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1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D8A2D-B69B-4C94-A866-C1FF2A89E466}" type="datetimeFigureOut">
              <a:rPr lang="ko-KR" altLang="en-US" smtClean="0"/>
              <a:t>2013-03-15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A2AB7-9895-403E-B88F-B25F0A4CAA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A2AB7-9895-403E-B88F-B25F0A4CAACF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4CCC-BB47-45E7-BA79-CBBB1BED5EB0}" type="datetimeFigureOut">
              <a:rPr lang="ko-KR" altLang="en-US" smtClean="0"/>
              <a:t>2013-03-15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1117-4BDE-4F50-8CA4-136740E242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4CCC-BB47-45E7-BA79-CBBB1BED5EB0}" type="datetimeFigureOut">
              <a:rPr lang="ko-KR" altLang="en-US" smtClean="0"/>
              <a:t>2013-03-15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1117-4BDE-4F50-8CA4-136740E242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4CCC-BB47-45E7-BA79-CBBB1BED5EB0}" type="datetimeFigureOut">
              <a:rPr lang="ko-KR" altLang="en-US" smtClean="0"/>
              <a:t>2013-03-15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1117-4BDE-4F50-8CA4-136740E242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4CCC-BB47-45E7-BA79-CBBB1BED5EB0}" type="datetimeFigureOut">
              <a:rPr lang="ko-KR" altLang="en-US" smtClean="0"/>
              <a:t>2013-03-15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1117-4BDE-4F50-8CA4-136740E242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4CCC-BB47-45E7-BA79-CBBB1BED5EB0}" type="datetimeFigureOut">
              <a:rPr lang="ko-KR" altLang="en-US" smtClean="0"/>
              <a:t>2013-03-15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1117-4BDE-4F50-8CA4-136740E242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4CCC-BB47-45E7-BA79-CBBB1BED5EB0}" type="datetimeFigureOut">
              <a:rPr lang="ko-KR" altLang="en-US" smtClean="0"/>
              <a:t>2013-03-15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1117-4BDE-4F50-8CA4-136740E242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4CCC-BB47-45E7-BA79-CBBB1BED5EB0}" type="datetimeFigureOut">
              <a:rPr lang="ko-KR" altLang="en-US" smtClean="0"/>
              <a:t>2013-03-15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1117-4BDE-4F50-8CA4-136740E242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4CCC-BB47-45E7-BA79-CBBB1BED5EB0}" type="datetimeFigureOut">
              <a:rPr lang="ko-KR" altLang="en-US" smtClean="0"/>
              <a:t>2013-03-15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1117-4BDE-4F50-8CA4-136740E242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4CCC-BB47-45E7-BA79-CBBB1BED5EB0}" type="datetimeFigureOut">
              <a:rPr lang="ko-KR" altLang="en-US" smtClean="0"/>
              <a:t>2013-03-15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1117-4BDE-4F50-8CA4-136740E242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4CCC-BB47-45E7-BA79-CBBB1BED5EB0}" type="datetimeFigureOut">
              <a:rPr lang="ko-KR" altLang="en-US" smtClean="0"/>
              <a:t>2013-03-15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1117-4BDE-4F50-8CA4-136740E242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4CCC-BB47-45E7-BA79-CBBB1BED5EB0}" type="datetimeFigureOut">
              <a:rPr lang="ko-KR" altLang="en-US" smtClean="0"/>
              <a:t>2013-03-15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1117-4BDE-4F50-8CA4-136740E242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84CCC-BB47-45E7-BA79-CBBB1BED5EB0}" type="datetimeFigureOut">
              <a:rPr lang="ko-KR" altLang="en-US" smtClean="0"/>
              <a:t>2013-03-15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B1117-4BDE-4F50-8CA4-136740E242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2643182"/>
            <a:ext cx="62865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FFFF00"/>
                </a:solidFill>
              </a:rPr>
              <a:t>C</a:t>
            </a:r>
            <a:r>
              <a:rPr lang="en-US" altLang="ko-KR" sz="7200" b="1" dirty="0" smtClean="0"/>
              <a:t> </a:t>
            </a:r>
            <a:r>
              <a:rPr lang="en-US" altLang="ko-KR" sz="7200" dirty="0" err="1" smtClean="0"/>
              <a:t>omputer</a:t>
            </a:r>
            <a:endParaRPr lang="en-US" altLang="ko-KR" sz="7200" dirty="0" smtClean="0"/>
          </a:p>
          <a:p>
            <a:r>
              <a:rPr lang="en-US" altLang="ko-KR" sz="1600" b="1" dirty="0" smtClean="0"/>
              <a:t> </a:t>
            </a:r>
            <a:r>
              <a:rPr lang="en-US" altLang="ko-KR" sz="7200" b="1" dirty="0" smtClean="0">
                <a:solidFill>
                  <a:srgbClr val="FFFF00"/>
                </a:solidFill>
              </a:rPr>
              <a:t>S</a:t>
            </a:r>
            <a:r>
              <a:rPr lang="en-US" altLang="ko-KR" sz="7200" b="1" dirty="0" smtClean="0"/>
              <a:t> </a:t>
            </a:r>
            <a:r>
              <a:rPr lang="en-US" altLang="ko-KR" sz="7200" dirty="0" err="1" smtClean="0"/>
              <a:t>cience</a:t>
            </a:r>
            <a:endParaRPr lang="en-US" altLang="ko-KR" sz="7200" dirty="0" smtClean="0"/>
          </a:p>
          <a:p>
            <a:r>
              <a:rPr lang="en-US" altLang="ko-KR" sz="4000" b="1" dirty="0"/>
              <a:t> </a:t>
            </a:r>
            <a:r>
              <a:rPr lang="en-US" altLang="ko-KR" sz="7200" b="1" dirty="0" smtClean="0">
                <a:solidFill>
                  <a:srgbClr val="FFFF00"/>
                </a:solidFill>
              </a:rPr>
              <a:t>I</a:t>
            </a:r>
            <a:r>
              <a:rPr lang="en-US" altLang="ko-KR" sz="7200" b="1" dirty="0" smtClean="0"/>
              <a:t> </a:t>
            </a:r>
            <a:r>
              <a:rPr lang="en-US" altLang="ko-KR" sz="2800" b="1" dirty="0" smtClean="0"/>
              <a:t> </a:t>
            </a:r>
            <a:r>
              <a:rPr lang="en-US" altLang="ko-KR" sz="7200" dirty="0" err="1" smtClean="0"/>
              <a:t>diots</a:t>
            </a:r>
            <a:endParaRPr lang="ko-KR" altLang="en-US" sz="7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blog.mdominick.com/wp-content/uploads/2012/09/ubuntu-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643182"/>
            <a:ext cx="2500298" cy="2883677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24582" name="Picture 6" descr="https://si0.twimg.com/profile_images/958974695/infinity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2786058"/>
            <a:ext cx="2438400" cy="2438400"/>
          </a:xfrm>
          <a:prstGeom prst="rect">
            <a:avLst/>
          </a:prstGeom>
          <a:noFill/>
        </p:spPr>
      </p:pic>
      <p:pic>
        <p:nvPicPr>
          <p:cNvPr id="24584" name="Picture 8" descr="http://www.linux-quebec.org/wp-content/uploads/2012/09/suse-linux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54" y="142852"/>
            <a:ext cx="2518466" cy="22859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4580" name="Picture 4" descr="http://3.bp.blogspot.com/-U2T_j5Xi7QE/T4yshti75qI/AAAAAAAAAuE/fWv7NYst4ic/s1600/linux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00422" y="2643182"/>
            <a:ext cx="2628900" cy="3943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00364" y="357166"/>
            <a:ext cx="3071834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ContrastingRightFacing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sz="40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</a:t>
            </a:r>
            <a:endParaRPr lang="en-US" altLang="ko-KR" sz="40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QEhUUEBQUFhUVFBkWFRgYGBcUFxQcFxgWGBYXFxweHyghGB0lHBcWIjIhJSkrLi8uFx8zODMsNygtLisBCgoKDg0OGhAQGiwlICQsLDQsNDcvLCwvNywsLCwsLCwsLywsLCw0NDAsLCwsLywsLCwsLDQsLCwsLCwsLCwsLP/AABEIAIwBaAMBIgACEQEDEQH/xAAcAAEAAgMBAQEAAAAAAAAAAAAABgcEBQgDAQL/xABKEAACAQMBBAYFCQYFAgQHAAABAgMABBEFBhIhMQcTQVFhcQgiMoGRFDVCUnJ0obGyIzNic4LBNJKis9EVw0NjtMIXJVOD0vDx/8QAGQEBAAMBAQAAAAAAAAAAAAAAAAIDBAUB/8QAKBEBAAICAgEDAwQDAAAAAAAAAAECAxEhMQQSQVETMmEFQlJxFCIz/9oADAMBAAIRAxEAPwC8aUpQKUpQKUpQKUpQKUpQKUpQKUpQKUrGu76OIZkYD8/hXsRvp5MxEblk0qPTbVxj2UdvHgBXiNsF7Yn9xBqz6N/hT/k4vlJ6VpbXai3c4LFD/GMD48vxrcK4IyDkHkRxBqFqzXuFtbRbqX6pSlRSKV8NVnt90kdSWt7EgyDg8vNU71T6zePIeJ5Tx47XnVXtazM8JdtLtdbaeP2z5cjKxp6zn3fRHicVV+udKl1MSLcLAnZj9pJ/mIwPcPfUDmmZ2LOxZmOWZiSzHvJPEmvPNdLH4tK98yvrWtfy2N7rdxMcyzzPn6zsR8M4rCEp7z8a8q+GrtaT+pMNrZa/cwnMVxMvlI2PgTipnoPSvcRELdosydrLhJB4/Vb8POq2zX0NVdsdLdwj6qz3DpvZ/aK3vk37dw2PaU8HT7S9nnyrbVy1puoyW8iywOUdeTA/ge8eB4VfWwe2KalGQ2FnjA6xOwjsdP4T+B92cObx5pzHSu+PXMdJXSlKzKilKUClKUClKUClKUClKUClKUClKUClKUClKUClKUClKUClKUClK8bycRozHsGaPJnUbarX9a6kbqcXP+mofJIzneYkk9prznuTI5Y8yc16wiuljxxSPy4eTNbNbft7PqxV9a3rOtYCxwoJPcONbVNDcjjgeZ/4qNskR2ux4ZnqEPuIa8rLXZrM5jbK9qNxU/8A4nxFSy72ZkI9UofDJH9qhm0OmywA9bGyj63NfiOFWUvS/ErYpenOlkbObRRXyZjOHX20PtJ/yO41uM1zaury2kyzQNuuh9zDtVh2qe7+9WHrnSaslmhtQVnmU72f/AxwYg/SJOd0+/wrPl8S0Wj09S248nqjk6UNuDHvWlo3rcppF5p/5ansbvPZy58qgNZMgzxPEnie0nzrxZK34sVcddQ0RbUPOlfStfKt0lspWXpemS3MgjgRnY9gGfee4eNW7sn0XRQ4kvT1j89wewvmfpfl51TlzUxxy93EKZ+TnGThR3scZ8u018xGOcvwRzV29LmzqSWAkiRVa1IYBQANxsK6+XJv6Kopo6opkm8bhHcfDKRFb2JUJ7jlD/q4fjWw0XU5bG4SZMh0OSDw31PtKe8Ef2PZWhMdZVrc7vqvkp+KeK/8dtSi3tKdbx1LqfTL5LiKOaM5SRA6+TDPHxrKqAdDd6WtJIWOTBKd096yDfUjwyWqf1zb19NphVaNTopSlQRKUpQKUpQKUpQKUpQKUpQKUpQKUpQKUpQKUpQKUpQKUpQK0W2c25bNjtIHxre1o9sbfrLZlHPhjwJ4D8cVZi++FWeN47f0rmK4rdaLbNcSBE4cMu31V7/EnkB/xUMiuSDg8CDgg8wRzBq0+j22Ates7ZXY+5SUUfgT766HkW9FduX4uH1W1KQWVmsS7qDHee0+JPbWRSlcuZ27ERor8SIGBDAEHgQeIPnX7qLbW7VraqUiw0x+CeJ8fCpUpNp1Dy1orG5QTpL2ctIZVMTbrNxaEcV8Dn6AJ7PhioNIDn1v/wB7seFbq8kaRi8hLMxySeZrCliyMH/+V28dZrWImdskX53DAZK8mSs1o+FeRjzUl9bsJkqUbH7CTX5DH9nDni5Htd4UdpqU7EdHJfdmvRheaxdp7i/cPCrViiCAKoAAGAAMADuArHn8v0/607WxMtdoGgQWMe5boB9ZjxZvtH+3KtpSlc2ZmZ3L1ha1biW3mjPJ4nX4qRXLxj4DyrqPVpgkErH6Mbn4KTXNZi4Dyrf4XVkonTWFa/JWsx4q8mirbNIl7uFqdBshJnH8CD/KzY/B/wAKtmqv6DrQiKeQ9rKo92Sf7VaFcjyP+kl+ylKVSgUpSgUpSgUpSgUpSgUpSgUpSgUpSgUpSgUpSgUpSgUpSgV43luJUZG5MpU++valCY2pbWdNzKyuRHOh3WJ4JLjkxP0WIxx5HtxVjbBMRZRI43XTfUjIP02IIxzBBBzWPtrs4blethH7VBxH/wBRe77Q7PhVeWF40bFcsvHB5jBHDiOyulqM+PieYcybW8e88bhd1Y91fRxDMjqvmf7VVzahLy6x/jWHM7N7RJ8zmqo8P5l7P6hE9VSjaHbQkFLXh2F+3+moLLkkkkknmTzNZTLXky1tx460jVWe2a153LDdK8HSs5krN0bQZbxt2JeAPrOfZXzPafAVObREblbSZmdQjEylTw5dueA8c91S7owurBpT1p/bg/sy4xH5r4+LVOo9hbYWz27DeMg9aQ438jirL9XB4gfHNUxqugSWU7RSjDKchhwDDsdfA/hyqmuSmeJpE6apravMujwa+1S2z221zbAKx6xB2NzHkasDSdu7WbAduqbubl8f+awZPGvT8raZonvhKaV5QXCSDKMrDvUhh+FfLq4WJC8jBVUZYngAKz6ldtGukjUOqs2QH1piIx5c3Plugj3iqaliqV7Vaub2YvxCKN2JTzC9rHxPP4CtBJHXX8fH6Kc9sts0TPDUvFXmIMnArZPH31L+jvZj5TIJ5F/YoeGR++YcgP4AefeeHfVmTJFI3K/Fu3M9J5sJpPyWzjQjDMN9h2gtyB8QMVIa+CvtcW07ncrJnc7KUpXjwpSlApSlApSlApSlApSlBDOjbbxdYSUmLqZImGU3t/KsDuuDurwJDDl2eNbra7X1060luXXe3AN1M4MjsQqIDg4ySOw9tVPsSfkNrpWojhG3WWd39iSZ+pkPgrjGe5hUy2kb/qGpLbjjDp8Zup+0GZ1YW6HxUFnoNnpu0VzfaWl3ZQR9fKMpE7ncGJCjZbAz6oJ7KlUROBvYBwMgcQD2476pr5U8OyCPE7xuFXDIxRhm8wcEcRwJHvqV7UXc11e22mwzPAr25ubmSM7srRg7ixo30ctnJ50E8pUXt9mksI7h4Jrk70DjdkmeVQQCQ67xJVvEVFdkbd4tNi1W7uLiWWG1eRI+tYRbio4VXX6bH2ix45x3CgtKlVzs9sg1/ax3V7d3huLmMTAxTPCkAkAZFiRTugKCOecnNayTXL6XSLlFaVri0vGtZ5YR+2eKNl35Y+59w8+fAmgtmlV/s3e2Nva3N7YXM86RwM8kck0khVo1Z+Kv60bHiPGvDZzZJtQtI7u9u7sz3MYmBimeFIBIN5FjRTgYBHPOTQTTaXVhZWs1wV3hDGz7vLeIHAZ7MnHGtPo2q3MNo95qjwdX1KzBYY3zEMFmViWO+cFeWORqC6pNJfaLfLdyytNp009uXRzGLjqyoDSqPbGDyPaM1sto9lY49DlYT3Zxbddhp3YE9UBuEdsf8HKgsmG/RoVmzuxsgky3DAYAjPjxr8afqsVxnqnDY4ngQccs4I4jIPGo3sts4IrKMxSzO0iQSgTytKgKBXCrnO4p5cBw4HBxWVsrs61qRvEYRSq8d52LLCrFj3DqVwO44+iMhJ6je02yMV5l1/Zy/XAyG+2O3z51JKVKl7UndZRvSt41ZUV5pF1acJomdBykTLgDx7R78Vixzo/ssD+fwq56xLnTYZf3kUb/AGkVvzFbK+Z/KGC/6fEzusqkda9rTSppj+yjZvHGB8Twq04NKgj9iGJfJFH9qzAKT5vxBTwNfdZB9H2F4hrps/wL/wC5v7D41NLe3WNQsahVHIAYAr1pWXJltf7pbceKtI1BWn2l2eivo9yTgw4o49pD/cd4rcUqFZms7hOY2oTaPQbjTz+3jzHnhKnFD3Z+ofA/E1pDeL410o6BgQQCDwIPEHzqJ6v0c2NwSRGYWPbEd0f5eK/hW/H5sfvhXOKPZS8epuhzGzqe8EismfaO5kULJM7qDkBiWAPfxqcXXRCf/Cuvc8f9w39qx06I5u25iHkjH+4q/wCvhnnZFdeyFf8AVX8PhX4N87cM8TwAA4nwHfVmWHRLEpzPcSP4IojHxO8amGi7L2tnxghUN9c+u/8AmPEe6q7+XjjrlZWtY9oV5sj0fSTkS3wZI+Yj5PJ9r6i/ifCp5qertZncjt1aNIQyhX3WPrpGEVNzHNhj1qkFeUlurHLKpOMZIB5ENj4gHzArBky2vO5Sm0ywdH1lbpperHqIyhXzkSgqDvL3DOV/pNbOvKG3VPYVV5cgBy5cq9areFKUoFKUoFKUoFKUoFKUoFKUoITsxscyaMNPvN3JSRH3TvAbzsysDgcRlT5ivfYXZiWys5FuXEl1OXed8khmI3EGSOQUL2d9V/P0u3trqRtLyK2EaXHVSMqyK24WwHGZCB6pDcqu4UFbz7E3LbPDTh1fygAD2jucLjrfax9Xw51uNqdnbhp7e9sGj+UwIYmSTIjnibiULDipByQe81MaUEasJL+4Sdbu3ggDRMkarKZmZmBGWO6Aq8vGvuzmz5j0uKyugCfk/UyhTkcQQ2D76gnSh0rz6befJrRIHCRqZDIHYh2yQo3WGMLun+qtv0manqMWjRyxDcuG6v5UYQQYlZGMm5xJXD7i72cgE+YDI0m21ewhW0ihtbhIhuQTtMYiEHBBLHukkqMD1T2Vn6ToVzptmRaiK4upJ2nuC5MSzNIcybpAO7j1QM/VqMdAOq3tzBP8raSSFWXqZJCWYk73WKGPFgPV8s1bFBAdE2Ulmurq6voYYBc23yZoIX6zfBJ35JW3QC2MAcOQr86Rbavp8K2kUNrcxxjcgnaUxFUHsCVN0klRgeqeyrApQQQ7FSR6TdWqusl1ddZJK59RXllILHwUYAHlW91XQ2uNNe03grva9Tnmobc3c+IzW+pQR3YoXiwCK+hijMSJGhjk6zrd1cFiMDc5Lw48zUipSgUpSgUpSgV8zX2ucfSCunTU1COyj5LHwDED25e6g6OpWPp37qP+Wv6RWRQKVotr9q7fS4DNctz4Ii8Xkb6qj8zyFUpf9NOpXUhWxhRB9FVRp5cd57O7ktB0RSubJOlPXLf1p1wv/m224vxAX86ufoz2ok1SyW4mREfrGQhM7p3ccRnJHPlk0EspX5dwoJJAA5k8AKx9P1GK4UtBIkiqxUsjBwGGMrkcMjIoMqlKUClKUClKUClKUHwmgNVn6QcrLpiFSVPyqPiCQfYl7q/fQBKzaYSxJPyiTiSSeSd9BZVKpX0gNavreSBbeSaK3KEl4iyb0m8fVZl4jC7pAz2nu4WF0Z3d1NpsD3wbriDksN1mUMQjMO8rjz50EopSlApSlApSlBz56RWg9Xcw3aj1Z06t+7fj5E+JUj/Iatfou1z5dplvITl1TqpM8y0fqknzADf1V49LWgfLtMmRRmSIddH370YJIHiVLD31W3o4a7uy3Fmx4SKJo/tLhXHmVKn+g0F9143t0sMbySHCRozse4KCSfgK9qrjp3135LprRKcPcsIh9ketIfgAv9VBUew1q2ta4JZRkGVrmUdyocqvlkxr5V1HVQejroHVWs1244zuET7Eeckebk/5BUl6a7uSHSZnhd43DxYZGKMMyKDgjjQTkDHKvtVX6PmoSz2dw08skjC4wDI7OQOrQ4BJOBWP009I0tiy2dkd2Vk35ZeZjVs7qp3McZz2DGOeQFtswHMgV9rnKw6HtSv0E91OiM43gJnkkk48fW4Hd8s1KOjTY7U9K1BEuHLWrRyD9nIzw7wGVypxunuOKC5aVUnpDajNBb2pglkiJlcExuyEjdHA7pGalHQ7dPNo9q8rs7nrcs7FmOJ5QMk8TwAHuoJnSlUZ6Q2rT29xaiCaWIGFiRHI6A+vzO6RmgvOlaPYaVn06yZ2LM1pCWYkksTGpJJPEk99V10n6xqs1/8AINL3wvUo7mMBWG+WGXkPsDh3j30FwMwHMgV9rnr/AOCOpT+vc3UO+frPLK3vbd/LNR9rrVNmbpUdyFwGCbxe3mXkd3PLu5Bhw7xkOpa5r9If50X7rH+uWug9ndXS9toriLIWVA4B5rnmp8Qcj3Vz56Q/zov3WP8AXLQdGad+6j/lr+kVkVj6d+6j/lr+kVkUHMnTnqb3GrNDn1YFSJAeQLqrsfeWHH+EV0BslszBptukNugGAN98DelbHF2PaT+HIVSPpA7MvFdi9VSYp1VXYfQkQbuG7sqFx5GrD6MekyDUI44Z2Ed2qhSrHAmIHtRntJxkrzHHmONBYkkYYEMAQeBBGQfMViaVpMNqrJbxrGjOXKrwXebGSByGcchWbWHrELyW8yRHDtE6oc7uGKkKc9nHHGgr/wBIM40ofeY/yevno9/NR+8yfklVTtvshqtnbdZqE7SQ9Yq7pneX1iDundPDsPGmxGyGq3lt1unzmOHrGXdE7xesAMndHDtHGg6jpUE6MNBvrG3nXUZDI7PvITK02FCYxk8uNVh0Ga1czaoEmuJ5F6iQ7ryO65G7g4JxQdFUpWl22lZNPu2QlWW2lKkEgghGwQRxBoN1SqM9HnVp57i6E800oEKkCSR3A9fmN4nFW/tLrkVhbSXM59SMZwObE8FVfEnAoNpXwMDyIrmWfXdW2kuGjtyyxjj1aMY4YlOcGVvpHz58cDsrap0HajEBJDcwCUccK8qEfZfd/wCKCbekR81p96j/AES1+/R7+az94k/JKqrbDam9Nm2m6qr9fDNHIjtjeKhXBDn6ftAhhnPHNWr6PfzWfvEn5JQWYVzzr7VJ+kTqk9vJZ9RNLFvLLvdW7JvYMeM7pGeZ+NWT0dTNJplm8jMzNAhZmJZmOOZJ4k0EjoTVb9K/SUNKCwW4V7p13uPFYV7GYfSY9i+GT2A1lpexus68onnmYRPxVp3ZVYd8cag8O7gB3UHSisDyINfa5yvuhvU7MGW0lSRlGcQu8cvD6uQM/HNbjov6VphOtlqhLbzdWkrDdkjfOAkveCeGTxB557AvTeGcdtKr/UNKna7Z91ySMDAbJfNyY5A/sBVDW/8AENzhyIZQWARmuWrxDoOvZAwkVxvL4wy9g8o3I8xXU1Uh6R+g8Le9UciYJTjsOWjJ/wBY94oLtRwwBByCMg94PKubum/U2vtVS1h9bqQsCDsMkhBbHvKL/TVndHO16toYuJTk2cTpJ3nqR6g8ym57zVZdCumNqGrPdzet1O9O575JCdz8Sx/poOgtn9KWztobeP2Yo1TzIHE+85PvqHdO3zPN9uL/AHFqwar7p2+Z5vtxf7i0Gj9G7/A3H3n/ALaVBOnaxkg1YzEerKkckZPFT1aqjL7ioJH8Q76nfo3f4G4+8/8AbSrG2m2bt9Rh6m7jDrnKnkyH6yMOIP58jkUGs2L28tNTRepkCy4G/C3qupxxwD7Y8RmpTXPO1vQpc2uZdOczqvEJ7E64+rjg5Hhg9wrO6Iuky4+UJY6g7SLIdyKR/wB5G45I5PFgSMcckEjs5BtfSU/w1p/Of9AqV9CXzLaf/e/9RNUU9JT/AA1p/Of9AqVdCJ/+S2vh13/qJqCdVQHpKf4m0/kv+ur/AK5+9JRh8qtR2iBj8X4fkaC4tgPmyx+5wf7S1unKR7ztuqObMcLy+sf+a0Ww8oTSrNmOAtlCxPcBEpJqhLvUL3ajUeoSQpCSzIhOI4Y1x67Ae23Lxy2OA5Be1/0haZBnrL2DI5hW6w/BM1UPTVttYanBCto7PJFKTkxsgCMpDDLAHmE+FS3TegeyQDr5riU9uCsan3AE/jUa6ZdhrHTLKJ7SIpI9wELF5HJXcckYLYHEDsoJ10DyE6RED9GSUDy3yf71V3pD/Oi/dY/1y1Z/QH80J/Ol/VVYekP86L91j/XLQdGad+6j/lr+kVkVj6d+6j/lr+kVkUGPf2Uc8bRTIrxuMMrDII8qonbnoTkiJm0smROfUsf2i/y2PtgdxweHbV/UoOcNiOlm609xBqIkmiU7rb+evh97cWx9VuPceyuhNL1GK6iSaBw8cg3lYciP7HsI7Krvpw2NiubOS8RAtxbqGLDh1iAjeV+/AyQefDHbUe9G7V3Pym1YkooWZB9Uk7r48D6vwPfQSP0hPmofeY/0yU9Hv5qP3iT8kp6QnzUPvMf6ZKej381n7xJ+SUFlT+y3kfyrmnoA+dh/Il/9tdLT+y3kfyrmjoDbGrgHmYZR78A/2NB01Wi27+bb37rN/ttW9rQ7fMBpt6Ty+Szfoagp70a/8Td/yU/XWb6SWrHNrag+rhpnHefYT4ev8awvRr/xN3/JT9dYnpHRkX8BPI2wA90j5/MUFrdEWgrZaZBgAPMomlPaS4yoPku6Pd41NK1GyEwksbVl5G2ix/kWtvQU/wCkdpSNaQXOB1kc3VZ7SjqzYPfhkBHdk99bP0e/ms/eJPySvH0ipQNNjUni10mPdHLmvb0e/ms/eJPySginpL/vLL7E35xVaPRocaVZfdk/Kqu9Jf8AeWX2Jvziqzujpc6RaAdtqo+K0FCbOwf9c13M3rJLO8rg9sceSqeW6qr5V1IigAAAAAYAHAADkBXMXQZKItYjWTgWjljAP1t3OP8ASa6eoFc5ekJoi299HcRjd+Uxkvjh68ZALe9SnvBNdG1RXpLXA3rJO0CVj4AmMD8j8KC2diNTN3YWs78WkhQt4sBhvxBpWB0VQlNJswe2EN7nJYfgRSgldaHbrQxf2Fxb/SeMlPB19ZP9QFb6lBxzYa/JBZXVn6wFw8RI5bvVMxYHz9X/AC10B0E6D8l01ZGHr3TdafBfZjHlgFv6602vdEllNczSF7hTJIzlVaMKCx3ju5jJAyT21bVtAsaKiDCooVR3BRgD4UHrVfdO3zPN9uL/AHFqwaj+3Whx39m8ExdUZkJKEBvVYEYyCOzuoIF6N3+BuPvP/bSpbcdI9lDezWd0/USRFcM/7tw8aPne5KRvYwe7nX66OdlotMgkjgaRleXfPWFSc7qjhuqOHCon0v7A2sokviZVmYDe3WG426oUEgg44KBwIoJ9c7YWEab7Xtru4zkTRtnyAJLe6ud9JH/VNoVktVIR7zrxwxhI2Dl2+rnd+LAVHtmdGS6uVikLhScZUgHn4g11DsXsZa6XHi1Q7zgb8jnekfwJwMDwAAoI1096K1zpvWRjJtpRKQOPqYZX+G8G8lNQ/oP6QYLWE2V7IIgHLwyNwT1uLIx5LxyQTw9Y1e7oCCCAQRgg8QQeYNUB0v8AR9aWQ6+2EiFzkxhgY14nO6CMgeGcd1Bb+qbc6fbRmSS8tyAMgJIsjt9lVJJrmnpG12XUrn5Y8ZSKQFLcH6kRx7zvMc9mSR2Vv+iTYi21KQ/KusITjuqwUN4NwzjyIq1dvOj20vTAG6yJYIjHGsJRFC55YKGg3OzNsZdEt415vp0aDzaAAfnVCdEu0SaTqJN2CiMjQSEjjE28DlhzwGXB8/Cul9BsVt7aCFCSsUKRqWwSQqhRnAAzgd1V10u7A2k0cl5uukwHrFCFWQ97gg5PiMHvoJvJtlYKnWG9td3Gc9dGc+QByT4VQfS5tg2rsGtlb5FbMEDkFd+SQE5IP8KcBjIAJPPFaTo/2Ziv7sQzNIFz9AqDz8VNXztN0fWb2MVmivFDHKHHVlQzNusCXLK28Tnn4CgxegP5oT+dL+qqw9If50X7rH+uWry2C0GPT7RYIWdkDs2XILescnkAPwqM9IXR9bajdCad51YRKmEZAuAWI5oTn1j20Fgad+6j/lr+kVkV520e6iqOQUAe4Yr0oKyv+luKy1G5tL5CscbqI5UBbAKKxEi8+ZPFfh2mT2/SDpjrvC+twP4nCH4Ng1pdvOjSxvi9zIsiTEAs8bbu/gYG8GBHIDiAK5z1bTEinMaliobGTjPPyoLm6W+k+1ktJLSykEzzAK7rncRMgtg/SJAxw7zXp6O+zjwwzXcqlev3UiB4ZRMkv5FjgfZr8dG3RdYSRrcTrJK3A7jsDHnxUKM+RJFXGiBQAAAAMADgAByAoK86e7VpNJcqCermjdsd2SpP+oVF+gTa62gtZLW5mjhcSmROsYIHVlUHBOBkFeXiKue8tUmRo5VDo6lXUjIYHgQa5k6TdjLfT7nctzJutxwzBt3PYDjOPPNB0lpmsQXW/wDJ5o5Qh3XMbB1BIzjI4ZxXMU0smg62zlSRBcMwHLfikzy8TG/x8qu3oY0OO0sd6MuTM++28QcEKB6uAOHxrZ7f7E2upxb1wrCSNTuSIQrgc93JBBHgQaDK0vbnT7mMSR3cABGSHkSN1+0rEEVXPSz0gJdwtYaY3Xs6lp5E4okcY33AbkeA4nkAMczwqCXSEF31GW3d/dzkb2M+WPwrovZzo9s7SxmSJX3rmBkklYgy7rqQQpxhR4Adgzmgrz0a/wDE3f8AJT9dSrp/2Xa6tEuYlLPak74HMxtjeIHbukA+W8a23RvsPb6ZLK8DzMZECnrGQgAHPDdUVPiM86Ci+hrpNht4Vsr9+rCE9RKc7u6SSUc/RwScHlg44Y42xdbZ2ESb73ttu4yCJUYn7IBJb3VVnS70d2VujXVurxMxyUQgRZ7wpB3fIEDwqCdGeyMGpXHV3DSBQR7BVSfA5U0Gf0q7WPrDGWBGFlasI1Y8N95cneI7yEOBzAHHnirP9Hv5rP3iT8krbbTbB2klglkitDCkquOqIDFgrDLFg28TniTxrY9H2zsWnWphhZ2XrGbLlS2SBnkAMcO6gq30l/3ll9ib84qtLoz+arL7un5Vq+krYqDVGhNw8y9UHC9WUGd4rnO8rfVFSfZnT1tbWGGMsVjjCKWwWIHfgAZ91Bz30paBNo+pi8t8iOSXroXA9VJM7zxt78nHaD4Grc2Q6VLG+iUyzR282AHjlYIN7+BmwGB7O3wqYappsV1G0VxGskbe0rDIPj4HxFc89KuwFrpx3rYygMfZZgyr4D1c/EmguzWNvdOtULSXcBwM7sbrK7d2FUk/2qhLgz7U6tlFZY/VXvEECniWPLeOWOO1mxyrG6Ndj4NSm3J2lAz9AqufiprpPZzZy20+LqrSMRrzbtZz3ux4sfOg2NrbrEiogwqKFUdwUYA+ApXrSg//2Q=="/>
          <p:cNvSpPr>
            <a:spLocks noChangeAspect="1" noChangeArrowheads="1"/>
          </p:cNvSpPr>
          <p:nvPr/>
        </p:nvSpPr>
        <p:spPr bwMode="auto">
          <a:xfrm>
            <a:off x="0" y="-652463"/>
            <a:ext cx="3429000" cy="13335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 descr="data:image/jpeg;base64,/9j/4AAQSkZJRgABAQAAAQABAAD/2wCEAAkGBxQQEhUUEBQUFhUVFBkWFRgYGBcUFxQcFxgWGBYXFxweHyghGB0lHBcWIjIhJSkrLi8uFx8zODMsNygtLisBCgoKDg0OGhAQGiwlICQsLDQsNDcvLCwvNywsLCwsLCwsLywsLCw0NDAsLCwsLywsLCwsLDQsLCwsLCwsLCwsLP/AABEIAIwBaAMBIgACEQEDEQH/xAAcAAEAAgMBAQEAAAAAAAAAAAAABgcEBQgDAQL/xABKEAACAQMBBAYFCQYFAgQHAAABAgMABBEFBhIhMQcTQVFhcQgiMoGRFDVCUnJ0obGyIzNic4LBNJKis9EVw0NjtMIXJVOD0vDx/8QAGQEBAAMBAQAAAAAAAAAAAAAAAAIDBAUB/8QAKBEBAAICAgEDAwQDAAAAAAAAAAECAxEhMQQSQVETMmEFQlJxFCIz/9oADAMBAAIRAxEAPwC8aUpQKUpQKUpQKUpQKUpQKUpQKUpQKUrGu76OIZkYD8/hXsRvp5MxEblk0qPTbVxj2UdvHgBXiNsF7Yn9xBqz6N/hT/k4vlJ6VpbXai3c4LFD/GMD48vxrcK4IyDkHkRxBqFqzXuFtbRbqX6pSlRSKV8NVnt90kdSWt7EgyDg8vNU71T6zePIeJ5Tx47XnVXtazM8JdtLtdbaeP2z5cjKxp6zn3fRHicVV+udKl1MSLcLAnZj9pJ/mIwPcPfUDmmZ2LOxZmOWZiSzHvJPEmvPNdLH4tK98yvrWtfy2N7rdxMcyzzPn6zsR8M4rCEp7z8a8q+GrtaT+pMNrZa/cwnMVxMvlI2PgTipnoPSvcRELdosydrLhJB4/Vb8POq2zX0NVdsdLdwj6qz3DpvZ/aK3vk37dw2PaU8HT7S9nnyrbVy1puoyW8iywOUdeTA/ge8eB4VfWwe2KalGQ2FnjA6xOwjsdP4T+B92cObx5pzHSu+PXMdJXSlKzKilKUClKUClKUClKUClKUClKUClKUClKUClKUClKUClKUClKUClK8bycRozHsGaPJnUbarX9a6kbqcXP+mofJIzneYkk9prznuTI5Y8yc16wiuljxxSPy4eTNbNbft7PqxV9a3rOtYCxwoJPcONbVNDcjjgeZ/4qNskR2ux4ZnqEPuIa8rLXZrM5jbK9qNxU/8A4nxFSy72ZkI9UofDJH9qhm0OmywA9bGyj63NfiOFWUvS/ErYpenOlkbObRRXyZjOHX20PtJ/yO41uM1zaury2kyzQNuuh9zDtVh2qe7+9WHrnSaslmhtQVnmU72f/AxwYg/SJOd0+/wrPl8S0Wj09S248nqjk6UNuDHvWlo3rcppF5p/5ansbvPZy58qgNZMgzxPEnie0nzrxZK34sVcddQ0RbUPOlfStfKt0lspWXpemS3MgjgRnY9gGfee4eNW7sn0XRQ4kvT1j89wewvmfpfl51TlzUxxy93EKZ+TnGThR3scZ8u018xGOcvwRzV29LmzqSWAkiRVa1IYBQANxsK6+XJv6Kopo6opkm8bhHcfDKRFb2JUJ7jlD/q4fjWw0XU5bG4SZMh0OSDw31PtKe8Ef2PZWhMdZVrc7vqvkp+KeK/8dtSi3tKdbx1LqfTL5LiKOaM5SRA6+TDPHxrKqAdDd6WtJIWOTBKd096yDfUjwyWqf1zb19NphVaNTopSlQRKUpQKUpQKUpQKUpQKUpQKUpQKUpQKUpQKUpQKUpQKUpQK0W2c25bNjtIHxre1o9sbfrLZlHPhjwJ4D8cVZi++FWeN47f0rmK4rdaLbNcSBE4cMu31V7/EnkB/xUMiuSDg8CDgg8wRzBq0+j22Ates7ZXY+5SUUfgT766HkW9FduX4uH1W1KQWVmsS7qDHee0+JPbWRSlcuZ27ERor8SIGBDAEHgQeIPnX7qLbW7VraqUiw0x+CeJ8fCpUpNp1Dy1orG5QTpL2ctIZVMTbrNxaEcV8Dn6AJ7PhioNIDn1v/wB7seFbq8kaRi8hLMxySeZrCliyMH/+V28dZrWImdskX53DAZK8mSs1o+FeRjzUl9bsJkqUbH7CTX5DH9nDni5Htd4UdpqU7EdHJfdmvRheaxdp7i/cPCrViiCAKoAAGAAMADuArHn8v0/607WxMtdoGgQWMe5boB9ZjxZvtH+3KtpSlc2ZmZ3L1ha1biW3mjPJ4nX4qRXLxj4DyrqPVpgkErH6Mbn4KTXNZi4Dyrf4XVkonTWFa/JWsx4q8mirbNIl7uFqdBshJnH8CD/KzY/B/wAKtmqv6DrQiKeQ9rKo92Sf7VaFcjyP+kl+ylKVSgUpSgUpSgUpSgUpSgUpSgUpSgUpSgUpSgUpSgUpSgUpSgV43luJUZG5MpU++valCY2pbWdNzKyuRHOh3WJ4JLjkxP0WIxx5HtxVjbBMRZRI43XTfUjIP02IIxzBBBzWPtrs4blethH7VBxH/wBRe77Q7PhVeWF40bFcsvHB5jBHDiOyulqM+PieYcybW8e88bhd1Y91fRxDMjqvmf7VVzahLy6x/jWHM7N7RJ8zmqo8P5l7P6hE9VSjaHbQkFLXh2F+3+moLLkkkkknmTzNZTLXky1tx460jVWe2a153LDdK8HSs5krN0bQZbxt2JeAPrOfZXzPafAVObREblbSZmdQjEylTw5dueA8c91S7owurBpT1p/bg/sy4xH5r4+LVOo9hbYWz27DeMg9aQ438jirL9XB4gfHNUxqugSWU7RSjDKchhwDDsdfA/hyqmuSmeJpE6apravMujwa+1S2z221zbAKx6xB2NzHkasDSdu7WbAduqbubl8f+awZPGvT8raZonvhKaV5QXCSDKMrDvUhh+FfLq4WJC8jBVUZYngAKz6ldtGukjUOqs2QH1piIx5c3Plugj3iqaliqV7Vaub2YvxCKN2JTzC9rHxPP4CtBJHXX8fH6Kc9sts0TPDUvFXmIMnArZPH31L+jvZj5TIJ5F/YoeGR++YcgP4AefeeHfVmTJFI3K/Fu3M9J5sJpPyWzjQjDMN9h2gtyB8QMVIa+CvtcW07ncrJnc7KUpXjwpSlApSlApSlApSlApSlBDOjbbxdYSUmLqZImGU3t/KsDuuDurwJDDl2eNbra7X1060luXXe3AN1M4MjsQqIDg4ySOw9tVPsSfkNrpWojhG3WWd39iSZ+pkPgrjGe5hUy2kb/qGpLbjjDp8Zup+0GZ1YW6HxUFnoNnpu0VzfaWl3ZQR9fKMpE7ncGJCjZbAz6oJ7KlUROBvYBwMgcQD2476pr5U8OyCPE7xuFXDIxRhm8wcEcRwJHvqV7UXc11e22mwzPAr25ubmSM7srRg7ixo30ctnJ50E8pUXt9mksI7h4Jrk70DjdkmeVQQCQ67xJVvEVFdkbd4tNi1W7uLiWWG1eRI+tYRbio4VXX6bH2ix45x3CgtKlVzs9sg1/ax3V7d3huLmMTAxTPCkAkAZFiRTugKCOecnNayTXL6XSLlFaVri0vGtZ5YR+2eKNl35Y+59w8+fAmgtmlV/s3e2Nva3N7YXM86RwM8kck0khVo1Z+Kv60bHiPGvDZzZJtQtI7u9u7sz3MYmBimeFIBIN5FjRTgYBHPOTQTTaXVhZWs1wV3hDGz7vLeIHAZ7MnHGtPo2q3MNo95qjwdX1KzBYY3zEMFmViWO+cFeWORqC6pNJfaLfLdyytNp009uXRzGLjqyoDSqPbGDyPaM1sto9lY49DlYT3Zxbddhp3YE9UBuEdsf8HKgsmG/RoVmzuxsgky3DAYAjPjxr8afqsVxnqnDY4ngQccs4I4jIPGo3sts4IrKMxSzO0iQSgTytKgKBXCrnO4p5cBw4HBxWVsrs61qRvEYRSq8d52LLCrFj3DqVwO44+iMhJ6je02yMV5l1/Zy/XAyG+2O3z51JKVKl7UndZRvSt41ZUV5pF1acJomdBykTLgDx7R78Vixzo/ssD+fwq56xLnTYZf3kUb/AGkVvzFbK+Z/KGC/6fEzusqkda9rTSppj+yjZvHGB8Twq04NKgj9iGJfJFH9qzAKT5vxBTwNfdZB9H2F4hrps/wL/wC5v7D41NLe3WNQsahVHIAYAr1pWXJltf7pbceKtI1BWn2l2eivo9yTgw4o49pD/cd4rcUqFZms7hOY2oTaPQbjTz+3jzHnhKnFD3Z+ofA/E1pDeL410o6BgQQCDwIPEHzqJ6v0c2NwSRGYWPbEd0f5eK/hW/H5sfvhXOKPZS8epuhzGzqe8EismfaO5kULJM7qDkBiWAPfxqcXXRCf/Cuvc8f9w39qx06I5u25iHkjH+4q/wCvhnnZFdeyFf8AVX8PhX4N87cM8TwAA4nwHfVmWHRLEpzPcSP4IojHxO8amGi7L2tnxghUN9c+u/8AmPEe6q7+XjjrlZWtY9oV5sj0fSTkS3wZI+Yj5PJ9r6i/ifCp5qertZncjt1aNIQyhX3WPrpGEVNzHNhj1qkFeUlurHLKpOMZIB5ENj4gHzArBky2vO5Sm0ywdH1lbpperHqIyhXzkSgqDvL3DOV/pNbOvKG3VPYVV5cgBy5cq9areFKUoFKUoFKUoFKUoFKUoFKUoITsxscyaMNPvN3JSRH3TvAbzsysDgcRlT5ivfYXZiWys5FuXEl1OXed8khmI3EGSOQUL2d9V/P0u3trqRtLyK2EaXHVSMqyK24WwHGZCB6pDcqu4UFbz7E3LbPDTh1fygAD2jucLjrfax9Xw51uNqdnbhp7e9sGj+UwIYmSTIjnibiULDipByQe81MaUEasJL+4Sdbu3ggDRMkarKZmZmBGWO6Aq8vGvuzmz5j0uKyugCfk/UyhTkcQQ2D76gnSh0rz6befJrRIHCRqZDIHYh2yQo3WGMLun+qtv0manqMWjRyxDcuG6v5UYQQYlZGMm5xJXD7i72cgE+YDI0m21ewhW0ihtbhIhuQTtMYiEHBBLHukkqMD1T2Vn6ToVzptmRaiK4upJ2nuC5MSzNIcybpAO7j1QM/VqMdAOq3tzBP8raSSFWXqZJCWYk73WKGPFgPV8s1bFBAdE2Ulmurq6voYYBc23yZoIX6zfBJ35JW3QC2MAcOQr86Rbavp8K2kUNrcxxjcgnaUxFUHsCVN0klRgeqeyrApQQQ7FSR6TdWqusl1ddZJK59RXllILHwUYAHlW91XQ2uNNe03grva9Tnmobc3c+IzW+pQR3YoXiwCK+hijMSJGhjk6zrd1cFiMDc5Lw48zUipSgUpSgUpSgV8zX2ucfSCunTU1COyj5LHwDED25e6g6OpWPp37qP+Wv6RWRQKVotr9q7fS4DNctz4Ii8Xkb6qj8zyFUpf9NOpXUhWxhRB9FVRp5cd57O7ktB0RSubJOlPXLf1p1wv/m224vxAX86ufoz2ok1SyW4mREfrGQhM7p3ccRnJHPlk0EspX5dwoJJAA5k8AKx9P1GK4UtBIkiqxUsjBwGGMrkcMjIoMqlKUClKUClKUClKUHwmgNVn6QcrLpiFSVPyqPiCQfYl7q/fQBKzaYSxJPyiTiSSeSd9BZVKpX0gNavreSBbeSaK3KEl4iyb0m8fVZl4jC7pAz2nu4WF0Z3d1NpsD3wbriDksN1mUMQjMO8rjz50EopSlApSlApSlBz56RWg9Xcw3aj1Z06t+7fj5E+JUj/Iatfou1z5dplvITl1TqpM8y0fqknzADf1V49LWgfLtMmRRmSIddH370YJIHiVLD31W3o4a7uy3Fmx4SKJo/tLhXHmVKn+g0F9143t0sMbySHCRozse4KCSfgK9qrjp3135LprRKcPcsIh9ketIfgAv9VBUew1q2ta4JZRkGVrmUdyocqvlkxr5V1HVQejroHVWs1244zuET7Eeckebk/5BUl6a7uSHSZnhd43DxYZGKMMyKDgjjQTkDHKvtVX6PmoSz2dw08skjC4wDI7OQOrQ4BJOBWP009I0tiy2dkd2Vk35ZeZjVs7qp3McZz2DGOeQFtswHMgV9rnKw6HtSv0E91OiM43gJnkkk48fW4Hd8s1KOjTY7U9K1BEuHLWrRyD9nIzw7wGVypxunuOKC5aVUnpDajNBb2pglkiJlcExuyEjdHA7pGalHQ7dPNo9q8rs7nrcs7FmOJ5QMk8TwAHuoJnSlUZ6Q2rT29xaiCaWIGFiRHI6A+vzO6RmgvOlaPYaVn06yZ2LM1pCWYkksTGpJJPEk99V10n6xqs1/8AINL3wvUo7mMBWG+WGXkPsDh3j30FwMwHMgV9rnr/AOCOpT+vc3UO+frPLK3vbd/LNR9rrVNmbpUdyFwGCbxe3mXkd3PLu5Bhw7xkOpa5r9If50X7rH+uWug9ndXS9toriLIWVA4B5rnmp8Qcj3Vz56Q/zov3WP8AXLQdGad+6j/lr+kVkVj6d+6j/lr+kVkUHMnTnqb3GrNDn1YFSJAeQLqrsfeWHH+EV0BslszBptukNugGAN98DelbHF2PaT+HIVSPpA7MvFdi9VSYp1VXYfQkQbuG7sqFx5GrD6MekyDUI44Z2Ed2qhSrHAmIHtRntJxkrzHHmONBYkkYYEMAQeBBGQfMViaVpMNqrJbxrGjOXKrwXebGSByGcchWbWHrELyW8yRHDtE6oc7uGKkKc9nHHGgr/wBIM40ofeY/yevno9/NR+8yfklVTtvshqtnbdZqE7SQ9Yq7pneX1iDundPDsPGmxGyGq3lt1unzmOHrGXdE7xesAMndHDtHGg6jpUE6MNBvrG3nXUZDI7PvITK02FCYxk8uNVh0Ga1czaoEmuJ5F6iQ7ryO65G7g4JxQdFUpWl22lZNPu2QlWW2lKkEgghGwQRxBoN1SqM9HnVp57i6E800oEKkCSR3A9fmN4nFW/tLrkVhbSXM59SMZwObE8FVfEnAoNpXwMDyIrmWfXdW2kuGjtyyxjj1aMY4YlOcGVvpHz58cDsrap0HajEBJDcwCUccK8qEfZfd/wCKCbekR81p96j/AES1+/R7+az94k/JKqrbDam9Nm2m6qr9fDNHIjtjeKhXBDn6ftAhhnPHNWr6PfzWfvEn5JQWYVzzr7VJ+kTqk9vJZ9RNLFvLLvdW7JvYMeM7pGeZ+NWT0dTNJplm8jMzNAhZmJZmOOZJ4k0EjoTVb9K/SUNKCwW4V7p13uPFYV7GYfSY9i+GT2A1lpexus68onnmYRPxVp3ZVYd8cag8O7gB3UHSisDyINfa5yvuhvU7MGW0lSRlGcQu8cvD6uQM/HNbjov6VphOtlqhLbzdWkrDdkjfOAkveCeGTxB557AvTeGcdtKr/UNKna7Z91ySMDAbJfNyY5A/sBVDW/8AENzhyIZQWARmuWrxDoOvZAwkVxvL4wy9g8o3I8xXU1Uh6R+g8Le9UciYJTjsOWjJ/wBY94oLtRwwBByCMg94PKubum/U2vtVS1h9bqQsCDsMkhBbHvKL/TVndHO16toYuJTk2cTpJ3nqR6g8ym57zVZdCumNqGrPdzet1O9O575JCdz8Sx/poOgtn9KWztobeP2Yo1TzIHE+85PvqHdO3zPN9uL/AHFqwar7p2+Z5vtxf7i0Gj9G7/A3H3n/ALaVBOnaxkg1YzEerKkckZPFT1aqjL7ioJH8Q76nfo3f4G4+8/8AbSrG2m2bt9Rh6m7jDrnKnkyH6yMOIP58jkUGs2L28tNTRepkCy4G/C3qupxxwD7Y8RmpTXPO1vQpc2uZdOczqvEJ7E64+rjg5Hhg9wrO6Iuky4+UJY6g7SLIdyKR/wB5G45I5PFgSMcckEjs5BtfSU/w1p/Of9AqV9CXzLaf/e/9RNUU9JT/AA1p/Of9AqVdCJ/+S2vh13/qJqCdVQHpKf4m0/kv+ur/AK5+9JRh8qtR2iBj8X4fkaC4tgPmyx+5wf7S1unKR7ztuqObMcLy+sf+a0Ww8oTSrNmOAtlCxPcBEpJqhLvUL3ajUeoSQpCSzIhOI4Y1x67Ae23Lxy2OA5Be1/0haZBnrL2DI5hW6w/BM1UPTVttYanBCto7PJFKTkxsgCMpDDLAHmE+FS3TegeyQDr5riU9uCsan3AE/jUa6ZdhrHTLKJ7SIpI9wELF5HJXcckYLYHEDsoJ10DyE6RED9GSUDy3yf71V3pD/Oi/dY/1y1Z/QH80J/Ol/VVYekP86L91j/XLQdGad+6j/lr+kVkVj6d+6j/lr+kVkUGPf2Uc8bRTIrxuMMrDII8qonbnoTkiJm0smROfUsf2i/y2PtgdxweHbV/UoOcNiOlm609xBqIkmiU7rb+evh97cWx9VuPceyuhNL1GK6iSaBw8cg3lYciP7HsI7Krvpw2NiubOS8RAtxbqGLDh1iAjeV+/AyQefDHbUe9G7V3Pym1YkooWZB9Uk7r48D6vwPfQSP0hPmofeY/0yU9Hv5qP3iT8kp6QnzUPvMf6ZKej381n7xJ+SUFlT+y3kfyrmnoA+dh/Il/9tdLT+y3kfyrmjoDbGrgHmYZR78A/2NB01Wi27+bb37rN/ttW9rQ7fMBpt6Ty+Szfoagp70a/8Td/yU/XWb6SWrHNrag+rhpnHefYT4ev8awvRr/xN3/JT9dYnpHRkX8BPI2wA90j5/MUFrdEWgrZaZBgAPMomlPaS4yoPku6Pd41NK1GyEwksbVl5G2ix/kWtvQU/wCkdpSNaQXOB1kc3VZ7SjqzYPfhkBHdk99bP0e/ms/eJPySvH0ipQNNjUni10mPdHLmvb0e/ms/eJPySginpL/vLL7E35xVaPRocaVZfdk/Kqu9Jf8AeWX2Jvziqzujpc6RaAdtqo+K0FCbOwf9c13M3rJLO8rg9sceSqeW6qr5V1IigAAAAAYAHAADkBXMXQZKItYjWTgWjljAP1t3OP8ASa6eoFc5ekJoi299HcRjd+Uxkvjh68ZALe9SnvBNdG1RXpLXA3rJO0CVj4AmMD8j8KC2diNTN3YWs78WkhQt4sBhvxBpWB0VQlNJswe2EN7nJYfgRSgldaHbrQxf2Fxb/SeMlPB19ZP9QFb6lBxzYa/JBZXVn6wFw8RI5bvVMxYHz9X/AC10B0E6D8l01ZGHr3TdafBfZjHlgFv6602vdEllNczSF7hTJIzlVaMKCx3ju5jJAyT21bVtAsaKiDCooVR3BRgD4UHrVfdO3zPN9uL/AHFqwaj+3Whx39m8ExdUZkJKEBvVYEYyCOzuoIF6N3+BuPvP/bSpbcdI9lDezWd0/USRFcM/7tw8aPne5KRvYwe7nX66OdlotMgkjgaRleXfPWFSc7qjhuqOHCon0v7A2sokviZVmYDe3WG426oUEgg44KBwIoJ9c7YWEab7Xtru4zkTRtnyAJLe6ud9JH/VNoVktVIR7zrxwxhI2Dl2+rnd+LAVHtmdGS6uVikLhScZUgHn4g11DsXsZa6XHi1Q7zgb8jnekfwJwMDwAAoI1096K1zpvWRjJtpRKQOPqYZX+G8G8lNQ/oP6QYLWE2V7IIgHLwyNwT1uLIx5LxyQTw9Y1e7oCCCAQRgg8QQeYNUB0v8AR9aWQ6+2EiFzkxhgY14nO6CMgeGcd1Bb+qbc6fbRmSS8tyAMgJIsjt9lVJJrmnpG12XUrn5Y8ZSKQFLcH6kRx7zvMc9mSR2Vv+iTYi21KQ/KusITjuqwUN4NwzjyIq1dvOj20vTAG6yJYIjHGsJRFC55YKGg3OzNsZdEt415vp0aDzaAAfnVCdEu0SaTqJN2CiMjQSEjjE28DlhzwGXB8/Cul9BsVt7aCFCSsUKRqWwSQqhRnAAzgd1V10u7A2k0cl5uukwHrFCFWQ97gg5PiMHvoJvJtlYKnWG9td3Gc9dGc+QByT4VQfS5tg2rsGtlb5FbMEDkFd+SQE5IP8KcBjIAJPPFaTo/2Ziv7sQzNIFz9AqDz8VNXztN0fWb2MVmivFDHKHHVlQzNusCXLK28Tnn4CgxegP5oT+dL+qqw9If50X7rH+uWry2C0GPT7RYIWdkDs2XILescnkAPwqM9IXR9bajdCad51YRKmEZAuAWI5oTn1j20Fgad+6j/lr+kVkV520e6iqOQUAe4Yr0oKyv+luKy1G5tL5CscbqI5UBbAKKxEi8+ZPFfh2mT2/SDpjrvC+twP4nCH4Ng1pdvOjSxvi9zIsiTEAs8bbu/gYG8GBHIDiAK5z1bTEinMaliobGTjPPyoLm6W+k+1ktJLSykEzzAK7rncRMgtg/SJAxw7zXp6O+zjwwzXcqlev3UiB4ZRMkv5FjgfZr8dG3RdYSRrcTrJK3A7jsDHnxUKM+RJFXGiBQAAAAMADgAByAoK86e7VpNJcqCermjdsd2SpP+oVF+gTa62gtZLW5mjhcSmROsYIHVlUHBOBkFeXiKue8tUmRo5VDo6lXUjIYHgQa5k6TdjLfT7nctzJutxwzBt3PYDjOPPNB0lpmsQXW/wDJ5o5Qh3XMbB1BIzjI4ZxXMU0smg62zlSRBcMwHLfikzy8TG/x8qu3oY0OO0sd6MuTM++28QcEKB6uAOHxrZ7f7E2upxb1wrCSNTuSIQrgc93JBBHgQaDK0vbnT7mMSR3cABGSHkSN1+0rEEVXPSz0gJdwtYaY3Xs6lp5E4okcY33AbkeA4nkAMczwqCXSEF31GW3d/dzkb2M+WPwrovZzo9s7SxmSJX3rmBkklYgy7rqQQpxhR4Adgzmgrz0a/wDE3f8AJT9dSrp/2Xa6tEuYlLPak74HMxtjeIHbukA+W8a23RvsPb6ZLK8DzMZECnrGQgAHPDdUVPiM86Ci+hrpNht4Vsr9+rCE9RKc7u6SSUc/RwScHlg44Y42xdbZ2ESb73ttu4yCJUYn7IBJb3VVnS70d2VujXVurxMxyUQgRZ7wpB3fIEDwqCdGeyMGpXHV3DSBQR7BVSfA5U0Gf0q7WPrDGWBGFlasI1Y8N95cneI7yEOBzAHHnirP9Hv5rP3iT8krbbTbB2klglkitDCkquOqIDFgrDLFg28TniTxrY9H2zsWnWphhZ2XrGbLlS2SBnkAMcO6gq30l/3ll9ib84qtLoz+arL7un5Vq+krYqDVGhNw8y9UHC9WUGd4rnO8rfVFSfZnT1tbWGGMsVjjCKWwWIHfgAZ91Bz30paBNo+pi8t8iOSXroXA9VJM7zxt78nHaD4Grc2Q6VLG+iUyzR282AHjlYIN7+BmwGB7O3wqYappsV1G0VxGskbe0rDIPj4HxFc89KuwFrpx3rYygMfZZgyr4D1c/EmguzWNvdOtULSXcBwM7sbrK7d2FUk/2qhLgz7U6tlFZY/VXvEECniWPLeOWOO1mxyrG6Ndj4NSm3J2lAz9AqufiprpPZzZy20+LqrSMRrzbtZz3ux4sfOg2NrbrEiogwqKFUdwUYA+ApXrSg//2Q=="/>
          <p:cNvSpPr>
            <a:spLocks noChangeAspect="1" noChangeArrowheads="1"/>
          </p:cNvSpPr>
          <p:nvPr/>
        </p:nvSpPr>
        <p:spPr bwMode="auto">
          <a:xfrm>
            <a:off x="0" y="-652463"/>
            <a:ext cx="3429000" cy="13335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AutoShape 6" descr="data:image/jpeg;base64,/9j/4AAQSkZJRgABAQAAAQABAAD/2wCEAAkGBxQQEhUUEBQUFhUVFBkWFRgYGBcUFxQcFxgWGBYXFxweHyghGB0lHBcWIjIhJSkrLi8uFx8zODMsNygtLisBCgoKDg0OGhAQGiwlICQsLDQsNDcvLCwvNywsLCwsLCwsLywsLCw0NDAsLCwsLywsLCwsLDQsLCwsLCwsLCwsLP/AABEIAIwBaAMBIgACEQEDEQH/xAAcAAEAAgMBAQEAAAAAAAAAAAAABgcEBQgDAQL/xABKEAACAQMBBAYFCQYFAgQHAAABAgMABBEFBhIhMQcTQVFhcQgiMoGRFDVCUnJ0obGyIzNic4LBNJKis9EVw0NjtMIXJVOD0vDx/8QAGQEBAAMBAQAAAAAAAAAAAAAAAAIDBAUB/8QAKBEBAAICAgEDAwQDAAAAAAAAAAECAxEhMQQSQVETMmEFQlJxFCIz/9oADAMBAAIRAxEAPwC8aUpQKUpQKUpQKUpQKUpQKUpQKUpQKUrGu76OIZkYD8/hXsRvp5MxEblk0qPTbVxj2UdvHgBXiNsF7Yn9xBqz6N/hT/k4vlJ6VpbXai3c4LFD/GMD48vxrcK4IyDkHkRxBqFqzXuFtbRbqX6pSlRSKV8NVnt90kdSWt7EgyDg8vNU71T6zePIeJ5Tx47XnVXtazM8JdtLtdbaeP2z5cjKxp6zn3fRHicVV+udKl1MSLcLAnZj9pJ/mIwPcPfUDmmZ2LOxZmOWZiSzHvJPEmvPNdLH4tK98yvrWtfy2N7rdxMcyzzPn6zsR8M4rCEp7z8a8q+GrtaT+pMNrZa/cwnMVxMvlI2PgTipnoPSvcRELdosydrLhJB4/Vb8POq2zX0NVdsdLdwj6qz3DpvZ/aK3vk37dw2PaU8HT7S9nnyrbVy1puoyW8iywOUdeTA/ge8eB4VfWwe2KalGQ2FnjA6xOwjsdP4T+B92cObx5pzHSu+PXMdJXSlKzKilKUClKUClKUClKUClKUClKUClKUClKUClKUClKUClKUClKUClK8bycRozHsGaPJnUbarX9a6kbqcXP+mofJIzneYkk9prznuTI5Y8yc16wiuljxxSPy4eTNbNbft7PqxV9a3rOtYCxwoJPcONbVNDcjjgeZ/4qNskR2ux4ZnqEPuIa8rLXZrM5jbK9qNxU/8A4nxFSy72ZkI9UofDJH9qhm0OmywA9bGyj63NfiOFWUvS/ErYpenOlkbObRRXyZjOHX20PtJ/yO41uM1zaury2kyzQNuuh9zDtVh2qe7+9WHrnSaslmhtQVnmU72f/AxwYg/SJOd0+/wrPl8S0Wj09S248nqjk6UNuDHvWlo3rcppF5p/5ansbvPZy58qgNZMgzxPEnie0nzrxZK34sVcddQ0RbUPOlfStfKt0lspWXpemS3MgjgRnY9gGfee4eNW7sn0XRQ4kvT1j89wewvmfpfl51TlzUxxy93EKZ+TnGThR3scZ8u018xGOcvwRzV29LmzqSWAkiRVa1IYBQANxsK6+XJv6Kopo6opkm8bhHcfDKRFb2JUJ7jlD/q4fjWw0XU5bG4SZMh0OSDw31PtKe8Ef2PZWhMdZVrc7vqvkp+KeK/8dtSi3tKdbx1LqfTL5LiKOaM5SRA6+TDPHxrKqAdDd6WtJIWOTBKd096yDfUjwyWqf1zb19NphVaNTopSlQRKUpQKUpQKUpQKUpQKUpQKUpQKUpQKUpQKUpQKUpQKUpQK0W2c25bNjtIHxre1o9sbfrLZlHPhjwJ4D8cVZi++FWeN47f0rmK4rdaLbNcSBE4cMu31V7/EnkB/xUMiuSDg8CDgg8wRzBq0+j22Ates7ZXY+5SUUfgT766HkW9FduX4uH1W1KQWVmsS7qDHee0+JPbWRSlcuZ27ERor8SIGBDAEHgQeIPnX7qLbW7VraqUiw0x+CeJ8fCpUpNp1Dy1orG5QTpL2ctIZVMTbrNxaEcV8Dn6AJ7PhioNIDn1v/wB7seFbq8kaRi8hLMxySeZrCliyMH/+V28dZrWImdskX53DAZK8mSs1o+FeRjzUl9bsJkqUbH7CTX5DH9nDni5Htd4UdpqU7EdHJfdmvRheaxdp7i/cPCrViiCAKoAAGAAMADuArHn8v0/607WxMtdoGgQWMe5boB9ZjxZvtH+3KtpSlc2ZmZ3L1ha1biW3mjPJ4nX4qRXLxj4DyrqPVpgkErH6Mbn4KTXNZi4Dyrf4XVkonTWFa/JWsx4q8mirbNIl7uFqdBshJnH8CD/KzY/B/wAKtmqv6DrQiKeQ9rKo92Sf7VaFcjyP+kl+ylKVSgUpSgUpSgUpSgUpSgUpSgUpSgUpSgUpSgUpSgUpSgUpSgV43luJUZG5MpU++valCY2pbWdNzKyuRHOh3WJ4JLjkxP0WIxx5HtxVjbBMRZRI43XTfUjIP02IIxzBBBzWPtrs4blethH7VBxH/wBRe77Q7PhVeWF40bFcsvHB5jBHDiOyulqM+PieYcybW8e88bhd1Y91fRxDMjqvmf7VVzahLy6x/jWHM7N7RJ8zmqo8P5l7P6hE9VSjaHbQkFLXh2F+3+moLLkkkkknmTzNZTLXky1tx460jVWe2a153LDdK8HSs5krN0bQZbxt2JeAPrOfZXzPafAVObREblbSZmdQjEylTw5dueA8c91S7owurBpT1p/bg/sy4xH5r4+LVOo9hbYWz27DeMg9aQ438jirL9XB4gfHNUxqugSWU7RSjDKchhwDDsdfA/hyqmuSmeJpE6apravMujwa+1S2z221zbAKx6xB2NzHkasDSdu7WbAduqbubl8f+awZPGvT8raZonvhKaV5QXCSDKMrDvUhh+FfLq4WJC8jBVUZYngAKz6ldtGukjUOqs2QH1piIx5c3Plugj3iqaliqV7Vaub2YvxCKN2JTzC9rHxPP4CtBJHXX8fH6Kc9sts0TPDUvFXmIMnArZPH31L+jvZj5TIJ5F/YoeGR++YcgP4AefeeHfVmTJFI3K/Fu3M9J5sJpPyWzjQjDMN9h2gtyB8QMVIa+CvtcW07ncrJnc7KUpXjwpSlApSlApSlApSlApSlBDOjbbxdYSUmLqZImGU3t/KsDuuDurwJDDl2eNbra7X1060luXXe3AN1M4MjsQqIDg4ySOw9tVPsSfkNrpWojhG3WWd39iSZ+pkPgrjGe5hUy2kb/qGpLbjjDp8Zup+0GZ1YW6HxUFnoNnpu0VzfaWl3ZQR9fKMpE7ncGJCjZbAz6oJ7KlUROBvYBwMgcQD2476pr5U8OyCPE7xuFXDIxRhm8wcEcRwJHvqV7UXc11e22mwzPAr25ubmSM7srRg7ixo30ctnJ50E8pUXt9mksI7h4Jrk70DjdkmeVQQCQ67xJVvEVFdkbd4tNi1W7uLiWWG1eRI+tYRbio4VXX6bH2ix45x3CgtKlVzs9sg1/ax3V7d3huLmMTAxTPCkAkAZFiRTugKCOecnNayTXL6XSLlFaVri0vGtZ5YR+2eKNl35Y+59w8+fAmgtmlV/s3e2Nva3N7YXM86RwM8kck0khVo1Z+Kv60bHiPGvDZzZJtQtI7u9u7sz3MYmBimeFIBIN5FjRTgYBHPOTQTTaXVhZWs1wV3hDGz7vLeIHAZ7MnHGtPo2q3MNo95qjwdX1KzBYY3zEMFmViWO+cFeWORqC6pNJfaLfLdyytNp009uXRzGLjqyoDSqPbGDyPaM1sto9lY49DlYT3Zxbddhp3YE9UBuEdsf8HKgsmG/RoVmzuxsgky3DAYAjPjxr8afqsVxnqnDY4ngQccs4I4jIPGo3sts4IrKMxSzO0iQSgTytKgKBXCrnO4p5cBw4HBxWVsrs61qRvEYRSq8d52LLCrFj3DqVwO44+iMhJ6je02yMV5l1/Zy/XAyG+2O3z51JKVKl7UndZRvSt41ZUV5pF1acJomdBykTLgDx7R78Vixzo/ssD+fwq56xLnTYZf3kUb/AGkVvzFbK+Z/KGC/6fEzusqkda9rTSppj+yjZvHGB8Twq04NKgj9iGJfJFH9qzAKT5vxBTwNfdZB9H2F4hrps/wL/wC5v7D41NLe3WNQsahVHIAYAr1pWXJltf7pbceKtI1BWn2l2eivo9yTgw4o49pD/cd4rcUqFZms7hOY2oTaPQbjTz+3jzHnhKnFD3Z+ofA/E1pDeL410o6BgQQCDwIPEHzqJ6v0c2NwSRGYWPbEd0f5eK/hW/H5sfvhXOKPZS8epuhzGzqe8EismfaO5kULJM7qDkBiWAPfxqcXXRCf/Cuvc8f9w39qx06I5u25iHkjH+4q/wCvhnnZFdeyFf8AVX8PhX4N87cM8TwAA4nwHfVmWHRLEpzPcSP4IojHxO8amGi7L2tnxghUN9c+u/8AmPEe6q7+XjjrlZWtY9oV5sj0fSTkS3wZI+Yj5PJ9r6i/ifCp5qertZncjt1aNIQyhX3WPrpGEVNzHNhj1qkFeUlurHLKpOMZIB5ENj4gHzArBky2vO5Sm0ywdH1lbpperHqIyhXzkSgqDvL3DOV/pNbOvKG3VPYVV5cgBy5cq9areFKUoFKUoFKUoFKUoFKUoFKUoITsxscyaMNPvN3JSRH3TvAbzsysDgcRlT5ivfYXZiWys5FuXEl1OXed8khmI3EGSOQUL2d9V/P0u3trqRtLyK2EaXHVSMqyK24WwHGZCB6pDcqu4UFbz7E3LbPDTh1fygAD2jucLjrfax9Xw51uNqdnbhp7e9sGj+UwIYmSTIjnibiULDipByQe81MaUEasJL+4Sdbu3ggDRMkarKZmZmBGWO6Aq8vGvuzmz5j0uKyugCfk/UyhTkcQQ2D76gnSh0rz6befJrRIHCRqZDIHYh2yQo3WGMLun+qtv0manqMWjRyxDcuG6v5UYQQYlZGMm5xJXD7i72cgE+YDI0m21ewhW0ihtbhIhuQTtMYiEHBBLHukkqMD1T2Vn6ToVzptmRaiK4upJ2nuC5MSzNIcybpAO7j1QM/VqMdAOq3tzBP8raSSFWXqZJCWYk73WKGPFgPV8s1bFBAdE2Ulmurq6voYYBc23yZoIX6zfBJ35JW3QC2MAcOQr86Rbavp8K2kUNrcxxjcgnaUxFUHsCVN0klRgeqeyrApQQQ7FSR6TdWqusl1ddZJK59RXllILHwUYAHlW91XQ2uNNe03grva9Tnmobc3c+IzW+pQR3YoXiwCK+hijMSJGhjk6zrd1cFiMDc5Lw48zUipSgUpSgUpSgV8zX2ucfSCunTU1COyj5LHwDED25e6g6OpWPp37qP+Wv6RWRQKVotr9q7fS4DNctz4Ii8Xkb6qj8zyFUpf9NOpXUhWxhRB9FVRp5cd57O7ktB0RSubJOlPXLf1p1wv/m224vxAX86ufoz2ok1SyW4mREfrGQhM7p3ccRnJHPlk0EspX5dwoJJAA5k8AKx9P1GK4UtBIkiqxUsjBwGGMrkcMjIoMqlKUClKUClKUClKUHwmgNVn6QcrLpiFSVPyqPiCQfYl7q/fQBKzaYSxJPyiTiSSeSd9BZVKpX0gNavreSBbeSaK3KEl4iyb0m8fVZl4jC7pAz2nu4WF0Z3d1NpsD3wbriDksN1mUMQjMO8rjz50EopSlApSlApSlBz56RWg9Xcw3aj1Z06t+7fj5E+JUj/Iatfou1z5dplvITl1TqpM8y0fqknzADf1V49LWgfLtMmRRmSIddH370YJIHiVLD31W3o4a7uy3Fmx4SKJo/tLhXHmVKn+g0F9143t0sMbySHCRozse4KCSfgK9qrjp3135LprRKcPcsIh9ketIfgAv9VBUew1q2ta4JZRkGVrmUdyocqvlkxr5V1HVQejroHVWs1244zuET7Eeckebk/5BUl6a7uSHSZnhd43DxYZGKMMyKDgjjQTkDHKvtVX6PmoSz2dw08skjC4wDI7OQOrQ4BJOBWP009I0tiy2dkd2Vk35ZeZjVs7qp3McZz2DGOeQFtswHMgV9rnKw6HtSv0E91OiM43gJnkkk48fW4Hd8s1KOjTY7U9K1BEuHLWrRyD9nIzw7wGVypxunuOKC5aVUnpDajNBb2pglkiJlcExuyEjdHA7pGalHQ7dPNo9q8rs7nrcs7FmOJ5QMk8TwAHuoJnSlUZ6Q2rT29xaiCaWIGFiRHI6A+vzO6RmgvOlaPYaVn06yZ2LM1pCWYkksTGpJJPEk99V10n6xqs1/8AINL3wvUo7mMBWG+WGXkPsDh3j30FwMwHMgV9rnr/AOCOpT+vc3UO+frPLK3vbd/LNR9rrVNmbpUdyFwGCbxe3mXkd3PLu5Bhw7xkOpa5r9If50X7rH+uWug9ndXS9toriLIWVA4B5rnmp8Qcj3Vz56Q/zov3WP8AXLQdGad+6j/lr+kVkVj6d+6j/lr+kVkUHMnTnqb3GrNDn1YFSJAeQLqrsfeWHH+EV0BslszBptukNugGAN98DelbHF2PaT+HIVSPpA7MvFdi9VSYp1VXYfQkQbuG7sqFx5GrD6MekyDUI44Z2Ed2qhSrHAmIHtRntJxkrzHHmONBYkkYYEMAQeBBGQfMViaVpMNqrJbxrGjOXKrwXebGSByGcchWbWHrELyW8yRHDtE6oc7uGKkKc9nHHGgr/wBIM40ofeY/yevno9/NR+8yfklVTtvshqtnbdZqE7SQ9Yq7pneX1iDundPDsPGmxGyGq3lt1unzmOHrGXdE7xesAMndHDtHGg6jpUE6MNBvrG3nXUZDI7PvITK02FCYxk8uNVh0Ga1czaoEmuJ5F6iQ7ryO65G7g4JxQdFUpWl22lZNPu2QlWW2lKkEgghGwQRxBoN1SqM9HnVp57i6E800oEKkCSR3A9fmN4nFW/tLrkVhbSXM59SMZwObE8FVfEnAoNpXwMDyIrmWfXdW2kuGjtyyxjj1aMY4YlOcGVvpHz58cDsrap0HajEBJDcwCUccK8qEfZfd/wCKCbekR81p96j/AES1+/R7+az94k/JKqrbDam9Nm2m6qr9fDNHIjtjeKhXBDn6ftAhhnPHNWr6PfzWfvEn5JQWYVzzr7VJ+kTqk9vJZ9RNLFvLLvdW7JvYMeM7pGeZ+NWT0dTNJplm8jMzNAhZmJZmOOZJ4k0EjoTVb9K/SUNKCwW4V7p13uPFYV7GYfSY9i+GT2A1lpexus68onnmYRPxVp3ZVYd8cag8O7gB3UHSisDyINfa5yvuhvU7MGW0lSRlGcQu8cvD6uQM/HNbjov6VphOtlqhLbzdWkrDdkjfOAkveCeGTxB557AvTeGcdtKr/UNKna7Z91ySMDAbJfNyY5A/sBVDW/8AENzhyIZQWARmuWrxDoOvZAwkVxvL4wy9g8o3I8xXU1Uh6R+g8Le9UciYJTjsOWjJ/wBY94oLtRwwBByCMg94PKubum/U2vtVS1h9bqQsCDsMkhBbHvKL/TVndHO16toYuJTk2cTpJ3nqR6g8ym57zVZdCumNqGrPdzet1O9O575JCdz8Sx/poOgtn9KWztobeP2Yo1TzIHE+85PvqHdO3zPN9uL/AHFqwar7p2+Z5vtxf7i0Gj9G7/A3H3n/ALaVBOnaxkg1YzEerKkckZPFT1aqjL7ioJH8Q76nfo3f4G4+8/8AbSrG2m2bt9Rh6m7jDrnKnkyH6yMOIP58jkUGs2L28tNTRepkCy4G/C3qupxxwD7Y8RmpTXPO1vQpc2uZdOczqvEJ7E64+rjg5Hhg9wrO6Iuky4+UJY6g7SLIdyKR/wB5G45I5PFgSMcckEjs5BtfSU/w1p/Of9AqV9CXzLaf/e/9RNUU9JT/AA1p/Of9AqVdCJ/+S2vh13/qJqCdVQHpKf4m0/kv+ur/AK5+9JRh8qtR2iBj8X4fkaC4tgPmyx+5wf7S1unKR7ztuqObMcLy+sf+a0Ww8oTSrNmOAtlCxPcBEpJqhLvUL3ajUeoSQpCSzIhOI4Y1x67Ae23Lxy2OA5Be1/0haZBnrL2DI5hW6w/BM1UPTVttYanBCto7PJFKTkxsgCMpDDLAHmE+FS3TegeyQDr5riU9uCsan3AE/jUa6ZdhrHTLKJ7SIpI9wELF5HJXcckYLYHEDsoJ10DyE6RED9GSUDy3yf71V3pD/Oi/dY/1y1Z/QH80J/Ol/VVYekP86L91j/XLQdGad+6j/lr+kVkVj6d+6j/lr+kVkUGPf2Uc8bRTIrxuMMrDII8qonbnoTkiJm0smROfUsf2i/y2PtgdxweHbV/UoOcNiOlm609xBqIkmiU7rb+evh97cWx9VuPceyuhNL1GK6iSaBw8cg3lYciP7HsI7Krvpw2NiubOS8RAtxbqGLDh1iAjeV+/AyQefDHbUe9G7V3Pym1YkooWZB9Uk7r48D6vwPfQSP0hPmofeY/0yU9Hv5qP3iT8kp6QnzUPvMf6ZKej381n7xJ+SUFlT+y3kfyrmnoA+dh/Il/9tdLT+y3kfyrmjoDbGrgHmYZR78A/2NB01Wi27+bb37rN/ttW9rQ7fMBpt6Ty+Szfoagp70a/8Td/yU/XWb6SWrHNrag+rhpnHefYT4ev8awvRr/xN3/JT9dYnpHRkX8BPI2wA90j5/MUFrdEWgrZaZBgAPMomlPaS4yoPku6Pd41NK1GyEwksbVl5G2ix/kWtvQU/wCkdpSNaQXOB1kc3VZ7SjqzYPfhkBHdk99bP0e/ms/eJPySvH0ipQNNjUni10mPdHLmvb0e/ms/eJPySginpL/vLL7E35xVaPRocaVZfdk/Kqu9Jf8AeWX2Jvziqzujpc6RaAdtqo+K0FCbOwf9c13M3rJLO8rg9sceSqeW6qr5V1IigAAAAAYAHAADkBXMXQZKItYjWTgWjljAP1t3OP8ASa6eoFc5ekJoi299HcRjd+Uxkvjh68ZALe9SnvBNdG1RXpLXA3rJO0CVj4AmMD8j8KC2diNTN3YWs78WkhQt4sBhvxBpWB0VQlNJswe2EN7nJYfgRSgldaHbrQxf2Fxb/SeMlPB19ZP9QFb6lBxzYa/JBZXVn6wFw8RI5bvVMxYHz9X/AC10B0E6D8l01ZGHr3TdafBfZjHlgFv6602vdEllNczSF7hTJIzlVaMKCx3ju5jJAyT21bVtAsaKiDCooVR3BRgD4UHrVfdO3zPN9uL/AHFqwaj+3Whx39m8ExdUZkJKEBvVYEYyCOzuoIF6N3+BuPvP/bSpbcdI9lDezWd0/USRFcM/7tw8aPne5KRvYwe7nX66OdlotMgkjgaRleXfPWFSc7qjhuqOHCon0v7A2sokviZVmYDe3WG426oUEgg44KBwIoJ9c7YWEab7Xtru4zkTRtnyAJLe6ud9JH/VNoVktVIR7zrxwxhI2Dl2+rnd+LAVHtmdGS6uVikLhScZUgHn4g11DsXsZa6XHi1Q7zgb8jnekfwJwMDwAAoI1096K1zpvWRjJtpRKQOPqYZX+G8G8lNQ/oP6QYLWE2V7IIgHLwyNwT1uLIx5LxyQTw9Y1e7oCCCAQRgg8QQeYNUB0v8AR9aWQ6+2EiFzkxhgY14nO6CMgeGcd1Bb+qbc6fbRmSS8tyAMgJIsjt9lVJJrmnpG12XUrn5Y8ZSKQFLcH6kRx7zvMc9mSR2Vv+iTYi21KQ/KusITjuqwUN4NwzjyIq1dvOj20vTAG6yJYIjHGsJRFC55YKGg3OzNsZdEt415vp0aDzaAAfnVCdEu0SaTqJN2CiMjQSEjjE28DlhzwGXB8/Cul9BsVt7aCFCSsUKRqWwSQqhRnAAzgd1V10u7A2k0cl5uukwHrFCFWQ97gg5PiMHvoJvJtlYKnWG9td3Gc9dGc+QByT4VQfS5tg2rsGtlb5FbMEDkFd+SQE5IP8KcBjIAJPPFaTo/2Ziv7sQzNIFz9AqDz8VNXztN0fWb2MVmivFDHKHHVlQzNusCXLK28Tnn4CgxegP5oT+dL+qqw9If50X7rH+uWry2C0GPT7RYIWdkDs2XILescnkAPwqM9IXR9bajdCad51YRKmEZAuAWI5oTn1j20Fgad+6j/lr+kVkV520e6iqOQUAe4Yr0oKyv+luKy1G5tL5CscbqI5UBbAKKxEi8+ZPFfh2mT2/SDpjrvC+twP4nCH4Ng1pdvOjSxvi9zIsiTEAs8bbu/gYG8GBHIDiAK5z1bTEinMaliobGTjPPyoLm6W+k+1ktJLSykEzzAK7rncRMgtg/SJAxw7zXp6O+zjwwzXcqlev3UiB4ZRMkv5FjgfZr8dG3RdYSRrcTrJK3A7jsDHnxUKM+RJFXGiBQAAAAMADgAByAoK86e7VpNJcqCermjdsd2SpP+oVF+gTa62gtZLW5mjhcSmROsYIHVlUHBOBkFeXiKue8tUmRo5VDo6lXUjIYHgQa5k6TdjLfT7nctzJutxwzBt3PYDjOPPNB0lpmsQXW/wDJ5o5Qh3XMbB1BIzjI4ZxXMU0smg62zlSRBcMwHLfikzy8TG/x8qu3oY0OO0sd6MuTM++28QcEKB6uAOHxrZ7f7E2upxb1wrCSNTuSIQrgc93JBBHgQaDK0vbnT7mMSR3cABGSHkSN1+0rEEVXPSz0gJdwtYaY3Xs6lp5E4okcY33AbkeA4nkAMczwqCXSEF31GW3d/dzkb2M+WPwrovZzo9s7SxmSJX3rmBkklYgy7rqQQpxhR4Adgzmgrz0a/wDE3f8AJT9dSrp/2Xa6tEuYlLPak74HMxtjeIHbukA+W8a23RvsPb6ZLK8DzMZECnrGQgAHPDdUVPiM86Ci+hrpNht4Vsr9+rCE9RKc7u6SSUc/RwScHlg44Y42xdbZ2ESb73ttu4yCJUYn7IBJb3VVnS70d2VujXVurxMxyUQgRZ7wpB3fIEDwqCdGeyMGpXHV3DSBQR7BVSfA5U0Gf0q7WPrDGWBGFlasI1Y8N95cneI7yEOBzAHHnirP9Hv5rP3iT8krbbTbB2klglkitDCkquOqIDFgrDLFg28TniTxrY9H2zsWnWphhZ2XrGbLlS2SBnkAMcO6gq30l/3ll9ib84qtLoz+arL7un5Vq+krYqDVGhNw8y9UHC9WUGd4rnO8rfVFSfZnT1tbWGGMsVjjCKWwWIHfgAZ91Bz30paBNo+pi8t8iOSXroXA9VJM7zxt78nHaD4Grc2Q6VLG+iUyzR282AHjlYIN7+BmwGB7O3wqYappsV1G0VxGskbe0rDIPj4HxFc89KuwFrpx3rYygMfZZgyr4D1c/EmguzWNvdOtULSXcBwM7sbrK7d2FUk/2qhLgz7U6tlFZY/VXvEECniWPLeOWOO1mxyrG6Ndj4NSm3J2lAz9AqufiprpPZzZy20+LqrSMRrzbtZz3ux4sfOg2NrbrEiogwqKFUdwUYA+ApXrSg//2Q=="/>
          <p:cNvSpPr>
            <a:spLocks noChangeAspect="1" noChangeArrowheads="1"/>
          </p:cNvSpPr>
          <p:nvPr/>
        </p:nvSpPr>
        <p:spPr bwMode="auto">
          <a:xfrm>
            <a:off x="0" y="-652463"/>
            <a:ext cx="3429000" cy="13335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/>
          <a:srcRect r="1503" b="348"/>
          <a:stretch>
            <a:fillRect/>
          </a:stretch>
        </p:blipFill>
        <p:spPr bwMode="auto">
          <a:xfrm>
            <a:off x="1404938" y="2062163"/>
            <a:ext cx="6238896" cy="27241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1.bp.blogspot.com/-hK4Y6xGO9Kk/TtSUK4AznII/AAAAAAAAATc/YDT6p3Tk-9A/s1600/dev-c-logo.jpg"/>
          <p:cNvPicPr>
            <a:picLocks noChangeAspect="1" noChangeArrowheads="1"/>
          </p:cNvPicPr>
          <p:nvPr/>
        </p:nvPicPr>
        <p:blipFill>
          <a:blip r:embed="rId2"/>
          <a:srcRect t="1818" b="3636"/>
          <a:stretch>
            <a:fillRect/>
          </a:stretch>
        </p:blipFill>
        <p:spPr bwMode="auto">
          <a:xfrm>
            <a:off x="1472385" y="1500174"/>
            <a:ext cx="6171449" cy="37147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www2.warwick.ac.uk/fac/sci/moac/people/students/peter_cock/cygwin/gcc.png?maxWidth=170&amp;maxHeight=2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142984"/>
            <a:ext cx="3571900" cy="42022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a.tgcdn.net/images/products/zoom/e554_android_plush_robo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000108"/>
            <a:ext cx="3714776" cy="5303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직사각형 2"/>
          <p:cNvSpPr/>
          <p:nvPr/>
        </p:nvSpPr>
        <p:spPr>
          <a:xfrm>
            <a:off x="2928926" y="357166"/>
            <a:ext cx="34534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ANDROID</a:t>
            </a:r>
            <a:endParaRPr lang="en-US" altLang="ko-KR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royalwise.com/rw/wp-content/uploads/2013/01/java-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000108"/>
            <a:ext cx="4929222" cy="49292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http://images.folksy.com/aXRlbXMvMzEyMjc3LzIwMTIwOTIxLzE1NDE5Nzk0Mjcz-N/ma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3986" y="285752"/>
            <a:ext cx="4008278" cy="6215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appinventor.mit.edu/welcome_v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571612"/>
            <a:ext cx="6209069" cy="3643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</Words>
  <Application>Microsoft Office PowerPoint</Application>
  <PresentationFormat>화면 슬라이드 쇼(4:3)</PresentationFormat>
  <Paragraphs>6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Company>Organization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Name</dc:creator>
  <cp:lastModifiedBy>Name</cp:lastModifiedBy>
  <cp:revision>4</cp:revision>
  <dcterms:created xsi:type="dcterms:W3CDTF">2013-03-15T07:50:04Z</dcterms:created>
  <dcterms:modified xsi:type="dcterms:W3CDTF">2013-03-15T08:20:46Z</dcterms:modified>
</cp:coreProperties>
</file>