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1DB-1412-4D2E-B7AD-5AD97F1AA34D}" type="datetimeFigureOut">
              <a:rPr lang="ko-KR" altLang="en-US" smtClean="0"/>
              <a:pPr/>
              <a:t>2013-03-20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AAAB-7B32-428C-B633-116D9A1564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1DB-1412-4D2E-B7AD-5AD97F1AA34D}" type="datetimeFigureOut">
              <a:rPr lang="ko-KR" altLang="en-US" smtClean="0"/>
              <a:pPr/>
              <a:t>2013-03-20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AAAB-7B32-428C-B633-116D9A1564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1DB-1412-4D2E-B7AD-5AD97F1AA34D}" type="datetimeFigureOut">
              <a:rPr lang="ko-KR" altLang="en-US" smtClean="0"/>
              <a:pPr/>
              <a:t>2013-03-20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AAAB-7B32-428C-B633-116D9A1564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1DB-1412-4D2E-B7AD-5AD97F1AA34D}" type="datetimeFigureOut">
              <a:rPr lang="ko-KR" altLang="en-US" smtClean="0"/>
              <a:pPr/>
              <a:t>2013-03-20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AAAB-7B32-428C-B633-116D9A1564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1DB-1412-4D2E-B7AD-5AD97F1AA34D}" type="datetimeFigureOut">
              <a:rPr lang="ko-KR" altLang="en-US" smtClean="0"/>
              <a:pPr/>
              <a:t>2013-03-20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AAAB-7B32-428C-B633-116D9A1564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1DB-1412-4D2E-B7AD-5AD97F1AA34D}" type="datetimeFigureOut">
              <a:rPr lang="ko-KR" altLang="en-US" smtClean="0"/>
              <a:pPr/>
              <a:t>2013-03-20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AAAB-7B32-428C-B633-116D9A1564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1DB-1412-4D2E-B7AD-5AD97F1AA34D}" type="datetimeFigureOut">
              <a:rPr lang="ko-KR" altLang="en-US" smtClean="0"/>
              <a:pPr/>
              <a:t>2013-03-20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AAAB-7B32-428C-B633-116D9A1564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1DB-1412-4D2E-B7AD-5AD97F1AA34D}" type="datetimeFigureOut">
              <a:rPr lang="ko-KR" altLang="en-US" smtClean="0"/>
              <a:pPr/>
              <a:t>2013-03-20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AAAB-7B32-428C-B633-116D9A1564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1DB-1412-4D2E-B7AD-5AD97F1AA34D}" type="datetimeFigureOut">
              <a:rPr lang="ko-KR" altLang="en-US" smtClean="0"/>
              <a:pPr/>
              <a:t>2013-03-20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AAAB-7B32-428C-B633-116D9A1564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1DB-1412-4D2E-B7AD-5AD97F1AA34D}" type="datetimeFigureOut">
              <a:rPr lang="ko-KR" altLang="en-US" smtClean="0"/>
              <a:pPr/>
              <a:t>2013-03-20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AAAB-7B32-428C-B633-116D9A1564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1DB-1412-4D2E-B7AD-5AD97F1AA34D}" type="datetimeFigureOut">
              <a:rPr lang="ko-KR" altLang="en-US" smtClean="0"/>
              <a:pPr/>
              <a:t>2013-03-20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AAAB-7B32-428C-B633-116D9A1564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E1DB-1412-4D2E-B7AD-5AD97F1AA34D}" type="datetimeFigureOut">
              <a:rPr lang="ko-KR" altLang="en-US" smtClean="0"/>
              <a:pPr/>
              <a:t>2013-03-20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AAAB-7B32-428C-B633-116D9A1564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://images2.fanpop.com/image/photos/8900000/death-note-apple-death-note-the-movie-8978354-1024-76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571480"/>
            <a:ext cx="4857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작은 </a:t>
            </a:r>
            <a:r>
              <a:rPr lang="en-US" altLang="ko-KR" dirty="0" smtClean="0"/>
              <a:t>TIP1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n=1;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m=2;</a:t>
            </a:r>
          </a:p>
          <a:p>
            <a:endParaRPr lang="en-US" altLang="ko-KR" dirty="0"/>
          </a:p>
          <a:p>
            <a:r>
              <a:rPr lang="ko-KR" altLang="en-US" dirty="0" smtClean="0"/>
              <a:t>이것은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n=1, m=2;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이것</a:t>
            </a:r>
            <a:r>
              <a:rPr lang="ko-KR" altLang="en-US" dirty="0"/>
              <a:t>과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714356"/>
            <a:ext cx="7429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 선언 시 주의할 사항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변수의 이름은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알파벳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언더바</a:t>
            </a:r>
            <a:r>
              <a:rPr lang="en-US" altLang="ko-KR" dirty="0" smtClean="0"/>
              <a:t>(_)</a:t>
            </a:r>
            <a:r>
              <a:rPr lang="ko-KR" altLang="en-US" dirty="0" smtClean="0"/>
              <a:t>로 구성된다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	(</a:t>
            </a:r>
            <a:r>
              <a:rPr lang="ko-KR" altLang="en-US" dirty="0" smtClean="0"/>
              <a:t>숫자를 먼저 사용할 수 없다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대소문자를 구분한다</a:t>
            </a:r>
            <a:r>
              <a:rPr lang="en-US" altLang="ko-KR" dirty="0" smtClean="0"/>
              <a:t>. Cat != cat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이름 사이에 공백이 들어갈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1214422"/>
            <a:ext cx="5572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작은 </a:t>
            </a:r>
            <a:r>
              <a:rPr lang="en-US" altLang="ko-KR" dirty="0" smtClean="0"/>
              <a:t>TIP2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(“%d\n”, n);</a:t>
            </a:r>
          </a:p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(“%d\n”, m);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이것은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(“%d\</a:t>
            </a:r>
            <a:r>
              <a:rPr lang="en-US" altLang="ko-KR" dirty="0" err="1" smtClean="0"/>
              <a:t>n%d</a:t>
            </a:r>
            <a:r>
              <a:rPr lang="en-US" altLang="ko-KR" dirty="0" smtClean="0"/>
              <a:t>\n”, n, m);</a:t>
            </a:r>
          </a:p>
          <a:p>
            <a:endParaRPr lang="en-US" altLang="ko-KR" dirty="0"/>
          </a:p>
          <a:p>
            <a:r>
              <a:rPr lang="ko-KR" altLang="en-US" dirty="0" smtClean="0"/>
              <a:t>이것과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1538" y="928670"/>
            <a:ext cx="58579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작은 </a:t>
            </a:r>
            <a:r>
              <a:rPr lang="en-US" altLang="ko-KR" dirty="0" smtClean="0"/>
              <a:t>TIP3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(“%d”, &amp;n);</a:t>
            </a:r>
          </a:p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(“%d”, &amp;m);</a:t>
            </a:r>
          </a:p>
          <a:p>
            <a:endParaRPr lang="en-US" altLang="ko-KR" dirty="0"/>
          </a:p>
          <a:p>
            <a:r>
              <a:rPr lang="ko-KR" altLang="en-US" dirty="0" smtClean="0"/>
              <a:t>이것은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(“%d %d”, &amp;n, &amp;m);</a:t>
            </a:r>
          </a:p>
          <a:p>
            <a:endParaRPr lang="en-US" altLang="ko-KR" dirty="0"/>
          </a:p>
          <a:p>
            <a:r>
              <a:rPr lang="ko-KR" altLang="en-US" dirty="0" smtClean="0"/>
              <a:t>이것과 같다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714356"/>
            <a:ext cx="6715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다양한 연산자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</a:t>
            </a:r>
          </a:p>
          <a:p>
            <a:r>
              <a:rPr lang="ko-KR" altLang="en-US" dirty="0" smtClean="0"/>
              <a:t>연산자 오른쪽에 있는 값을 연산자 왼쪽에 있는 변수에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+ - *</a:t>
            </a:r>
          </a:p>
          <a:p>
            <a:r>
              <a:rPr lang="ko-KR" altLang="en-US" dirty="0" smtClean="0"/>
              <a:t>이건 설명 필요 없고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/</a:t>
            </a:r>
          </a:p>
          <a:p>
            <a:r>
              <a:rPr lang="ko-KR" altLang="en-US" dirty="0" smtClean="0"/>
              <a:t>나눗셈의 몫만 반환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실수는 제외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%</a:t>
            </a:r>
          </a:p>
          <a:p>
            <a:r>
              <a:rPr lang="ko-KR" altLang="en-US" dirty="0" smtClean="0"/>
              <a:t>나눗셈의 나머지를 반환한다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125</Words>
  <Application>Microsoft Office PowerPoint</Application>
  <PresentationFormat>화면 슬라이드 쇼(4:3)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Organization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Name</dc:creator>
  <cp:lastModifiedBy>Name</cp:lastModifiedBy>
  <cp:revision>4</cp:revision>
  <dcterms:created xsi:type="dcterms:W3CDTF">2013-03-16T13:36:36Z</dcterms:created>
  <dcterms:modified xsi:type="dcterms:W3CDTF">2013-03-22T08:30:01Z</dcterms:modified>
</cp:coreProperties>
</file>