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58" r:id="rId10"/>
    <p:sldId id="259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3DE6B-2EB0-44A6-BE38-FD4C32614AB6}" type="datetimeFigureOut">
              <a:rPr lang="ko-KR" altLang="en-US" smtClean="0"/>
              <a:t>2013-04-12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BC78C-DEFC-4A66-A97C-DB40130D8C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3DE6B-2EB0-44A6-BE38-FD4C32614AB6}" type="datetimeFigureOut">
              <a:rPr lang="ko-KR" altLang="en-US" smtClean="0"/>
              <a:t>2013-04-12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BC78C-DEFC-4A66-A97C-DB40130D8C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3DE6B-2EB0-44A6-BE38-FD4C32614AB6}" type="datetimeFigureOut">
              <a:rPr lang="ko-KR" altLang="en-US" smtClean="0"/>
              <a:t>2013-04-12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BC78C-DEFC-4A66-A97C-DB40130D8C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3DE6B-2EB0-44A6-BE38-FD4C32614AB6}" type="datetimeFigureOut">
              <a:rPr lang="ko-KR" altLang="en-US" smtClean="0"/>
              <a:t>2013-04-12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BC78C-DEFC-4A66-A97C-DB40130D8C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3DE6B-2EB0-44A6-BE38-FD4C32614AB6}" type="datetimeFigureOut">
              <a:rPr lang="ko-KR" altLang="en-US" smtClean="0"/>
              <a:t>2013-04-12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BC78C-DEFC-4A66-A97C-DB40130D8C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3DE6B-2EB0-44A6-BE38-FD4C32614AB6}" type="datetimeFigureOut">
              <a:rPr lang="ko-KR" altLang="en-US" smtClean="0"/>
              <a:t>2013-04-12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BC78C-DEFC-4A66-A97C-DB40130D8C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3DE6B-2EB0-44A6-BE38-FD4C32614AB6}" type="datetimeFigureOut">
              <a:rPr lang="ko-KR" altLang="en-US" smtClean="0"/>
              <a:t>2013-04-12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BC78C-DEFC-4A66-A97C-DB40130D8C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3DE6B-2EB0-44A6-BE38-FD4C32614AB6}" type="datetimeFigureOut">
              <a:rPr lang="ko-KR" altLang="en-US" smtClean="0"/>
              <a:t>2013-04-12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BC78C-DEFC-4A66-A97C-DB40130D8C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3DE6B-2EB0-44A6-BE38-FD4C32614AB6}" type="datetimeFigureOut">
              <a:rPr lang="ko-KR" altLang="en-US" smtClean="0"/>
              <a:t>2013-04-12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BC78C-DEFC-4A66-A97C-DB40130D8C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3DE6B-2EB0-44A6-BE38-FD4C32614AB6}" type="datetimeFigureOut">
              <a:rPr lang="ko-KR" altLang="en-US" smtClean="0"/>
              <a:t>2013-04-12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BC78C-DEFC-4A66-A97C-DB40130D8C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3DE6B-2EB0-44A6-BE38-FD4C32614AB6}" type="datetimeFigureOut">
              <a:rPr lang="ko-KR" altLang="en-US" smtClean="0"/>
              <a:t>2013-04-12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BC78C-DEFC-4A66-A97C-DB40130D8C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3DE6B-2EB0-44A6-BE38-FD4C32614AB6}" type="datetimeFigureOut">
              <a:rPr lang="ko-KR" altLang="en-US" smtClean="0"/>
              <a:t>2013-04-12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BC78C-DEFC-4A66-A97C-DB40130D8C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3645024"/>
            <a:ext cx="69127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/>
              <a:t>C </a:t>
            </a:r>
            <a:r>
              <a:rPr lang="en-US" altLang="ko-KR" sz="5400" dirty="0" err="1" smtClean="0"/>
              <a:t>omputer</a:t>
            </a:r>
            <a:endParaRPr lang="en-US" altLang="ko-KR" sz="54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</a:t>
            </a:r>
            <a:r>
              <a:rPr lang="en-US" altLang="ko-KR" sz="5400" dirty="0" smtClean="0"/>
              <a:t>S </a:t>
            </a:r>
            <a:r>
              <a:rPr lang="en-US" altLang="ko-KR" sz="5400" dirty="0" err="1" smtClean="0"/>
              <a:t>cience</a:t>
            </a:r>
            <a:endParaRPr lang="en-US" altLang="ko-KR" sz="5400" dirty="0" smtClean="0"/>
          </a:p>
          <a:p>
            <a:r>
              <a:rPr lang="en-US" altLang="ko-KR" sz="3200" dirty="0"/>
              <a:t> </a:t>
            </a:r>
            <a:r>
              <a:rPr lang="en-US" altLang="ko-KR" sz="5400" dirty="0" smtClean="0"/>
              <a:t>I</a:t>
            </a:r>
            <a:r>
              <a:rPr lang="en-US" altLang="ko-KR" sz="2800" dirty="0" smtClean="0"/>
              <a:t>   </a:t>
            </a:r>
            <a:r>
              <a:rPr lang="en-US" altLang="ko-KR" sz="5400" dirty="0" err="1" smtClean="0"/>
              <a:t>diots</a:t>
            </a:r>
            <a:endParaRPr lang="ko-KR" altLang="en-US" sz="5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7784" y="234888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Loop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620688"/>
            <a:ext cx="741682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While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while(</a:t>
            </a:r>
            <a:r>
              <a:rPr lang="ko-KR" altLang="en-US" dirty="0" smtClean="0"/>
              <a:t>반복조건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//</a:t>
            </a:r>
            <a:r>
              <a:rPr lang="ko-KR" altLang="en-US" dirty="0" smtClean="0"/>
              <a:t>몸체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 smtClean="0"/>
              <a:t>Do while</a:t>
            </a:r>
          </a:p>
          <a:p>
            <a:endParaRPr lang="en-US" altLang="ko-KR" dirty="0"/>
          </a:p>
          <a:p>
            <a:r>
              <a:rPr lang="en-US" altLang="ko-KR" dirty="0" smtClean="0"/>
              <a:t>do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  //</a:t>
            </a:r>
            <a:r>
              <a:rPr lang="ko-KR" altLang="en-US" dirty="0" smtClean="0"/>
              <a:t>몸체</a:t>
            </a:r>
            <a:endParaRPr lang="en-US" altLang="ko-KR" dirty="0"/>
          </a:p>
          <a:p>
            <a:r>
              <a:rPr lang="en-US" altLang="ko-KR" dirty="0" smtClean="0"/>
              <a:t>}while(</a:t>
            </a:r>
            <a:r>
              <a:rPr lang="ko-KR" altLang="en-US" dirty="0" smtClean="0"/>
              <a:t>반복조건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b="1" dirty="0" smtClean="0"/>
              <a:t>For</a:t>
            </a:r>
          </a:p>
          <a:p>
            <a:endParaRPr lang="en-US" altLang="ko-KR" dirty="0"/>
          </a:p>
          <a:p>
            <a:r>
              <a:rPr lang="en-US" altLang="ko-KR" dirty="0" smtClean="0"/>
              <a:t>for(</a:t>
            </a:r>
            <a:r>
              <a:rPr lang="ko-KR" altLang="en-US" dirty="0" smtClean="0"/>
              <a:t>초기화</a:t>
            </a:r>
            <a:r>
              <a:rPr lang="en-US" altLang="ko-KR" dirty="0" smtClean="0"/>
              <a:t>;</a:t>
            </a:r>
            <a:r>
              <a:rPr lang="ko-KR" altLang="en-US" dirty="0" smtClean="0"/>
              <a:t>반복조건</a:t>
            </a:r>
            <a:r>
              <a:rPr lang="en-US" altLang="ko-KR" dirty="0" smtClean="0"/>
              <a:t>;)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//</a:t>
            </a:r>
            <a:r>
              <a:rPr lang="ko-KR" altLang="en-US" dirty="0" smtClean="0"/>
              <a:t>몸체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3808" y="249289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복습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1124744"/>
            <a:ext cx="655272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#include &lt;</a:t>
            </a:r>
            <a:r>
              <a:rPr lang="en-US" altLang="ko-KR" dirty="0" err="1" smtClean="0"/>
              <a:t>stdio.h</a:t>
            </a:r>
            <a:r>
              <a:rPr lang="en-US" altLang="ko-KR" dirty="0" smtClean="0"/>
              <a:t>&gt;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main()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n;</a:t>
            </a:r>
          </a:p>
          <a:p>
            <a:r>
              <a:rPr lang="en-US" altLang="ko-KR" dirty="0" smtClean="0"/>
              <a:t>    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(“type a number”);</a:t>
            </a:r>
          </a:p>
          <a:p>
            <a:r>
              <a:rPr lang="en-US" altLang="ko-KR" dirty="0" smtClean="0"/>
              <a:t>     </a:t>
            </a:r>
            <a:r>
              <a:rPr lang="en-US" altLang="ko-KR" dirty="0" err="1" smtClean="0"/>
              <a:t>scanf</a:t>
            </a:r>
            <a:r>
              <a:rPr lang="en-US" altLang="ko-KR" dirty="0" smtClean="0"/>
              <a:t>(“%d”, n);</a:t>
            </a:r>
          </a:p>
          <a:p>
            <a:endParaRPr lang="en-US" altLang="ko-KR" dirty="0"/>
          </a:p>
          <a:p>
            <a:r>
              <a:rPr lang="en-US" altLang="ko-KR" dirty="0" smtClean="0"/>
              <a:t>     if(n&gt;0)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(“the number is positive”);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else if(n = 0)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(“the number is zero”);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else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(“the number is negative”);</a:t>
            </a:r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return 0;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en-US" altLang="ko-K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331640" y="980728"/>
          <a:ext cx="6096000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&amp;&amp;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T(1)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F(0)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T(1)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T(1)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F(0)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F(0)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F(0)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F(0)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331640" y="2708920"/>
          <a:ext cx="6096000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||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T(1)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F(0)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T(1)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T(1)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T(1)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F(0)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T(1)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F(0)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331640" y="4437112"/>
          <a:ext cx="4064000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!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T(1)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F(0)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F(0)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T(1)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59632" y="404664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논</a:t>
            </a:r>
            <a:r>
              <a:rPr lang="ko-KR" altLang="en-US" dirty="0"/>
              <a:t>리 </a:t>
            </a:r>
            <a:r>
              <a:rPr lang="ko-KR" altLang="en-US" dirty="0" smtClean="0"/>
              <a:t>연산자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692696"/>
            <a:ext cx="73448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if ~ else ~</a:t>
            </a:r>
          </a:p>
          <a:p>
            <a:endParaRPr lang="en-US" altLang="ko-KR" dirty="0"/>
          </a:p>
          <a:p>
            <a:r>
              <a:rPr lang="en-US" altLang="ko-KR" dirty="0" smtClean="0">
                <a:solidFill>
                  <a:srgbClr val="FF0000"/>
                </a:solidFill>
              </a:rPr>
              <a:t>if</a:t>
            </a:r>
          </a:p>
          <a:p>
            <a:endParaRPr lang="en-US" altLang="ko-KR" dirty="0"/>
          </a:p>
          <a:p>
            <a:r>
              <a:rPr lang="en-US" altLang="ko-KR" dirty="0" smtClean="0">
                <a:solidFill>
                  <a:srgbClr val="FF0000"/>
                </a:solidFill>
              </a:rPr>
              <a:t>else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B050"/>
                </a:solidFill>
              </a:rPr>
              <a:t>if</a:t>
            </a:r>
          </a:p>
          <a:p>
            <a:endParaRPr lang="en-US" altLang="ko-KR" dirty="0"/>
          </a:p>
          <a:p>
            <a:r>
              <a:rPr lang="en-US" altLang="ko-KR" dirty="0" smtClean="0">
                <a:solidFill>
                  <a:srgbClr val="00B050"/>
                </a:solidFill>
              </a:rPr>
              <a:t>else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7030A0"/>
                </a:solidFill>
              </a:rPr>
              <a:t>if</a:t>
            </a:r>
          </a:p>
          <a:p>
            <a:endParaRPr lang="en-US" altLang="ko-KR" dirty="0"/>
          </a:p>
          <a:p>
            <a:r>
              <a:rPr lang="en-US" altLang="ko-KR" dirty="0" smtClean="0">
                <a:solidFill>
                  <a:srgbClr val="7030A0"/>
                </a:solidFill>
              </a:rPr>
              <a:t>else</a:t>
            </a:r>
          </a:p>
          <a:p>
            <a:endParaRPr lang="en-US" altLang="ko-KR" dirty="0">
              <a:solidFill>
                <a:srgbClr val="7030A0"/>
              </a:solidFill>
            </a:endParaRPr>
          </a:p>
          <a:p>
            <a:r>
              <a:rPr lang="ko-KR" altLang="en-US" dirty="0"/>
              <a:t>즉</a:t>
            </a:r>
            <a:r>
              <a:rPr lang="en-US" altLang="ko-KR" dirty="0" smtClean="0"/>
              <a:t>, else if</a:t>
            </a:r>
            <a:r>
              <a:rPr lang="ko-KR" altLang="en-US" dirty="0" smtClean="0"/>
              <a:t>는 여러 </a:t>
            </a:r>
            <a:r>
              <a:rPr lang="en-US" altLang="ko-KR" dirty="0" smtClean="0"/>
              <a:t>if else</a:t>
            </a:r>
            <a:r>
              <a:rPr lang="ko-KR" altLang="en-US" dirty="0" smtClean="0"/>
              <a:t>가 중첩된 것이다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1052736"/>
            <a:ext cx="770485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문제 </a:t>
            </a:r>
            <a:r>
              <a:rPr lang="en-US" altLang="ko-KR" sz="4000" dirty="0" smtClean="0"/>
              <a:t>#1</a:t>
            </a:r>
          </a:p>
          <a:p>
            <a:endParaRPr lang="en-US" altLang="ko-KR" sz="3200" dirty="0" smtClean="0"/>
          </a:p>
          <a:p>
            <a:r>
              <a:rPr lang="en-US" altLang="ko-KR" sz="3200" dirty="0" smtClean="0"/>
              <a:t>1</a:t>
            </a:r>
            <a:r>
              <a:rPr lang="ko-KR" altLang="en-US" sz="3200" dirty="0" smtClean="0"/>
              <a:t>이상 </a:t>
            </a:r>
            <a:r>
              <a:rPr lang="en-US" altLang="ko-KR" sz="3200" dirty="0" smtClean="0"/>
              <a:t>100</a:t>
            </a:r>
            <a:r>
              <a:rPr lang="ko-KR" altLang="en-US" sz="3200" dirty="0" smtClean="0"/>
              <a:t>미만의 정수 중에서</a:t>
            </a:r>
            <a:endParaRPr lang="en-US" altLang="ko-KR" sz="3200" dirty="0" smtClean="0"/>
          </a:p>
          <a:p>
            <a:r>
              <a:rPr lang="en-US" altLang="ko-KR" sz="3200" dirty="0" smtClean="0"/>
              <a:t>7</a:t>
            </a:r>
            <a:r>
              <a:rPr lang="ko-KR" altLang="en-US" sz="3200" dirty="0" smtClean="0"/>
              <a:t>의 배수와 </a:t>
            </a:r>
            <a:r>
              <a:rPr lang="en-US" altLang="ko-KR" sz="3200" dirty="0" smtClean="0"/>
              <a:t>9</a:t>
            </a:r>
            <a:r>
              <a:rPr lang="ko-KR" altLang="en-US" sz="3200" dirty="0" smtClean="0"/>
              <a:t>의 배수를 출력하는</a:t>
            </a:r>
            <a:endParaRPr lang="en-US" altLang="ko-KR" sz="3200" dirty="0" smtClean="0"/>
          </a:p>
          <a:p>
            <a:r>
              <a:rPr lang="ko-KR" altLang="en-US" sz="3200" dirty="0" smtClean="0"/>
              <a:t>프로그램을 작성해보자</a:t>
            </a:r>
            <a:r>
              <a:rPr lang="en-US" altLang="ko-KR" sz="3200" dirty="0" smtClean="0"/>
              <a:t>.</a:t>
            </a:r>
          </a:p>
          <a:p>
            <a:r>
              <a:rPr lang="ko-KR" altLang="en-US" sz="3200" dirty="0" smtClean="0"/>
              <a:t>단</a:t>
            </a:r>
            <a:r>
              <a:rPr lang="en-US" altLang="ko-KR" sz="3200" dirty="0" smtClean="0"/>
              <a:t>! 7</a:t>
            </a:r>
            <a:r>
              <a:rPr lang="ko-KR" altLang="en-US" sz="3200" dirty="0" smtClean="0"/>
              <a:t>의 배수이면서</a:t>
            </a:r>
            <a:endParaRPr lang="en-US" altLang="ko-KR" sz="3200" dirty="0" smtClean="0"/>
          </a:p>
          <a:p>
            <a:r>
              <a:rPr lang="ko-KR" altLang="en-US" sz="3200" dirty="0" smtClean="0"/>
              <a:t>동시에 </a:t>
            </a:r>
            <a:r>
              <a:rPr lang="en-US" altLang="ko-KR" sz="3200" dirty="0" smtClean="0"/>
              <a:t>9</a:t>
            </a:r>
            <a:r>
              <a:rPr lang="ko-KR" altLang="en-US" sz="3200" dirty="0" smtClean="0"/>
              <a:t>의 배수인 정수는</a:t>
            </a:r>
            <a:endParaRPr lang="en-US" altLang="ko-KR" sz="3200" dirty="0" smtClean="0"/>
          </a:p>
          <a:p>
            <a:r>
              <a:rPr lang="ko-KR" altLang="en-US" sz="3200" dirty="0" smtClean="0"/>
              <a:t>한번만 출력해야 한다</a:t>
            </a:r>
            <a:r>
              <a:rPr lang="en-US" altLang="ko-KR" sz="32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620688"/>
            <a:ext cx="8568952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문제 </a:t>
            </a:r>
            <a:r>
              <a:rPr lang="en-US" altLang="ko-KR" sz="4000" dirty="0" smtClean="0"/>
              <a:t>#2</a:t>
            </a:r>
          </a:p>
          <a:p>
            <a:endParaRPr lang="en-US" altLang="ko-KR" sz="3200" dirty="0" smtClean="0"/>
          </a:p>
          <a:p>
            <a:r>
              <a:rPr lang="ko-KR" altLang="en-US" sz="3200" dirty="0" smtClean="0"/>
              <a:t>두 개의 정수를 입력 받아서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두 수의 차를 출력하는 프로그램을 구현해보자</a:t>
            </a:r>
            <a:r>
              <a:rPr lang="en-US" altLang="ko-KR" sz="3200" dirty="0" smtClean="0"/>
              <a:t>. </a:t>
            </a:r>
            <a:r>
              <a:rPr lang="ko-KR" altLang="en-US" sz="3200" dirty="0" smtClean="0"/>
              <a:t>단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무조건 큰 수에서 작은 수를 뺀 결과를 출력해야 한다</a:t>
            </a:r>
            <a:r>
              <a:rPr lang="en-US" altLang="ko-KR" sz="3200" dirty="0" smtClean="0"/>
              <a:t>.</a:t>
            </a:r>
          </a:p>
          <a:p>
            <a:r>
              <a:rPr lang="ko-KR" altLang="en-US" sz="3200" dirty="0" smtClean="0"/>
              <a:t>예를 들어서 입력된 두 수가 순서에 상관없이 </a:t>
            </a:r>
            <a:r>
              <a:rPr lang="en-US" altLang="ko-KR" sz="3200" dirty="0" smtClean="0"/>
              <a:t>12</a:t>
            </a:r>
            <a:r>
              <a:rPr lang="ko-KR" altLang="en-US" sz="3200" dirty="0" smtClean="0"/>
              <a:t>와 </a:t>
            </a:r>
            <a:r>
              <a:rPr lang="en-US" altLang="ko-KR" sz="3200" dirty="0" smtClean="0"/>
              <a:t>5</a:t>
            </a:r>
            <a:r>
              <a:rPr lang="ko-KR" altLang="en-US" sz="3200" dirty="0" smtClean="0"/>
              <a:t>라면 </a:t>
            </a:r>
            <a:r>
              <a:rPr lang="en-US" altLang="ko-KR" sz="3200" dirty="0" smtClean="0"/>
              <a:t>7</a:t>
            </a:r>
            <a:r>
              <a:rPr lang="ko-KR" altLang="en-US" sz="3200" dirty="0" smtClean="0"/>
              <a:t>이 출력되어야 하고</a:t>
            </a:r>
            <a:r>
              <a:rPr lang="en-US" altLang="ko-KR" sz="3200" dirty="0" smtClean="0"/>
              <a:t>,</a:t>
            </a:r>
          </a:p>
          <a:p>
            <a:r>
              <a:rPr lang="ko-KR" altLang="en-US" sz="3200" dirty="0" smtClean="0"/>
              <a:t>입력된 두 수가 순서에 상관없이 </a:t>
            </a:r>
            <a:r>
              <a:rPr lang="en-US" altLang="ko-KR" sz="3200" dirty="0" smtClean="0"/>
              <a:t>4</a:t>
            </a:r>
            <a:r>
              <a:rPr lang="ko-KR" altLang="en-US" sz="3200" dirty="0" smtClean="0"/>
              <a:t>와 </a:t>
            </a:r>
            <a:r>
              <a:rPr lang="en-US" altLang="ko-KR" sz="3200" dirty="0" smtClean="0"/>
              <a:t>16</a:t>
            </a:r>
            <a:r>
              <a:rPr lang="ko-KR" altLang="en-US" sz="3200" dirty="0" smtClean="0"/>
              <a:t>이라면 </a:t>
            </a:r>
            <a:r>
              <a:rPr lang="en-US" altLang="ko-KR" sz="3200" dirty="0" smtClean="0"/>
              <a:t>12</a:t>
            </a:r>
            <a:r>
              <a:rPr lang="ko-KR" altLang="en-US" sz="3200" dirty="0" smtClean="0"/>
              <a:t>가 출력되어야 한다</a:t>
            </a:r>
            <a:r>
              <a:rPr lang="en-US" altLang="ko-KR" sz="3200" dirty="0" smtClean="0"/>
              <a:t>.</a:t>
            </a:r>
          </a:p>
          <a:p>
            <a:r>
              <a:rPr lang="ko-KR" altLang="en-US" sz="3200" dirty="0" smtClean="0"/>
              <a:t>즉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출력 결과는 무조건 </a:t>
            </a:r>
            <a:r>
              <a:rPr lang="en-US" altLang="ko-KR" sz="3200" dirty="0" smtClean="0"/>
              <a:t>0 </a:t>
            </a:r>
            <a:r>
              <a:rPr lang="ko-KR" altLang="en-US" sz="3200" dirty="0" smtClean="0"/>
              <a:t>이상이 되어야 한다</a:t>
            </a:r>
            <a:r>
              <a:rPr lang="en-US" altLang="ko-KR" sz="32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32656"/>
            <a:ext cx="8424936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문제 </a:t>
            </a:r>
            <a:r>
              <a:rPr lang="en-US" altLang="ko-KR" sz="4000" dirty="0" smtClean="0"/>
              <a:t>#3</a:t>
            </a:r>
          </a:p>
          <a:p>
            <a:endParaRPr lang="en-US" altLang="ko-KR" sz="3200" dirty="0" smtClean="0"/>
          </a:p>
          <a:p>
            <a:r>
              <a:rPr lang="ko-KR" altLang="en-US" sz="3200" dirty="0" smtClean="0"/>
              <a:t>학생의 전체 평균점수에 대한 학점을 출력하는 프로그램을 작성하자</a:t>
            </a:r>
            <a:r>
              <a:rPr lang="en-US" altLang="ko-KR" sz="3200" dirty="0" smtClean="0"/>
              <a:t>.</a:t>
            </a:r>
          </a:p>
          <a:p>
            <a:r>
              <a:rPr lang="ko-KR" altLang="en-US" sz="3200" dirty="0" smtClean="0"/>
              <a:t>학생의 성적이 </a:t>
            </a:r>
            <a:r>
              <a:rPr lang="en-US" altLang="ko-KR" sz="3200" dirty="0" smtClean="0"/>
              <a:t>90</a:t>
            </a:r>
            <a:r>
              <a:rPr lang="ko-KR" altLang="en-US" sz="3200" dirty="0" smtClean="0"/>
              <a:t>점 이상이면 </a:t>
            </a:r>
            <a:r>
              <a:rPr lang="en-US" altLang="ko-KR" sz="3200" dirty="0" smtClean="0"/>
              <a:t>A,</a:t>
            </a:r>
          </a:p>
          <a:p>
            <a:r>
              <a:rPr lang="en-US" altLang="ko-KR" sz="3200" dirty="0" smtClean="0"/>
              <a:t>80</a:t>
            </a:r>
            <a:r>
              <a:rPr lang="ko-KR" altLang="en-US" sz="3200" dirty="0" smtClean="0"/>
              <a:t>점 이상이면 </a:t>
            </a:r>
            <a:r>
              <a:rPr lang="en-US" altLang="ko-KR" sz="3200" dirty="0" smtClean="0"/>
              <a:t>B, 70</a:t>
            </a:r>
            <a:r>
              <a:rPr lang="ko-KR" altLang="en-US" sz="3200" dirty="0" smtClean="0"/>
              <a:t>점 이상이면 </a:t>
            </a:r>
            <a:r>
              <a:rPr lang="en-US" altLang="ko-KR" sz="3200" dirty="0" smtClean="0"/>
              <a:t>C,</a:t>
            </a:r>
          </a:p>
          <a:p>
            <a:r>
              <a:rPr lang="en-US" altLang="ko-KR" sz="3200" dirty="0" smtClean="0"/>
              <a:t>50</a:t>
            </a:r>
            <a:r>
              <a:rPr lang="ko-KR" altLang="en-US" sz="3200" dirty="0" smtClean="0"/>
              <a:t>점 이상이면 </a:t>
            </a:r>
            <a:r>
              <a:rPr lang="en-US" altLang="ko-KR" sz="3200" dirty="0" smtClean="0"/>
              <a:t>D, </a:t>
            </a:r>
            <a:r>
              <a:rPr lang="ko-KR" altLang="en-US" sz="3200" dirty="0" smtClean="0"/>
              <a:t>그리고 그 미만이면 </a:t>
            </a:r>
            <a:r>
              <a:rPr lang="en-US" altLang="ko-KR" sz="3200" dirty="0" smtClean="0"/>
              <a:t>F</a:t>
            </a:r>
            <a:r>
              <a:rPr lang="ko-KR" altLang="en-US" sz="3200" dirty="0" smtClean="0"/>
              <a:t>이다</a:t>
            </a:r>
            <a:r>
              <a:rPr lang="en-US" altLang="ko-KR" sz="3200" dirty="0" smtClean="0"/>
              <a:t>.</a:t>
            </a:r>
          </a:p>
          <a:p>
            <a:r>
              <a:rPr lang="ko-KR" altLang="en-US" sz="3200" dirty="0" smtClean="0"/>
              <a:t>프로그램 실행 시 순서대로 국어 영어 수학의 점수를 입력 받고 평균을 구한 다음 그에 적절한 학점을 출력하도록 프로그래밍한다</a:t>
            </a:r>
            <a:r>
              <a:rPr lang="en-US" altLang="ko-KR" sz="32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7704" y="2276872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오늘은 뭘 배울까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304</Words>
  <Application>Microsoft Office PowerPoint</Application>
  <PresentationFormat>화면 슬라이드 쇼(4:3)</PresentationFormat>
  <Paragraphs>99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Company>solomon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solomon</dc:creator>
  <cp:lastModifiedBy>solomon</cp:lastModifiedBy>
  <cp:revision>3</cp:revision>
  <dcterms:created xsi:type="dcterms:W3CDTF">2013-04-12T14:40:34Z</dcterms:created>
  <dcterms:modified xsi:type="dcterms:W3CDTF">2013-04-12T14:58:32Z</dcterms:modified>
</cp:coreProperties>
</file>