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57" r:id="rId7"/>
    <p:sldId id="262" r:id="rId8"/>
    <p:sldId id="261" r:id="rId9"/>
    <p:sldId id="263" r:id="rId10"/>
    <p:sldId id="26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30AF-FADC-4F6D-BDAB-50D0F3AEA52E}" type="datetimeFigureOut">
              <a:rPr lang="ko-KR" altLang="en-US" smtClean="0"/>
              <a:t>2013-03-15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F64E-9089-424A-B6CB-71F56DCAB4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30AF-FADC-4F6D-BDAB-50D0F3AEA52E}" type="datetimeFigureOut">
              <a:rPr lang="ko-KR" altLang="en-US" smtClean="0"/>
              <a:t>2013-03-15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F64E-9089-424A-B6CB-71F56DCAB4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30AF-FADC-4F6D-BDAB-50D0F3AEA52E}" type="datetimeFigureOut">
              <a:rPr lang="ko-KR" altLang="en-US" smtClean="0"/>
              <a:t>2013-03-15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F64E-9089-424A-B6CB-71F56DCAB4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30AF-FADC-4F6D-BDAB-50D0F3AEA52E}" type="datetimeFigureOut">
              <a:rPr lang="ko-KR" altLang="en-US" smtClean="0"/>
              <a:t>2013-03-15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F64E-9089-424A-B6CB-71F56DCAB4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30AF-FADC-4F6D-BDAB-50D0F3AEA52E}" type="datetimeFigureOut">
              <a:rPr lang="ko-KR" altLang="en-US" smtClean="0"/>
              <a:t>2013-03-15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F64E-9089-424A-B6CB-71F56DCAB4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30AF-FADC-4F6D-BDAB-50D0F3AEA52E}" type="datetimeFigureOut">
              <a:rPr lang="ko-KR" altLang="en-US" smtClean="0"/>
              <a:t>2013-03-15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F64E-9089-424A-B6CB-71F56DCAB4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30AF-FADC-4F6D-BDAB-50D0F3AEA52E}" type="datetimeFigureOut">
              <a:rPr lang="ko-KR" altLang="en-US" smtClean="0"/>
              <a:t>2013-03-15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F64E-9089-424A-B6CB-71F56DCAB4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30AF-FADC-4F6D-BDAB-50D0F3AEA52E}" type="datetimeFigureOut">
              <a:rPr lang="ko-KR" altLang="en-US" smtClean="0"/>
              <a:t>2013-03-15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F64E-9089-424A-B6CB-71F56DCAB4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30AF-FADC-4F6D-BDAB-50D0F3AEA52E}" type="datetimeFigureOut">
              <a:rPr lang="ko-KR" altLang="en-US" smtClean="0"/>
              <a:t>2013-03-15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F64E-9089-424A-B6CB-71F56DCAB4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30AF-FADC-4F6D-BDAB-50D0F3AEA52E}" type="datetimeFigureOut">
              <a:rPr lang="ko-KR" altLang="en-US" smtClean="0"/>
              <a:t>2013-03-15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F64E-9089-424A-B6CB-71F56DCAB4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30AF-FADC-4F6D-BDAB-50D0F3AEA52E}" type="datetimeFigureOut">
              <a:rPr lang="ko-KR" altLang="en-US" smtClean="0"/>
              <a:t>2013-03-15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F64E-9089-424A-B6CB-71F56DCAB4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930AF-FADC-4F6D-BDAB-50D0F3AEA52E}" type="datetimeFigureOut">
              <a:rPr lang="ko-KR" altLang="en-US" smtClean="0"/>
              <a:t>2013-03-15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FF64E-9089-424A-B6CB-71F56DCAB4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images4.fanpop.com/image/photos/24200000/lawliet-l-24232902-480-64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460073"/>
            <a:ext cx="3571900" cy="475487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42876" y="5711627"/>
            <a:ext cx="885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H</a:t>
            </a:r>
            <a:r>
              <a:rPr lang="en-US" altLang="ko-KR" sz="3600" b="1" dirty="0" smtClean="0"/>
              <a:t>ave you ever been into SOMETHING??</a:t>
            </a:r>
            <a:endParaRPr lang="ko-KR" altLang="en-US" sz="3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14348" y="1785926"/>
            <a:ext cx="785818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err="1" smtClean="0"/>
              <a:t>printf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에서 변수의 값을 나타내기</a:t>
            </a:r>
            <a:endParaRPr lang="en-US" altLang="ko-KR" sz="4000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2800" dirty="0" err="1" smtClean="0"/>
              <a:t>printf</a:t>
            </a:r>
            <a:r>
              <a:rPr lang="en-US" altLang="ko-KR" sz="2800" dirty="0" smtClean="0"/>
              <a:t>(“the number you typed is: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%d</a:t>
            </a:r>
            <a:r>
              <a:rPr lang="en-US" altLang="ko-KR" sz="2800" dirty="0" smtClean="0"/>
              <a:t>”,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num</a:t>
            </a:r>
            <a:r>
              <a:rPr lang="en-US" altLang="ko-KR" sz="28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 descr="http://3.bp.blogspot.com/-2mj3w3IatHs/TthIIvxaCeI/AAAAAAAABSw/UYDungnG1oU/s1600/bakuma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000108"/>
            <a:ext cx="6572296" cy="50373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928670"/>
            <a:ext cx="671517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/>
              <a:t>Hello World </a:t>
            </a:r>
            <a:r>
              <a:rPr lang="ko-KR" altLang="en-US" sz="6000" dirty="0" smtClean="0"/>
              <a:t>예제</a:t>
            </a:r>
            <a:endParaRPr lang="en-US" altLang="ko-KR" sz="6000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(“Hello World”);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return 0;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1538" y="857232"/>
            <a:ext cx="69294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dirty="0" smtClean="0"/>
              <a:t>#include &lt;</a:t>
            </a:r>
            <a:r>
              <a:rPr lang="en-US" altLang="ko-KR" sz="6000" dirty="0" err="1" smtClean="0"/>
              <a:t>stdio.h</a:t>
            </a:r>
            <a:r>
              <a:rPr lang="en-US" altLang="ko-KR" sz="6000" dirty="0" smtClean="0"/>
              <a:t>&gt;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3600" dirty="0" smtClean="0"/>
              <a:t>항상 위에 </a:t>
            </a:r>
            <a:r>
              <a:rPr lang="ko-KR" altLang="en-US" sz="3600" dirty="0" err="1" smtClean="0"/>
              <a:t>써야하는</a:t>
            </a:r>
            <a:r>
              <a:rPr lang="ko-KR" altLang="en-US" sz="3600" dirty="0" smtClean="0"/>
              <a:t> 것</a:t>
            </a:r>
            <a:endParaRPr lang="en-US" altLang="ko-K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642918"/>
            <a:ext cx="7072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함수  </a:t>
            </a:r>
            <a:r>
              <a:rPr lang="en-US" altLang="ko-KR" sz="4000" dirty="0" smtClean="0"/>
              <a:t>function</a:t>
            </a:r>
          </a:p>
        </p:txBody>
      </p:sp>
      <p:pic>
        <p:nvPicPr>
          <p:cNvPr id="1026" name="Picture 2" descr="http://www.teachingepsilon.com/wp-content/uploads/2013/03/function-box3.gif"/>
          <p:cNvPicPr>
            <a:picLocks noChangeAspect="1" noChangeArrowheads="1"/>
          </p:cNvPicPr>
          <p:nvPr/>
        </p:nvPicPr>
        <p:blipFill>
          <a:blip r:embed="rId2"/>
          <a:srcRect l="11340"/>
          <a:stretch>
            <a:fillRect/>
          </a:stretch>
        </p:blipFill>
        <p:spPr bwMode="auto">
          <a:xfrm>
            <a:off x="928662" y="2071678"/>
            <a:ext cx="3351157" cy="3143272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/>
        </p:nvSpPr>
        <p:spPr>
          <a:xfrm>
            <a:off x="4572000" y="2071678"/>
            <a:ext cx="392909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err="1" smtClean="0"/>
              <a:t>int</a:t>
            </a:r>
            <a:r>
              <a:rPr lang="en-US" altLang="ko-KR" sz="4000" dirty="0" smtClean="0"/>
              <a:t> main(void)</a:t>
            </a:r>
          </a:p>
          <a:p>
            <a:r>
              <a:rPr lang="en-US" altLang="ko-KR" sz="4000" dirty="0" smtClean="0"/>
              <a:t>{</a:t>
            </a:r>
          </a:p>
          <a:p>
            <a:r>
              <a:rPr lang="en-US" altLang="ko-KR" sz="4000" dirty="0"/>
              <a:t> </a:t>
            </a:r>
            <a:r>
              <a:rPr lang="en-US" altLang="ko-KR" sz="4000" dirty="0" smtClean="0"/>
              <a:t>     </a:t>
            </a:r>
            <a:r>
              <a:rPr lang="en-US" altLang="ko-KR" sz="4000" dirty="0" smtClean="0"/>
              <a:t>return 0;</a:t>
            </a:r>
          </a:p>
          <a:p>
            <a:r>
              <a:rPr lang="en-US" altLang="ko-KR" sz="4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2976" y="857232"/>
            <a:ext cx="64294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/>
              <a:t>p</a:t>
            </a:r>
            <a:r>
              <a:rPr lang="en-US" altLang="ko-KR" sz="6000" dirty="0" err="1" smtClean="0"/>
              <a:t>rintf</a:t>
            </a:r>
            <a:endParaRPr lang="en-US" altLang="ko-KR" sz="6000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4000" dirty="0" err="1" smtClean="0"/>
              <a:t>printf</a:t>
            </a:r>
            <a:r>
              <a:rPr lang="en-US" altLang="ko-KR" sz="4000" dirty="0" smtClean="0"/>
              <a:t>(“Hello World”);</a:t>
            </a:r>
          </a:p>
          <a:p>
            <a:endParaRPr lang="en-US" altLang="ko-KR" sz="4000" dirty="0"/>
          </a:p>
          <a:p>
            <a:r>
              <a:rPr lang="en-US" altLang="ko-KR" sz="3200" dirty="0" smtClean="0"/>
              <a:t>(“ ”)</a:t>
            </a:r>
            <a:r>
              <a:rPr lang="ko-KR" altLang="en-US" sz="3200" dirty="0" smtClean="0"/>
              <a:t>안에 있는 문자열을</a:t>
            </a:r>
            <a:endParaRPr lang="en-US" altLang="ko-KR" sz="3200" dirty="0" smtClean="0"/>
          </a:p>
          <a:p>
            <a:r>
              <a:rPr lang="ko-KR" altLang="en-US" sz="3200" dirty="0" smtClean="0"/>
              <a:t>화면에 출력</a:t>
            </a:r>
            <a:endParaRPr lang="en-US" altLang="ko-KR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4414" y="928670"/>
            <a:ext cx="6715172" cy="4572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약간 </a:t>
            </a:r>
            <a:r>
              <a:rPr lang="en-US" altLang="ko-KR" sz="4000" b="1" dirty="0" smtClean="0"/>
              <a:t>LEVEL UP</a:t>
            </a:r>
          </a:p>
          <a:p>
            <a:endParaRPr lang="en-US" altLang="ko-KR" dirty="0"/>
          </a:p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(“type a number: ”);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en-US" altLang="ko-KR" dirty="0" err="1" smtClean="0"/>
              <a:t>scanf</a:t>
            </a:r>
            <a:r>
              <a:rPr lang="en-US" altLang="ko-KR" dirty="0" smtClean="0"/>
              <a:t>(“%d”, &amp;num);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(“the number you typed is: %d”, num);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return 0;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2976" y="500042"/>
            <a:ext cx="7000924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변수 선언</a:t>
            </a:r>
            <a:endParaRPr lang="en-US" altLang="ko-KR" sz="40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4000" dirty="0" err="1" smtClean="0"/>
              <a:t>int</a:t>
            </a:r>
            <a:r>
              <a:rPr lang="en-US" altLang="ko-KR" sz="4000" dirty="0" smtClean="0"/>
              <a:t> num;</a:t>
            </a:r>
            <a:endParaRPr lang="en-US" altLang="ko-KR" sz="4000" dirty="0"/>
          </a:p>
          <a:p>
            <a:endParaRPr lang="en-US" altLang="ko-KR" dirty="0" smtClean="0"/>
          </a:p>
          <a:p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변수의 </a:t>
            </a:r>
            <a:r>
              <a:rPr lang="ko-KR" altLang="en-US" sz="2000" dirty="0" err="1" smtClean="0"/>
              <a:t>데이터형</a:t>
            </a:r>
            <a:endParaRPr lang="en-US" altLang="ko-KR" sz="2000" dirty="0" smtClean="0"/>
          </a:p>
          <a:p>
            <a:r>
              <a:rPr lang="en-US" altLang="ko-KR" sz="2000" dirty="0" smtClean="0"/>
              <a:t>num : </a:t>
            </a:r>
            <a:r>
              <a:rPr lang="ko-KR" altLang="en-US" sz="2000" dirty="0" smtClean="0"/>
              <a:t>변수의 이름</a:t>
            </a:r>
            <a:endParaRPr lang="en-US" altLang="ko-KR" sz="2000" dirty="0" smtClean="0"/>
          </a:p>
          <a:p>
            <a:endParaRPr lang="en-US" altLang="ko-KR" sz="4000" dirty="0"/>
          </a:p>
          <a:p>
            <a:r>
              <a:rPr lang="en-US" altLang="ko-KR" sz="4000" dirty="0" err="1" smtClean="0"/>
              <a:t>int</a:t>
            </a:r>
            <a:r>
              <a:rPr lang="en-US" altLang="ko-KR" sz="4000" dirty="0" smtClean="0"/>
              <a:t> : </a:t>
            </a:r>
            <a:r>
              <a:rPr lang="ko-KR" altLang="en-US" sz="4000" dirty="0" smtClean="0"/>
              <a:t>정수형 데이터</a:t>
            </a:r>
            <a:endParaRPr lang="en-US" altLang="ko-KR" sz="4000" dirty="0" smtClean="0"/>
          </a:p>
          <a:p>
            <a:endParaRPr lang="en-US" altLang="ko-KR" sz="4000" dirty="0"/>
          </a:p>
          <a:p>
            <a:r>
              <a:rPr lang="en-US" altLang="ko-KR" sz="4000" dirty="0" smtClean="0"/>
              <a:t>float : </a:t>
            </a:r>
            <a:r>
              <a:rPr lang="ko-KR" altLang="en-US" sz="4000" dirty="0" err="1" smtClean="0"/>
              <a:t>실수형</a:t>
            </a:r>
            <a:r>
              <a:rPr lang="ko-KR" altLang="en-US" sz="4000" dirty="0" smtClean="0"/>
              <a:t> 데이터</a:t>
            </a:r>
            <a:endParaRPr lang="ko-KR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28662" y="857232"/>
            <a:ext cx="7215238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dirty="0" err="1" smtClean="0"/>
              <a:t>scanf</a:t>
            </a:r>
            <a:endParaRPr lang="en-US" altLang="ko-KR" sz="6000" dirty="0" smtClean="0"/>
          </a:p>
          <a:p>
            <a:endParaRPr lang="en-US" altLang="ko-KR" dirty="0" smtClean="0"/>
          </a:p>
          <a:p>
            <a:r>
              <a:rPr lang="en-US" altLang="ko-KR" sz="4000" dirty="0" err="1" smtClean="0"/>
              <a:t>scanf</a:t>
            </a:r>
            <a:r>
              <a:rPr lang="en-US" altLang="ko-KR" sz="4000" dirty="0" smtClean="0"/>
              <a:t>(“%d”, &amp;num);</a:t>
            </a:r>
          </a:p>
          <a:p>
            <a:endParaRPr lang="en-US" altLang="ko-KR" sz="4000" dirty="0"/>
          </a:p>
          <a:p>
            <a:r>
              <a:rPr lang="ko-KR" altLang="en-US" sz="3200" dirty="0" err="1" smtClean="0"/>
              <a:t>입력받은</a:t>
            </a:r>
            <a:r>
              <a:rPr lang="ko-KR" altLang="en-US" sz="3200" dirty="0" smtClean="0"/>
              <a:t> 값을</a:t>
            </a:r>
            <a:endParaRPr lang="en-US" altLang="ko-KR" sz="3200" dirty="0" smtClean="0"/>
          </a:p>
          <a:p>
            <a:r>
              <a:rPr lang="ko-KR" altLang="en-US" sz="3200" dirty="0" smtClean="0"/>
              <a:t>선언한 변수에 저장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166</Words>
  <Application>Microsoft Office PowerPoint</Application>
  <PresentationFormat>화면 슬라이드 쇼(4:3)</PresentationFormat>
  <Paragraphs>65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Company>Organization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Name</dc:creator>
  <cp:lastModifiedBy>Name</cp:lastModifiedBy>
  <cp:revision>5</cp:revision>
  <dcterms:created xsi:type="dcterms:W3CDTF">2013-03-15T08:21:00Z</dcterms:created>
  <dcterms:modified xsi:type="dcterms:W3CDTF">2013-03-15T09:04:02Z</dcterms:modified>
</cp:coreProperties>
</file>