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2" r:id="rId4"/>
    <p:sldId id="260" r:id="rId5"/>
    <p:sldId id="263" r:id="rId6"/>
    <p:sldId id="259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4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4FB4A-6F20-47FE-AB67-7C8E402B796F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AA4A2-D40C-443A-8AAD-20206BE9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99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AA4A2-D40C-443A-8AAD-20206BE9FE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93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E643AF1-BB36-4952-9278-20A81F356605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04180D-1354-46F1-973C-E97CEB71BF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3AF1-BB36-4952-9278-20A81F356605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180D-1354-46F1-973C-E97CEB71BF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3AF1-BB36-4952-9278-20A81F356605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504180D-1354-46F1-973C-E97CEB71BF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3AF1-BB36-4952-9278-20A81F356605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180D-1354-46F1-973C-E97CEB71BF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643AF1-BB36-4952-9278-20A81F356605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504180D-1354-46F1-973C-E97CEB71BF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3AF1-BB36-4952-9278-20A81F356605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180D-1354-46F1-973C-E97CEB71BF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3AF1-BB36-4952-9278-20A81F356605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180D-1354-46F1-973C-E97CEB71BF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3AF1-BB36-4952-9278-20A81F356605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180D-1354-46F1-973C-E97CEB71BF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3AF1-BB36-4952-9278-20A81F356605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180D-1354-46F1-973C-E97CEB71BF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3AF1-BB36-4952-9278-20A81F356605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04180D-1354-46F1-973C-E97CEB71BF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3AF1-BB36-4952-9278-20A81F356605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180D-1354-46F1-973C-E97CEB71BF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E643AF1-BB36-4952-9278-20A81F356605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A504180D-1354-46F1-973C-E97CEB71BF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1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41" y="1916832"/>
            <a:ext cx="7284118" cy="201760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392171" y="4005064"/>
            <a:ext cx="435965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Knowledge is free</a:t>
            </a:r>
            <a:endParaRPr lang="en-US" altLang="ko-K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8059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27783" y="332656"/>
            <a:ext cx="3962246" cy="6120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588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38" y="476672"/>
            <a:ext cx="4820550" cy="12464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sz="7500" b="1" dirty="0" smtClean="0">
                <a:ln w="19050" cmpd="sng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굵은안상수체" panose="02010504000101010101" pitchFamily="2" charset="-127"/>
                <a:ea typeface="굵은안상수체" panose="02010504000101010101" pitchFamily="2" charset="-127"/>
              </a:rPr>
              <a:t>C Programming</a:t>
            </a:r>
            <a:endParaRPr lang="en-US" altLang="ko-KR" sz="7500" b="1" dirty="0">
              <a:ln w="19050" cmpd="sng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chemeClr val="bg1">
                    <a:alpha val="40000"/>
                  </a:schemeClr>
                </a:glow>
              </a:effectLst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</p:txBody>
      </p:sp>
      <p:pic>
        <p:nvPicPr>
          <p:cNvPr id="5122" name="Picture 2" descr="http://pds23.egloos.com/pds/201210/08/91/c0106691_507273e00f8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48680"/>
            <a:ext cx="3081229" cy="13139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pds20.egloos.com/pds/201010/26/88/b0128088_4cc63fe09ab4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019" y="1628800"/>
            <a:ext cx="2006381" cy="15047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cfile229.uf.daum.net/image/211874335195D8661829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34" y="1917943"/>
            <a:ext cx="2592288" cy="194310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cfile25.uf.tistory.com/R480x0/0163024F50BF37793BCA8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80928"/>
            <a:ext cx="3021400" cy="177507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cfile22.uf.tistory.com/image/1712BA3B4FAD3249265CA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645024"/>
            <a:ext cx="2739144" cy="23042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http://www.ddaily.co.kr/data/photos/20120115/20120115154542__NRZ5T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34" name="Picture 14" descr="http://www.ddaily.co.kr/data/photos/20120115/20120115154542__NRZ5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68" y="4293096"/>
            <a:ext cx="2838168" cy="21286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5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nuxlear\AppData\Local\Microsoft\Windows\Temporary Internet Files\Content.IE5\NJ4PKULR\MC90043873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3192016" cy="2394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nuxlear\AppData\Local\Microsoft\Windows\Temporary Internet Files\Content.IE5\GPSRFTP5\MP90042212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3147842"/>
            <a:ext cx="3498752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975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96" y="476672"/>
            <a:ext cx="4688284" cy="5202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163" y="1484784"/>
            <a:ext cx="4688285" cy="4824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234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800" dirty="0" smtClean="0"/>
              <a:t>2-11 </a:t>
            </a:r>
            <a:r>
              <a:rPr lang="ko-KR" altLang="en-US" sz="3800" dirty="0" smtClean="0"/>
              <a:t>황준원에게 직접 찾아오기</a:t>
            </a:r>
            <a:endParaRPr lang="en-US" altLang="ko-KR" sz="3800" dirty="0" smtClean="0"/>
          </a:p>
          <a:p>
            <a:endParaRPr lang="en-US" altLang="ko-KR" sz="3800" dirty="0" smtClean="0"/>
          </a:p>
          <a:p>
            <a:endParaRPr lang="en-US" altLang="ko-KR" sz="3800" dirty="0"/>
          </a:p>
          <a:p>
            <a:r>
              <a:rPr lang="en-US" altLang="ko-KR" sz="3800" dirty="0" smtClean="0">
                <a:solidFill>
                  <a:srgbClr val="0070C0"/>
                </a:solidFill>
              </a:rPr>
              <a:t>010-3953-3238</a:t>
            </a:r>
            <a:r>
              <a:rPr lang="ko-KR" altLang="en-US" sz="3800" dirty="0" smtClean="0"/>
              <a:t>로 문자</a:t>
            </a:r>
            <a:r>
              <a:rPr lang="en-US" altLang="ko-KR" sz="3800" dirty="0" smtClean="0"/>
              <a:t>/</a:t>
            </a:r>
            <a:r>
              <a:rPr lang="ko-KR" altLang="en-US" sz="3800" dirty="0" smtClean="0"/>
              <a:t>카톡</a:t>
            </a:r>
            <a:r>
              <a:rPr lang="ko-KR" altLang="en-US" sz="3800" dirty="0"/>
              <a:t> </a:t>
            </a:r>
            <a:r>
              <a:rPr lang="ko-KR" altLang="en-US" sz="3800" dirty="0" smtClean="0"/>
              <a:t>주기</a:t>
            </a:r>
            <a:endParaRPr lang="ko-KR" altLang="en-US" sz="3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500" dirty="0" smtClean="0"/>
              <a:t>신청 방법</a:t>
            </a:r>
            <a:endParaRPr lang="ko-KR" altLang="en-US" sz="4500" dirty="0"/>
          </a:p>
        </p:txBody>
      </p:sp>
      <p:pic>
        <p:nvPicPr>
          <p:cNvPr id="2050" name="Picture 2" descr="http://img2.kakao.co.kr/assets/icon/facebook-5b8b9a2c41d781e72f05b28fcf67e5e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437112"/>
            <a:ext cx="1224136" cy="1224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메일, 올리기, 전자 메일, 메일 주소, 편지, 기호, 로그인, 아이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1224136" cy="1224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018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nuxlear\AppData\Local\Microsoft\Windows\Temporary Internet Files\Content.IE5\ROPRUMN6\MC90044133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57400"/>
            <a:ext cx="274320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51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눈금">
  <a:themeElements>
    <a:clrScheme name="눈금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눈금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72</TotalTime>
  <Words>18</Words>
  <Application>Microsoft Office PowerPoint</Application>
  <PresentationFormat>화면 슬라이드 쇼(4:3)</PresentationFormat>
  <Paragraphs>8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눈금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신청 방법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nuxlear</dc:creator>
  <cp:lastModifiedBy>nuxlear</cp:lastModifiedBy>
  <cp:revision>20</cp:revision>
  <dcterms:created xsi:type="dcterms:W3CDTF">2014-03-05T14:53:20Z</dcterms:created>
  <dcterms:modified xsi:type="dcterms:W3CDTF">2014-03-06T14:31:51Z</dcterms:modified>
</cp:coreProperties>
</file>