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1" r:id="rId7"/>
    <p:sldId id="259" r:id="rId8"/>
    <p:sldId id="260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72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044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6450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24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779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5106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5680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088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243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57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9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188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491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703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39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044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40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5022-89C5-41E1-BFE5-8A602CD2276B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BF79E-8959-4750-ACF6-CF1B0A2D5F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1283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729D1D-4A79-46E2-BB87-0EF0F29AF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/>
          <a:lstStyle/>
          <a:p>
            <a:r>
              <a:rPr lang="bg-BG" dirty="0"/>
              <a:t>Система за търсене на автомобили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B051A44-782F-47AF-84F5-EA6E71B01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Изработили: Октай Тулум Фак.</a:t>
            </a:r>
            <a:r>
              <a:rPr lang="bg-BG" sz="1800" b="1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№</a:t>
            </a:r>
            <a:r>
              <a:rPr lang="en-US" sz="1800" b="1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18621704 3а Група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Божидар Русалинов Фак.</a:t>
            </a:r>
            <a:r>
              <a:rPr lang="bg-BG" sz="1800" b="1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№</a:t>
            </a:r>
            <a:r>
              <a:rPr lang="en-US" sz="1800" b="1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18621718 3а Група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332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918A6DD-B3C2-4405-8083-8F8F9C491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10190" r="1295" b="2294"/>
          <a:stretch/>
        </p:blipFill>
        <p:spPr>
          <a:xfrm>
            <a:off x="1209822" y="1336431"/>
            <a:ext cx="9580098" cy="4600135"/>
          </a:xfrm>
        </p:spPr>
      </p:pic>
    </p:spTree>
    <p:extLst>
      <p:ext uri="{BB962C8B-B14F-4D97-AF65-F5344CB8AC3E}">
        <p14:creationId xmlns:p14="http://schemas.microsoft.com/office/powerpoint/2010/main" val="370119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E8C802-7590-430B-B172-236A78CC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</a:t>
            </a:r>
            <a:r>
              <a:rPr lang="bg-BG" dirty="0" err="1"/>
              <a:t>гант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964F87C-8B01-43AC-B3C8-CD6566518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" t="15598" r="921" b="12613"/>
          <a:stretch/>
        </p:blipFill>
        <p:spPr>
          <a:xfrm>
            <a:off x="1141413" y="1900000"/>
            <a:ext cx="9504947" cy="38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5150A3-7036-4AFF-86AB-05F6077C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на риска</a:t>
            </a:r>
          </a:p>
        </p:txBody>
      </p:sp>
      <p:graphicFrame>
        <p:nvGraphicFramePr>
          <p:cNvPr id="7" name="Обект 6">
            <a:extLst>
              <a:ext uri="{FF2B5EF4-FFF2-40B4-BE49-F238E27FC236}">
                <a16:creationId xmlns:a16="http://schemas.microsoft.com/office/drawing/2014/main" id="{6FF27CA4-921B-46B0-8DDB-332A3D9AE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721603"/>
              </p:ext>
            </p:extLst>
          </p:nvPr>
        </p:nvGraphicFramePr>
        <p:xfrm>
          <a:off x="503738" y="2602414"/>
          <a:ext cx="10781785" cy="147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48674" imgH="1076164" progId="Excel.Sheet.12">
                  <p:embed/>
                </p:oleObj>
              </mc:Choice>
              <mc:Fallback>
                <p:oleObj name="Worksheet" r:id="rId2" imgW="7848674" imgH="10761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738" y="2602414"/>
                        <a:ext cx="10781785" cy="147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23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F60C37-F903-496A-92BC-B7C83061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Краен продукт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ECC64F6B-AC5D-414B-80C0-A74DF7E07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4722" r="723" b="1606"/>
          <a:stretch/>
        </p:blipFill>
        <p:spPr>
          <a:xfrm>
            <a:off x="1562518" y="1884831"/>
            <a:ext cx="6025582" cy="30883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889125E-F68C-4218-A87E-701612AC7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4173" r="922" b="1424"/>
          <a:stretch/>
        </p:blipFill>
        <p:spPr>
          <a:xfrm>
            <a:off x="6250639" y="1685736"/>
            <a:ext cx="5941361" cy="307517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174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BABCCEA-596E-4C71-AFCA-11D06A4F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FC53EF8-C710-49B1-A5F7-ADD805D0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bg-BG" sz="1800" kern="150" dirty="0">
                <a:effectLst/>
                <a:latin typeface="Calibri" panose="020F0502020204030204" pitchFamily="34" charset="0"/>
                <a:ea typeface="Liberation Serif"/>
                <a:cs typeface="Liberation Serif"/>
              </a:rPr>
              <a:t>Система за търсене на автомобили. Системата трябва да предоставя следните възможности:</a:t>
            </a:r>
            <a:endParaRPr lang="bg-BG" sz="1800" kern="150" dirty="0">
              <a:effectLst/>
              <a:latin typeface="Liberation Serif"/>
              <a:ea typeface="Liberation Serif"/>
              <a:cs typeface="Liberation Serif"/>
            </a:endParaRP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800" kern="150" dirty="0">
                <a:effectLst/>
                <a:latin typeface="Calibri" panose="020F0502020204030204" pitchFamily="34" charset="0"/>
                <a:ea typeface="OpenSymbol"/>
                <a:cs typeface="OpenSymbol"/>
              </a:rPr>
              <a:t>въвеждане на информация за автомобил – напр. марка, модел, екстри и др.;</a:t>
            </a:r>
            <a:endParaRPr lang="bg-BG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800" kern="150" dirty="0">
                <a:effectLst/>
                <a:latin typeface="Calibri" panose="020F0502020204030204" pitchFamily="34" charset="0"/>
                <a:ea typeface="OpenSymbol"/>
                <a:cs typeface="OpenSymbol"/>
              </a:rPr>
              <a:t>търсене на автомобили, които отговарят на определени критерии (филтриране) – напр. марка, модел, екстри и др.</a:t>
            </a:r>
            <a:endParaRPr lang="bg-BG" sz="1800" kern="150" dirty="0">
              <a:effectLst/>
              <a:latin typeface="OpenSymbol"/>
              <a:ea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29477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CA9D9F7-F01F-43D1-B3AE-C51091AF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Бюджет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A50256-4ABF-4BDC-B2D5-CDAEC3B9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бюджета сме използвали метода от горе – надолу.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Всички разходи по анализирането, проектирането, разработването, тестването и документирането на проекта са анализирани и към тях е добавен малък излишък.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Спрямо представената информация общата стойност на проекта възлиза на 4080,00$.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282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7F70BF8-0C78-4004-9569-00D17C7B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Програмни средства за реализация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0ABEAE7-8080-494C-AA80-79C4E4D0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Език за програмиране: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Платформа за визуализация: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browser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данни: </a:t>
            </a:r>
            <a:r>
              <a:rPr lang="bg-BG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IDE: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Допълнителни помощни средства:  XAMPP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013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0F1D836E-E76A-48C8-BFDD-8692B55F9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892"/>
            <a:ext cx="12192000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F965CA-AF65-44DE-B470-4A7997F0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Методология за разработка - </a:t>
            </a:r>
            <a:r>
              <a:rPr lang="en-US" dirty="0"/>
              <a:t>Kanban</a:t>
            </a:r>
            <a:endParaRPr lang="bg-BG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43212864-6D08-44C4-A161-65A20E51B98B}"/>
              </a:ext>
            </a:extLst>
          </p:cNvPr>
          <p:cNvSpPr/>
          <p:nvPr/>
        </p:nvSpPr>
        <p:spPr>
          <a:xfrm>
            <a:off x="1294228" y="2293034"/>
            <a:ext cx="3038621" cy="41781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02BDF9A6-D331-400A-807D-8B1DC2ABE094}"/>
              </a:ext>
            </a:extLst>
          </p:cNvPr>
          <p:cNvSpPr/>
          <p:nvPr/>
        </p:nvSpPr>
        <p:spPr>
          <a:xfrm>
            <a:off x="1406769" y="2419643"/>
            <a:ext cx="2785403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DO</a:t>
            </a:r>
            <a:endParaRPr lang="bg-BG" dirty="0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6C7F6F5A-2766-4AC9-ACB1-C0FF8E6D106D}"/>
              </a:ext>
            </a:extLst>
          </p:cNvPr>
          <p:cNvSpPr/>
          <p:nvPr/>
        </p:nvSpPr>
        <p:spPr>
          <a:xfrm>
            <a:off x="4576689" y="1868659"/>
            <a:ext cx="3038621" cy="41781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40A737B6-4B1E-42F0-9E0F-C90090D9A3E5}"/>
              </a:ext>
            </a:extLst>
          </p:cNvPr>
          <p:cNvSpPr/>
          <p:nvPr/>
        </p:nvSpPr>
        <p:spPr>
          <a:xfrm>
            <a:off x="4689230" y="1995268"/>
            <a:ext cx="2785403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WORK</a:t>
            </a:r>
            <a:endParaRPr lang="bg-BG" dirty="0"/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D5A645C9-9AC8-495A-87F7-A3622A564B90}"/>
              </a:ext>
            </a:extLst>
          </p:cNvPr>
          <p:cNvSpPr/>
          <p:nvPr/>
        </p:nvSpPr>
        <p:spPr>
          <a:xfrm>
            <a:off x="8008790" y="2419643"/>
            <a:ext cx="3038621" cy="41781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B3C953E4-DA19-434C-950B-516AC5F8D528}"/>
              </a:ext>
            </a:extLst>
          </p:cNvPr>
          <p:cNvSpPr/>
          <p:nvPr/>
        </p:nvSpPr>
        <p:spPr>
          <a:xfrm>
            <a:off x="8121331" y="2546252"/>
            <a:ext cx="2785403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lang="bg-BG" dirty="0"/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B490B7F8-99BA-4395-A410-E04AA9D18A7F}"/>
              </a:ext>
            </a:extLst>
          </p:cNvPr>
          <p:cNvSpPr txBox="1"/>
          <p:nvPr/>
        </p:nvSpPr>
        <p:spPr>
          <a:xfrm>
            <a:off x="1406769" y="3249637"/>
            <a:ext cx="2785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Избрахме методология </a:t>
            </a:r>
            <a:r>
              <a:rPr lang="en-US" dirty="0"/>
              <a:t>Kanban, </a:t>
            </a:r>
            <a:r>
              <a:rPr lang="bg-BG" dirty="0"/>
              <a:t>главно защото ограничава количеството на работа в даден момент. Така екипът може да се съсредоточи върху текущата задача и да я извърши качествено.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199D5F03-82CF-42D5-9309-4824A46371DD}"/>
              </a:ext>
            </a:extLst>
          </p:cNvPr>
          <p:cNvSpPr txBox="1"/>
          <p:nvPr/>
        </p:nvSpPr>
        <p:spPr>
          <a:xfrm>
            <a:off x="4726329" y="2868807"/>
            <a:ext cx="2785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Kanban </a:t>
            </a:r>
            <a:r>
              <a:rPr lang="bg-BG" dirty="0"/>
              <a:t>дъската дава възможност на всички участници в проекта да виждат предстоящите задачи. Така те могат да предложат с коя следваща задача да се заемат.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22797835-B559-487A-B35B-EE05C0BBE203}"/>
              </a:ext>
            </a:extLst>
          </p:cNvPr>
          <p:cNvSpPr txBox="1"/>
          <p:nvPr/>
        </p:nvSpPr>
        <p:spPr>
          <a:xfrm>
            <a:off x="8135398" y="3429000"/>
            <a:ext cx="2785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Списъкът със завършени задачи стимулира хората да работят по-добре.</a:t>
            </a:r>
          </a:p>
        </p:txBody>
      </p:sp>
    </p:spTree>
    <p:extLst>
      <p:ext uri="{BB962C8B-B14F-4D97-AF65-F5344CB8AC3E}">
        <p14:creationId xmlns:p14="http://schemas.microsoft.com/office/powerpoint/2010/main" val="176103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37BF69-0B7D-4A5E-8A0C-B6E0A5A5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Система за управление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619E001-B475-4738-9C5D-78344E72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</a:t>
            </a:r>
          </a:p>
          <a:p>
            <a:pPr lvl="1"/>
            <a:r>
              <a:rPr lang="bg-BG" dirty="0"/>
              <a:t>Има интегрирана методология за разработка </a:t>
            </a:r>
            <a:r>
              <a:rPr lang="en-US" dirty="0"/>
              <a:t>Kanban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Може да дефинираме задачи и да следим прогреса им.</a:t>
            </a:r>
          </a:p>
          <a:p>
            <a:pPr lvl="1"/>
            <a:r>
              <a:rPr lang="bg-BG" dirty="0"/>
              <a:t>Лесно може да присъединиш човек към дадена задача.</a:t>
            </a:r>
          </a:p>
        </p:txBody>
      </p:sp>
    </p:spTree>
    <p:extLst>
      <p:ext uri="{BB962C8B-B14F-4D97-AF65-F5344CB8AC3E}">
        <p14:creationId xmlns:p14="http://schemas.microsoft.com/office/powerpoint/2010/main" val="28965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112E43F-A23C-4243-A043-A559F035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1D3D464-26E8-48AF-84EF-5049A1036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9" b="5414"/>
          <a:stretch/>
        </p:blipFill>
        <p:spPr>
          <a:xfrm>
            <a:off x="1266092" y="1576023"/>
            <a:ext cx="8886557" cy="42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4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7E0E07A-F9B1-4AAA-A492-18ADF049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Система за контрол на версиите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8D6747F-6316-4C6D-AE7D-80E7C4EC3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1" b="90000" l="4224" r="95320">
                        <a14:foregroundMark x1="52740" y1="13721" x2="52740" y2="13721"/>
                        <a14:foregroundMark x1="49886" y1="14651" x2="49886" y2="14651"/>
                        <a14:foregroundMark x1="46918" y1="16744" x2="46918" y2="16744"/>
                        <a14:foregroundMark x1="50342" y1="8837" x2="50342" y2="8837"/>
                        <a14:foregroundMark x1="55023" y1="63721" x2="55023" y2="63721"/>
                        <a14:foregroundMark x1="25000" y1="62558" x2="25000" y2="625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53" y="4001221"/>
            <a:ext cx="8514127" cy="3413493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BE7E64ED-1BE5-4B5F-9F5D-BF2177466D67}"/>
              </a:ext>
            </a:extLst>
          </p:cNvPr>
          <p:cNvSpPr txBox="1"/>
          <p:nvPr/>
        </p:nvSpPr>
        <p:spPr>
          <a:xfrm>
            <a:off x="1336431" y="1955409"/>
            <a:ext cx="851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</a:t>
            </a:r>
            <a:r>
              <a:rPr lang="bg-BG" dirty="0"/>
              <a:t>е децентрализирана система за контрол на версиите. Тя позволява на всеки от участниците да има работно копие на своята машина.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DA175CC3-3B4D-4291-A424-839DF7F3A24D}"/>
              </a:ext>
            </a:extLst>
          </p:cNvPr>
          <p:cNvSpPr txBox="1"/>
          <p:nvPr/>
        </p:nvSpPr>
        <p:spPr>
          <a:xfrm>
            <a:off x="1336431" y="3592719"/>
            <a:ext cx="851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Друго предимство е съвместимостта с много програми за разработка на софтуер</a:t>
            </a:r>
            <a:r>
              <a:rPr lang="en-US" dirty="0"/>
              <a:t> </a:t>
            </a:r>
            <a:r>
              <a:rPr lang="bg-BG" dirty="0"/>
              <a:t>като: </a:t>
            </a:r>
            <a:r>
              <a:rPr lang="en-US" dirty="0" err="1"/>
              <a:t>intellij</a:t>
            </a:r>
            <a:r>
              <a:rPr lang="bg-BG" dirty="0"/>
              <a:t> </a:t>
            </a:r>
            <a:r>
              <a:rPr lang="en-US" dirty="0"/>
              <a:t>IDEA, android studio, visual studio </a:t>
            </a:r>
            <a:r>
              <a:rPr lang="bg-BG" dirty="0"/>
              <a:t>и др.</a:t>
            </a: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815B7AA1-7290-4A29-88EF-02247F9595C4}"/>
              </a:ext>
            </a:extLst>
          </p:cNvPr>
          <p:cNvSpPr txBox="1"/>
          <p:nvPr/>
        </p:nvSpPr>
        <p:spPr>
          <a:xfrm>
            <a:off x="1336431" y="2764901"/>
            <a:ext cx="851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Дава възможност на всеки да работи едновременно по проекта без да пречи на другите.</a:t>
            </a:r>
          </a:p>
        </p:txBody>
      </p:sp>
    </p:spTree>
    <p:extLst>
      <p:ext uri="{BB962C8B-B14F-4D97-AF65-F5344CB8AC3E}">
        <p14:creationId xmlns:p14="http://schemas.microsoft.com/office/powerpoint/2010/main" val="1639852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Вериг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219</TotalTime>
  <Words>340</Words>
  <Application>Microsoft Office PowerPoint</Application>
  <PresentationFormat>Широк екран</PresentationFormat>
  <Paragraphs>37</Paragraphs>
  <Slides>13</Slides>
  <Notes>0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Constantia</vt:lpstr>
      <vt:lpstr>Liberation Serif</vt:lpstr>
      <vt:lpstr>OpenSymbol</vt:lpstr>
      <vt:lpstr>Tw Cen MT</vt:lpstr>
      <vt:lpstr>Верига</vt:lpstr>
      <vt:lpstr>Работен лист на Microsoft Excel</vt:lpstr>
      <vt:lpstr>Система за търсене на автомобили</vt:lpstr>
      <vt:lpstr>Описание на проекта</vt:lpstr>
      <vt:lpstr>Бюджет</vt:lpstr>
      <vt:lpstr>Програмни средства за реализация</vt:lpstr>
      <vt:lpstr>Презентация на PowerPoint</vt:lpstr>
      <vt:lpstr>Методология за разработка - Kanban</vt:lpstr>
      <vt:lpstr>Система за управление на проекта</vt:lpstr>
      <vt:lpstr>Trello</vt:lpstr>
      <vt:lpstr>Система за контрол на версиите</vt:lpstr>
      <vt:lpstr>Презентация на PowerPoint</vt:lpstr>
      <vt:lpstr>Диаграма на гант</vt:lpstr>
      <vt:lpstr>Таблица на риска</vt:lpstr>
      <vt:lpstr>Краен продукт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търсене на автомобили</dc:title>
  <dc:creator>bojko</dc:creator>
  <cp:lastModifiedBy>bojko</cp:lastModifiedBy>
  <cp:revision>23</cp:revision>
  <dcterms:created xsi:type="dcterms:W3CDTF">2021-05-23T11:58:30Z</dcterms:created>
  <dcterms:modified xsi:type="dcterms:W3CDTF">2021-05-28T14:06:25Z</dcterms:modified>
</cp:coreProperties>
</file>