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7C036-0D84-4167-A592-15D2070CF5B5}" v="34" dt="2019-07-06T22:05:49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75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315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917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522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032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1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4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9578-6D94-43AB-8A89-1D003F84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8" b="30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K.U.R.U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Bluetooth controlled car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99578-6D94-43AB-8A89-1D003F84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4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  <p:pic>
        <p:nvPicPr>
          <p:cNvPr id="10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F99ABF29-6449-4254-AE4F-3FE183C0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07" y="2939985"/>
            <a:ext cx="5344035" cy="3880340"/>
          </a:xfrm>
          <a:prstGeom prst="rect">
            <a:avLst/>
          </a:prstGeom>
        </p:spPr>
      </p:pic>
      <p:pic>
        <p:nvPicPr>
          <p:cNvPr id="12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702871A1-2301-4FD5-AF33-61504E095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549" y="1053504"/>
            <a:ext cx="2381250" cy="2381250"/>
          </a:xfrm>
          <a:prstGeom prst="rect">
            <a:avLst/>
          </a:prstGeom>
        </p:spPr>
      </p:pic>
      <p:pic>
        <p:nvPicPr>
          <p:cNvPr id="20" name="Picture 18" descr="A circuit board&#10;&#10;Description generated with very high confidence">
            <a:extLst>
              <a:ext uri="{FF2B5EF4-FFF2-40B4-BE49-F238E27FC236}">
                <a16:creationId xmlns:a16="http://schemas.microsoft.com/office/drawing/2014/main" id="{30964D06-AB28-449E-95CD-F94740101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317" y="226587"/>
            <a:ext cx="3105614" cy="25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99578-6D94-43AB-8A89-1D003F84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4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FF0885-196F-4640-970F-3E33CCF3B659}"/>
              </a:ext>
            </a:extLst>
          </p:cNvPr>
          <p:cNvSpPr txBox="1"/>
          <p:nvPr/>
        </p:nvSpPr>
        <p:spPr>
          <a:xfrm>
            <a:off x="2814917" y="475128"/>
            <a:ext cx="79965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D5E4A-3093-4F31-A357-077D1BA6B73C}"/>
              </a:ext>
            </a:extLst>
          </p:cNvPr>
          <p:cNvSpPr txBox="1"/>
          <p:nvPr/>
        </p:nvSpPr>
        <p:spPr>
          <a:xfrm>
            <a:off x="4347885" y="1541930"/>
            <a:ext cx="5047129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ea typeface="+mn-lt"/>
                <a:cs typeface="+mn-lt"/>
              </a:rPr>
              <a:t>K.U.R.U is a car which is controlled trough smartphone app via "Bluetooth". It is driven by two </a:t>
            </a:r>
            <a:r>
              <a:rPr lang="en-US" sz="3000" dirty="0">
                <a:latin typeface="Calibri"/>
                <a:ea typeface="+mn-lt"/>
                <a:cs typeface="+mn-lt"/>
              </a:rPr>
              <a:t>9</a:t>
            </a:r>
            <a:r>
              <a:rPr lang="en-US" sz="3000" dirty="0">
                <a:ea typeface="+mn-lt"/>
                <a:cs typeface="+mn-lt"/>
              </a:rPr>
              <a:t>V DC motors with L</a:t>
            </a:r>
            <a:r>
              <a:rPr lang="en-US" sz="3000" dirty="0">
                <a:latin typeface="Calibri"/>
                <a:ea typeface="+mn-lt"/>
                <a:cs typeface="+mn-lt"/>
              </a:rPr>
              <a:t>293</a:t>
            </a:r>
            <a:r>
              <a:rPr lang="en-US" sz="3000" dirty="0">
                <a:ea typeface="+mn-lt"/>
                <a:cs typeface="+mn-lt"/>
              </a:rPr>
              <a:t>D module. The main functionality is controlled by the main board which is Arduino Uno.</a:t>
            </a:r>
            <a:endParaRPr lang="en-US" sz="3000" dirty="0"/>
          </a:p>
          <a:p>
            <a:br>
              <a:rPr lang="en-US" dirty="0"/>
            </a:br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5656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99578-6D94-43AB-8A89-1D003F84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4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  <p:pic>
        <p:nvPicPr>
          <p:cNvPr id="7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A95F9678-898F-4BBC-9342-DE1ADBD7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23" y="121091"/>
            <a:ext cx="9290271" cy="62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6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99578-6D94-43AB-8A89-1D003F84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4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70E762-8427-4EC6-94E8-AD94DED13F77}"/>
              </a:ext>
            </a:extLst>
          </p:cNvPr>
          <p:cNvSpPr txBox="1"/>
          <p:nvPr/>
        </p:nvSpPr>
        <p:spPr>
          <a:xfrm>
            <a:off x="2052918" y="1317812"/>
            <a:ext cx="40072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Authors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A4AB4-B855-4EF5-B756-2C1A5ABC39DE}"/>
              </a:ext>
            </a:extLst>
          </p:cNvPr>
          <p:cNvSpPr txBox="1"/>
          <p:nvPr/>
        </p:nvSpPr>
        <p:spPr>
          <a:xfrm>
            <a:off x="2985247" y="2743200"/>
            <a:ext cx="1077557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Hristo Dimitrov – Car </a:t>
            </a:r>
            <a:r>
              <a:rPr lang="en-US" sz="2800" dirty="0">
                <a:ea typeface="+mn-lt"/>
                <a:cs typeface="+mn-lt"/>
              </a:rPr>
              <a:t>Chassis, Presentation, Documentation</a:t>
            </a:r>
          </a:p>
          <a:p>
            <a:r>
              <a:rPr lang="en-US" sz="2800" dirty="0" err="1">
                <a:ea typeface="+mn-lt"/>
                <a:cs typeface="+mn-lt"/>
              </a:rPr>
              <a:t>Bojidar</a:t>
            </a:r>
            <a:r>
              <a:rPr lang="en-US" sz="2800" dirty="0">
                <a:ea typeface="+mn-lt"/>
                <a:cs typeface="+mn-lt"/>
              </a:rPr>
              <a:t> Markov – Source code, Wiring , Mobile App</a:t>
            </a:r>
            <a:br>
              <a:rPr lang="en-US" sz="2800" dirty="0">
                <a:ea typeface="+mn-lt"/>
                <a:cs typeface="+mn-lt"/>
              </a:rPr>
            </a:b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01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9578-6D94-43AB-8A89-1D003F84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8" b="30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Thanks for the attention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52110"/>
            <a:ext cx="4080933" cy="93979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7.VII.2019 - city Sliven</a:t>
            </a:r>
            <a:endParaRPr lang="en-US" dirty="0" err="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9483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K.U.R.U</vt:lpstr>
      <vt:lpstr>PowerPoint Presentation</vt:lpstr>
      <vt:lpstr>PowerPoint Presentation</vt:lpstr>
      <vt:lpstr>PowerPoint Presentation</vt:lpstr>
      <vt:lpstr>PowerPoint Presentation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289</cp:revision>
  <dcterms:created xsi:type="dcterms:W3CDTF">2013-07-15T20:26:40Z</dcterms:created>
  <dcterms:modified xsi:type="dcterms:W3CDTF">2019-07-06T22:11:29Z</dcterms:modified>
</cp:coreProperties>
</file>