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132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9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41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971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99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68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803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1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818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64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722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30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9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933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22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71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0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43DC02-3ECD-4532-8DA9-18EF7163CDE9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75B856-A1BC-4429-B25A-C2B27B809F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853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gfDngHAJJMX-powerful-jarv/editel?tenant=circui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DE1487-6C5F-354A-135D-9D839A38A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34" y="1964267"/>
            <a:ext cx="10195391" cy="1405467"/>
          </a:xfrm>
        </p:spPr>
        <p:txBody>
          <a:bodyPr/>
          <a:lstStyle/>
          <a:p>
            <a:pPr algn="ctr"/>
            <a:r>
              <a:rPr lang="bg-BG" b="1" dirty="0">
                <a:latin typeface="+mn-lt"/>
              </a:rPr>
              <a:t>Метеорологична Станция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5E67B21-5C6E-9CBC-A915-C7E22513D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249" y="4385732"/>
            <a:ext cx="7667537" cy="1405467"/>
          </a:xfrm>
        </p:spPr>
        <p:txBody>
          <a:bodyPr>
            <a:normAutofit/>
          </a:bodyPr>
          <a:lstStyle/>
          <a:p>
            <a:pPr algn="ctr"/>
            <a:r>
              <a:rPr lang="bg-BG" sz="1600" dirty="0" err="1"/>
              <a:t>ИзГОТВЕНА</a:t>
            </a:r>
            <a:r>
              <a:rPr lang="bg-BG" sz="1600" dirty="0"/>
              <a:t> ОТ: Венцислав </a:t>
            </a:r>
            <a:r>
              <a:rPr lang="bg-BG" sz="1600" dirty="0" err="1"/>
              <a:t>генов</a:t>
            </a:r>
            <a:r>
              <a:rPr lang="bg-BG" sz="1600" dirty="0"/>
              <a:t> и </a:t>
            </a:r>
            <a:r>
              <a:rPr lang="bg-BG" sz="1600" dirty="0" err="1"/>
              <a:t>божидар</a:t>
            </a:r>
            <a:r>
              <a:rPr lang="bg-BG" sz="1600" dirty="0"/>
              <a:t> </a:t>
            </a:r>
            <a:r>
              <a:rPr lang="bg-BG" sz="1600" dirty="0" err="1"/>
              <a:t>сивинов</a:t>
            </a:r>
            <a:r>
              <a:rPr lang="bg-BG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96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5D65E6-677A-1619-327B-50314527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81282" cy="1456267"/>
          </a:xfrm>
        </p:spPr>
        <p:txBody>
          <a:bodyPr/>
          <a:lstStyle/>
          <a:p>
            <a:pPr algn="ctr"/>
            <a:r>
              <a:rPr lang="bg-BG" dirty="0">
                <a:latin typeface="+mn-lt"/>
              </a:rPr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3F9502-4B05-5DD5-58CE-46B3E555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  <a:p>
            <a:r>
              <a:rPr lang="bg-BG" dirty="0"/>
              <a:t>Блокова схема</a:t>
            </a:r>
          </a:p>
          <a:p>
            <a:r>
              <a:rPr lang="bg-BG" dirty="0"/>
              <a:t>Електрическа схема</a:t>
            </a:r>
          </a:p>
          <a:p>
            <a:r>
              <a:rPr lang="bg-BG" dirty="0"/>
              <a:t>Списък със съставни части</a:t>
            </a:r>
          </a:p>
          <a:p>
            <a:r>
              <a:rPr lang="bg-BG" dirty="0"/>
              <a:t>Сорс код</a:t>
            </a:r>
          </a:p>
          <a:p>
            <a:r>
              <a:rPr lang="bg-BG" dirty="0"/>
              <a:t>Линкове към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0011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6C0952-CBED-F443-DB75-7A07649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798727" cy="1456267"/>
          </a:xfrm>
        </p:spPr>
        <p:txBody>
          <a:bodyPr/>
          <a:lstStyle/>
          <a:p>
            <a:pPr algn="ctr"/>
            <a:r>
              <a:rPr lang="bg-BG" dirty="0">
                <a:latin typeface="+mn-lt"/>
              </a:rPr>
              <a:t>Описание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60B1C3-7B20-685B-8464-5F36BAE2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Чрез </a:t>
            </a:r>
            <a:r>
              <a:rPr lang="ru-RU" dirty="0" err="1"/>
              <a:t>сензор</a:t>
            </a:r>
            <a:r>
              <a:rPr lang="ru-RU" dirty="0"/>
              <a:t> за </a:t>
            </a:r>
            <a:r>
              <a:rPr lang="ru-RU" dirty="0" err="1"/>
              <a:t>измерване</a:t>
            </a:r>
            <a:r>
              <a:rPr lang="ru-RU" dirty="0"/>
              <a:t> на </a:t>
            </a:r>
            <a:r>
              <a:rPr lang="ru-RU" dirty="0" err="1"/>
              <a:t>температурата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бива</a:t>
            </a:r>
            <a:r>
              <a:rPr lang="ru-RU" dirty="0"/>
              <a:t> </a:t>
            </a:r>
            <a:r>
              <a:rPr lang="ru-RU" dirty="0" err="1"/>
              <a:t>отчетена</a:t>
            </a:r>
            <a:r>
              <a:rPr lang="ru-RU" dirty="0"/>
              <a:t> и показана на дисплея и </a:t>
            </a:r>
            <a:r>
              <a:rPr lang="ru-RU" dirty="0" err="1"/>
              <a:t>спрямо</a:t>
            </a:r>
            <a:r>
              <a:rPr lang="ru-RU" dirty="0"/>
              <a:t> </a:t>
            </a:r>
            <a:r>
              <a:rPr lang="ru-RU" dirty="0" err="1"/>
              <a:t>нея</a:t>
            </a:r>
            <a:r>
              <a:rPr lang="ru-RU" dirty="0"/>
              <a:t> се </a:t>
            </a:r>
            <a:r>
              <a:rPr lang="ru-RU" dirty="0" err="1"/>
              <a:t>определя</a:t>
            </a:r>
            <a:r>
              <a:rPr lang="ru-RU" dirty="0"/>
              <a:t> </a:t>
            </a:r>
            <a:r>
              <a:rPr lang="ru-RU" dirty="0" err="1"/>
              <a:t>температурата</a:t>
            </a:r>
            <a:r>
              <a:rPr lang="ru-RU" dirty="0"/>
              <a:t>  (например в </a:t>
            </a:r>
            <a:r>
              <a:rPr lang="ru-RU" dirty="0" err="1"/>
              <a:t>домашни</a:t>
            </a:r>
            <a:r>
              <a:rPr lang="ru-RU" dirty="0"/>
              <a:t> условия) в </a:t>
            </a:r>
            <a:r>
              <a:rPr lang="ru-RU" dirty="0" err="1"/>
              <a:t>градуси</a:t>
            </a:r>
            <a:r>
              <a:rPr lang="ru-RU" dirty="0"/>
              <a:t> по </a:t>
            </a:r>
            <a:r>
              <a:rPr lang="ru-RU" dirty="0" err="1"/>
              <a:t>целзии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62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6C578D-A850-3351-0B06-2787246A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81282" cy="1456267"/>
          </a:xfrm>
        </p:spPr>
        <p:txBody>
          <a:bodyPr/>
          <a:lstStyle/>
          <a:p>
            <a:pPr algn="ctr"/>
            <a:r>
              <a:rPr lang="bg-BG" dirty="0">
                <a:latin typeface="+mn-lt"/>
              </a:rPr>
              <a:t>Блокова схема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8A01660-EEC6-937B-2C0A-AD082F35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06" y="1889870"/>
            <a:ext cx="8237988" cy="4695489"/>
          </a:xfrm>
        </p:spPr>
      </p:pic>
    </p:spTree>
    <p:extLst>
      <p:ext uri="{BB962C8B-B14F-4D97-AF65-F5344CB8AC3E}">
        <p14:creationId xmlns:p14="http://schemas.microsoft.com/office/powerpoint/2010/main" val="306996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000286-85E6-E7C9-B1EB-FC3DE9BF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31616" cy="1456267"/>
          </a:xfrm>
        </p:spPr>
        <p:txBody>
          <a:bodyPr/>
          <a:lstStyle/>
          <a:p>
            <a:pPr algn="ctr"/>
            <a:r>
              <a:rPr lang="bg-BG" dirty="0">
                <a:latin typeface="+mn-lt"/>
              </a:rPr>
              <a:t>Електрическа схема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318E951-FA68-8357-10B6-4890569B8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21" y="2183483"/>
            <a:ext cx="8597976" cy="3649662"/>
          </a:xfrm>
        </p:spPr>
      </p:pic>
    </p:spTree>
    <p:extLst>
      <p:ext uri="{BB962C8B-B14F-4D97-AF65-F5344CB8AC3E}">
        <p14:creationId xmlns:p14="http://schemas.microsoft.com/office/powerpoint/2010/main" val="109275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DA4371-3741-5598-AB9B-3FCD16F7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72893" cy="1456267"/>
          </a:xfrm>
        </p:spPr>
        <p:txBody>
          <a:bodyPr/>
          <a:lstStyle/>
          <a:p>
            <a:pPr algn="ctr"/>
            <a:r>
              <a:rPr lang="bg-BG" dirty="0">
                <a:latin typeface="+mn-lt"/>
              </a:rPr>
              <a:t>Списък със съставни части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0346B3E-42F4-E93D-588D-B46FF7193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36" y="2778990"/>
            <a:ext cx="7859222" cy="2324424"/>
          </a:xfrm>
        </p:spPr>
      </p:pic>
    </p:spTree>
    <p:extLst>
      <p:ext uri="{BB962C8B-B14F-4D97-AF65-F5344CB8AC3E}">
        <p14:creationId xmlns:p14="http://schemas.microsoft.com/office/powerpoint/2010/main" val="1474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D263A0-6D34-8DB6-15A0-F39FEE78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07116" cy="1456267"/>
          </a:xfrm>
        </p:spPr>
        <p:txBody>
          <a:bodyPr/>
          <a:lstStyle/>
          <a:p>
            <a:pPr algn="ctr"/>
            <a:r>
              <a:rPr lang="bg-BG" dirty="0">
                <a:latin typeface="+mn-lt"/>
              </a:rPr>
              <a:t>Сорс код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4F53045-AFBD-EC3C-FFDF-C3A4C848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45" y="1905248"/>
            <a:ext cx="5922627" cy="4343152"/>
          </a:xfrm>
        </p:spPr>
      </p:pic>
    </p:spTree>
    <p:extLst>
      <p:ext uri="{BB962C8B-B14F-4D97-AF65-F5344CB8AC3E}">
        <p14:creationId xmlns:p14="http://schemas.microsoft.com/office/powerpoint/2010/main" val="389150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3FB464-594F-4616-DC16-F98B23D2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3560" cy="1456267"/>
          </a:xfrm>
        </p:spPr>
        <p:txBody>
          <a:bodyPr/>
          <a:lstStyle/>
          <a:p>
            <a:pPr algn="ctr"/>
            <a:r>
              <a:rPr lang="bg-BG" dirty="0">
                <a:latin typeface="+mn-lt"/>
              </a:rPr>
              <a:t>Линкове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F22D39-5A44-61E8-BE67-01345CB2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https://www.tinkercad.com/things/gfDngHAJJMX-powerful-jarv/editel?tenant=circuits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646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7F10F-5CD1-0839-C6CD-15AA97B6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6E3DEC3-68BA-837D-C2D2-A6756D49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Майкъл Джeксън. - ppt download">
            <a:extLst>
              <a:ext uri="{FF2B5EF4-FFF2-40B4-BE49-F238E27FC236}">
                <a16:creationId xmlns:a16="http://schemas.microsoft.com/office/drawing/2014/main" id="{A503F2D7-E48E-57DD-4132-39D157D79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3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ен">
  <a:themeElements>
    <a:clrScheme name="Небесен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ен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ен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Небесен</Template>
  <TotalTime>34</TotalTime>
  <Words>90</Words>
  <Application>Microsoft Office PowerPoint</Application>
  <PresentationFormat>Широк екран</PresentationFormat>
  <Paragraphs>17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Небесен</vt:lpstr>
      <vt:lpstr>Метеорологична Станция</vt:lpstr>
      <vt:lpstr>Съдържание</vt:lpstr>
      <vt:lpstr>Описание на проекта</vt:lpstr>
      <vt:lpstr>Блокова схема</vt:lpstr>
      <vt:lpstr>Електрическа схема</vt:lpstr>
      <vt:lpstr>Списък със съставни части</vt:lpstr>
      <vt:lpstr>Сорс код</vt:lpstr>
      <vt:lpstr>Линкове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Метеорологична Станция</dc:title>
  <dc:creator>Венцислав Генов</dc:creator>
  <cp:lastModifiedBy>Венцислав Генов</cp:lastModifiedBy>
  <cp:revision>1</cp:revision>
  <dcterms:created xsi:type="dcterms:W3CDTF">2023-05-14T02:29:09Z</dcterms:created>
  <dcterms:modified xsi:type="dcterms:W3CDTF">2023-05-14T03:03:38Z</dcterms:modified>
</cp:coreProperties>
</file>