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299" r:id="rId45"/>
    <p:sldId id="300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4F1E2E-0988-4707-A58C-DC1F72260617}">
          <p14:sldIdLst>
            <p14:sldId id="256"/>
            <p14:sldId id="257"/>
            <p14:sldId id="258"/>
          </p14:sldIdLst>
        </p14:section>
        <p14:section name="Architecture" id="{54FC0ED8-53D5-4C92-8E65-57741803602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1A20D54C-7C8B-4A53-B4EB-58E25875A32C}">
          <p14:sldIdLst>
            <p14:sldId id="272"/>
            <p14:sldId id="273"/>
            <p14:sldId id="274"/>
            <p14:sldId id="275"/>
          </p14:sldIdLst>
        </p14:section>
        <p14:section name="Enumarations" id="{77E651A3-2954-42D0-9138-2187011F688D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1A390E4C-D68F-4328-A2C9-FD05201C398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Java Packages" id="{BFD985A9-1537-4370-BB7A-03C2769D852C}">
          <p14:sldIdLst>
            <p14:sldId id="294"/>
            <p14:sldId id="295"/>
            <p14:sldId id="296"/>
          </p14:sldIdLst>
        </p14:section>
        <p14:section name="Conclusion" id="{EF4F6C93-5C1E-440D-A241-9227BD30C8E9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61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09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525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9.gif"/><Relationship Id="rId4" Type="http://schemas.openxmlformats.org/officeDocument/2006/relationships/image" Target="../media/image46.jpeg"/><Relationship Id="rId9" Type="http://schemas.openxmlformats.org/officeDocument/2006/relationships/hyperlink" Target="https://www.lukanet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Hiding implementation</a:t>
            </a:r>
          </a:p>
          <a:p>
            <a:pPr lvl="1"/>
            <a:r>
              <a:rPr lang="en-US" dirty="0"/>
              <a:t>Allow us to change output destination</a:t>
            </a:r>
          </a:p>
          <a:p>
            <a:pPr lvl="1"/>
            <a:r>
              <a:rPr lang="en-US" dirty="0"/>
              <a:t>Helps us to avoid repeating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2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Restructuring and Organizing Code</a:t>
            </a:r>
          </a:p>
        </p:txBody>
      </p:sp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</a:t>
            </a:r>
            <a:r>
              <a:rPr lang="en-US" sz="2700">
                <a:solidFill>
                  <a:schemeClr val="tx1"/>
                </a:solidFill>
                <a:effectLst/>
              </a:rPr>
              <a:t>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tx1"/>
                </a:solidFill>
                <a:effectLst/>
              </a:rPr>
              <a:t>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Refactoring</a:t>
            </a:r>
          </a:p>
          <a:p>
            <a:r>
              <a:rPr lang="en-US" noProof="1"/>
              <a:t>Enumerations</a:t>
            </a:r>
          </a:p>
          <a:p>
            <a:r>
              <a:rPr lang="en-US" noProof="1"/>
              <a:t>Static Keyword</a:t>
            </a:r>
          </a:p>
          <a:p>
            <a:r>
              <a:rPr lang="en-US" noProof="1"/>
              <a:t>Java Packages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sz="3400" dirty="0"/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sz="3400" dirty="0"/>
              <a:t>into smaller functional units and make sure it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Syntax and Usage</a:t>
            </a:r>
          </a:p>
        </p:txBody>
      </p:sp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7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5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Static Class, Variable, Method and Block</a:t>
            </a:r>
          </a:p>
        </p:txBody>
      </p:sp>
    </p:spTree>
    <p:extLst>
      <p:ext uri="{BB962C8B-B14F-4D97-AF65-F5344CB8AC3E}">
        <p14:creationId xmlns:p14="http://schemas.microsoft.com/office/powerpoint/2010/main" val="26260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49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1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9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9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5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40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71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Built-In and User-Defined Packages</a:t>
            </a:r>
          </a:p>
        </p:txBody>
      </p:sp>
    </p:spTree>
    <p:extLst>
      <p:ext uri="{BB962C8B-B14F-4D97-AF65-F5344CB8AC3E}">
        <p14:creationId xmlns:p14="http://schemas.microsoft.com/office/powerpoint/2010/main" val="42092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Splitting Code into Logical Parts</a:t>
            </a:r>
          </a:p>
        </p:txBody>
      </p:sp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6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6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3174</Words>
  <Application>Microsoft Office PowerPoint</Application>
  <PresentationFormat>Widescreen</PresentationFormat>
  <Paragraphs>499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</cp:lastModifiedBy>
  <cp:revision>8</cp:revision>
  <dcterms:created xsi:type="dcterms:W3CDTF">2018-05-23T13:08:44Z</dcterms:created>
  <dcterms:modified xsi:type="dcterms:W3CDTF">2020-03-06T10:59:50Z</dcterms:modified>
  <cp:category>programming;computer programming;software development;web development</cp:category>
</cp:coreProperties>
</file>