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8CA720-26F6-42A5-B06A-C33E3264A415}">
          <p14:sldIdLst>
            <p14:sldId id="256"/>
            <p14:sldId id="257"/>
            <p14:sldId id="258"/>
          </p14:sldIdLst>
        </p14:section>
        <p14:section name="Data Transfer Objects" id="{0E3178D7-E9B9-4426-A45F-1AB04D3326B3}">
          <p14:sldIdLst>
            <p14:sldId id="259"/>
            <p14:sldId id="260"/>
            <p14:sldId id="261"/>
            <p14:sldId id="262"/>
          </p14:sldIdLst>
        </p14:section>
        <p14:section name="Model Mapping" id="{A225C16B-DB06-40D6-9C40-EF75FFA19C0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ummary" id="{1A92F6A2-8B98-48DE-9969-80DC99F264EA}">
          <p14:sldIdLst>
            <p14:sldId id="276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24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Auto Mapping Objects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/>
              <a:t>SoftUni 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/>
              <a:t>Technical Trainers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297819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016209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Entities</a:t>
            </a:r>
            <a:endParaRPr lang="bg-BG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DTO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DTO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br>
              <a:rPr lang="en-GB" sz="3200" dirty="0"/>
            </a:br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&lt;version&gt;2.3.8&lt;/version&gt;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0942" y="5464101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0943" y="4941541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33" y="5220402"/>
            <a:ext cx="2970000" cy="510778"/>
          </a:xfrm>
          <a:prstGeom prst="wedgeRoundRectCallout">
            <a:avLst>
              <a:gd name="adj1" fmla="val -34226"/>
              <a:gd name="adj2" fmla="val 746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6236208"/>
            <a:ext cx="3496371" cy="510778"/>
          </a:xfrm>
          <a:prstGeom prst="wedgeRoundRectCallout">
            <a:avLst>
              <a:gd name="adj1" fmla="val -17644"/>
              <a:gd name="adj2" fmla="val -6246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6800" y="4395159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6800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ModelMapper</a:t>
            </a:r>
            <a:r>
              <a:rPr lang="en-US" sz="3600" dirty="0"/>
              <a:t> uses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> to map objects </a:t>
            </a:r>
          </a:p>
          <a:p>
            <a:pPr lvl="1"/>
            <a:r>
              <a:rPr lang="en-US" sz="3400" dirty="0"/>
              <a:t>Sometimes fields differ and mapping </a:t>
            </a:r>
            <a:r>
              <a:rPr lang="en-US" sz="3400" b="1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400" dirty="0"/>
              <a:t>In this case some manual mapping is needed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2499" y="1146991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8721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4897" y="3864108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7446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71221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3081611"/>
            <a:ext cx="1066800" cy="392427"/>
          </a:xfrm>
          <a:prstGeom prst="wedgeRoundRectCallout">
            <a:avLst>
              <a:gd name="adj1" fmla="val -20956"/>
              <a:gd name="adj2" fmla="val -715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6000" y="3089054"/>
            <a:ext cx="1828800" cy="362466"/>
          </a:xfrm>
          <a:prstGeom prst="wedgeRoundRectCallout">
            <a:avLst>
              <a:gd name="adj1" fmla="val -23937"/>
              <a:gd name="adj2" fmla="val -684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Destination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Use Convertion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Transfer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Model Mapping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599267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should </a:t>
            </a:r>
            <a:r>
              <a:rPr lang="en-GB" sz="3600" b="1" dirty="0">
                <a:solidFill>
                  <a:schemeClr val="accent1"/>
                </a:solidFill>
              </a:rPr>
              <a:t>not expose full data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about our entities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Present only those which should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be visible to the outside world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Mapping is </a:t>
            </a:r>
            <a:r>
              <a:rPr lang="en-GB" sz="3600" b="1" dirty="0">
                <a:solidFill>
                  <a:schemeClr val="accent1"/>
                </a:solidFill>
              </a:rPr>
              <a:t>done with 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 err="1">
                <a:solidFill>
                  <a:schemeClr val="accent1"/>
                </a:solidFill>
              </a:rPr>
              <a:t>ModelMapper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map all or single fields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convert field values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Aggregated Data from Entities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Transfer Objects</a:t>
            </a:r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874596"/>
          </a:xfrm>
        </p:spPr>
        <p:txBody>
          <a:bodyPr>
            <a:normAutofit/>
          </a:bodyPr>
          <a:lstStyle/>
          <a:p>
            <a:r>
              <a:rPr lang="en-US" sz="3600" dirty="0"/>
              <a:t>Domain objects are mapped to view models – </a:t>
            </a:r>
            <a:r>
              <a:rPr lang="en-US" sz="3600" b="1" dirty="0">
                <a:solidFill>
                  <a:schemeClr val="bg1"/>
                </a:solidFill>
              </a:rPr>
              <a:t>DTO</a:t>
            </a:r>
            <a:r>
              <a:rPr lang="en-US" sz="3600" dirty="0"/>
              <a:t>s</a:t>
            </a:r>
          </a:p>
          <a:p>
            <a:pPr lvl="1"/>
            <a:r>
              <a:rPr lang="en-US" sz="3400" dirty="0"/>
              <a:t>A DTO is a </a:t>
            </a:r>
            <a:r>
              <a:rPr lang="en-US" sz="3400" b="1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3400" dirty="0"/>
              <a:t>Exposes only properties, </a:t>
            </a:r>
            <a:r>
              <a:rPr lang="en-US" sz="3400" b="1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applications, domain objects can be used in the meaning of DTOs</a:t>
            </a:r>
          </a:p>
          <a:p>
            <a:pPr lvl="1"/>
            <a:r>
              <a:rPr lang="en-US" sz="3400" dirty="0"/>
              <a:t>Otherwise we accomplish nothing but </a:t>
            </a:r>
            <a:r>
              <a:rPr lang="en-US" sz="3400" b="1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 Layer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  <a:endParaRPr lang="bg-BG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Repository Layer</a:t>
            </a:r>
            <a:endParaRPr lang="bg-BG" sz="2000" b="1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bg-BG" sz="2800" b="1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“address_id")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63152" y="5184000"/>
            <a:ext cx="842119" cy="900000"/>
          </a:xfrm>
          <a:prstGeom prst="leftUpArrow">
            <a:avLst>
              <a:gd name="adj1" fmla="val 25000"/>
              <a:gd name="adj2" fmla="val 27857"/>
              <a:gd name="adj3" fmla="val 2500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Converting Entity Objects to DTOs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often want to map data between </a:t>
            </a:r>
            <a:r>
              <a:rPr lang="en-GB" sz="3600" b="1" dirty="0">
                <a:solidFill>
                  <a:schemeClr val="bg1"/>
                </a:solidFill>
              </a:rPr>
              <a:t>objects with similar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structure</a:t>
            </a:r>
          </a:p>
          <a:p>
            <a:r>
              <a:rPr lang="en-GB" sz="3600" dirty="0"/>
              <a:t>Model mapping is an easy way to </a:t>
            </a:r>
            <a:r>
              <a:rPr lang="en-GB" sz="3600" b="1" dirty="0">
                <a:solidFill>
                  <a:schemeClr val="bg1"/>
                </a:solidFill>
              </a:rPr>
              <a:t>convert one model to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another</a:t>
            </a:r>
          </a:p>
          <a:p>
            <a:r>
              <a:rPr lang="en-GB" sz="3600" dirty="0"/>
              <a:t>Separate </a:t>
            </a:r>
            <a:r>
              <a:rPr lang="en-GB" sz="3600" b="1" dirty="0">
                <a:solidFill>
                  <a:schemeClr val="bg1"/>
                </a:solidFill>
              </a:rPr>
              <a:t>models</a:t>
            </a:r>
            <a:r>
              <a:rPr lang="en-GB" sz="3600" dirty="0"/>
              <a:t> must </a:t>
            </a:r>
            <a:r>
              <a:rPr lang="en-GB" sz="3600" b="1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sz="3600" dirty="0"/>
              <a:t>We can </a:t>
            </a:r>
            <a:r>
              <a:rPr lang="en-GB" sz="3600" b="1" dirty="0">
                <a:solidFill>
                  <a:schemeClr val="bg1"/>
                </a:solidFill>
              </a:rPr>
              <a:t>map entity objects to DTOs </a:t>
            </a:r>
            <a:r>
              <a:rPr lang="en-GB" sz="3600" dirty="0"/>
              <a:t>using ModelMapper </a:t>
            </a:r>
          </a:p>
          <a:p>
            <a:r>
              <a:rPr lang="en-GB" sz="3600" dirty="0"/>
              <a:t>Uses </a:t>
            </a:r>
            <a:r>
              <a:rPr lang="en-GB" sz="3600" b="1" dirty="0">
                <a:solidFill>
                  <a:schemeClr val="bg1"/>
                </a:solidFill>
              </a:rPr>
              <a:t>conventions</a:t>
            </a:r>
            <a:r>
              <a:rPr lang="en-GB" sz="3600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1579</Words>
  <Application>Microsoft Office PowerPoint</Application>
  <PresentationFormat>Widescreen</PresentationFormat>
  <Paragraphs>298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Nina Manolova</cp:lastModifiedBy>
  <cp:revision>36</cp:revision>
  <dcterms:created xsi:type="dcterms:W3CDTF">2018-05-23T13:08:44Z</dcterms:created>
  <dcterms:modified xsi:type="dcterms:W3CDTF">2020-11-15T15:34:00Z</dcterms:modified>
  <cp:category>https://softuni.bg/trainings/1444/databases-advanced-hibernate-october-2016</cp:category>
</cp:coreProperties>
</file>