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58" r:id="rId4"/>
    <p:sldId id="263" r:id="rId5"/>
    <p:sldId id="269" r:id="rId6"/>
    <p:sldId id="259" r:id="rId7"/>
    <p:sldId id="260" r:id="rId8"/>
    <p:sldId id="264" r:id="rId9"/>
    <p:sldId id="265" r:id="rId10"/>
    <p:sldId id="272" r:id="rId11"/>
    <p:sldId id="262" r:id="rId12"/>
    <p:sldId id="273" r:id="rId13"/>
    <p:sldId id="267" r:id="rId14"/>
    <p:sldId id="268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44546A"/>
    <a:srgbClr val="B43500"/>
    <a:srgbClr val="B04A00"/>
    <a:srgbClr val="AD6300"/>
    <a:srgbClr val="AD83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4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19E93F-2BF8-4467-970C-D5089CD8B70D}" type="doc">
      <dgm:prSet loTypeId="urn:microsoft.com/office/officeart/2005/8/layout/cycle5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D4D9DD27-88A5-4163-B643-63843527B496}">
      <dgm:prSet phldrT="[文字]" custT="1"/>
      <dgm:spPr/>
      <dgm:t>
        <a:bodyPr/>
        <a:lstStyle/>
        <a:p>
          <a:r>
            <a:rPr lang="en-US" altLang="zh-TW" sz="2000" dirty="0" smtClean="0"/>
            <a:t>Data Analysis</a:t>
          </a:r>
          <a:endParaRPr lang="zh-TW" altLang="en-US" sz="2000" dirty="0"/>
        </a:p>
      </dgm:t>
    </dgm:pt>
    <dgm:pt modelId="{8AF421EB-52F8-4412-8D24-C7EFDFFAA550}" type="parTrans" cxnId="{26BC2154-A942-46B6-B9C7-31B547111C67}">
      <dgm:prSet/>
      <dgm:spPr/>
      <dgm:t>
        <a:bodyPr/>
        <a:lstStyle/>
        <a:p>
          <a:endParaRPr lang="zh-TW" altLang="en-US" sz="1800"/>
        </a:p>
      </dgm:t>
    </dgm:pt>
    <dgm:pt modelId="{DC45F4B1-D055-47DD-852B-4A747D0C97E8}" type="sibTrans" cxnId="{26BC2154-A942-46B6-B9C7-31B547111C67}">
      <dgm:prSet custT="1"/>
      <dgm:spPr/>
      <dgm:t>
        <a:bodyPr/>
        <a:lstStyle/>
        <a:p>
          <a:endParaRPr lang="zh-TW" altLang="en-US" sz="1600"/>
        </a:p>
      </dgm:t>
    </dgm:pt>
    <dgm:pt modelId="{D4B4F396-5F95-4580-9FC6-58D25A5D2C8A}">
      <dgm:prSet phldrT="[文字]" custT="1"/>
      <dgm:spPr>
        <a:solidFill>
          <a:srgbClr val="AD8330"/>
        </a:solidFill>
      </dgm:spPr>
      <dgm:t>
        <a:bodyPr/>
        <a:lstStyle/>
        <a:p>
          <a:r>
            <a:rPr lang="en-US" altLang="zh-TW" sz="2000" dirty="0" smtClean="0"/>
            <a:t>Visualization</a:t>
          </a:r>
          <a:endParaRPr lang="zh-TW" altLang="en-US" sz="2000" dirty="0"/>
        </a:p>
      </dgm:t>
    </dgm:pt>
    <dgm:pt modelId="{1EE64D02-FDAC-450E-8C9D-FDD38C817694}" type="parTrans" cxnId="{46F82DC9-1D8F-49C0-A9FA-863A4F35F267}">
      <dgm:prSet/>
      <dgm:spPr/>
      <dgm:t>
        <a:bodyPr/>
        <a:lstStyle/>
        <a:p>
          <a:endParaRPr lang="zh-TW" altLang="en-US" sz="1800"/>
        </a:p>
      </dgm:t>
    </dgm:pt>
    <dgm:pt modelId="{0C870765-6A68-417A-A077-306315B3D6E2}" type="sibTrans" cxnId="{46F82DC9-1D8F-49C0-A9FA-863A4F35F267}">
      <dgm:prSet custT="1"/>
      <dgm:spPr/>
      <dgm:t>
        <a:bodyPr/>
        <a:lstStyle/>
        <a:p>
          <a:endParaRPr lang="zh-TW" altLang="en-US" sz="1600"/>
        </a:p>
      </dgm:t>
    </dgm:pt>
    <dgm:pt modelId="{5B4723B5-395B-4CC4-9580-741929CD8406}">
      <dgm:prSet phldrT="[文字]" custT="1"/>
      <dgm:spPr>
        <a:solidFill>
          <a:srgbClr val="AD6300"/>
        </a:solidFill>
      </dgm:spPr>
      <dgm:t>
        <a:bodyPr/>
        <a:lstStyle/>
        <a:p>
          <a:r>
            <a:rPr lang="en-US" altLang="zh-TW" sz="2000" dirty="0" smtClean="0"/>
            <a:t>Modeling</a:t>
          </a:r>
          <a:endParaRPr lang="zh-TW" altLang="en-US" sz="2000" dirty="0"/>
        </a:p>
      </dgm:t>
    </dgm:pt>
    <dgm:pt modelId="{6F1C983F-AD77-457D-ACC1-E183EC633815}" type="parTrans" cxnId="{EF5E0679-D536-4C25-9462-04E4552F3545}">
      <dgm:prSet/>
      <dgm:spPr/>
      <dgm:t>
        <a:bodyPr/>
        <a:lstStyle/>
        <a:p>
          <a:endParaRPr lang="zh-TW" altLang="en-US" sz="1800"/>
        </a:p>
      </dgm:t>
    </dgm:pt>
    <dgm:pt modelId="{479689EE-3505-4E9B-9F69-DC2808E1500B}" type="sibTrans" cxnId="{EF5E0679-D536-4C25-9462-04E4552F3545}">
      <dgm:prSet custT="1"/>
      <dgm:spPr/>
      <dgm:t>
        <a:bodyPr/>
        <a:lstStyle/>
        <a:p>
          <a:endParaRPr lang="zh-TW" altLang="en-US" sz="1600"/>
        </a:p>
      </dgm:t>
    </dgm:pt>
    <dgm:pt modelId="{41BC4DE0-D289-452D-A5C4-298AC13CD783}">
      <dgm:prSet phldrT="[文字]" custT="1"/>
      <dgm:spPr>
        <a:solidFill>
          <a:srgbClr val="B04A00"/>
        </a:solidFill>
      </dgm:spPr>
      <dgm:t>
        <a:bodyPr/>
        <a:lstStyle/>
        <a:p>
          <a:r>
            <a:rPr lang="en-US" altLang="zh-TW" sz="2000" dirty="0" smtClean="0"/>
            <a:t>Tuning</a:t>
          </a:r>
          <a:endParaRPr lang="zh-TW" altLang="en-US" sz="2000" dirty="0"/>
        </a:p>
      </dgm:t>
    </dgm:pt>
    <dgm:pt modelId="{3465D618-ECA4-4C78-B89D-3EDEFDF3BC55}" type="parTrans" cxnId="{5D2F833A-710B-41DF-B1FA-C701AED6E1A1}">
      <dgm:prSet/>
      <dgm:spPr/>
      <dgm:t>
        <a:bodyPr/>
        <a:lstStyle/>
        <a:p>
          <a:endParaRPr lang="zh-TW" altLang="en-US" sz="1800"/>
        </a:p>
      </dgm:t>
    </dgm:pt>
    <dgm:pt modelId="{A8907BD6-EAAB-403F-BED2-B5B8EBBB3344}" type="sibTrans" cxnId="{5D2F833A-710B-41DF-B1FA-C701AED6E1A1}">
      <dgm:prSet custT="1"/>
      <dgm:spPr/>
      <dgm:t>
        <a:bodyPr/>
        <a:lstStyle/>
        <a:p>
          <a:endParaRPr lang="zh-TW" altLang="en-US" sz="1600"/>
        </a:p>
      </dgm:t>
    </dgm:pt>
    <dgm:pt modelId="{7DAF9A55-BD7F-4EB8-904D-F35E2CEB0245}">
      <dgm:prSet phldrT="[文字]" custT="1"/>
      <dgm:spPr>
        <a:solidFill>
          <a:srgbClr val="B43500"/>
        </a:solidFill>
      </dgm:spPr>
      <dgm:t>
        <a:bodyPr/>
        <a:lstStyle/>
        <a:p>
          <a:r>
            <a:rPr lang="en-US" altLang="zh-TW" sz="2000" dirty="0" smtClean="0"/>
            <a:t>Evaluation</a:t>
          </a:r>
          <a:endParaRPr lang="zh-TW" altLang="en-US" sz="2000" dirty="0"/>
        </a:p>
      </dgm:t>
    </dgm:pt>
    <dgm:pt modelId="{83A6D363-E91F-4403-A143-511BCC2BFC27}" type="parTrans" cxnId="{F66681FA-81A1-4F76-8E0E-CB6F8FA1ECAA}">
      <dgm:prSet/>
      <dgm:spPr/>
      <dgm:t>
        <a:bodyPr/>
        <a:lstStyle/>
        <a:p>
          <a:endParaRPr lang="zh-TW" altLang="en-US" sz="1800"/>
        </a:p>
      </dgm:t>
    </dgm:pt>
    <dgm:pt modelId="{F9AE68A2-4DCC-4086-8FC5-A5668483B43F}" type="sibTrans" cxnId="{F66681FA-81A1-4F76-8E0E-CB6F8FA1ECAA}">
      <dgm:prSet custT="1"/>
      <dgm:spPr/>
      <dgm:t>
        <a:bodyPr/>
        <a:lstStyle/>
        <a:p>
          <a:endParaRPr lang="zh-TW" altLang="en-US" sz="1600"/>
        </a:p>
      </dgm:t>
    </dgm:pt>
    <dgm:pt modelId="{5C9C652A-A161-497F-A7F3-00CB99623B4F}" type="pres">
      <dgm:prSet presAssocID="{8919E93F-2BF8-4467-970C-D5089CD8B70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FD28091-03D3-4ED3-B383-9081657C7BFD}" type="pres">
      <dgm:prSet presAssocID="{D4D9DD27-88A5-4163-B643-63843527B49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189F256-BD95-496C-8A63-656CB4E8F61F}" type="pres">
      <dgm:prSet presAssocID="{D4D9DD27-88A5-4163-B643-63843527B496}" presName="spNode" presStyleCnt="0"/>
      <dgm:spPr/>
    </dgm:pt>
    <dgm:pt modelId="{C29FC8D6-A737-4C69-820E-6F003C315E91}" type="pres">
      <dgm:prSet presAssocID="{DC45F4B1-D055-47DD-852B-4A747D0C97E8}" presName="sibTrans" presStyleLbl="sibTrans1D1" presStyleIdx="0" presStyleCnt="5"/>
      <dgm:spPr/>
      <dgm:t>
        <a:bodyPr/>
        <a:lstStyle/>
        <a:p>
          <a:endParaRPr lang="zh-TW" altLang="en-US"/>
        </a:p>
      </dgm:t>
    </dgm:pt>
    <dgm:pt modelId="{E81C5C5D-4784-4BC8-BF46-85094588DB9D}" type="pres">
      <dgm:prSet presAssocID="{D4B4F396-5F95-4580-9FC6-58D25A5D2C8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0C04148-1F51-4553-8330-C73D093B10A5}" type="pres">
      <dgm:prSet presAssocID="{D4B4F396-5F95-4580-9FC6-58D25A5D2C8A}" presName="spNode" presStyleCnt="0"/>
      <dgm:spPr/>
    </dgm:pt>
    <dgm:pt modelId="{BC72D1D4-1BA4-4028-B00B-55F37A8E1678}" type="pres">
      <dgm:prSet presAssocID="{0C870765-6A68-417A-A077-306315B3D6E2}" presName="sibTrans" presStyleLbl="sibTrans1D1" presStyleIdx="1" presStyleCnt="5"/>
      <dgm:spPr/>
      <dgm:t>
        <a:bodyPr/>
        <a:lstStyle/>
        <a:p>
          <a:endParaRPr lang="zh-TW" altLang="en-US"/>
        </a:p>
      </dgm:t>
    </dgm:pt>
    <dgm:pt modelId="{CB308A9E-056C-4E98-8988-3C617F99108A}" type="pres">
      <dgm:prSet presAssocID="{5B4723B5-395B-4CC4-9580-741929CD840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5309D17-C2F9-484E-8334-8A059877ED24}" type="pres">
      <dgm:prSet presAssocID="{5B4723B5-395B-4CC4-9580-741929CD8406}" presName="spNode" presStyleCnt="0"/>
      <dgm:spPr/>
    </dgm:pt>
    <dgm:pt modelId="{9290E701-4C12-4B20-A1DD-4227FC706783}" type="pres">
      <dgm:prSet presAssocID="{479689EE-3505-4E9B-9F69-DC2808E1500B}" presName="sibTrans" presStyleLbl="sibTrans1D1" presStyleIdx="2" presStyleCnt="5"/>
      <dgm:spPr/>
      <dgm:t>
        <a:bodyPr/>
        <a:lstStyle/>
        <a:p>
          <a:endParaRPr lang="zh-TW" altLang="en-US"/>
        </a:p>
      </dgm:t>
    </dgm:pt>
    <dgm:pt modelId="{70CB2DDE-E6A5-4067-810C-6DACCA1ACFD8}" type="pres">
      <dgm:prSet presAssocID="{41BC4DE0-D289-452D-A5C4-298AC13CD78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6D1363B-C552-4A50-83EF-A66EE1400E2B}" type="pres">
      <dgm:prSet presAssocID="{41BC4DE0-D289-452D-A5C4-298AC13CD783}" presName="spNode" presStyleCnt="0"/>
      <dgm:spPr/>
    </dgm:pt>
    <dgm:pt modelId="{2198F994-6E95-4DC9-BBD0-53164959B800}" type="pres">
      <dgm:prSet presAssocID="{A8907BD6-EAAB-403F-BED2-B5B8EBBB3344}" presName="sibTrans" presStyleLbl="sibTrans1D1" presStyleIdx="3" presStyleCnt="5"/>
      <dgm:spPr/>
      <dgm:t>
        <a:bodyPr/>
        <a:lstStyle/>
        <a:p>
          <a:endParaRPr lang="zh-TW" altLang="en-US"/>
        </a:p>
      </dgm:t>
    </dgm:pt>
    <dgm:pt modelId="{80151EAE-040B-498C-A7D4-1B479B31D5D2}" type="pres">
      <dgm:prSet presAssocID="{7DAF9A55-BD7F-4EB8-904D-F35E2CEB024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1C46966-5BF5-46F1-90C5-B8420E0CAEBA}" type="pres">
      <dgm:prSet presAssocID="{7DAF9A55-BD7F-4EB8-904D-F35E2CEB0245}" presName="spNode" presStyleCnt="0"/>
      <dgm:spPr/>
    </dgm:pt>
    <dgm:pt modelId="{E5F381C7-39CA-45F2-97BA-D7FA64E7596F}" type="pres">
      <dgm:prSet presAssocID="{F9AE68A2-4DCC-4086-8FC5-A5668483B43F}" presName="sibTrans" presStyleLbl="sibTrans1D1" presStyleIdx="4" presStyleCnt="5"/>
      <dgm:spPr/>
      <dgm:t>
        <a:bodyPr/>
        <a:lstStyle/>
        <a:p>
          <a:endParaRPr lang="zh-TW" altLang="en-US"/>
        </a:p>
      </dgm:t>
    </dgm:pt>
  </dgm:ptLst>
  <dgm:cxnLst>
    <dgm:cxn modelId="{8A1034C8-3F56-4192-B02D-F738B4F49141}" type="presOf" srcId="{A8907BD6-EAAB-403F-BED2-B5B8EBBB3344}" destId="{2198F994-6E95-4DC9-BBD0-53164959B800}" srcOrd="0" destOrd="0" presId="urn:microsoft.com/office/officeart/2005/8/layout/cycle5"/>
    <dgm:cxn modelId="{5D2F833A-710B-41DF-B1FA-C701AED6E1A1}" srcId="{8919E93F-2BF8-4467-970C-D5089CD8B70D}" destId="{41BC4DE0-D289-452D-A5C4-298AC13CD783}" srcOrd="3" destOrd="0" parTransId="{3465D618-ECA4-4C78-B89D-3EDEFDF3BC55}" sibTransId="{A8907BD6-EAAB-403F-BED2-B5B8EBBB3344}"/>
    <dgm:cxn modelId="{24BA2A48-B274-4144-9D97-8451F3057611}" type="presOf" srcId="{479689EE-3505-4E9B-9F69-DC2808E1500B}" destId="{9290E701-4C12-4B20-A1DD-4227FC706783}" srcOrd="0" destOrd="0" presId="urn:microsoft.com/office/officeart/2005/8/layout/cycle5"/>
    <dgm:cxn modelId="{F66681FA-81A1-4F76-8E0E-CB6F8FA1ECAA}" srcId="{8919E93F-2BF8-4467-970C-D5089CD8B70D}" destId="{7DAF9A55-BD7F-4EB8-904D-F35E2CEB0245}" srcOrd="4" destOrd="0" parTransId="{83A6D363-E91F-4403-A143-511BCC2BFC27}" sibTransId="{F9AE68A2-4DCC-4086-8FC5-A5668483B43F}"/>
    <dgm:cxn modelId="{6D0F693A-3440-490A-AEE0-6D5BCA23DC7B}" type="presOf" srcId="{D4D9DD27-88A5-4163-B643-63843527B496}" destId="{6FD28091-03D3-4ED3-B383-9081657C7BFD}" srcOrd="0" destOrd="0" presId="urn:microsoft.com/office/officeart/2005/8/layout/cycle5"/>
    <dgm:cxn modelId="{B57F18C4-7F03-4E54-9465-F33D57E13BCF}" type="presOf" srcId="{5B4723B5-395B-4CC4-9580-741929CD8406}" destId="{CB308A9E-056C-4E98-8988-3C617F99108A}" srcOrd="0" destOrd="0" presId="urn:microsoft.com/office/officeart/2005/8/layout/cycle5"/>
    <dgm:cxn modelId="{46F82DC9-1D8F-49C0-A9FA-863A4F35F267}" srcId="{8919E93F-2BF8-4467-970C-D5089CD8B70D}" destId="{D4B4F396-5F95-4580-9FC6-58D25A5D2C8A}" srcOrd="1" destOrd="0" parTransId="{1EE64D02-FDAC-450E-8C9D-FDD38C817694}" sibTransId="{0C870765-6A68-417A-A077-306315B3D6E2}"/>
    <dgm:cxn modelId="{155D2D55-6B38-4A44-AC95-A78500A2D6B8}" type="presOf" srcId="{F9AE68A2-4DCC-4086-8FC5-A5668483B43F}" destId="{E5F381C7-39CA-45F2-97BA-D7FA64E7596F}" srcOrd="0" destOrd="0" presId="urn:microsoft.com/office/officeart/2005/8/layout/cycle5"/>
    <dgm:cxn modelId="{372993AD-4940-47E6-9450-A64E4E45DAB9}" type="presOf" srcId="{D4B4F396-5F95-4580-9FC6-58D25A5D2C8A}" destId="{E81C5C5D-4784-4BC8-BF46-85094588DB9D}" srcOrd="0" destOrd="0" presId="urn:microsoft.com/office/officeart/2005/8/layout/cycle5"/>
    <dgm:cxn modelId="{EF5E0679-D536-4C25-9462-04E4552F3545}" srcId="{8919E93F-2BF8-4467-970C-D5089CD8B70D}" destId="{5B4723B5-395B-4CC4-9580-741929CD8406}" srcOrd="2" destOrd="0" parTransId="{6F1C983F-AD77-457D-ACC1-E183EC633815}" sibTransId="{479689EE-3505-4E9B-9F69-DC2808E1500B}"/>
    <dgm:cxn modelId="{7532CF99-6A3A-4078-B7DA-56AFD8CB9F76}" type="presOf" srcId="{DC45F4B1-D055-47DD-852B-4A747D0C97E8}" destId="{C29FC8D6-A737-4C69-820E-6F003C315E91}" srcOrd="0" destOrd="0" presId="urn:microsoft.com/office/officeart/2005/8/layout/cycle5"/>
    <dgm:cxn modelId="{15BCA1A0-7FB6-40EF-91E4-613B47B4706D}" type="presOf" srcId="{8919E93F-2BF8-4467-970C-D5089CD8B70D}" destId="{5C9C652A-A161-497F-A7F3-00CB99623B4F}" srcOrd="0" destOrd="0" presId="urn:microsoft.com/office/officeart/2005/8/layout/cycle5"/>
    <dgm:cxn modelId="{CC830477-7D0F-4B19-BEA9-802670483C3D}" type="presOf" srcId="{7DAF9A55-BD7F-4EB8-904D-F35E2CEB0245}" destId="{80151EAE-040B-498C-A7D4-1B479B31D5D2}" srcOrd="0" destOrd="0" presId="urn:microsoft.com/office/officeart/2005/8/layout/cycle5"/>
    <dgm:cxn modelId="{26BC2154-A942-46B6-B9C7-31B547111C67}" srcId="{8919E93F-2BF8-4467-970C-D5089CD8B70D}" destId="{D4D9DD27-88A5-4163-B643-63843527B496}" srcOrd="0" destOrd="0" parTransId="{8AF421EB-52F8-4412-8D24-C7EFDFFAA550}" sibTransId="{DC45F4B1-D055-47DD-852B-4A747D0C97E8}"/>
    <dgm:cxn modelId="{69488176-26A5-46B7-85F1-5EDA324A779E}" type="presOf" srcId="{41BC4DE0-D289-452D-A5C4-298AC13CD783}" destId="{70CB2DDE-E6A5-4067-810C-6DACCA1ACFD8}" srcOrd="0" destOrd="0" presId="urn:microsoft.com/office/officeart/2005/8/layout/cycle5"/>
    <dgm:cxn modelId="{16D75D3B-2439-4E56-A549-0188622262D1}" type="presOf" srcId="{0C870765-6A68-417A-A077-306315B3D6E2}" destId="{BC72D1D4-1BA4-4028-B00B-55F37A8E1678}" srcOrd="0" destOrd="0" presId="urn:microsoft.com/office/officeart/2005/8/layout/cycle5"/>
    <dgm:cxn modelId="{7E7136F9-A4DA-4F4F-86E0-7F2E85C27BB0}" type="presParOf" srcId="{5C9C652A-A161-497F-A7F3-00CB99623B4F}" destId="{6FD28091-03D3-4ED3-B383-9081657C7BFD}" srcOrd="0" destOrd="0" presId="urn:microsoft.com/office/officeart/2005/8/layout/cycle5"/>
    <dgm:cxn modelId="{EC9B7DAC-C890-4547-B33C-8F28AFB8BEA1}" type="presParOf" srcId="{5C9C652A-A161-497F-A7F3-00CB99623B4F}" destId="{8189F256-BD95-496C-8A63-656CB4E8F61F}" srcOrd="1" destOrd="0" presId="urn:microsoft.com/office/officeart/2005/8/layout/cycle5"/>
    <dgm:cxn modelId="{360373B7-8204-49FD-9C0F-D7DFC963EF6F}" type="presParOf" srcId="{5C9C652A-A161-497F-A7F3-00CB99623B4F}" destId="{C29FC8D6-A737-4C69-820E-6F003C315E91}" srcOrd="2" destOrd="0" presId="urn:microsoft.com/office/officeart/2005/8/layout/cycle5"/>
    <dgm:cxn modelId="{80E0A186-E4B8-44E5-A589-9C21565A62D1}" type="presParOf" srcId="{5C9C652A-A161-497F-A7F3-00CB99623B4F}" destId="{E81C5C5D-4784-4BC8-BF46-85094588DB9D}" srcOrd="3" destOrd="0" presId="urn:microsoft.com/office/officeart/2005/8/layout/cycle5"/>
    <dgm:cxn modelId="{E168AC29-1A86-4B23-A70E-DABB2ADF8296}" type="presParOf" srcId="{5C9C652A-A161-497F-A7F3-00CB99623B4F}" destId="{D0C04148-1F51-4553-8330-C73D093B10A5}" srcOrd="4" destOrd="0" presId="urn:microsoft.com/office/officeart/2005/8/layout/cycle5"/>
    <dgm:cxn modelId="{9E697037-B350-4DEF-997B-C7BCC5D7EE61}" type="presParOf" srcId="{5C9C652A-A161-497F-A7F3-00CB99623B4F}" destId="{BC72D1D4-1BA4-4028-B00B-55F37A8E1678}" srcOrd="5" destOrd="0" presId="urn:microsoft.com/office/officeart/2005/8/layout/cycle5"/>
    <dgm:cxn modelId="{46CFFEB5-0B55-45EE-B454-410612841C95}" type="presParOf" srcId="{5C9C652A-A161-497F-A7F3-00CB99623B4F}" destId="{CB308A9E-056C-4E98-8988-3C617F99108A}" srcOrd="6" destOrd="0" presId="urn:microsoft.com/office/officeart/2005/8/layout/cycle5"/>
    <dgm:cxn modelId="{4A673601-1E93-4292-9E24-6C3CCBB0C187}" type="presParOf" srcId="{5C9C652A-A161-497F-A7F3-00CB99623B4F}" destId="{75309D17-C2F9-484E-8334-8A059877ED24}" srcOrd="7" destOrd="0" presId="urn:microsoft.com/office/officeart/2005/8/layout/cycle5"/>
    <dgm:cxn modelId="{F102F266-E190-48CD-8EC0-1CC290528889}" type="presParOf" srcId="{5C9C652A-A161-497F-A7F3-00CB99623B4F}" destId="{9290E701-4C12-4B20-A1DD-4227FC706783}" srcOrd="8" destOrd="0" presId="urn:microsoft.com/office/officeart/2005/8/layout/cycle5"/>
    <dgm:cxn modelId="{A224CB96-EB0B-4C2B-BDF4-F6A2B796F414}" type="presParOf" srcId="{5C9C652A-A161-497F-A7F3-00CB99623B4F}" destId="{70CB2DDE-E6A5-4067-810C-6DACCA1ACFD8}" srcOrd="9" destOrd="0" presId="urn:microsoft.com/office/officeart/2005/8/layout/cycle5"/>
    <dgm:cxn modelId="{7F6CC108-DC79-49D5-9DC1-F5BB1C7BD28E}" type="presParOf" srcId="{5C9C652A-A161-497F-A7F3-00CB99623B4F}" destId="{A6D1363B-C552-4A50-83EF-A66EE1400E2B}" srcOrd="10" destOrd="0" presId="urn:microsoft.com/office/officeart/2005/8/layout/cycle5"/>
    <dgm:cxn modelId="{525DBBBE-0BBA-4297-B7EB-12F3894EF4D1}" type="presParOf" srcId="{5C9C652A-A161-497F-A7F3-00CB99623B4F}" destId="{2198F994-6E95-4DC9-BBD0-53164959B800}" srcOrd="11" destOrd="0" presId="urn:microsoft.com/office/officeart/2005/8/layout/cycle5"/>
    <dgm:cxn modelId="{6CFC431A-8EB3-4FF4-B5D6-6F4920D931C6}" type="presParOf" srcId="{5C9C652A-A161-497F-A7F3-00CB99623B4F}" destId="{80151EAE-040B-498C-A7D4-1B479B31D5D2}" srcOrd="12" destOrd="0" presId="urn:microsoft.com/office/officeart/2005/8/layout/cycle5"/>
    <dgm:cxn modelId="{73F78031-D677-46E2-8C6A-F20687A76B9A}" type="presParOf" srcId="{5C9C652A-A161-497F-A7F3-00CB99623B4F}" destId="{21C46966-5BF5-46F1-90C5-B8420E0CAEBA}" srcOrd="13" destOrd="0" presId="urn:microsoft.com/office/officeart/2005/8/layout/cycle5"/>
    <dgm:cxn modelId="{36561AFE-4B16-4B87-991A-7B88BFB0589C}" type="presParOf" srcId="{5C9C652A-A161-497F-A7F3-00CB99623B4F}" destId="{E5F381C7-39CA-45F2-97BA-D7FA64E7596F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919E93F-2BF8-4467-970C-D5089CD8B70D}" type="doc">
      <dgm:prSet loTypeId="urn:microsoft.com/office/officeart/2005/8/layout/cycle5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D4D9DD27-88A5-4163-B643-63843527B496}">
      <dgm:prSet phldrT="[文字]" custT="1"/>
      <dgm:spPr/>
      <dgm:t>
        <a:bodyPr/>
        <a:lstStyle/>
        <a:p>
          <a:r>
            <a:rPr lang="en-US" altLang="zh-TW" sz="2000" dirty="0" smtClean="0"/>
            <a:t>Data Analysis</a:t>
          </a:r>
          <a:endParaRPr lang="zh-TW" altLang="en-US" sz="2000" dirty="0"/>
        </a:p>
      </dgm:t>
    </dgm:pt>
    <dgm:pt modelId="{8AF421EB-52F8-4412-8D24-C7EFDFFAA550}" type="parTrans" cxnId="{26BC2154-A942-46B6-B9C7-31B547111C67}">
      <dgm:prSet/>
      <dgm:spPr/>
      <dgm:t>
        <a:bodyPr/>
        <a:lstStyle/>
        <a:p>
          <a:endParaRPr lang="zh-TW" altLang="en-US" sz="1800"/>
        </a:p>
      </dgm:t>
    </dgm:pt>
    <dgm:pt modelId="{DC45F4B1-D055-47DD-852B-4A747D0C97E8}" type="sibTrans" cxnId="{26BC2154-A942-46B6-B9C7-31B547111C67}">
      <dgm:prSet custT="1"/>
      <dgm:spPr/>
      <dgm:t>
        <a:bodyPr/>
        <a:lstStyle/>
        <a:p>
          <a:endParaRPr lang="zh-TW" altLang="en-US" sz="1600"/>
        </a:p>
      </dgm:t>
    </dgm:pt>
    <dgm:pt modelId="{D4B4F396-5F95-4580-9FC6-58D25A5D2C8A}">
      <dgm:prSet phldrT="[文字]" custT="1"/>
      <dgm:spPr/>
      <dgm:t>
        <a:bodyPr/>
        <a:lstStyle/>
        <a:p>
          <a:r>
            <a:rPr lang="en-US" altLang="zh-TW" sz="2000" dirty="0" smtClean="0"/>
            <a:t>Visualization</a:t>
          </a:r>
          <a:endParaRPr lang="zh-TW" altLang="en-US" sz="2000" dirty="0"/>
        </a:p>
      </dgm:t>
    </dgm:pt>
    <dgm:pt modelId="{1EE64D02-FDAC-450E-8C9D-FDD38C817694}" type="parTrans" cxnId="{46F82DC9-1D8F-49C0-A9FA-863A4F35F267}">
      <dgm:prSet/>
      <dgm:spPr/>
      <dgm:t>
        <a:bodyPr/>
        <a:lstStyle/>
        <a:p>
          <a:endParaRPr lang="zh-TW" altLang="en-US" sz="1800"/>
        </a:p>
      </dgm:t>
    </dgm:pt>
    <dgm:pt modelId="{0C870765-6A68-417A-A077-306315B3D6E2}" type="sibTrans" cxnId="{46F82DC9-1D8F-49C0-A9FA-863A4F35F267}">
      <dgm:prSet custT="1"/>
      <dgm:spPr/>
      <dgm:t>
        <a:bodyPr/>
        <a:lstStyle/>
        <a:p>
          <a:endParaRPr lang="zh-TW" altLang="en-US" sz="1600"/>
        </a:p>
      </dgm:t>
    </dgm:pt>
    <dgm:pt modelId="{5B4723B5-395B-4CC4-9580-741929CD8406}">
      <dgm:prSet phldrT="[文字]" custT="1"/>
      <dgm:spPr/>
      <dgm:t>
        <a:bodyPr/>
        <a:lstStyle/>
        <a:p>
          <a:r>
            <a:rPr lang="en-US" altLang="zh-TW" sz="2000" dirty="0" smtClean="0"/>
            <a:t>Modeling</a:t>
          </a:r>
          <a:endParaRPr lang="zh-TW" altLang="en-US" sz="2000" dirty="0"/>
        </a:p>
      </dgm:t>
    </dgm:pt>
    <dgm:pt modelId="{6F1C983F-AD77-457D-ACC1-E183EC633815}" type="parTrans" cxnId="{EF5E0679-D536-4C25-9462-04E4552F3545}">
      <dgm:prSet/>
      <dgm:spPr/>
      <dgm:t>
        <a:bodyPr/>
        <a:lstStyle/>
        <a:p>
          <a:endParaRPr lang="zh-TW" altLang="en-US" sz="1800"/>
        </a:p>
      </dgm:t>
    </dgm:pt>
    <dgm:pt modelId="{479689EE-3505-4E9B-9F69-DC2808E1500B}" type="sibTrans" cxnId="{EF5E0679-D536-4C25-9462-04E4552F3545}">
      <dgm:prSet custT="1"/>
      <dgm:spPr/>
      <dgm:t>
        <a:bodyPr/>
        <a:lstStyle/>
        <a:p>
          <a:endParaRPr lang="zh-TW" altLang="en-US" sz="1600"/>
        </a:p>
      </dgm:t>
    </dgm:pt>
    <dgm:pt modelId="{41BC4DE0-D289-452D-A5C4-298AC13CD783}">
      <dgm:prSet phldrT="[文字]" custT="1"/>
      <dgm:spPr>
        <a:solidFill>
          <a:srgbClr val="B04A00"/>
        </a:solidFill>
      </dgm:spPr>
      <dgm:t>
        <a:bodyPr/>
        <a:lstStyle/>
        <a:p>
          <a:r>
            <a:rPr lang="en-US" altLang="zh-TW" sz="2000" dirty="0" smtClean="0"/>
            <a:t>Tuning</a:t>
          </a:r>
          <a:endParaRPr lang="zh-TW" altLang="en-US" sz="2000" dirty="0"/>
        </a:p>
      </dgm:t>
    </dgm:pt>
    <dgm:pt modelId="{3465D618-ECA4-4C78-B89D-3EDEFDF3BC55}" type="parTrans" cxnId="{5D2F833A-710B-41DF-B1FA-C701AED6E1A1}">
      <dgm:prSet/>
      <dgm:spPr/>
      <dgm:t>
        <a:bodyPr/>
        <a:lstStyle/>
        <a:p>
          <a:endParaRPr lang="zh-TW" altLang="en-US" sz="1800"/>
        </a:p>
      </dgm:t>
    </dgm:pt>
    <dgm:pt modelId="{A8907BD6-EAAB-403F-BED2-B5B8EBBB3344}" type="sibTrans" cxnId="{5D2F833A-710B-41DF-B1FA-C701AED6E1A1}">
      <dgm:prSet custT="1"/>
      <dgm:spPr/>
      <dgm:t>
        <a:bodyPr/>
        <a:lstStyle/>
        <a:p>
          <a:endParaRPr lang="zh-TW" altLang="en-US" sz="1600"/>
        </a:p>
      </dgm:t>
    </dgm:pt>
    <dgm:pt modelId="{7DAF9A55-BD7F-4EB8-904D-F35E2CEB0245}">
      <dgm:prSet phldrT="[文字]" custT="1"/>
      <dgm:spPr/>
      <dgm:t>
        <a:bodyPr/>
        <a:lstStyle/>
        <a:p>
          <a:r>
            <a:rPr lang="en-US" altLang="zh-TW" sz="2000" dirty="0" smtClean="0"/>
            <a:t>Evaluation</a:t>
          </a:r>
          <a:endParaRPr lang="zh-TW" altLang="en-US" sz="2000" dirty="0"/>
        </a:p>
      </dgm:t>
    </dgm:pt>
    <dgm:pt modelId="{83A6D363-E91F-4403-A143-511BCC2BFC27}" type="parTrans" cxnId="{F66681FA-81A1-4F76-8E0E-CB6F8FA1ECAA}">
      <dgm:prSet/>
      <dgm:spPr/>
      <dgm:t>
        <a:bodyPr/>
        <a:lstStyle/>
        <a:p>
          <a:endParaRPr lang="zh-TW" altLang="en-US" sz="1800"/>
        </a:p>
      </dgm:t>
    </dgm:pt>
    <dgm:pt modelId="{F9AE68A2-4DCC-4086-8FC5-A5668483B43F}" type="sibTrans" cxnId="{F66681FA-81A1-4F76-8E0E-CB6F8FA1ECAA}">
      <dgm:prSet custT="1"/>
      <dgm:spPr/>
      <dgm:t>
        <a:bodyPr/>
        <a:lstStyle/>
        <a:p>
          <a:endParaRPr lang="zh-TW" altLang="en-US" sz="1600"/>
        </a:p>
      </dgm:t>
    </dgm:pt>
    <dgm:pt modelId="{5C9C652A-A161-497F-A7F3-00CB99623B4F}" type="pres">
      <dgm:prSet presAssocID="{8919E93F-2BF8-4467-970C-D5089CD8B70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FD28091-03D3-4ED3-B383-9081657C7BFD}" type="pres">
      <dgm:prSet presAssocID="{D4D9DD27-88A5-4163-B643-63843527B49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189F256-BD95-496C-8A63-656CB4E8F61F}" type="pres">
      <dgm:prSet presAssocID="{D4D9DD27-88A5-4163-B643-63843527B496}" presName="spNode" presStyleCnt="0"/>
      <dgm:spPr/>
    </dgm:pt>
    <dgm:pt modelId="{C29FC8D6-A737-4C69-820E-6F003C315E91}" type="pres">
      <dgm:prSet presAssocID="{DC45F4B1-D055-47DD-852B-4A747D0C97E8}" presName="sibTrans" presStyleLbl="sibTrans1D1" presStyleIdx="0" presStyleCnt="5"/>
      <dgm:spPr/>
      <dgm:t>
        <a:bodyPr/>
        <a:lstStyle/>
        <a:p>
          <a:endParaRPr lang="zh-TW" altLang="en-US"/>
        </a:p>
      </dgm:t>
    </dgm:pt>
    <dgm:pt modelId="{E81C5C5D-4784-4BC8-BF46-85094588DB9D}" type="pres">
      <dgm:prSet presAssocID="{D4B4F396-5F95-4580-9FC6-58D25A5D2C8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0C04148-1F51-4553-8330-C73D093B10A5}" type="pres">
      <dgm:prSet presAssocID="{D4B4F396-5F95-4580-9FC6-58D25A5D2C8A}" presName="spNode" presStyleCnt="0"/>
      <dgm:spPr/>
    </dgm:pt>
    <dgm:pt modelId="{BC72D1D4-1BA4-4028-B00B-55F37A8E1678}" type="pres">
      <dgm:prSet presAssocID="{0C870765-6A68-417A-A077-306315B3D6E2}" presName="sibTrans" presStyleLbl="sibTrans1D1" presStyleIdx="1" presStyleCnt="5"/>
      <dgm:spPr/>
      <dgm:t>
        <a:bodyPr/>
        <a:lstStyle/>
        <a:p>
          <a:endParaRPr lang="zh-TW" altLang="en-US"/>
        </a:p>
      </dgm:t>
    </dgm:pt>
    <dgm:pt modelId="{CB308A9E-056C-4E98-8988-3C617F99108A}" type="pres">
      <dgm:prSet presAssocID="{5B4723B5-395B-4CC4-9580-741929CD840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5309D17-C2F9-484E-8334-8A059877ED24}" type="pres">
      <dgm:prSet presAssocID="{5B4723B5-395B-4CC4-9580-741929CD8406}" presName="spNode" presStyleCnt="0"/>
      <dgm:spPr/>
    </dgm:pt>
    <dgm:pt modelId="{9290E701-4C12-4B20-A1DD-4227FC706783}" type="pres">
      <dgm:prSet presAssocID="{479689EE-3505-4E9B-9F69-DC2808E1500B}" presName="sibTrans" presStyleLbl="sibTrans1D1" presStyleIdx="2" presStyleCnt="5"/>
      <dgm:spPr/>
      <dgm:t>
        <a:bodyPr/>
        <a:lstStyle/>
        <a:p>
          <a:endParaRPr lang="zh-TW" altLang="en-US"/>
        </a:p>
      </dgm:t>
    </dgm:pt>
    <dgm:pt modelId="{70CB2DDE-E6A5-4067-810C-6DACCA1ACFD8}" type="pres">
      <dgm:prSet presAssocID="{41BC4DE0-D289-452D-A5C4-298AC13CD78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6D1363B-C552-4A50-83EF-A66EE1400E2B}" type="pres">
      <dgm:prSet presAssocID="{41BC4DE0-D289-452D-A5C4-298AC13CD783}" presName="spNode" presStyleCnt="0"/>
      <dgm:spPr/>
    </dgm:pt>
    <dgm:pt modelId="{2198F994-6E95-4DC9-BBD0-53164959B800}" type="pres">
      <dgm:prSet presAssocID="{A8907BD6-EAAB-403F-BED2-B5B8EBBB3344}" presName="sibTrans" presStyleLbl="sibTrans1D1" presStyleIdx="3" presStyleCnt="5"/>
      <dgm:spPr/>
      <dgm:t>
        <a:bodyPr/>
        <a:lstStyle/>
        <a:p>
          <a:endParaRPr lang="zh-TW" altLang="en-US"/>
        </a:p>
      </dgm:t>
    </dgm:pt>
    <dgm:pt modelId="{80151EAE-040B-498C-A7D4-1B479B31D5D2}" type="pres">
      <dgm:prSet presAssocID="{7DAF9A55-BD7F-4EB8-904D-F35E2CEB024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1C46966-5BF5-46F1-90C5-B8420E0CAEBA}" type="pres">
      <dgm:prSet presAssocID="{7DAF9A55-BD7F-4EB8-904D-F35E2CEB0245}" presName="spNode" presStyleCnt="0"/>
      <dgm:spPr/>
    </dgm:pt>
    <dgm:pt modelId="{E5F381C7-39CA-45F2-97BA-D7FA64E7596F}" type="pres">
      <dgm:prSet presAssocID="{F9AE68A2-4DCC-4086-8FC5-A5668483B43F}" presName="sibTrans" presStyleLbl="sibTrans1D1" presStyleIdx="4" presStyleCnt="5"/>
      <dgm:spPr/>
      <dgm:t>
        <a:bodyPr/>
        <a:lstStyle/>
        <a:p>
          <a:endParaRPr lang="zh-TW" altLang="en-US"/>
        </a:p>
      </dgm:t>
    </dgm:pt>
  </dgm:ptLst>
  <dgm:cxnLst>
    <dgm:cxn modelId="{65047075-4FC7-4106-908E-CF312DC46EC7}" type="presOf" srcId="{D4D9DD27-88A5-4163-B643-63843527B496}" destId="{6FD28091-03D3-4ED3-B383-9081657C7BFD}" srcOrd="0" destOrd="0" presId="urn:microsoft.com/office/officeart/2005/8/layout/cycle5"/>
    <dgm:cxn modelId="{BCA7EDC7-ADB6-41BF-98B1-EEF092A62970}" type="presOf" srcId="{8919E93F-2BF8-4467-970C-D5089CD8B70D}" destId="{5C9C652A-A161-497F-A7F3-00CB99623B4F}" srcOrd="0" destOrd="0" presId="urn:microsoft.com/office/officeart/2005/8/layout/cycle5"/>
    <dgm:cxn modelId="{11A074FC-9784-45AB-BBA3-8E95A1A8B688}" type="presOf" srcId="{479689EE-3505-4E9B-9F69-DC2808E1500B}" destId="{9290E701-4C12-4B20-A1DD-4227FC706783}" srcOrd="0" destOrd="0" presId="urn:microsoft.com/office/officeart/2005/8/layout/cycle5"/>
    <dgm:cxn modelId="{E23F4F5A-C446-4836-8E3A-9C97FD5694ED}" type="presOf" srcId="{A8907BD6-EAAB-403F-BED2-B5B8EBBB3344}" destId="{2198F994-6E95-4DC9-BBD0-53164959B800}" srcOrd="0" destOrd="0" presId="urn:microsoft.com/office/officeart/2005/8/layout/cycle5"/>
    <dgm:cxn modelId="{BD154F89-BF3F-48E1-8082-F451BDE1D425}" type="presOf" srcId="{F9AE68A2-4DCC-4086-8FC5-A5668483B43F}" destId="{E5F381C7-39CA-45F2-97BA-D7FA64E7596F}" srcOrd="0" destOrd="0" presId="urn:microsoft.com/office/officeart/2005/8/layout/cycle5"/>
    <dgm:cxn modelId="{5D2F833A-710B-41DF-B1FA-C701AED6E1A1}" srcId="{8919E93F-2BF8-4467-970C-D5089CD8B70D}" destId="{41BC4DE0-D289-452D-A5C4-298AC13CD783}" srcOrd="3" destOrd="0" parTransId="{3465D618-ECA4-4C78-B89D-3EDEFDF3BC55}" sibTransId="{A8907BD6-EAAB-403F-BED2-B5B8EBBB3344}"/>
    <dgm:cxn modelId="{3A3EEBEB-4BC8-4A84-9D6E-8D94BF382125}" type="presOf" srcId="{DC45F4B1-D055-47DD-852B-4A747D0C97E8}" destId="{C29FC8D6-A737-4C69-820E-6F003C315E91}" srcOrd="0" destOrd="0" presId="urn:microsoft.com/office/officeart/2005/8/layout/cycle5"/>
    <dgm:cxn modelId="{F66681FA-81A1-4F76-8E0E-CB6F8FA1ECAA}" srcId="{8919E93F-2BF8-4467-970C-D5089CD8B70D}" destId="{7DAF9A55-BD7F-4EB8-904D-F35E2CEB0245}" srcOrd="4" destOrd="0" parTransId="{83A6D363-E91F-4403-A143-511BCC2BFC27}" sibTransId="{F9AE68A2-4DCC-4086-8FC5-A5668483B43F}"/>
    <dgm:cxn modelId="{3629B284-7887-456C-8C47-073294B9DB97}" type="presOf" srcId="{5B4723B5-395B-4CC4-9580-741929CD8406}" destId="{CB308A9E-056C-4E98-8988-3C617F99108A}" srcOrd="0" destOrd="0" presId="urn:microsoft.com/office/officeart/2005/8/layout/cycle5"/>
    <dgm:cxn modelId="{46F82DC9-1D8F-49C0-A9FA-863A4F35F267}" srcId="{8919E93F-2BF8-4467-970C-D5089CD8B70D}" destId="{D4B4F396-5F95-4580-9FC6-58D25A5D2C8A}" srcOrd="1" destOrd="0" parTransId="{1EE64D02-FDAC-450E-8C9D-FDD38C817694}" sibTransId="{0C870765-6A68-417A-A077-306315B3D6E2}"/>
    <dgm:cxn modelId="{7347B885-9547-429C-82ED-A83FA3B58282}" type="presOf" srcId="{0C870765-6A68-417A-A077-306315B3D6E2}" destId="{BC72D1D4-1BA4-4028-B00B-55F37A8E1678}" srcOrd="0" destOrd="0" presId="urn:microsoft.com/office/officeart/2005/8/layout/cycle5"/>
    <dgm:cxn modelId="{2AE6D0D2-51F1-4003-98CC-2DBE579C9270}" type="presOf" srcId="{D4B4F396-5F95-4580-9FC6-58D25A5D2C8A}" destId="{E81C5C5D-4784-4BC8-BF46-85094588DB9D}" srcOrd="0" destOrd="0" presId="urn:microsoft.com/office/officeart/2005/8/layout/cycle5"/>
    <dgm:cxn modelId="{EF5E0679-D536-4C25-9462-04E4552F3545}" srcId="{8919E93F-2BF8-4467-970C-D5089CD8B70D}" destId="{5B4723B5-395B-4CC4-9580-741929CD8406}" srcOrd="2" destOrd="0" parTransId="{6F1C983F-AD77-457D-ACC1-E183EC633815}" sibTransId="{479689EE-3505-4E9B-9F69-DC2808E1500B}"/>
    <dgm:cxn modelId="{26BC2154-A942-46B6-B9C7-31B547111C67}" srcId="{8919E93F-2BF8-4467-970C-D5089CD8B70D}" destId="{D4D9DD27-88A5-4163-B643-63843527B496}" srcOrd="0" destOrd="0" parTransId="{8AF421EB-52F8-4412-8D24-C7EFDFFAA550}" sibTransId="{DC45F4B1-D055-47DD-852B-4A747D0C97E8}"/>
    <dgm:cxn modelId="{6CDF07EE-70B8-47F5-9298-FC53E34166D5}" type="presOf" srcId="{41BC4DE0-D289-452D-A5C4-298AC13CD783}" destId="{70CB2DDE-E6A5-4067-810C-6DACCA1ACFD8}" srcOrd="0" destOrd="0" presId="urn:microsoft.com/office/officeart/2005/8/layout/cycle5"/>
    <dgm:cxn modelId="{1884A098-BF36-459B-9677-3F182E80CEB4}" type="presOf" srcId="{7DAF9A55-BD7F-4EB8-904D-F35E2CEB0245}" destId="{80151EAE-040B-498C-A7D4-1B479B31D5D2}" srcOrd="0" destOrd="0" presId="urn:microsoft.com/office/officeart/2005/8/layout/cycle5"/>
    <dgm:cxn modelId="{8A448507-3100-4D89-A214-CA34CFB8C38E}" type="presParOf" srcId="{5C9C652A-A161-497F-A7F3-00CB99623B4F}" destId="{6FD28091-03D3-4ED3-B383-9081657C7BFD}" srcOrd="0" destOrd="0" presId="urn:microsoft.com/office/officeart/2005/8/layout/cycle5"/>
    <dgm:cxn modelId="{12307EAC-7BED-452F-99E7-247C843159C8}" type="presParOf" srcId="{5C9C652A-A161-497F-A7F3-00CB99623B4F}" destId="{8189F256-BD95-496C-8A63-656CB4E8F61F}" srcOrd="1" destOrd="0" presId="urn:microsoft.com/office/officeart/2005/8/layout/cycle5"/>
    <dgm:cxn modelId="{5D4B1CB7-2649-40AF-B987-BC72F0999E89}" type="presParOf" srcId="{5C9C652A-A161-497F-A7F3-00CB99623B4F}" destId="{C29FC8D6-A737-4C69-820E-6F003C315E91}" srcOrd="2" destOrd="0" presId="urn:microsoft.com/office/officeart/2005/8/layout/cycle5"/>
    <dgm:cxn modelId="{9550AF21-1595-4229-A0AE-BC30ABD35F65}" type="presParOf" srcId="{5C9C652A-A161-497F-A7F3-00CB99623B4F}" destId="{E81C5C5D-4784-4BC8-BF46-85094588DB9D}" srcOrd="3" destOrd="0" presId="urn:microsoft.com/office/officeart/2005/8/layout/cycle5"/>
    <dgm:cxn modelId="{EEBE7B07-99B1-4CCB-A97B-5B7A7A8DD514}" type="presParOf" srcId="{5C9C652A-A161-497F-A7F3-00CB99623B4F}" destId="{D0C04148-1F51-4553-8330-C73D093B10A5}" srcOrd="4" destOrd="0" presId="urn:microsoft.com/office/officeart/2005/8/layout/cycle5"/>
    <dgm:cxn modelId="{8A0F0148-8BD5-469B-B27E-0966515724F5}" type="presParOf" srcId="{5C9C652A-A161-497F-A7F3-00CB99623B4F}" destId="{BC72D1D4-1BA4-4028-B00B-55F37A8E1678}" srcOrd="5" destOrd="0" presId="urn:microsoft.com/office/officeart/2005/8/layout/cycle5"/>
    <dgm:cxn modelId="{52563A6C-C7B4-47FD-AAC8-E85B61E920C9}" type="presParOf" srcId="{5C9C652A-A161-497F-A7F3-00CB99623B4F}" destId="{CB308A9E-056C-4E98-8988-3C617F99108A}" srcOrd="6" destOrd="0" presId="urn:microsoft.com/office/officeart/2005/8/layout/cycle5"/>
    <dgm:cxn modelId="{0C877254-A584-4C28-8A08-32314E488791}" type="presParOf" srcId="{5C9C652A-A161-497F-A7F3-00CB99623B4F}" destId="{75309D17-C2F9-484E-8334-8A059877ED24}" srcOrd="7" destOrd="0" presId="urn:microsoft.com/office/officeart/2005/8/layout/cycle5"/>
    <dgm:cxn modelId="{486DB7C1-8DE5-472B-8308-D62D53D56FE7}" type="presParOf" srcId="{5C9C652A-A161-497F-A7F3-00CB99623B4F}" destId="{9290E701-4C12-4B20-A1DD-4227FC706783}" srcOrd="8" destOrd="0" presId="urn:microsoft.com/office/officeart/2005/8/layout/cycle5"/>
    <dgm:cxn modelId="{CB6B43AD-4BD6-45F7-8D5B-B99DC2A5D4FF}" type="presParOf" srcId="{5C9C652A-A161-497F-A7F3-00CB99623B4F}" destId="{70CB2DDE-E6A5-4067-810C-6DACCA1ACFD8}" srcOrd="9" destOrd="0" presId="urn:microsoft.com/office/officeart/2005/8/layout/cycle5"/>
    <dgm:cxn modelId="{5E306CF0-68F8-4893-9DF4-5E3605713843}" type="presParOf" srcId="{5C9C652A-A161-497F-A7F3-00CB99623B4F}" destId="{A6D1363B-C552-4A50-83EF-A66EE1400E2B}" srcOrd="10" destOrd="0" presId="urn:microsoft.com/office/officeart/2005/8/layout/cycle5"/>
    <dgm:cxn modelId="{93F3723E-6192-418B-ACCF-85AD96CEAAD9}" type="presParOf" srcId="{5C9C652A-A161-497F-A7F3-00CB99623B4F}" destId="{2198F994-6E95-4DC9-BBD0-53164959B800}" srcOrd="11" destOrd="0" presId="urn:microsoft.com/office/officeart/2005/8/layout/cycle5"/>
    <dgm:cxn modelId="{39B69BE4-4DCF-4362-B253-F7EA3BBB915E}" type="presParOf" srcId="{5C9C652A-A161-497F-A7F3-00CB99623B4F}" destId="{80151EAE-040B-498C-A7D4-1B479B31D5D2}" srcOrd="12" destOrd="0" presId="urn:microsoft.com/office/officeart/2005/8/layout/cycle5"/>
    <dgm:cxn modelId="{B86CFFC1-B3B3-456E-9200-237665E33136}" type="presParOf" srcId="{5C9C652A-A161-497F-A7F3-00CB99623B4F}" destId="{21C46966-5BF5-46F1-90C5-B8420E0CAEBA}" srcOrd="13" destOrd="0" presId="urn:microsoft.com/office/officeart/2005/8/layout/cycle5"/>
    <dgm:cxn modelId="{11455C67-B49F-451B-A66B-028F6ADC559D}" type="presParOf" srcId="{5C9C652A-A161-497F-A7F3-00CB99623B4F}" destId="{E5F381C7-39CA-45F2-97BA-D7FA64E7596F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919E93F-2BF8-4467-970C-D5089CD8B70D}" type="doc">
      <dgm:prSet loTypeId="urn:microsoft.com/office/officeart/2005/8/layout/cycle5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D4D9DD27-88A5-4163-B643-63843527B496}">
      <dgm:prSet phldrT="[文字]" custT="1"/>
      <dgm:spPr/>
      <dgm:t>
        <a:bodyPr/>
        <a:lstStyle/>
        <a:p>
          <a:r>
            <a:rPr lang="en-US" altLang="zh-TW" sz="2000" dirty="0" smtClean="0"/>
            <a:t>Data Analysis</a:t>
          </a:r>
          <a:endParaRPr lang="zh-TW" altLang="en-US" sz="2000" dirty="0"/>
        </a:p>
      </dgm:t>
    </dgm:pt>
    <dgm:pt modelId="{8AF421EB-52F8-4412-8D24-C7EFDFFAA550}" type="parTrans" cxnId="{26BC2154-A942-46B6-B9C7-31B547111C67}">
      <dgm:prSet/>
      <dgm:spPr/>
      <dgm:t>
        <a:bodyPr/>
        <a:lstStyle/>
        <a:p>
          <a:endParaRPr lang="zh-TW" altLang="en-US" sz="1800"/>
        </a:p>
      </dgm:t>
    </dgm:pt>
    <dgm:pt modelId="{DC45F4B1-D055-47DD-852B-4A747D0C97E8}" type="sibTrans" cxnId="{26BC2154-A942-46B6-B9C7-31B547111C67}">
      <dgm:prSet custT="1"/>
      <dgm:spPr/>
      <dgm:t>
        <a:bodyPr/>
        <a:lstStyle/>
        <a:p>
          <a:endParaRPr lang="zh-TW" altLang="en-US" sz="1600"/>
        </a:p>
      </dgm:t>
    </dgm:pt>
    <dgm:pt modelId="{D4B4F396-5F95-4580-9FC6-58D25A5D2C8A}">
      <dgm:prSet phldrT="[文字]" custT="1"/>
      <dgm:spPr/>
      <dgm:t>
        <a:bodyPr/>
        <a:lstStyle/>
        <a:p>
          <a:r>
            <a:rPr lang="en-US" altLang="zh-TW" sz="2000" dirty="0" smtClean="0"/>
            <a:t>Visualization</a:t>
          </a:r>
          <a:endParaRPr lang="zh-TW" altLang="en-US" sz="2000" dirty="0"/>
        </a:p>
      </dgm:t>
    </dgm:pt>
    <dgm:pt modelId="{1EE64D02-FDAC-450E-8C9D-FDD38C817694}" type="parTrans" cxnId="{46F82DC9-1D8F-49C0-A9FA-863A4F35F267}">
      <dgm:prSet/>
      <dgm:spPr/>
      <dgm:t>
        <a:bodyPr/>
        <a:lstStyle/>
        <a:p>
          <a:endParaRPr lang="zh-TW" altLang="en-US" sz="1800"/>
        </a:p>
      </dgm:t>
    </dgm:pt>
    <dgm:pt modelId="{0C870765-6A68-417A-A077-306315B3D6E2}" type="sibTrans" cxnId="{46F82DC9-1D8F-49C0-A9FA-863A4F35F267}">
      <dgm:prSet custT="1"/>
      <dgm:spPr/>
      <dgm:t>
        <a:bodyPr/>
        <a:lstStyle/>
        <a:p>
          <a:endParaRPr lang="zh-TW" altLang="en-US" sz="1600"/>
        </a:p>
      </dgm:t>
    </dgm:pt>
    <dgm:pt modelId="{5B4723B5-395B-4CC4-9580-741929CD8406}">
      <dgm:prSet phldrT="[文字]" custT="1"/>
      <dgm:spPr/>
      <dgm:t>
        <a:bodyPr/>
        <a:lstStyle/>
        <a:p>
          <a:r>
            <a:rPr lang="en-US" altLang="zh-TW" sz="2000" dirty="0" smtClean="0"/>
            <a:t>Modeling</a:t>
          </a:r>
          <a:endParaRPr lang="zh-TW" altLang="en-US" sz="2000" dirty="0"/>
        </a:p>
      </dgm:t>
    </dgm:pt>
    <dgm:pt modelId="{6F1C983F-AD77-457D-ACC1-E183EC633815}" type="parTrans" cxnId="{EF5E0679-D536-4C25-9462-04E4552F3545}">
      <dgm:prSet/>
      <dgm:spPr/>
      <dgm:t>
        <a:bodyPr/>
        <a:lstStyle/>
        <a:p>
          <a:endParaRPr lang="zh-TW" altLang="en-US" sz="1800"/>
        </a:p>
      </dgm:t>
    </dgm:pt>
    <dgm:pt modelId="{479689EE-3505-4E9B-9F69-DC2808E1500B}" type="sibTrans" cxnId="{EF5E0679-D536-4C25-9462-04E4552F3545}">
      <dgm:prSet custT="1"/>
      <dgm:spPr/>
      <dgm:t>
        <a:bodyPr/>
        <a:lstStyle/>
        <a:p>
          <a:endParaRPr lang="zh-TW" altLang="en-US" sz="1600"/>
        </a:p>
      </dgm:t>
    </dgm:pt>
    <dgm:pt modelId="{41BC4DE0-D289-452D-A5C4-298AC13CD783}">
      <dgm:prSet phldrT="[文字]" custT="1"/>
      <dgm:spPr/>
      <dgm:t>
        <a:bodyPr/>
        <a:lstStyle/>
        <a:p>
          <a:r>
            <a:rPr lang="en-US" altLang="zh-TW" sz="2000" dirty="0" smtClean="0"/>
            <a:t>Tuning</a:t>
          </a:r>
          <a:endParaRPr lang="zh-TW" altLang="en-US" sz="2000" dirty="0"/>
        </a:p>
      </dgm:t>
    </dgm:pt>
    <dgm:pt modelId="{3465D618-ECA4-4C78-B89D-3EDEFDF3BC55}" type="parTrans" cxnId="{5D2F833A-710B-41DF-B1FA-C701AED6E1A1}">
      <dgm:prSet/>
      <dgm:spPr/>
      <dgm:t>
        <a:bodyPr/>
        <a:lstStyle/>
        <a:p>
          <a:endParaRPr lang="zh-TW" altLang="en-US" sz="1800"/>
        </a:p>
      </dgm:t>
    </dgm:pt>
    <dgm:pt modelId="{A8907BD6-EAAB-403F-BED2-B5B8EBBB3344}" type="sibTrans" cxnId="{5D2F833A-710B-41DF-B1FA-C701AED6E1A1}">
      <dgm:prSet custT="1"/>
      <dgm:spPr/>
      <dgm:t>
        <a:bodyPr/>
        <a:lstStyle/>
        <a:p>
          <a:endParaRPr lang="zh-TW" altLang="en-US" sz="1600"/>
        </a:p>
      </dgm:t>
    </dgm:pt>
    <dgm:pt modelId="{7DAF9A55-BD7F-4EB8-904D-F35E2CEB0245}">
      <dgm:prSet phldrT="[文字]" custT="1"/>
      <dgm:spPr>
        <a:solidFill>
          <a:srgbClr val="B43500"/>
        </a:solidFill>
      </dgm:spPr>
      <dgm:t>
        <a:bodyPr/>
        <a:lstStyle/>
        <a:p>
          <a:r>
            <a:rPr lang="en-US" altLang="zh-TW" sz="2000" dirty="0" smtClean="0"/>
            <a:t>Evaluation</a:t>
          </a:r>
          <a:endParaRPr lang="zh-TW" altLang="en-US" sz="2000" dirty="0"/>
        </a:p>
      </dgm:t>
    </dgm:pt>
    <dgm:pt modelId="{83A6D363-E91F-4403-A143-511BCC2BFC27}" type="parTrans" cxnId="{F66681FA-81A1-4F76-8E0E-CB6F8FA1ECAA}">
      <dgm:prSet/>
      <dgm:spPr/>
      <dgm:t>
        <a:bodyPr/>
        <a:lstStyle/>
        <a:p>
          <a:endParaRPr lang="zh-TW" altLang="en-US" sz="1800"/>
        </a:p>
      </dgm:t>
    </dgm:pt>
    <dgm:pt modelId="{F9AE68A2-4DCC-4086-8FC5-A5668483B43F}" type="sibTrans" cxnId="{F66681FA-81A1-4F76-8E0E-CB6F8FA1ECAA}">
      <dgm:prSet custT="1"/>
      <dgm:spPr/>
      <dgm:t>
        <a:bodyPr/>
        <a:lstStyle/>
        <a:p>
          <a:endParaRPr lang="zh-TW" altLang="en-US" sz="1600"/>
        </a:p>
      </dgm:t>
    </dgm:pt>
    <dgm:pt modelId="{5C9C652A-A161-497F-A7F3-00CB99623B4F}" type="pres">
      <dgm:prSet presAssocID="{8919E93F-2BF8-4467-970C-D5089CD8B70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FD28091-03D3-4ED3-B383-9081657C7BFD}" type="pres">
      <dgm:prSet presAssocID="{D4D9DD27-88A5-4163-B643-63843527B49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189F256-BD95-496C-8A63-656CB4E8F61F}" type="pres">
      <dgm:prSet presAssocID="{D4D9DD27-88A5-4163-B643-63843527B496}" presName="spNode" presStyleCnt="0"/>
      <dgm:spPr/>
    </dgm:pt>
    <dgm:pt modelId="{C29FC8D6-A737-4C69-820E-6F003C315E91}" type="pres">
      <dgm:prSet presAssocID="{DC45F4B1-D055-47DD-852B-4A747D0C97E8}" presName="sibTrans" presStyleLbl="sibTrans1D1" presStyleIdx="0" presStyleCnt="5"/>
      <dgm:spPr/>
      <dgm:t>
        <a:bodyPr/>
        <a:lstStyle/>
        <a:p>
          <a:endParaRPr lang="zh-TW" altLang="en-US"/>
        </a:p>
      </dgm:t>
    </dgm:pt>
    <dgm:pt modelId="{E81C5C5D-4784-4BC8-BF46-85094588DB9D}" type="pres">
      <dgm:prSet presAssocID="{D4B4F396-5F95-4580-9FC6-58D25A5D2C8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0C04148-1F51-4553-8330-C73D093B10A5}" type="pres">
      <dgm:prSet presAssocID="{D4B4F396-5F95-4580-9FC6-58D25A5D2C8A}" presName="spNode" presStyleCnt="0"/>
      <dgm:spPr/>
    </dgm:pt>
    <dgm:pt modelId="{BC72D1D4-1BA4-4028-B00B-55F37A8E1678}" type="pres">
      <dgm:prSet presAssocID="{0C870765-6A68-417A-A077-306315B3D6E2}" presName="sibTrans" presStyleLbl="sibTrans1D1" presStyleIdx="1" presStyleCnt="5"/>
      <dgm:spPr/>
      <dgm:t>
        <a:bodyPr/>
        <a:lstStyle/>
        <a:p>
          <a:endParaRPr lang="zh-TW" altLang="en-US"/>
        </a:p>
      </dgm:t>
    </dgm:pt>
    <dgm:pt modelId="{CB308A9E-056C-4E98-8988-3C617F99108A}" type="pres">
      <dgm:prSet presAssocID="{5B4723B5-395B-4CC4-9580-741929CD840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5309D17-C2F9-484E-8334-8A059877ED24}" type="pres">
      <dgm:prSet presAssocID="{5B4723B5-395B-4CC4-9580-741929CD8406}" presName="spNode" presStyleCnt="0"/>
      <dgm:spPr/>
    </dgm:pt>
    <dgm:pt modelId="{9290E701-4C12-4B20-A1DD-4227FC706783}" type="pres">
      <dgm:prSet presAssocID="{479689EE-3505-4E9B-9F69-DC2808E1500B}" presName="sibTrans" presStyleLbl="sibTrans1D1" presStyleIdx="2" presStyleCnt="5"/>
      <dgm:spPr/>
      <dgm:t>
        <a:bodyPr/>
        <a:lstStyle/>
        <a:p>
          <a:endParaRPr lang="zh-TW" altLang="en-US"/>
        </a:p>
      </dgm:t>
    </dgm:pt>
    <dgm:pt modelId="{70CB2DDE-E6A5-4067-810C-6DACCA1ACFD8}" type="pres">
      <dgm:prSet presAssocID="{41BC4DE0-D289-452D-A5C4-298AC13CD78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6D1363B-C552-4A50-83EF-A66EE1400E2B}" type="pres">
      <dgm:prSet presAssocID="{41BC4DE0-D289-452D-A5C4-298AC13CD783}" presName="spNode" presStyleCnt="0"/>
      <dgm:spPr/>
    </dgm:pt>
    <dgm:pt modelId="{2198F994-6E95-4DC9-BBD0-53164959B800}" type="pres">
      <dgm:prSet presAssocID="{A8907BD6-EAAB-403F-BED2-B5B8EBBB3344}" presName="sibTrans" presStyleLbl="sibTrans1D1" presStyleIdx="3" presStyleCnt="5"/>
      <dgm:spPr/>
      <dgm:t>
        <a:bodyPr/>
        <a:lstStyle/>
        <a:p>
          <a:endParaRPr lang="zh-TW" altLang="en-US"/>
        </a:p>
      </dgm:t>
    </dgm:pt>
    <dgm:pt modelId="{80151EAE-040B-498C-A7D4-1B479B31D5D2}" type="pres">
      <dgm:prSet presAssocID="{7DAF9A55-BD7F-4EB8-904D-F35E2CEB024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1C46966-5BF5-46F1-90C5-B8420E0CAEBA}" type="pres">
      <dgm:prSet presAssocID="{7DAF9A55-BD7F-4EB8-904D-F35E2CEB0245}" presName="spNode" presStyleCnt="0"/>
      <dgm:spPr/>
    </dgm:pt>
    <dgm:pt modelId="{E5F381C7-39CA-45F2-97BA-D7FA64E7596F}" type="pres">
      <dgm:prSet presAssocID="{F9AE68A2-4DCC-4086-8FC5-A5668483B43F}" presName="sibTrans" presStyleLbl="sibTrans1D1" presStyleIdx="4" presStyleCnt="5"/>
      <dgm:spPr/>
      <dgm:t>
        <a:bodyPr/>
        <a:lstStyle/>
        <a:p>
          <a:endParaRPr lang="zh-TW" altLang="en-US"/>
        </a:p>
      </dgm:t>
    </dgm:pt>
  </dgm:ptLst>
  <dgm:cxnLst>
    <dgm:cxn modelId="{D7C24BC0-9C14-4CF8-B73F-0A2D001173D5}" type="presOf" srcId="{5B4723B5-395B-4CC4-9580-741929CD8406}" destId="{CB308A9E-056C-4E98-8988-3C617F99108A}" srcOrd="0" destOrd="0" presId="urn:microsoft.com/office/officeart/2005/8/layout/cycle5"/>
    <dgm:cxn modelId="{2AA82A90-7083-445D-A602-803E07E9F5ED}" type="presOf" srcId="{DC45F4B1-D055-47DD-852B-4A747D0C97E8}" destId="{C29FC8D6-A737-4C69-820E-6F003C315E91}" srcOrd="0" destOrd="0" presId="urn:microsoft.com/office/officeart/2005/8/layout/cycle5"/>
    <dgm:cxn modelId="{0179CBF3-7D93-4CAB-A8ED-D953B55B9484}" type="presOf" srcId="{479689EE-3505-4E9B-9F69-DC2808E1500B}" destId="{9290E701-4C12-4B20-A1DD-4227FC706783}" srcOrd="0" destOrd="0" presId="urn:microsoft.com/office/officeart/2005/8/layout/cycle5"/>
    <dgm:cxn modelId="{5D2F833A-710B-41DF-B1FA-C701AED6E1A1}" srcId="{8919E93F-2BF8-4467-970C-D5089CD8B70D}" destId="{41BC4DE0-D289-452D-A5C4-298AC13CD783}" srcOrd="3" destOrd="0" parTransId="{3465D618-ECA4-4C78-B89D-3EDEFDF3BC55}" sibTransId="{A8907BD6-EAAB-403F-BED2-B5B8EBBB3344}"/>
    <dgm:cxn modelId="{DB7DD438-DD80-4ACE-8899-F0914128A28C}" type="presOf" srcId="{7DAF9A55-BD7F-4EB8-904D-F35E2CEB0245}" destId="{80151EAE-040B-498C-A7D4-1B479B31D5D2}" srcOrd="0" destOrd="0" presId="urn:microsoft.com/office/officeart/2005/8/layout/cycle5"/>
    <dgm:cxn modelId="{449C449F-F89B-4761-B71B-DC7BCC6EDF4E}" type="presOf" srcId="{D4D9DD27-88A5-4163-B643-63843527B496}" destId="{6FD28091-03D3-4ED3-B383-9081657C7BFD}" srcOrd="0" destOrd="0" presId="urn:microsoft.com/office/officeart/2005/8/layout/cycle5"/>
    <dgm:cxn modelId="{0111F9C5-DCA0-4C62-A63C-7F4B603BF583}" type="presOf" srcId="{0C870765-6A68-417A-A077-306315B3D6E2}" destId="{BC72D1D4-1BA4-4028-B00B-55F37A8E1678}" srcOrd="0" destOrd="0" presId="urn:microsoft.com/office/officeart/2005/8/layout/cycle5"/>
    <dgm:cxn modelId="{F1AFD756-B829-45DD-9A0F-084E0755B119}" type="presOf" srcId="{A8907BD6-EAAB-403F-BED2-B5B8EBBB3344}" destId="{2198F994-6E95-4DC9-BBD0-53164959B800}" srcOrd="0" destOrd="0" presId="urn:microsoft.com/office/officeart/2005/8/layout/cycle5"/>
    <dgm:cxn modelId="{0AB2B662-7E26-4E1A-9F41-3F1A969745DD}" type="presOf" srcId="{D4B4F396-5F95-4580-9FC6-58D25A5D2C8A}" destId="{E81C5C5D-4784-4BC8-BF46-85094588DB9D}" srcOrd="0" destOrd="0" presId="urn:microsoft.com/office/officeart/2005/8/layout/cycle5"/>
    <dgm:cxn modelId="{F66681FA-81A1-4F76-8E0E-CB6F8FA1ECAA}" srcId="{8919E93F-2BF8-4467-970C-D5089CD8B70D}" destId="{7DAF9A55-BD7F-4EB8-904D-F35E2CEB0245}" srcOrd="4" destOrd="0" parTransId="{83A6D363-E91F-4403-A143-511BCC2BFC27}" sibTransId="{F9AE68A2-4DCC-4086-8FC5-A5668483B43F}"/>
    <dgm:cxn modelId="{46F82DC9-1D8F-49C0-A9FA-863A4F35F267}" srcId="{8919E93F-2BF8-4467-970C-D5089CD8B70D}" destId="{D4B4F396-5F95-4580-9FC6-58D25A5D2C8A}" srcOrd="1" destOrd="0" parTransId="{1EE64D02-FDAC-450E-8C9D-FDD38C817694}" sibTransId="{0C870765-6A68-417A-A077-306315B3D6E2}"/>
    <dgm:cxn modelId="{E3E20B40-57FC-4306-854D-7E1F12FB4BBF}" type="presOf" srcId="{41BC4DE0-D289-452D-A5C4-298AC13CD783}" destId="{70CB2DDE-E6A5-4067-810C-6DACCA1ACFD8}" srcOrd="0" destOrd="0" presId="urn:microsoft.com/office/officeart/2005/8/layout/cycle5"/>
    <dgm:cxn modelId="{EF5E0679-D536-4C25-9462-04E4552F3545}" srcId="{8919E93F-2BF8-4467-970C-D5089CD8B70D}" destId="{5B4723B5-395B-4CC4-9580-741929CD8406}" srcOrd="2" destOrd="0" parTransId="{6F1C983F-AD77-457D-ACC1-E183EC633815}" sibTransId="{479689EE-3505-4E9B-9F69-DC2808E1500B}"/>
    <dgm:cxn modelId="{3072815D-96FC-4CE7-9DD2-146E8B005777}" type="presOf" srcId="{8919E93F-2BF8-4467-970C-D5089CD8B70D}" destId="{5C9C652A-A161-497F-A7F3-00CB99623B4F}" srcOrd="0" destOrd="0" presId="urn:microsoft.com/office/officeart/2005/8/layout/cycle5"/>
    <dgm:cxn modelId="{26BC2154-A942-46B6-B9C7-31B547111C67}" srcId="{8919E93F-2BF8-4467-970C-D5089CD8B70D}" destId="{D4D9DD27-88A5-4163-B643-63843527B496}" srcOrd="0" destOrd="0" parTransId="{8AF421EB-52F8-4412-8D24-C7EFDFFAA550}" sibTransId="{DC45F4B1-D055-47DD-852B-4A747D0C97E8}"/>
    <dgm:cxn modelId="{50A7A2A6-DC2D-4EE0-AF9C-C299EF384FE0}" type="presOf" srcId="{F9AE68A2-4DCC-4086-8FC5-A5668483B43F}" destId="{E5F381C7-39CA-45F2-97BA-D7FA64E7596F}" srcOrd="0" destOrd="0" presId="urn:microsoft.com/office/officeart/2005/8/layout/cycle5"/>
    <dgm:cxn modelId="{54ABA2DF-5C4E-458E-AC97-37689E3935CF}" type="presParOf" srcId="{5C9C652A-A161-497F-A7F3-00CB99623B4F}" destId="{6FD28091-03D3-4ED3-B383-9081657C7BFD}" srcOrd="0" destOrd="0" presId="urn:microsoft.com/office/officeart/2005/8/layout/cycle5"/>
    <dgm:cxn modelId="{26C466BC-481D-419F-9B4F-056F5BC470DC}" type="presParOf" srcId="{5C9C652A-A161-497F-A7F3-00CB99623B4F}" destId="{8189F256-BD95-496C-8A63-656CB4E8F61F}" srcOrd="1" destOrd="0" presId="urn:microsoft.com/office/officeart/2005/8/layout/cycle5"/>
    <dgm:cxn modelId="{DCE4B39B-BD2E-4F9C-B1A6-C5F46E7606DD}" type="presParOf" srcId="{5C9C652A-A161-497F-A7F3-00CB99623B4F}" destId="{C29FC8D6-A737-4C69-820E-6F003C315E91}" srcOrd="2" destOrd="0" presId="urn:microsoft.com/office/officeart/2005/8/layout/cycle5"/>
    <dgm:cxn modelId="{D3B4EB3B-0F12-4CCE-A0CB-01FD87269F68}" type="presParOf" srcId="{5C9C652A-A161-497F-A7F3-00CB99623B4F}" destId="{E81C5C5D-4784-4BC8-BF46-85094588DB9D}" srcOrd="3" destOrd="0" presId="urn:microsoft.com/office/officeart/2005/8/layout/cycle5"/>
    <dgm:cxn modelId="{AADC172B-2166-4BB6-83A6-C490D76C047E}" type="presParOf" srcId="{5C9C652A-A161-497F-A7F3-00CB99623B4F}" destId="{D0C04148-1F51-4553-8330-C73D093B10A5}" srcOrd="4" destOrd="0" presId="urn:microsoft.com/office/officeart/2005/8/layout/cycle5"/>
    <dgm:cxn modelId="{1DE85120-FD3B-40AA-B07F-E6391BB2DCB3}" type="presParOf" srcId="{5C9C652A-A161-497F-A7F3-00CB99623B4F}" destId="{BC72D1D4-1BA4-4028-B00B-55F37A8E1678}" srcOrd="5" destOrd="0" presId="urn:microsoft.com/office/officeart/2005/8/layout/cycle5"/>
    <dgm:cxn modelId="{AB4D8CBF-5ED8-4FF5-940C-4F74F3402FC5}" type="presParOf" srcId="{5C9C652A-A161-497F-A7F3-00CB99623B4F}" destId="{CB308A9E-056C-4E98-8988-3C617F99108A}" srcOrd="6" destOrd="0" presId="urn:microsoft.com/office/officeart/2005/8/layout/cycle5"/>
    <dgm:cxn modelId="{EAA3F6DE-D3C5-4395-A20D-96BEEBB9D969}" type="presParOf" srcId="{5C9C652A-A161-497F-A7F3-00CB99623B4F}" destId="{75309D17-C2F9-484E-8334-8A059877ED24}" srcOrd="7" destOrd="0" presId="urn:microsoft.com/office/officeart/2005/8/layout/cycle5"/>
    <dgm:cxn modelId="{5497CB38-1E6F-4F28-86AC-EE76AD6CBD90}" type="presParOf" srcId="{5C9C652A-A161-497F-A7F3-00CB99623B4F}" destId="{9290E701-4C12-4B20-A1DD-4227FC706783}" srcOrd="8" destOrd="0" presId="urn:microsoft.com/office/officeart/2005/8/layout/cycle5"/>
    <dgm:cxn modelId="{CCC01F8A-F62D-4BAF-9371-F7A562AF6442}" type="presParOf" srcId="{5C9C652A-A161-497F-A7F3-00CB99623B4F}" destId="{70CB2DDE-E6A5-4067-810C-6DACCA1ACFD8}" srcOrd="9" destOrd="0" presId="urn:microsoft.com/office/officeart/2005/8/layout/cycle5"/>
    <dgm:cxn modelId="{E1953325-0D05-46E0-8646-843B285FAFEB}" type="presParOf" srcId="{5C9C652A-A161-497F-A7F3-00CB99623B4F}" destId="{A6D1363B-C552-4A50-83EF-A66EE1400E2B}" srcOrd="10" destOrd="0" presId="urn:microsoft.com/office/officeart/2005/8/layout/cycle5"/>
    <dgm:cxn modelId="{149E9733-E4EF-4565-80A7-EAC9B56767BA}" type="presParOf" srcId="{5C9C652A-A161-497F-A7F3-00CB99623B4F}" destId="{2198F994-6E95-4DC9-BBD0-53164959B800}" srcOrd="11" destOrd="0" presId="urn:microsoft.com/office/officeart/2005/8/layout/cycle5"/>
    <dgm:cxn modelId="{9D527D10-C378-4624-87FF-0E1836EE1725}" type="presParOf" srcId="{5C9C652A-A161-497F-A7F3-00CB99623B4F}" destId="{80151EAE-040B-498C-A7D4-1B479B31D5D2}" srcOrd="12" destOrd="0" presId="urn:microsoft.com/office/officeart/2005/8/layout/cycle5"/>
    <dgm:cxn modelId="{802404BC-1132-4EBD-BAEA-DB117253F3A4}" type="presParOf" srcId="{5C9C652A-A161-497F-A7F3-00CB99623B4F}" destId="{21C46966-5BF5-46F1-90C5-B8420E0CAEBA}" srcOrd="13" destOrd="0" presId="urn:microsoft.com/office/officeart/2005/8/layout/cycle5"/>
    <dgm:cxn modelId="{CC12E4BE-4F1A-4A3B-A454-53E8529392D3}" type="presParOf" srcId="{5C9C652A-A161-497F-A7F3-00CB99623B4F}" destId="{E5F381C7-39CA-45F2-97BA-D7FA64E7596F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919E93F-2BF8-4467-970C-D5089CD8B70D}" type="doc">
      <dgm:prSet loTypeId="urn:microsoft.com/office/officeart/2005/8/layout/cycle5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D4D9DD27-88A5-4163-B643-63843527B496}">
      <dgm:prSet phldrT="[文字]" custT="1"/>
      <dgm:spPr/>
      <dgm:t>
        <a:bodyPr/>
        <a:lstStyle/>
        <a:p>
          <a:r>
            <a:rPr lang="en-US" altLang="zh-TW" sz="2000" dirty="0" smtClean="0"/>
            <a:t>Data Analysis</a:t>
          </a:r>
          <a:endParaRPr lang="zh-TW" altLang="en-US" sz="2000" dirty="0"/>
        </a:p>
      </dgm:t>
    </dgm:pt>
    <dgm:pt modelId="{8AF421EB-52F8-4412-8D24-C7EFDFFAA550}" type="parTrans" cxnId="{26BC2154-A942-46B6-B9C7-31B547111C67}">
      <dgm:prSet/>
      <dgm:spPr/>
      <dgm:t>
        <a:bodyPr/>
        <a:lstStyle/>
        <a:p>
          <a:endParaRPr lang="zh-TW" altLang="en-US" sz="1800"/>
        </a:p>
      </dgm:t>
    </dgm:pt>
    <dgm:pt modelId="{DC45F4B1-D055-47DD-852B-4A747D0C97E8}" type="sibTrans" cxnId="{26BC2154-A942-46B6-B9C7-31B547111C67}">
      <dgm:prSet custT="1"/>
      <dgm:spPr/>
      <dgm:t>
        <a:bodyPr/>
        <a:lstStyle/>
        <a:p>
          <a:endParaRPr lang="zh-TW" altLang="en-US" sz="1600"/>
        </a:p>
      </dgm:t>
    </dgm:pt>
    <dgm:pt modelId="{D4B4F396-5F95-4580-9FC6-58D25A5D2C8A}">
      <dgm:prSet phldrT="[文字]" custT="1"/>
      <dgm:spPr/>
      <dgm:t>
        <a:bodyPr/>
        <a:lstStyle/>
        <a:p>
          <a:r>
            <a:rPr lang="en-US" altLang="zh-TW" sz="2000" dirty="0" smtClean="0"/>
            <a:t>Visualization</a:t>
          </a:r>
          <a:endParaRPr lang="zh-TW" altLang="en-US" sz="2000" dirty="0"/>
        </a:p>
      </dgm:t>
    </dgm:pt>
    <dgm:pt modelId="{1EE64D02-FDAC-450E-8C9D-FDD38C817694}" type="parTrans" cxnId="{46F82DC9-1D8F-49C0-A9FA-863A4F35F267}">
      <dgm:prSet/>
      <dgm:spPr/>
      <dgm:t>
        <a:bodyPr/>
        <a:lstStyle/>
        <a:p>
          <a:endParaRPr lang="zh-TW" altLang="en-US" sz="1800"/>
        </a:p>
      </dgm:t>
    </dgm:pt>
    <dgm:pt modelId="{0C870765-6A68-417A-A077-306315B3D6E2}" type="sibTrans" cxnId="{46F82DC9-1D8F-49C0-A9FA-863A4F35F267}">
      <dgm:prSet custT="1"/>
      <dgm:spPr/>
      <dgm:t>
        <a:bodyPr/>
        <a:lstStyle/>
        <a:p>
          <a:endParaRPr lang="zh-TW" altLang="en-US" sz="1600"/>
        </a:p>
      </dgm:t>
    </dgm:pt>
    <dgm:pt modelId="{5B4723B5-395B-4CC4-9580-741929CD8406}">
      <dgm:prSet phldrT="[文字]" custT="1"/>
      <dgm:spPr/>
      <dgm:t>
        <a:bodyPr/>
        <a:lstStyle/>
        <a:p>
          <a:r>
            <a:rPr lang="en-US" altLang="zh-TW" sz="2000" dirty="0" smtClean="0"/>
            <a:t>Modeling</a:t>
          </a:r>
          <a:endParaRPr lang="zh-TW" altLang="en-US" sz="2000" dirty="0"/>
        </a:p>
      </dgm:t>
    </dgm:pt>
    <dgm:pt modelId="{6F1C983F-AD77-457D-ACC1-E183EC633815}" type="parTrans" cxnId="{EF5E0679-D536-4C25-9462-04E4552F3545}">
      <dgm:prSet/>
      <dgm:spPr/>
      <dgm:t>
        <a:bodyPr/>
        <a:lstStyle/>
        <a:p>
          <a:endParaRPr lang="zh-TW" altLang="en-US" sz="1800"/>
        </a:p>
      </dgm:t>
    </dgm:pt>
    <dgm:pt modelId="{479689EE-3505-4E9B-9F69-DC2808E1500B}" type="sibTrans" cxnId="{EF5E0679-D536-4C25-9462-04E4552F3545}">
      <dgm:prSet custT="1"/>
      <dgm:spPr/>
      <dgm:t>
        <a:bodyPr/>
        <a:lstStyle/>
        <a:p>
          <a:endParaRPr lang="zh-TW" altLang="en-US" sz="1600"/>
        </a:p>
      </dgm:t>
    </dgm:pt>
    <dgm:pt modelId="{41BC4DE0-D289-452D-A5C4-298AC13CD783}">
      <dgm:prSet phldrT="[文字]" custT="1"/>
      <dgm:spPr/>
      <dgm:t>
        <a:bodyPr/>
        <a:lstStyle/>
        <a:p>
          <a:r>
            <a:rPr lang="en-US" altLang="zh-TW" sz="2000" dirty="0" smtClean="0"/>
            <a:t>Tuning</a:t>
          </a:r>
          <a:endParaRPr lang="zh-TW" altLang="en-US" sz="2000" dirty="0"/>
        </a:p>
      </dgm:t>
    </dgm:pt>
    <dgm:pt modelId="{3465D618-ECA4-4C78-B89D-3EDEFDF3BC55}" type="parTrans" cxnId="{5D2F833A-710B-41DF-B1FA-C701AED6E1A1}">
      <dgm:prSet/>
      <dgm:spPr/>
      <dgm:t>
        <a:bodyPr/>
        <a:lstStyle/>
        <a:p>
          <a:endParaRPr lang="zh-TW" altLang="en-US" sz="1800"/>
        </a:p>
      </dgm:t>
    </dgm:pt>
    <dgm:pt modelId="{A8907BD6-EAAB-403F-BED2-B5B8EBBB3344}" type="sibTrans" cxnId="{5D2F833A-710B-41DF-B1FA-C701AED6E1A1}">
      <dgm:prSet custT="1"/>
      <dgm:spPr/>
      <dgm:t>
        <a:bodyPr/>
        <a:lstStyle/>
        <a:p>
          <a:endParaRPr lang="zh-TW" altLang="en-US" sz="1600"/>
        </a:p>
      </dgm:t>
    </dgm:pt>
    <dgm:pt modelId="{7DAF9A55-BD7F-4EB8-904D-F35E2CEB0245}">
      <dgm:prSet phldrT="[文字]" custT="1"/>
      <dgm:spPr>
        <a:solidFill>
          <a:srgbClr val="B43500"/>
        </a:solidFill>
      </dgm:spPr>
      <dgm:t>
        <a:bodyPr/>
        <a:lstStyle/>
        <a:p>
          <a:r>
            <a:rPr lang="en-US" altLang="zh-TW" sz="2000" dirty="0" smtClean="0"/>
            <a:t>Evaluation</a:t>
          </a:r>
          <a:endParaRPr lang="zh-TW" altLang="en-US" sz="2000" dirty="0"/>
        </a:p>
      </dgm:t>
    </dgm:pt>
    <dgm:pt modelId="{83A6D363-E91F-4403-A143-511BCC2BFC27}" type="parTrans" cxnId="{F66681FA-81A1-4F76-8E0E-CB6F8FA1ECAA}">
      <dgm:prSet/>
      <dgm:spPr/>
      <dgm:t>
        <a:bodyPr/>
        <a:lstStyle/>
        <a:p>
          <a:endParaRPr lang="zh-TW" altLang="en-US" sz="1800"/>
        </a:p>
      </dgm:t>
    </dgm:pt>
    <dgm:pt modelId="{F9AE68A2-4DCC-4086-8FC5-A5668483B43F}" type="sibTrans" cxnId="{F66681FA-81A1-4F76-8E0E-CB6F8FA1ECAA}">
      <dgm:prSet custT="1"/>
      <dgm:spPr/>
      <dgm:t>
        <a:bodyPr/>
        <a:lstStyle/>
        <a:p>
          <a:endParaRPr lang="zh-TW" altLang="en-US" sz="1600"/>
        </a:p>
      </dgm:t>
    </dgm:pt>
    <dgm:pt modelId="{5C9C652A-A161-497F-A7F3-00CB99623B4F}" type="pres">
      <dgm:prSet presAssocID="{8919E93F-2BF8-4467-970C-D5089CD8B70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FD28091-03D3-4ED3-B383-9081657C7BFD}" type="pres">
      <dgm:prSet presAssocID="{D4D9DD27-88A5-4163-B643-63843527B49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189F256-BD95-496C-8A63-656CB4E8F61F}" type="pres">
      <dgm:prSet presAssocID="{D4D9DD27-88A5-4163-B643-63843527B496}" presName="spNode" presStyleCnt="0"/>
      <dgm:spPr/>
    </dgm:pt>
    <dgm:pt modelId="{C29FC8D6-A737-4C69-820E-6F003C315E91}" type="pres">
      <dgm:prSet presAssocID="{DC45F4B1-D055-47DD-852B-4A747D0C97E8}" presName="sibTrans" presStyleLbl="sibTrans1D1" presStyleIdx="0" presStyleCnt="5"/>
      <dgm:spPr/>
      <dgm:t>
        <a:bodyPr/>
        <a:lstStyle/>
        <a:p>
          <a:endParaRPr lang="zh-TW" altLang="en-US"/>
        </a:p>
      </dgm:t>
    </dgm:pt>
    <dgm:pt modelId="{E81C5C5D-4784-4BC8-BF46-85094588DB9D}" type="pres">
      <dgm:prSet presAssocID="{D4B4F396-5F95-4580-9FC6-58D25A5D2C8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0C04148-1F51-4553-8330-C73D093B10A5}" type="pres">
      <dgm:prSet presAssocID="{D4B4F396-5F95-4580-9FC6-58D25A5D2C8A}" presName="spNode" presStyleCnt="0"/>
      <dgm:spPr/>
    </dgm:pt>
    <dgm:pt modelId="{BC72D1D4-1BA4-4028-B00B-55F37A8E1678}" type="pres">
      <dgm:prSet presAssocID="{0C870765-6A68-417A-A077-306315B3D6E2}" presName="sibTrans" presStyleLbl="sibTrans1D1" presStyleIdx="1" presStyleCnt="5"/>
      <dgm:spPr/>
      <dgm:t>
        <a:bodyPr/>
        <a:lstStyle/>
        <a:p>
          <a:endParaRPr lang="zh-TW" altLang="en-US"/>
        </a:p>
      </dgm:t>
    </dgm:pt>
    <dgm:pt modelId="{CB308A9E-056C-4E98-8988-3C617F99108A}" type="pres">
      <dgm:prSet presAssocID="{5B4723B5-395B-4CC4-9580-741929CD840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5309D17-C2F9-484E-8334-8A059877ED24}" type="pres">
      <dgm:prSet presAssocID="{5B4723B5-395B-4CC4-9580-741929CD8406}" presName="spNode" presStyleCnt="0"/>
      <dgm:spPr/>
    </dgm:pt>
    <dgm:pt modelId="{9290E701-4C12-4B20-A1DD-4227FC706783}" type="pres">
      <dgm:prSet presAssocID="{479689EE-3505-4E9B-9F69-DC2808E1500B}" presName="sibTrans" presStyleLbl="sibTrans1D1" presStyleIdx="2" presStyleCnt="5"/>
      <dgm:spPr/>
      <dgm:t>
        <a:bodyPr/>
        <a:lstStyle/>
        <a:p>
          <a:endParaRPr lang="zh-TW" altLang="en-US"/>
        </a:p>
      </dgm:t>
    </dgm:pt>
    <dgm:pt modelId="{70CB2DDE-E6A5-4067-810C-6DACCA1ACFD8}" type="pres">
      <dgm:prSet presAssocID="{41BC4DE0-D289-452D-A5C4-298AC13CD78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6D1363B-C552-4A50-83EF-A66EE1400E2B}" type="pres">
      <dgm:prSet presAssocID="{41BC4DE0-D289-452D-A5C4-298AC13CD783}" presName="spNode" presStyleCnt="0"/>
      <dgm:spPr/>
    </dgm:pt>
    <dgm:pt modelId="{2198F994-6E95-4DC9-BBD0-53164959B800}" type="pres">
      <dgm:prSet presAssocID="{A8907BD6-EAAB-403F-BED2-B5B8EBBB3344}" presName="sibTrans" presStyleLbl="sibTrans1D1" presStyleIdx="3" presStyleCnt="5"/>
      <dgm:spPr/>
      <dgm:t>
        <a:bodyPr/>
        <a:lstStyle/>
        <a:p>
          <a:endParaRPr lang="zh-TW" altLang="en-US"/>
        </a:p>
      </dgm:t>
    </dgm:pt>
    <dgm:pt modelId="{80151EAE-040B-498C-A7D4-1B479B31D5D2}" type="pres">
      <dgm:prSet presAssocID="{7DAF9A55-BD7F-4EB8-904D-F35E2CEB024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1C46966-5BF5-46F1-90C5-B8420E0CAEBA}" type="pres">
      <dgm:prSet presAssocID="{7DAF9A55-BD7F-4EB8-904D-F35E2CEB0245}" presName="spNode" presStyleCnt="0"/>
      <dgm:spPr/>
    </dgm:pt>
    <dgm:pt modelId="{E5F381C7-39CA-45F2-97BA-D7FA64E7596F}" type="pres">
      <dgm:prSet presAssocID="{F9AE68A2-4DCC-4086-8FC5-A5668483B43F}" presName="sibTrans" presStyleLbl="sibTrans1D1" presStyleIdx="4" presStyleCnt="5"/>
      <dgm:spPr/>
      <dgm:t>
        <a:bodyPr/>
        <a:lstStyle/>
        <a:p>
          <a:endParaRPr lang="zh-TW" altLang="en-US"/>
        </a:p>
      </dgm:t>
    </dgm:pt>
  </dgm:ptLst>
  <dgm:cxnLst>
    <dgm:cxn modelId="{5D2F833A-710B-41DF-B1FA-C701AED6E1A1}" srcId="{8919E93F-2BF8-4467-970C-D5089CD8B70D}" destId="{41BC4DE0-D289-452D-A5C4-298AC13CD783}" srcOrd="3" destOrd="0" parTransId="{3465D618-ECA4-4C78-B89D-3EDEFDF3BC55}" sibTransId="{A8907BD6-EAAB-403F-BED2-B5B8EBBB3344}"/>
    <dgm:cxn modelId="{CDA2D53A-24E7-477F-B5DE-B278AC18AA9C}" type="presOf" srcId="{D4D9DD27-88A5-4163-B643-63843527B496}" destId="{6FD28091-03D3-4ED3-B383-9081657C7BFD}" srcOrd="0" destOrd="0" presId="urn:microsoft.com/office/officeart/2005/8/layout/cycle5"/>
    <dgm:cxn modelId="{7AB82621-018F-42BD-985C-0FAE5C8823FB}" type="presOf" srcId="{8919E93F-2BF8-4467-970C-D5089CD8B70D}" destId="{5C9C652A-A161-497F-A7F3-00CB99623B4F}" srcOrd="0" destOrd="0" presId="urn:microsoft.com/office/officeart/2005/8/layout/cycle5"/>
    <dgm:cxn modelId="{9A946400-D4CF-47F1-8B57-43631BDD4C93}" type="presOf" srcId="{5B4723B5-395B-4CC4-9580-741929CD8406}" destId="{CB308A9E-056C-4E98-8988-3C617F99108A}" srcOrd="0" destOrd="0" presId="urn:microsoft.com/office/officeart/2005/8/layout/cycle5"/>
    <dgm:cxn modelId="{F66681FA-81A1-4F76-8E0E-CB6F8FA1ECAA}" srcId="{8919E93F-2BF8-4467-970C-D5089CD8B70D}" destId="{7DAF9A55-BD7F-4EB8-904D-F35E2CEB0245}" srcOrd="4" destOrd="0" parTransId="{83A6D363-E91F-4403-A143-511BCC2BFC27}" sibTransId="{F9AE68A2-4DCC-4086-8FC5-A5668483B43F}"/>
    <dgm:cxn modelId="{EFE2B7C2-F93F-4CC1-B171-04B5F7142809}" type="presOf" srcId="{A8907BD6-EAAB-403F-BED2-B5B8EBBB3344}" destId="{2198F994-6E95-4DC9-BBD0-53164959B800}" srcOrd="0" destOrd="0" presId="urn:microsoft.com/office/officeart/2005/8/layout/cycle5"/>
    <dgm:cxn modelId="{6A602E97-9310-485D-8610-D69AE4B4AB30}" type="presOf" srcId="{DC45F4B1-D055-47DD-852B-4A747D0C97E8}" destId="{C29FC8D6-A737-4C69-820E-6F003C315E91}" srcOrd="0" destOrd="0" presId="urn:microsoft.com/office/officeart/2005/8/layout/cycle5"/>
    <dgm:cxn modelId="{46F82DC9-1D8F-49C0-A9FA-863A4F35F267}" srcId="{8919E93F-2BF8-4467-970C-D5089CD8B70D}" destId="{D4B4F396-5F95-4580-9FC6-58D25A5D2C8A}" srcOrd="1" destOrd="0" parTransId="{1EE64D02-FDAC-450E-8C9D-FDD38C817694}" sibTransId="{0C870765-6A68-417A-A077-306315B3D6E2}"/>
    <dgm:cxn modelId="{6008B634-42E5-4948-8766-914D62FC19A7}" type="presOf" srcId="{F9AE68A2-4DCC-4086-8FC5-A5668483B43F}" destId="{E5F381C7-39CA-45F2-97BA-D7FA64E7596F}" srcOrd="0" destOrd="0" presId="urn:microsoft.com/office/officeart/2005/8/layout/cycle5"/>
    <dgm:cxn modelId="{DEC67C91-5BE5-466E-B868-15070E5595C3}" type="presOf" srcId="{0C870765-6A68-417A-A077-306315B3D6E2}" destId="{BC72D1D4-1BA4-4028-B00B-55F37A8E1678}" srcOrd="0" destOrd="0" presId="urn:microsoft.com/office/officeart/2005/8/layout/cycle5"/>
    <dgm:cxn modelId="{21E52DC8-FFCA-4880-B9CB-D0416D602ADA}" type="presOf" srcId="{41BC4DE0-D289-452D-A5C4-298AC13CD783}" destId="{70CB2DDE-E6A5-4067-810C-6DACCA1ACFD8}" srcOrd="0" destOrd="0" presId="urn:microsoft.com/office/officeart/2005/8/layout/cycle5"/>
    <dgm:cxn modelId="{EF5E0679-D536-4C25-9462-04E4552F3545}" srcId="{8919E93F-2BF8-4467-970C-D5089CD8B70D}" destId="{5B4723B5-395B-4CC4-9580-741929CD8406}" srcOrd="2" destOrd="0" parTransId="{6F1C983F-AD77-457D-ACC1-E183EC633815}" sibTransId="{479689EE-3505-4E9B-9F69-DC2808E1500B}"/>
    <dgm:cxn modelId="{320F14F3-29BF-4D62-9D19-A206A0432154}" type="presOf" srcId="{479689EE-3505-4E9B-9F69-DC2808E1500B}" destId="{9290E701-4C12-4B20-A1DD-4227FC706783}" srcOrd="0" destOrd="0" presId="urn:microsoft.com/office/officeart/2005/8/layout/cycle5"/>
    <dgm:cxn modelId="{26BC2154-A942-46B6-B9C7-31B547111C67}" srcId="{8919E93F-2BF8-4467-970C-D5089CD8B70D}" destId="{D4D9DD27-88A5-4163-B643-63843527B496}" srcOrd="0" destOrd="0" parTransId="{8AF421EB-52F8-4412-8D24-C7EFDFFAA550}" sibTransId="{DC45F4B1-D055-47DD-852B-4A747D0C97E8}"/>
    <dgm:cxn modelId="{A3462CCB-E860-45DC-954E-609E5E007DA7}" type="presOf" srcId="{D4B4F396-5F95-4580-9FC6-58D25A5D2C8A}" destId="{E81C5C5D-4784-4BC8-BF46-85094588DB9D}" srcOrd="0" destOrd="0" presId="urn:microsoft.com/office/officeart/2005/8/layout/cycle5"/>
    <dgm:cxn modelId="{06CA6BB3-DE53-4591-A0C5-3F1767901A84}" type="presOf" srcId="{7DAF9A55-BD7F-4EB8-904D-F35E2CEB0245}" destId="{80151EAE-040B-498C-A7D4-1B479B31D5D2}" srcOrd="0" destOrd="0" presId="urn:microsoft.com/office/officeart/2005/8/layout/cycle5"/>
    <dgm:cxn modelId="{5AD4264D-A963-44EB-8191-92C68769E8B8}" type="presParOf" srcId="{5C9C652A-A161-497F-A7F3-00CB99623B4F}" destId="{6FD28091-03D3-4ED3-B383-9081657C7BFD}" srcOrd="0" destOrd="0" presId="urn:microsoft.com/office/officeart/2005/8/layout/cycle5"/>
    <dgm:cxn modelId="{5A848C39-5EE1-47F4-A143-AD1373B06497}" type="presParOf" srcId="{5C9C652A-A161-497F-A7F3-00CB99623B4F}" destId="{8189F256-BD95-496C-8A63-656CB4E8F61F}" srcOrd="1" destOrd="0" presId="urn:microsoft.com/office/officeart/2005/8/layout/cycle5"/>
    <dgm:cxn modelId="{D748DF7F-1846-425A-AF62-0AFB8C9F6E37}" type="presParOf" srcId="{5C9C652A-A161-497F-A7F3-00CB99623B4F}" destId="{C29FC8D6-A737-4C69-820E-6F003C315E91}" srcOrd="2" destOrd="0" presId="urn:microsoft.com/office/officeart/2005/8/layout/cycle5"/>
    <dgm:cxn modelId="{195D6EF0-853D-4C60-A420-7E89840EE40A}" type="presParOf" srcId="{5C9C652A-A161-497F-A7F3-00CB99623B4F}" destId="{E81C5C5D-4784-4BC8-BF46-85094588DB9D}" srcOrd="3" destOrd="0" presId="urn:microsoft.com/office/officeart/2005/8/layout/cycle5"/>
    <dgm:cxn modelId="{CC0DD75E-2731-4C15-8F23-3BFFAF8FA0D8}" type="presParOf" srcId="{5C9C652A-A161-497F-A7F3-00CB99623B4F}" destId="{D0C04148-1F51-4553-8330-C73D093B10A5}" srcOrd="4" destOrd="0" presId="urn:microsoft.com/office/officeart/2005/8/layout/cycle5"/>
    <dgm:cxn modelId="{D18314C2-F416-4B43-B6F3-52282AB2BDB2}" type="presParOf" srcId="{5C9C652A-A161-497F-A7F3-00CB99623B4F}" destId="{BC72D1D4-1BA4-4028-B00B-55F37A8E1678}" srcOrd="5" destOrd="0" presId="urn:microsoft.com/office/officeart/2005/8/layout/cycle5"/>
    <dgm:cxn modelId="{104CDC8B-5174-4FC0-B268-33BDB5C4F927}" type="presParOf" srcId="{5C9C652A-A161-497F-A7F3-00CB99623B4F}" destId="{CB308A9E-056C-4E98-8988-3C617F99108A}" srcOrd="6" destOrd="0" presId="urn:microsoft.com/office/officeart/2005/8/layout/cycle5"/>
    <dgm:cxn modelId="{F7BB9634-3675-4C69-A8ED-E7707E881287}" type="presParOf" srcId="{5C9C652A-A161-497F-A7F3-00CB99623B4F}" destId="{75309D17-C2F9-484E-8334-8A059877ED24}" srcOrd="7" destOrd="0" presId="urn:microsoft.com/office/officeart/2005/8/layout/cycle5"/>
    <dgm:cxn modelId="{A1F25EDA-13E7-4AE9-A4E7-7F7E964A09E7}" type="presParOf" srcId="{5C9C652A-A161-497F-A7F3-00CB99623B4F}" destId="{9290E701-4C12-4B20-A1DD-4227FC706783}" srcOrd="8" destOrd="0" presId="urn:microsoft.com/office/officeart/2005/8/layout/cycle5"/>
    <dgm:cxn modelId="{3D1F30AB-B2D7-4394-8690-0C6FE2C5D646}" type="presParOf" srcId="{5C9C652A-A161-497F-A7F3-00CB99623B4F}" destId="{70CB2DDE-E6A5-4067-810C-6DACCA1ACFD8}" srcOrd="9" destOrd="0" presId="urn:microsoft.com/office/officeart/2005/8/layout/cycle5"/>
    <dgm:cxn modelId="{3DFF76C9-DCBB-4EDA-AC1F-496B75844CEF}" type="presParOf" srcId="{5C9C652A-A161-497F-A7F3-00CB99623B4F}" destId="{A6D1363B-C552-4A50-83EF-A66EE1400E2B}" srcOrd="10" destOrd="0" presId="urn:microsoft.com/office/officeart/2005/8/layout/cycle5"/>
    <dgm:cxn modelId="{1D04066C-7FE0-4BC6-888C-20004D35B999}" type="presParOf" srcId="{5C9C652A-A161-497F-A7F3-00CB99623B4F}" destId="{2198F994-6E95-4DC9-BBD0-53164959B800}" srcOrd="11" destOrd="0" presId="urn:microsoft.com/office/officeart/2005/8/layout/cycle5"/>
    <dgm:cxn modelId="{4B73632C-6DD0-4373-A09C-321AA48C295C}" type="presParOf" srcId="{5C9C652A-A161-497F-A7F3-00CB99623B4F}" destId="{80151EAE-040B-498C-A7D4-1B479B31D5D2}" srcOrd="12" destOrd="0" presId="urn:microsoft.com/office/officeart/2005/8/layout/cycle5"/>
    <dgm:cxn modelId="{34DCCDE2-82C1-47C9-AB03-120A1755F5AB}" type="presParOf" srcId="{5C9C652A-A161-497F-A7F3-00CB99623B4F}" destId="{21C46966-5BF5-46F1-90C5-B8420E0CAEBA}" srcOrd="13" destOrd="0" presId="urn:microsoft.com/office/officeart/2005/8/layout/cycle5"/>
    <dgm:cxn modelId="{A19D2796-0AA6-41FB-A14D-8EA45FF9229D}" type="presParOf" srcId="{5C9C652A-A161-497F-A7F3-00CB99623B4F}" destId="{E5F381C7-39CA-45F2-97BA-D7FA64E7596F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919E93F-2BF8-4467-970C-D5089CD8B70D}" type="doc">
      <dgm:prSet loTypeId="urn:microsoft.com/office/officeart/2005/8/layout/cycle5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D4D9DD27-88A5-4163-B643-63843527B496}">
      <dgm:prSet phldrT="[文字]" custT="1"/>
      <dgm:spPr/>
      <dgm:t>
        <a:bodyPr/>
        <a:lstStyle/>
        <a:p>
          <a:r>
            <a:rPr lang="en-US" altLang="zh-TW" sz="2000" dirty="0" smtClean="0"/>
            <a:t>Data Analysis</a:t>
          </a:r>
          <a:endParaRPr lang="zh-TW" altLang="en-US" sz="2000" dirty="0"/>
        </a:p>
      </dgm:t>
    </dgm:pt>
    <dgm:pt modelId="{8AF421EB-52F8-4412-8D24-C7EFDFFAA550}" type="parTrans" cxnId="{26BC2154-A942-46B6-B9C7-31B547111C67}">
      <dgm:prSet/>
      <dgm:spPr/>
      <dgm:t>
        <a:bodyPr/>
        <a:lstStyle/>
        <a:p>
          <a:endParaRPr lang="zh-TW" altLang="en-US" sz="1800"/>
        </a:p>
      </dgm:t>
    </dgm:pt>
    <dgm:pt modelId="{DC45F4B1-D055-47DD-852B-4A747D0C97E8}" type="sibTrans" cxnId="{26BC2154-A942-46B6-B9C7-31B547111C67}">
      <dgm:prSet custT="1"/>
      <dgm:spPr/>
      <dgm:t>
        <a:bodyPr/>
        <a:lstStyle/>
        <a:p>
          <a:endParaRPr lang="zh-TW" altLang="en-US" sz="1600"/>
        </a:p>
      </dgm:t>
    </dgm:pt>
    <dgm:pt modelId="{D4B4F396-5F95-4580-9FC6-58D25A5D2C8A}">
      <dgm:prSet phldrT="[文字]" custT="1"/>
      <dgm:spPr/>
      <dgm:t>
        <a:bodyPr/>
        <a:lstStyle/>
        <a:p>
          <a:r>
            <a:rPr lang="en-US" altLang="zh-TW" sz="2000" dirty="0" smtClean="0"/>
            <a:t>Visualization</a:t>
          </a:r>
          <a:endParaRPr lang="zh-TW" altLang="en-US" sz="2000" dirty="0"/>
        </a:p>
      </dgm:t>
    </dgm:pt>
    <dgm:pt modelId="{1EE64D02-FDAC-450E-8C9D-FDD38C817694}" type="parTrans" cxnId="{46F82DC9-1D8F-49C0-A9FA-863A4F35F267}">
      <dgm:prSet/>
      <dgm:spPr/>
      <dgm:t>
        <a:bodyPr/>
        <a:lstStyle/>
        <a:p>
          <a:endParaRPr lang="zh-TW" altLang="en-US" sz="1800"/>
        </a:p>
      </dgm:t>
    </dgm:pt>
    <dgm:pt modelId="{0C870765-6A68-417A-A077-306315B3D6E2}" type="sibTrans" cxnId="{46F82DC9-1D8F-49C0-A9FA-863A4F35F267}">
      <dgm:prSet custT="1"/>
      <dgm:spPr/>
      <dgm:t>
        <a:bodyPr/>
        <a:lstStyle/>
        <a:p>
          <a:endParaRPr lang="zh-TW" altLang="en-US" sz="1600"/>
        </a:p>
      </dgm:t>
    </dgm:pt>
    <dgm:pt modelId="{5B4723B5-395B-4CC4-9580-741929CD8406}">
      <dgm:prSet phldrT="[文字]" custT="1"/>
      <dgm:spPr/>
      <dgm:t>
        <a:bodyPr/>
        <a:lstStyle/>
        <a:p>
          <a:r>
            <a:rPr lang="en-US" altLang="zh-TW" sz="2000" dirty="0" smtClean="0"/>
            <a:t>Modeling</a:t>
          </a:r>
          <a:endParaRPr lang="zh-TW" altLang="en-US" sz="2000" dirty="0"/>
        </a:p>
      </dgm:t>
    </dgm:pt>
    <dgm:pt modelId="{6F1C983F-AD77-457D-ACC1-E183EC633815}" type="parTrans" cxnId="{EF5E0679-D536-4C25-9462-04E4552F3545}">
      <dgm:prSet/>
      <dgm:spPr/>
      <dgm:t>
        <a:bodyPr/>
        <a:lstStyle/>
        <a:p>
          <a:endParaRPr lang="zh-TW" altLang="en-US" sz="1800"/>
        </a:p>
      </dgm:t>
    </dgm:pt>
    <dgm:pt modelId="{479689EE-3505-4E9B-9F69-DC2808E1500B}" type="sibTrans" cxnId="{EF5E0679-D536-4C25-9462-04E4552F3545}">
      <dgm:prSet custT="1"/>
      <dgm:spPr/>
      <dgm:t>
        <a:bodyPr/>
        <a:lstStyle/>
        <a:p>
          <a:endParaRPr lang="zh-TW" altLang="en-US" sz="1600"/>
        </a:p>
      </dgm:t>
    </dgm:pt>
    <dgm:pt modelId="{41BC4DE0-D289-452D-A5C4-298AC13CD783}">
      <dgm:prSet phldrT="[文字]" custT="1"/>
      <dgm:spPr/>
      <dgm:t>
        <a:bodyPr/>
        <a:lstStyle/>
        <a:p>
          <a:r>
            <a:rPr lang="en-US" altLang="zh-TW" sz="2000" dirty="0" smtClean="0"/>
            <a:t>Tuning</a:t>
          </a:r>
          <a:endParaRPr lang="zh-TW" altLang="en-US" sz="2000" dirty="0"/>
        </a:p>
      </dgm:t>
    </dgm:pt>
    <dgm:pt modelId="{3465D618-ECA4-4C78-B89D-3EDEFDF3BC55}" type="parTrans" cxnId="{5D2F833A-710B-41DF-B1FA-C701AED6E1A1}">
      <dgm:prSet/>
      <dgm:spPr/>
      <dgm:t>
        <a:bodyPr/>
        <a:lstStyle/>
        <a:p>
          <a:endParaRPr lang="zh-TW" altLang="en-US" sz="1800"/>
        </a:p>
      </dgm:t>
    </dgm:pt>
    <dgm:pt modelId="{A8907BD6-EAAB-403F-BED2-B5B8EBBB3344}" type="sibTrans" cxnId="{5D2F833A-710B-41DF-B1FA-C701AED6E1A1}">
      <dgm:prSet custT="1"/>
      <dgm:spPr/>
      <dgm:t>
        <a:bodyPr/>
        <a:lstStyle/>
        <a:p>
          <a:endParaRPr lang="zh-TW" altLang="en-US" sz="1600"/>
        </a:p>
      </dgm:t>
    </dgm:pt>
    <dgm:pt modelId="{7DAF9A55-BD7F-4EB8-904D-F35E2CEB0245}">
      <dgm:prSet phldrT="[文字]" custT="1"/>
      <dgm:spPr/>
      <dgm:t>
        <a:bodyPr/>
        <a:lstStyle/>
        <a:p>
          <a:r>
            <a:rPr lang="en-US" altLang="zh-TW" sz="2000" dirty="0" smtClean="0"/>
            <a:t>Evaluation</a:t>
          </a:r>
          <a:endParaRPr lang="zh-TW" altLang="en-US" sz="2000" dirty="0"/>
        </a:p>
      </dgm:t>
    </dgm:pt>
    <dgm:pt modelId="{83A6D363-E91F-4403-A143-511BCC2BFC27}" type="parTrans" cxnId="{F66681FA-81A1-4F76-8E0E-CB6F8FA1ECAA}">
      <dgm:prSet/>
      <dgm:spPr/>
      <dgm:t>
        <a:bodyPr/>
        <a:lstStyle/>
        <a:p>
          <a:endParaRPr lang="zh-TW" altLang="en-US" sz="1800"/>
        </a:p>
      </dgm:t>
    </dgm:pt>
    <dgm:pt modelId="{F9AE68A2-4DCC-4086-8FC5-A5668483B43F}" type="sibTrans" cxnId="{F66681FA-81A1-4F76-8E0E-CB6F8FA1ECAA}">
      <dgm:prSet custT="1"/>
      <dgm:spPr/>
      <dgm:t>
        <a:bodyPr/>
        <a:lstStyle/>
        <a:p>
          <a:endParaRPr lang="zh-TW" altLang="en-US" sz="1600"/>
        </a:p>
      </dgm:t>
    </dgm:pt>
    <dgm:pt modelId="{5C9C652A-A161-497F-A7F3-00CB99623B4F}" type="pres">
      <dgm:prSet presAssocID="{8919E93F-2BF8-4467-970C-D5089CD8B70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FD28091-03D3-4ED3-B383-9081657C7BFD}" type="pres">
      <dgm:prSet presAssocID="{D4D9DD27-88A5-4163-B643-63843527B49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189F256-BD95-496C-8A63-656CB4E8F61F}" type="pres">
      <dgm:prSet presAssocID="{D4D9DD27-88A5-4163-B643-63843527B496}" presName="spNode" presStyleCnt="0"/>
      <dgm:spPr/>
    </dgm:pt>
    <dgm:pt modelId="{C29FC8D6-A737-4C69-820E-6F003C315E91}" type="pres">
      <dgm:prSet presAssocID="{DC45F4B1-D055-47DD-852B-4A747D0C97E8}" presName="sibTrans" presStyleLbl="sibTrans1D1" presStyleIdx="0" presStyleCnt="5"/>
      <dgm:spPr/>
      <dgm:t>
        <a:bodyPr/>
        <a:lstStyle/>
        <a:p>
          <a:endParaRPr lang="zh-TW" altLang="en-US"/>
        </a:p>
      </dgm:t>
    </dgm:pt>
    <dgm:pt modelId="{E81C5C5D-4784-4BC8-BF46-85094588DB9D}" type="pres">
      <dgm:prSet presAssocID="{D4B4F396-5F95-4580-9FC6-58D25A5D2C8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0C04148-1F51-4553-8330-C73D093B10A5}" type="pres">
      <dgm:prSet presAssocID="{D4B4F396-5F95-4580-9FC6-58D25A5D2C8A}" presName="spNode" presStyleCnt="0"/>
      <dgm:spPr/>
    </dgm:pt>
    <dgm:pt modelId="{BC72D1D4-1BA4-4028-B00B-55F37A8E1678}" type="pres">
      <dgm:prSet presAssocID="{0C870765-6A68-417A-A077-306315B3D6E2}" presName="sibTrans" presStyleLbl="sibTrans1D1" presStyleIdx="1" presStyleCnt="5"/>
      <dgm:spPr/>
      <dgm:t>
        <a:bodyPr/>
        <a:lstStyle/>
        <a:p>
          <a:endParaRPr lang="zh-TW" altLang="en-US"/>
        </a:p>
      </dgm:t>
    </dgm:pt>
    <dgm:pt modelId="{CB308A9E-056C-4E98-8988-3C617F99108A}" type="pres">
      <dgm:prSet presAssocID="{5B4723B5-395B-4CC4-9580-741929CD840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5309D17-C2F9-484E-8334-8A059877ED24}" type="pres">
      <dgm:prSet presAssocID="{5B4723B5-395B-4CC4-9580-741929CD8406}" presName="spNode" presStyleCnt="0"/>
      <dgm:spPr/>
    </dgm:pt>
    <dgm:pt modelId="{9290E701-4C12-4B20-A1DD-4227FC706783}" type="pres">
      <dgm:prSet presAssocID="{479689EE-3505-4E9B-9F69-DC2808E1500B}" presName="sibTrans" presStyleLbl="sibTrans1D1" presStyleIdx="2" presStyleCnt="5"/>
      <dgm:spPr/>
      <dgm:t>
        <a:bodyPr/>
        <a:lstStyle/>
        <a:p>
          <a:endParaRPr lang="zh-TW" altLang="en-US"/>
        </a:p>
      </dgm:t>
    </dgm:pt>
    <dgm:pt modelId="{70CB2DDE-E6A5-4067-810C-6DACCA1ACFD8}" type="pres">
      <dgm:prSet presAssocID="{41BC4DE0-D289-452D-A5C4-298AC13CD78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6D1363B-C552-4A50-83EF-A66EE1400E2B}" type="pres">
      <dgm:prSet presAssocID="{41BC4DE0-D289-452D-A5C4-298AC13CD783}" presName="spNode" presStyleCnt="0"/>
      <dgm:spPr/>
    </dgm:pt>
    <dgm:pt modelId="{2198F994-6E95-4DC9-BBD0-53164959B800}" type="pres">
      <dgm:prSet presAssocID="{A8907BD6-EAAB-403F-BED2-B5B8EBBB3344}" presName="sibTrans" presStyleLbl="sibTrans1D1" presStyleIdx="3" presStyleCnt="5"/>
      <dgm:spPr/>
      <dgm:t>
        <a:bodyPr/>
        <a:lstStyle/>
        <a:p>
          <a:endParaRPr lang="zh-TW" altLang="en-US"/>
        </a:p>
      </dgm:t>
    </dgm:pt>
    <dgm:pt modelId="{80151EAE-040B-498C-A7D4-1B479B31D5D2}" type="pres">
      <dgm:prSet presAssocID="{7DAF9A55-BD7F-4EB8-904D-F35E2CEB024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1C46966-5BF5-46F1-90C5-B8420E0CAEBA}" type="pres">
      <dgm:prSet presAssocID="{7DAF9A55-BD7F-4EB8-904D-F35E2CEB0245}" presName="spNode" presStyleCnt="0"/>
      <dgm:spPr/>
    </dgm:pt>
    <dgm:pt modelId="{E5F381C7-39CA-45F2-97BA-D7FA64E7596F}" type="pres">
      <dgm:prSet presAssocID="{F9AE68A2-4DCC-4086-8FC5-A5668483B43F}" presName="sibTrans" presStyleLbl="sibTrans1D1" presStyleIdx="4" presStyleCnt="5"/>
      <dgm:spPr/>
      <dgm:t>
        <a:bodyPr/>
        <a:lstStyle/>
        <a:p>
          <a:endParaRPr lang="zh-TW" altLang="en-US"/>
        </a:p>
      </dgm:t>
    </dgm:pt>
  </dgm:ptLst>
  <dgm:cxnLst>
    <dgm:cxn modelId="{A896BE07-6E06-4208-96E9-C2BA71AAC86A}" type="presOf" srcId="{F9AE68A2-4DCC-4086-8FC5-A5668483B43F}" destId="{E5F381C7-39CA-45F2-97BA-D7FA64E7596F}" srcOrd="0" destOrd="0" presId="urn:microsoft.com/office/officeart/2005/8/layout/cycle5"/>
    <dgm:cxn modelId="{F3490370-46CC-438D-8C49-2F1F6CED0C94}" type="presOf" srcId="{8919E93F-2BF8-4467-970C-D5089CD8B70D}" destId="{5C9C652A-A161-497F-A7F3-00CB99623B4F}" srcOrd="0" destOrd="0" presId="urn:microsoft.com/office/officeart/2005/8/layout/cycle5"/>
    <dgm:cxn modelId="{DE185D98-8D37-4177-8CEC-924D00CD9F1E}" type="presOf" srcId="{5B4723B5-395B-4CC4-9580-741929CD8406}" destId="{CB308A9E-056C-4E98-8988-3C617F99108A}" srcOrd="0" destOrd="0" presId="urn:microsoft.com/office/officeart/2005/8/layout/cycle5"/>
    <dgm:cxn modelId="{867B8274-7B69-415B-9C7D-D0386C60BC9B}" type="presOf" srcId="{0C870765-6A68-417A-A077-306315B3D6E2}" destId="{BC72D1D4-1BA4-4028-B00B-55F37A8E1678}" srcOrd="0" destOrd="0" presId="urn:microsoft.com/office/officeart/2005/8/layout/cycle5"/>
    <dgm:cxn modelId="{AF0C30D1-67A8-462A-8052-CE46E45C636D}" type="presOf" srcId="{41BC4DE0-D289-452D-A5C4-298AC13CD783}" destId="{70CB2DDE-E6A5-4067-810C-6DACCA1ACFD8}" srcOrd="0" destOrd="0" presId="urn:microsoft.com/office/officeart/2005/8/layout/cycle5"/>
    <dgm:cxn modelId="{5D2F833A-710B-41DF-B1FA-C701AED6E1A1}" srcId="{8919E93F-2BF8-4467-970C-D5089CD8B70D}" destId="{41BC4DE0-D289-452D-A5C4-298AC13CD783}" srcOrd="3" destOrd="0" parTransId="{3465D618-ECA4-4C78-B89D-3EDEFDF3BC55}" sibTransId="{A8907BD6-EAAB-403F-BED2-B5B8EBBB3344}"/>
    <dgm:cxn modelId="{B9B91D7F-766B-43E5-9ABA-4EDB0C32154B}" type="presOf" srcId="{479689EE-3505-4E9B-9F69-DC2808E1500B}" destId="{9290E701-4C12-4B20-A1DD-4227FC706783}" srcOrd="0" destOrd="0" presId="urn:microsoft.com/office/officeart/2005/8/layout/cycle5"/>
    <dgm:cxn modelId="{7E69BD54-BACA-4922-8D29-2B157AC02A34}" type="presOf" srcId="{D4B4F396-5F95-4580-9FC6-58D25A5D2C8A}" destId="{E81C5C5D-4784-4BC8-BF46-85094588DB9D}" srcOrd="0" destOrd="0" presId="urn:microsoft.com/office/officeart/2005/8/layout/cycle5"/>
    <dgm:cxn modelId="{F66681FA-81A1-4F76-8E0E-CB6F8FA1ECAA}" srcId="{8919E93F-2BF8-4467-970C-D5089CD8B70D}" destId="{7DAF9A55-BD7F-4EB8-904D-F35E2CEB0245}" srcOrd="4" destOrd="0" parTransId="{83A6D363-E91F-4403-A143-511BCC2BFC27}" sibTransId="{F9AE68A2-4DCC-4086-8FC5-A5668483B43F}"/>
    <dgm:cxn modelId="{46F82DC9-1D8F-49C0-A9FA-863A4F35F267}" srcId="{8919E93F-2BF8-4467-970C-D5089CD8B70D}" destId="{D4B4F396-5F95-4580-9FC6-58D25A5D2C8A}" srcOrd="1" destOrd="0" parTransId="{1EE64D02-FDAC-450E-8C9D-FDD38C817694}" sibTransId="{0C870765-6A68-417A-A077-306315B3D6E2}"/>
    <dgm:cxn modelId="{6B3BE577-CF08-41A6-B14B-94E883D6D60C}" type="presOf" srcId="{D4D9DD27-88A5-4163-B643-63843527B496}" destId="{6FD28091-03D3-4ED3-B383-9081657C7BFD}" srcOrd="0" destOrd="0" presId="urn:microsoft.com/office/officeart/2005/8/layout/cycle5"/>
    <dgm:cxn modelId="{B2069A3F-36C2-444F-B529-716D654AF9C9}" type="presOf" srcId="{DC45F4B1-D055-47DD-852B-4A747D0C97E8}" destId="{C29FC8D6-A737-4C69-820E-6F003C315E91}" srcOrd="0" destOrd="0" presId="urn:microsoft.com/office/officeart/2005/8/layout/cycle5"/>
    <dgm:cxn modelId="{EF5E0679-D536-4C25-9462-04E4552F3545}" srcId="{8919E93F-2BF8-4467-970C-D5089CD8B70D}" destId="{5B4723B5-395B-4CC4-9580-741929CD8406}" srcOrd="2" destOrd="0" parTransId="{6F1C983F-AD77-457D-ACC1-E183EC633815}" sibTransId="{479689EE-3505-4E9B-9F69-DC2808E1500B}"/>
    <dgm:cxn modelId="{26BC2154-A942-46B6-B9C7-31B547111C67}" srcId="{8919E93F-2BF8-4467-970C-D5089CD8B70D}" destId="{D4D9DD27-88A5-4163-B643-63843527B496}" srcOrd="0" destOrd="0" parTransId="{8AF421EB-52F8-4412-8D24-C7EFDFFAA550}" sibTransId="{DC45F4B1-D055-47DD-852B-4A747D0C97E8}"/>
    <dgm:cxn modelId="{90F49EB8-8C50-4B1F-84BE-95B12C140A8D}" type="presOf" srcId="{7DAF9A55-BD7F-4EB8-904D-F35E2CEB0245}" destId="{80151EAE-040B-498C-A7D4-1B479B31D5D2}" srcOrd="0" destOrd="0" presId="urn:microsoft.com/office/officeart/2005/8/layout/cycle5"/>
    <dgm:cxn modelId="{A776DB09-E2C6-4047-BDE0-E9C6177565E4}" type="presOf" srcId="{A8907BD6-EAAB-403F-BED2-B5B8EBBB3344}" destId="{2198F994-6E95-4DC9-BBD0-53164959B800}" srcOrd="0" destOrd="0" presId="urn:microsoft.com/office/officeart/2005/8/layout/cycle5"/>
    <dgm:cxn modelId="{FA3887F4-CE79-42D9-A94A-432469AAFEF3}" type="presParOf" srcId="{5C9C652A-A161-497F-A7F3-00CB99623B4F}" destId="{6FD28091-03D3-4ED3-B383-9081657C7BFD}" srcOrd="0" destOrd="0" presId="urn:microsoft.com/office/officeart/2005/8/layout/cycle5"/>
    <dgm:cxn modelId="{BF9DEBD5-E877-4BB5-AC68-3C63BBA47194}" type="presParOf" srcId="{5C9C652A-A161-497F-A7F3-00CB99623B4F}" destId="{8189F256-BD95-496C-8A63-656CB4E8F61F}" srcOrd="1" destOrd="0" presId="urn:microsoft.com/office/officeart/2005/8/layout/cycle5"/>
    <dgm:cxn modelId="{5E6E932A-5F8E-4A05-BC00-48B7AF19B29A}" type="presParOf" srcId="{5C9C652A-A161-497F-A7F3-00CB99623B4F}" destId="{C29FC8D6-A737-4C69-820E-6F003C315E91}" srcOrd="2" destOrd="0" presId="urn:microsoft.com/office/officeart/2005/8/layout/cycle5"/>
    <dgm:cxn modelId="{578E67D3-212E-4E28-A5C6-396CE25CA092}" type="presParOf" srcId="{5C9C652A-A161-497F-A7F3-00CB99623B4F}" destId="{E81C5C5D-4784-4BC8-BF46-85094588DB9D}" srcOrd="3" destOrd="0" presId="urn:microsoft.com/office/officeart/2005/8/layout/cycle5"/>
    <dgm:cxn modelId="{1C621EAC-3A72-4086-8829-3F45E2C9AB70}" type="presParOf" srcId="{5C9C652A-A161-497F-A7F3-00CB99623B4F}" destId="{D0C04148-1F51-4553-8330-C73D093B10A5}" srcOrd="4" destOrd="0" presId="urn:microsoft.com/office/officeart/2005/8/layout/cycle5"/>
    <dgm:cxn modelId="{185CCC77-9512-4B78-BC75-108949F7E876}" type="presParOf" srcId="{5C9C652A-A161-497F-A7F3-00CB99623B4F}" destId="{BC72D1D4-1BA4-4028-B00B-55F37A8E1678}" srcOrd="5" destOrd="0" presId="urn:microsoft.com/office/officeart/2005/8/layout/cycle5"/>
    <dgm:cxn modelId="{444F1C8C-F4D3-417A-BF47-486406358FF4}" type="presParOf" srcId="{5C9C652A-A161-497F-A7F3-00CB99623B4F}" destId="{CB308A9E-056C-4E98-8988-3C617F99108A}" srcOrd="6" destOrd="0" presId="urn:microsoft.com/office/officeart/2005/8/layout/cycle5"/>
    <dgm:cxn modelId="{4E95EAD1-AB4B-4663-BA54-9FA2063D9CA8}" type="presParOf" srcId="{5C9C652A-A161-497F-A7F3-00CB99623B4F}" destId="{75309D17-C2F9-484E-8334-8A059877ED24}" srcOrd="7" destOrd="0" presId="urn:microsoft.com/office/officeart/2005/8/layout/cycle5"/>
    <dgm:cxn modelId="{70FDC4E8-3AE3-4142-9E89-977C6F49606E}" type="presParOf" srcId="{5C9C652A-A161-497F-A7F3-00CB99623B4F}" destId="{9290E701-4C12-4B20-A1DD-4227FC706783}" srcOrd="8" destOrd="0" presId="urn:microsoft.com/office/officeart/2005/8/layout/cycle5"/>
    <dgm:cxn modelId="{882A52D4-6129-40D8-AA8A-CE4B8606FFF4}" type="presParOf" srcId="{5C9C652A-A161-497F-A7F3-00CB99623B4F}" destId="{70CB2DDE-E6A5-4067-810C-6DACCA1ACFD8}" srcOrd="9" destOrd="0" presId="urn:microsoft.com/office/officeart/2005/8/layout/cycle5"/>
    <dgm:cxn modelId="{E9E0B2B1-00A7-4EE8-8F32-C8BF5401D601}" type="presParOf" srcId="{5C9C652A-A161-497F-A7F3-00CB99623B4F}" destId="{A6D1363B-C552-4A50-83EF-A66EE1400E2B}" srcOrd="10" destOrd="0" presId="urn:microsoft.com/office/officeart/2005/8/layout/cycle5"/>
    <dgm:cxn modelId="{18D7FFB7-9CDD-4146-9270-360DBE5F2B26}" type="presParOf" srcId="{5C9C652A-A161-497F-A7F3-00CB99623B4F}" destId="{2198F994-6E95-4DC9-BBD0-53164959B800}" srcOrd="11" destOrd="0" presId="urn:microsoft.com/office/officeart/2005/8/layout/cycle5"/>
    <dgm:cxn modelId="{86D4FDAF-BE31-417B-888B-FA6F8EC5BFB6}" type="presParOf" srcId="{5C9C652A-A161-497F-A7F3-00CB99623B4F}" destId="{80151EAE-040B-498C-A7D4-1B479B31D5D2}" srcOrd="12" destOrd="0" presId="urn:microsoft.com/office/officeart/2005/8/layout/cycle5"/>
    <dgm:cxn modelId="{ED92CC63-6186-4290-A6C0-0E6276877178}" type="presParOf" srcId="{5C9C652A-A161-497F-A7F3-00CB99623B4F}" destId="{21C46966-5BF5-46F1-90C5-B8420E0CAEBA}" srcOrd="13" destOrd="0" presId="urn:microsoft.com/office/officeart/2005/8/layout/cycle5"/>
    <dgm:cxn modelId="{399F7EE4-35AE-4AC5-9F14-E57822CBBD6C}" type="presParOf" srcId="{5C9C652A-A161-497F-A7F3-00CB99623B4F}" destId="{E5F381C7-39CA-45F2-97BA-D7FA64E7596F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919E93F-2BF8-4467-970C-D5089CD8B70D}" type="doc">
      <dgm:prSet loTypeId="urn:microsoft.com/office/officeart/2005/8/layout/cycle5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D4D9DD27-88A5-4163-B643-63843527B496}">
      <dgm:prSet phldrT="[文字]" custT="1"/>
      <dgm:spPr/>
      <dgm:t>
        <a:bodyPr/>
        <a:lstStyle/>
        <a:p>
          <a:r>
            <a:rPr lang="en-US" altLang="zh-TW" sz="2000" dirty="0" smtClean="0"/>
            <a:t>Data Analysis</a:t>
          </a:r>
          <a:endParaRPr lang="zh-TW" altLang="en-US" sz="2000" dirty="0"/>
        </a:p>
      </dgm:t>
    </dgm:pt>
    <dgm:pt modelId="{8AF421EB-52F8-4412-8D24-C7EFDFFAA550}" type="parTrans" cxnId="{26BC2154-A942-46B6-B9C7-31B547111C67}">
      <dgm:prSet/>
      <dgm:spPr/>
      <dgm:t>
        <a:bodyPr/>
        <a:lstStyle/>
        <a:p>
          <a:endParaRPr lang="zh-TW" altLang="en-US" sz="1800"/>
        </a:p>
      </dgm:t>
    </dgm:pt>
    <dgm:pt modelId="{DC45F4B1-D055-47DD-852B-4A747D0C97E8}" type="sibTrans" cxnId="{26BC2154-A942-46B6-B9C7-31B547111C67}">
      <dgm:prSet custT="1"/>
      <dgm:spPr/>
      <dgm:t>
        <a:bodyPr/>
        <a:lstStyle/>
        <a:p>
          <a:endParaRPr lang="zh-TW" altLang="en-US" sz="1600"/>
        </a:p>
      </dgm:t>
    </dgm:pt>
    <dgm:pt modelId="{D4B4F396-5F95-4580-9FC6-58D25A5D2C8A}">
      <dgm:prSet phldrT="[文字]" custT="1"/>
      <dgm:spPr/>
      <dgm:t>
        <a:bodyPr/>
        <a:lstStyle/>
        <a:p>
          <a:r>
            <a:rPr lang="en-US" altLang="zh-TW" sz="2000" dirty="0" smtClean="0"/>
            <a:t>Visualization</a:t>
          </a:r>
          <a:endParaRPr lang="zh-TW" altLang="en-US" sz="2000" dirty="0"/>
        </a:p>
      </dgm:t>
    </dgm:pt>
    <dgm:pt modelId="{1EE64D02-FDAC-450E-8C9D-FDD38C817694}" type="parTrans" cxnId="{46F82DC9-1D8F-49C0-A9FA-863A4F35F267}">
      <dgm:prSet/>
      <dgm:spPr/>
      <dgm:t>
        <a:bodyPr/>
        <a:lstStyle/>
        <a:p>
          <a:endParaRPr lang="zh-TW" altLang="en-US" sz="1800"/>
        </a:p>
      </dgm:t>
    </dgm:pt>
    <dgm:pt modelId="{0C870765-6A68-417A-A077-306315B3D6E2}" type="sibTrans" cxnId="{46F82DC9-1D8F-49C0-A9FA-863A4F35F267}">
      <dgm:prSet custT="1"/>
      <dgm:spPr/>
      <dgm:t>
        <a:bodyPr/>
        <a:lstStyle/>
        <a:p>
          <a:endParaRPr lang="zh-TW" altLang="en-US" sz="1600"/>
        </a:p>
      </dgm:t>
    </dgm:pt>
    <dgm:pt modelId="{5B4723B5-395B-4CC4-9580-741929CD8406}">
      <dgm:prSet phldrT="[文字]" custT="1"/>
      <dgm:spPr/>
      <dgm:t>
        <a:bodyPr/>
        <a:lstStyle/>
        <a:p>
          <a:r>
            <a:rPr lang="en-US" altLang="zh-TW" sz="2000" dirty="0" smtClean="0"/>
            <a:t>Modeling</a:t>
          </a:r>
          <a:endParaRPr lang="zh-TW" altLang="en-US" sz="2000" dirty="0"/>
        </a:p>
      </dgm:t>
    </dgm:pt>
    <dgm:pt modelId="{6F1C983F-AD77-457D-ACC1-E183EC633815}" type="parTrans" cxnId="{EF5E0679-D536-4C25-9462-04E4552F3545}">
      <dgm:prSet/>
      <dgm:spPr/>
      <dgm:t>
        <a:bodyPr/>
        <a:lstStyle/>
        <a:p>
          <a:endParaRPr lang="zh-TW" altLang="en-US" sz="1800"/>
        </a:p>
      </dgm:t>
    </dgm:pt>
    <dgm:pt modelId="{479689EE-3505-4E9B-9F69-DC2808E1500B}" type="sibTrans" cxnId="{EF5E0679-D536-4C25-9462-04E4552F3545}">
      <dgm:prSet custT="1"/>
      <dgm:spPr/>
      <dgm:t>
        <a:bodyPr/>
        <a:lstStyle/>
        <a:p>
          <a:endParaRPr lang="zh-TW" altLang="en-US" sz="1600"/>
        </a:p>
      </dgm:t>
    </dgm:pt>
    <dgm:pt modelId="{41BC4DE0-D289-452D-A5C4-298AC13CD783}">
      <dgm:prSet phldrT="[文字]" custT="1"/>
      <dgm:spPr/>
      <dgm:t>
        <a:bodyPr/>
        <a:lstStyle/>
        <a:p>
          <a:r>
            <a:rPr lang="en-US" altLang="zh-TW" sz="2000" dirty="0" smtClean="0"/>
            <a:t>Tuning</a:t>
          </a:r>
          <a:endParaRPr lang="zh-TW" altLang="en-US" sz="2000" dirty="0"/>
        </a:p>
      </dgm:t>
    </dgm:pt>
    <dgm:pt modelId="{3465D618-ECA4-4C78-B89D-3EDEFDF3BC55}" type="parTrans" cxnId="{5D2F833A-710B-41DF-B1FA-C701AED6E1A1}">
      <dgm:prSet/>
      <dgm:spPr/>
      <dgm:t>
        <a:bodyPr/>
        <a:lstStyle/>
        <a:p>
          <a:endParaRPr lang="zh-TW" altLang="en-US" sz="1800"/>
        </a:p>
      </dgm:t>
    </dgm:pt>
    <dgm:pt modelId="{A8907BD6-EAAB-403F-BED2-B5B8EBBB3344}" type="sibTrans" cxnId="{5D2F833A-710B-41DF-B1FA-C701AED6E1A1}">
      <dgm:prSet custT="1"/>
      <dgm:spPr/>
      <dgm:t>
        <a:bodyPr/>
        <a:lstStyle/>
        <a:p>
          <a:endParaRPr lang="zh-TW" altLang="en-US" sz="1600"/>
        </a:p>
      </dgm:t>
    </dgm:pt>
    <dgm:pt modelId="{7DAF9A55-BD7F-4EB8-904D-F35E2CEB0245}">
      <dgm:prSet phldrT="[文字]" custT="1"/>
      <dgm:spPr/>
      <dgm:t>
        <a:bodyPr/>
        <a:lstStyle/>
        <a:p>
          <a:r>
            <a:rPr lang="en-US" altLang="zh-TW" sz="2000" dirty="0" smtClean="0"/>
            <a:t>Evaluation</a:t>
          </a:r>
          <a:endParaRPr lang="zh-TW" altLang="en-US" sz="2000" dirty="0"/>
        </a:p>
      </dgm:t>
    </dgm:pt>
    <dgm:pt modelId="{83A6D363-E91F-4403-A143-511BCC2BFC27}" type="parTrans" cxnId="{F66681FA-81A1-4F76-8E0E-CB6F8FA1ECAA}">
      <dgm:prSet/>
      <dgm:spPr/>
      <dgm:t>
        <a:bodyPr/>
        <a:lstStyle/>
        <a:p>
          <a:endParaRPr lang="zh-TW" altLang="en-US" sz="1800"/>
        </a:p>
      </dgm:t>
    </dgm:pt>
    <dgm:pt modelId="{F9AE68A2-4DCC-4086-8FC5-A5668483B43F}" type="sibTrans" cxnId="{F66681FA-81A1-4F76-8E0E-CB6F8FA1ECAA}">
      <dgm:prSet custT="1"/>
      <dgm:spPr/>
      <dgm:t>
        <a:bodyPr/>
        <a:lstStyle/>
        <a:p>
          <a:endParaRPr lang="zh-TW" altLang="en-US" sz="1600"/>
        </a:p>
      </dgm:t>
    </dgm:pt>
    <dgm:pt modelId="{5C9C652A-A161-497F-A7F3-00CB99623B4F}" type="pres">
      <dgm:prSet presAssocID="{8919E93F-2BF8-4467-970C-D5089CD8B70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FD28091-03D3-4ED3-B383-9081657C7BFD}" type="pres">
      <dgm:prSet presAssocID="{D4D9DD27-88A5-4163-B643-63843527B49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189F256-BD95-496C-8A63-656CB4E8F61F}" type="pres">
      <dgm:prSet presAssocID="{D4D9DD27-88A5-4163-B643-63843527B496}" presName="spNode" presStyleCnt="0"/>
      <dgm:spPr/>
    </dgm:pt>
    <dgm:pt modelId="{C29FC8D6-A737-4C69-820E-6F003C315E91}" type="pres">
      <dgm:prSet presAssocID="{DC45F4B1-D055-47DD-852B-4A747D0C97E8}" presName="sibTrans" presStyleLbl="sibTrans1D1" presStyleIdx="0" presStyleCnt="5"/>
      <dgm:spPr/>
      <dgm:t>
        <a:bodyPr/>
        <a:lstStyle/>
        <a:p>
          <a:endParaRPr lang="zh-TW" altLang="en-US"/>
        </a:p>
      </dgm:t>
    </dgm:pt>
    <dgm:pt modelId="{E81C5C5D-4784-4BC8-BF46-85094588DB9D}" type="pres">
      <dgm:prSet presAssocID="{D4B4F396-5F95-4580-9FC6-58D25A5D2C8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0C04148-1F51-4553-8330-C73D093B10A5}" type="pres">
      <dgm:prSet presAssocID="{D4B4F396-5F95-4580-9FC6-58D25A5D2C8A}" presName="spNode" presStyleCnt="0"/>
      <dgm:spPr/>
    </dgm:pt>
    <dgm:pt modelId="{BC72D1D4-1BA4-4028-B00B-55F37A8E1678}" type="pres">
      <dgm:prSet presAssocID="{0C870765-6A68-417A-A077-306315B3D6E2}" presName="sibTrans" presStyleLbl="sibTrans1D1" presStyleIdx="1" presStyleCnt="5"/>
      <dgm:spPr/>
      <dgm:t>
        <a:bodyPr/>
        <a:lstStyle/>
        <a:p>
          <a:endParaRPr lang="zh-TW" altLang="en-US"/>
        </a:p>
      </dgm:t>
    </dgm:pt>
    <dgm:pt modelId="{CB308A9E-056C-4E98-8988-3C617F99108A}" type="pres">
      <dgm:prSet presAssocID="{5B4723B5-395B-4CC4-9580-741929CD840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5309D17-C2F9-484E-8334-8A059877ED24}" type="pres">
      <dgm:prSet presAssocID="{5B4723B5-395B-4CC4-9580-741929CD8406}" presName="spNode" presStyleCnt="0"/>
      <dgm:spPr/>
    </dgm:pt>
    <dgm:pt modelId="{9290E701-4C12-4B20-A1DD-4227FC706783}" type="pres">
      <dgm:prSet presAssocID="{479689EE-3505-4E9B-9F69-DC2808E1500B}" presName="sibTrans" presStyleLbl="sibTrans1D1" presStyleIdx="2" presStyleCnt="5"/>
      <dgm:spPr/>
      <dgm:t>
        <a:bodyPr/>
        <a:lstStyle/>
        <a:p>
          <a:endParaRPr lang="zh-TW" altLang="en-US"/>
        </a:p>
      </dgm:t>
    </dgm:pt>
    <dgm:pt modelId="{70CB2DDE-E6A5-4067-810C-6DACCA1ACFD8}" type="pres">
      <dgm:prSet presAssocID="{41BC4DE0-D289-452D-A5C4-298AC13CD78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6D1363B-C552-4A50-83EF-A66EE1400E2B}" type="pres">
      <dgm:prSet presAssocID="{41BC4DE0-D289-452D-A5C4-298AC13CD783}" presName="spNode" presStyleCnt="0"/>
      <dgm:spPr/>
    </dgm:pt>
    <dgm:pt modelId="{2198F994-6E95-4DC9-BBD0-53164959B800}" type="pres">
      <dgm:prSet presAssocID="{A8907BD6-EAAB-403F-BED2-B5B8EBBB3344}" presName="sibTrans" presStyleLbl="sibTrans1D1" presStyleIdx="3" presStyleCnt="5"/>
      <dgm:spPr/>
      <dgm:t>
        <a:bodyPr/>
        <a:lstStyle/>
        <a:p>
          <a:endParaRPr lang="zh-TW" altLang="en-US"/>
        </a:p>
      </dgm:t>
    </dgm:pt>
    <dgm:pt modelId="{80151EAE-040B-498C-A7D4-1B479B31D5D2}" type="pres">
      <dgm:prSet presAssocID="{7DAF9A55-BD7F-4EB8-904D-F35E2CEB024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1C46966-5BF5-46F1-90C5-B8420E0CAEBA}" type="pres">
      <dgm:prSet presAssocID="{7DAF9A55-BD7F-4EB8-904D-F35E2CEB0245}" presName="spNode" presStyleCnt="0"/>
      <dgm:spPr/>
    </dgm:pt>
    <dgm:pt modelId="{E5F381C7-39CA-45F2-97BA-D7FA64E7596F}" type="pres">
      <dgm:prSet presAssocID="{F9AE68A2-4DCC-4086-8FC5-A5668483B43F}" presName="sibTrans" presStyleLbl="sibTrans1D1" presStyleIdx="4" presStyleCnt="5"/>
      <dgm:spPr/>
      <dgm:t>
        <a:bodyPr/>
        <a:lstStyle/>
        <a:p>
          <a:endParaRPr lang="zh-TW" altLang="en-US"/>
        </a:p>
      </dgm:t>
    </dgm:pt>
  </dgm:ptLst>
  <dgm:cxnLst>
    <dgm:cxn modelId="{DB0965F1-5C52-40AB-A1FE-A6170018EB9E}" type="presOf" srcId="{D4B4F396-5F95-4580-9FC6-58D25A5D2C8A}" destId="{E81C5C5D-4784-4BC8-BF46-85094588DB9D}" srcOrd="0" destOrd="0" presId="urn:microsoft.com/office/officeart/2005/8/layout/cycle5"/>
    <dgm:cxn modelId="{8C367442-DE2D-4310-8234-F91F815193F6}" type="presOf" srcId="{5B4723B5-395B-4CC4-9580-741929CD8406}" destId="{CB308A9E-056C-4E98-8988-3C617F99108A}" srcOrd="0" destOrd="0" presId="urn:microsoft.com/office/officeart/2005/8/layout/cycle5"/>
    <dgm:cxn modelId="{A66BEB2B-3424-409B-B5E9-8C02DF443962}" type="presOf" srcId="{0C870765-6A68-417A-A077-306315B3D6E2}" destId="{BC72D1D4-1BA4-4028-B00B-55F37A8E1678}" srcOrd="0" destOrd="0" presId="urn:microsoft.com/office/officeart/2005/8/layout/cycle5"/>
    <dgm:cxn modelId="{F7CD9C66-F88C-4541-9804-BF50AC4FC817}" type="presOf" srcId="{DC45F4B1-D055-47DD-852B-4A747D0C97E8}" destId="{C29FC8D6-A737-4C69-820E-6F003C315E91}" srcOrd="0" destOrd="0" presId="urn:microsoft.com/office/officeart/2005/8/layout/cycle5"/>
    <dgm:cxn modelId="{5D2F833A-710B-41DF-B1FA-C701AED6E1A1}" srcId="{8919E93F-2BF8-4467-970C-D5089CD8B70D}" destId="{41BC4DE0-D289-452D-A5C4-298AC13CD783}" srcOrd="3" destOrd="0" parTransId="{3465D618-ECA4-4C78-B89D-3EDEFDF3BC55}" sibTransId="{A8907BD6-EAAB-403F-BED2-B5B8EBBB3344}"/>
    <dgm:cxn modelId="{40E1A2AA-7BA3-4E76-B32A-2375C5AAADD5}" type="presOf" srcId="{8919E93F-2BF8-4467-970C-D5089CD8B70D}" destId="{5C9C652A-A161-497F-A7F3-00CB99623B4F}" srcOrd="0" destOrd="0" presId="urn:microsoft.com/office/officeart/2005/8/layout/cycle5"/>
    <dgm:cxn modelId="{4BCC1D4D-E351-40C1-A162-27383D65CFFA}" type="presOf" srcId="{41BC4DE0-D289-452D-A5C4-298AC13CD783}" destId="{70CB2DDE-E6A5-4067-810C-6DACCA1ACFD8}" srcOrd="0" destOrd="0" presId="urn:microsoft.com/office/officeart/2005/8/layout/cycle5"/>
    <dgm:cxn modelId="{F66681FA-81A1-4F76-8E0E-CB6F8FA1ECAA}" srcId="{8919E93F-2BF8-4467-970C-D5089CD8B70D}" destId="{7DAF9A55-BD7F-4EB8-904D-F35E2CEB0245}" srcOrd="4" destOrd="0" parTransId="{83A6D363-E91F-4403-A143-511BCC2BFC27}" sibTransId="{F9AE68A2-4DCC-4086-8FC5-A5668483B43F}"/>
    <dgm:cxn modelId="{DA88A75F-4ADF-41DA-8BD8-1B09DB65D8E1}" type="presOf" srcId="{F9AE68A2-4DCC-4086-8FC5-A5668483B43F}" destId="{E5F381C7-39CA-45F2-97BA-D7FA64E7596F}" srcOrd="0" destOrd="0" presId="urn:microsoft.com/office/officeart/2005/8/layout/cycle5"/>
    <dgm:cxn modelId="{6DAD4E93-81D9-460A-BDDD-ACB3CC380DC7}" type="presOf" srcId="{7DAF9A55-BD7F-4EB8-904D-F35E2CEB0245}" destId="{80151EAE-040B-498C-A7D4-1B479B31D5D2}" srcOrd="0" destOrd="0" presId="urn:microsoft.com/office/officeart/2005/8/layout/cycle5"/>
    <dgm:cxn modelId="{46F82DC9-1D8F-49C0-A9FA-863A4F35F267}" srcId="{8919E93F-2BF8-4467-970C-D5089CD8B70D}" destId="{D4B4F396-5F95-4580-9FC6-58D25A5D2C8A}" srcOrd="1" destOrd="0" parTransId="{1EE64D02-FDAC-450E-8C9D-FDD38C817694}" sibTransId="{0C870765-6A68-417A-A077-306315B3D6E2}"/>
    <dgm:cxn modelId="{70D8D108-CB07-4B7A-8A48-9C6313499529}" type="presOf" srcId="{479689EE-3505-4E9B-9F69-DC2808E1500B}" destId="{9290E701-4C12-4B20-A1DD-4227FC706783}" srcOrd="0" destOrd="0" presId="urn:microsoft.com/office/officeart/2005/8/layout/cycle5"/>
    <dgm:cxn modelId="{69D523DB-0451-4349-91FF-23085138FC56}" type="presOf" srcId="{A8907BD6-EAAB-403F-BED2-B5B8EBBB3344}" destId="{2198F994-6E95-4DC9-BBD0-53164959B800}" srcOrd="0" destOrd="0" presId="urn:microsoft.com/office/officeart/2005/8/layout/cycle5"/>
    <dgm:cxn modelId="{9D1B9465-2FF6-495D-B5A0-CE10A120747B}" type="presOf" srcId="{D4D9DD27-88A5-4163-B643-63843527B496}" destId="{6FD28091-03D3-4ED3-B383-9081657C7BFD}" srcOrd="0" destOrd="0" presId="urn:microsoft.com/office/officeart/2005/8/layout/cycle5"/>
    <dgm:cxn modelId="{EF5E0679-D536-4C25-9462-04E4552F3545}" srcId="{8919E93F-2BF8-4467-970C-D5089CD8B70D}" destId="{5B4723B5-395B-4CC4-9580-741929CD8406}" srcOrd="2" destOrd="0" parTransId="{6F1C983F-AD77-457D-ACC1-E183EC633815}" sibTransId="{479689EE-3505-4E9B-9F69-DC2808E1500B}"/>
    <dgm:cxn modelId="{26BC2154-A942-46B6-B9C7-31B547111C67}" srcId="{8919E93F-2BF8-4467-970C-D5089CD8B70D}" destId="{D4D9DD27-88A5-4163-B643-63843527B496}" srcOrd="0" destOrd="0" parTransId="{8AF421EB-52F8-4412-8D24-C7EFDFFAA550}" sibTransId="{DC45F4B1-D055-47DD-852B-4A747D0C97E8}"/>
    <dgm:cxn modelId="{B3C7F889-0C5F-49CB-B855-FE196BD58BD2}" type="presParOf" srcId="{5C9C652A-A161-497F-A7F3-00CB99623B4F}" destId="{6FD28091-03D3-4ED3-B383-9081657C7BFD}" srcOrd="0" destOrd="0" presId="urn:microsoft.com/office/officeart/2005/8/layout/cycle5"/>
    <dgm:cxn modelId="{859BC081-D0C4-45DB-89C4-8E16F7B299C1}" type="presParOf" srcId="{5C9C652A-A161-497F-A7F3-00CB99623B4F}" destId="{8189F256-BD95-496C-8A63-656CB4E8F61F}" srcOrd="1" destOrd="0" presId="urn:microsoft.com/office/officeart/2005/8/layout/cycle5"/>
    <dgm:cxn modelId="{2A5EC6B4-AC83-4E98-BAF6-728E9E7016A9}" type="presParOf" srcId="{5C9C652A-A161-497F-A7F3-00CB99623B4F}" destId="{C29FC8D6-A737-4C69-820E-6F003C315E91}" srcOrd="2" destOrd="0" presId="urn:microsoft.com/office/officeart/2005/8/layout/cycle5"/>
    <dgm:cxn modelId="{785028D7-8F58-4A94-9067-ED3AD3474E78}" type="presParOf" srcId="{5C9C652A-A161-497F-A7F3-00CB99623B4F}" destId="{E81C5C5D-4784-4BC8-BF46-85094588DB9D}" srcOrd="3" destOrd="0" presId="urn:microsoft.com/office/officeart/2005/8/layout/cycle5"/>
    <dgm:cxn modelId="{26CF8E6F-9794-494D-9768-D2B391C11C34}" type="presParOf" srcId="{5C9C652A-A161-497F-A7F3-00CB99623B4F}" destId="{D0C04148-1F51-4553-8330-C73D093B10A5}" srcOrd="4" destOrd="0" presId="urn:microsoft.com/office/officeart/2005/8/layout/cycle5"/>
    <dgm:cxn modelId="{B7744ED6-7D9F-4EAF-BC1D-ED3C07030C84}" type="presParOf" srcId="{5C9C652A-A161-497F-A7F3-00CB99623B4F}" destId="{BC72D1D4-1BA4-4028-B00B-55F37A8E1678}" srcOrd="5" destOrd="0" presId="urn:microsoft.com/office/officeart/2005/8/layout/cycle5"/>
    <dgm:cxn modelId="{6E2A4E19-6136-4685-AABE-6E902EB73746}" type="presParOf" srcId="{5C9C652A-A161-497F-A7F3-00CB99623B4F}" destId="{CB308A9E-056C-4E98-8988-3C617F99108A}" srcOrd="6" destOrd="0" presId="urn:microsoft.com/office/officeart/2005/8/layout/cycle5"/>
    <dgm:cxn modelId="{7F8775BD-A38F-4BEA-9CD8-346469A62A30}" type="presParOf" srcId="{5C9C652A-A161-497F-A7F3-00CB99623B4F}" destId="{75309D17-C2F9-484E-8334-8A059877ED24}" srcOrd="7" destOrd="0" presId="urn:microsoft.com/office/officeart/2005/8/layout/cycle5"/>
    <dgm:cxn modelId="{52166064-7EA5-4B1F-B2F8-F43C41455260}" type="presParOf" srcId="{5C9C652A-A161-497F-A7F3-00CB99623B4F}" destId="{9290E701-4C12-4B20-A1DD-4227FC706783}" srcOrd="8" destOrd="0" presId="urn:microsoft.com/office/officeart/2005/8/layout/cycle5"/>
    <dgm:cxn modelId="{D14545EE-3B57-4BFB-873C-954A9CF14BBD}" type="presParOf" srcId="{5C9C652A-A161-497F-A7F3-00CB99623B4F}" destId="{70CB2DDE-E6A5-4067-810C-6DACCA1ACFD8}" srcOrd="9" destOrd="0" presId="urn:microsoft.com/office/officeart/2005/8/layout/cycle5"/>
    <dgm:cxn modelId="{F5F688EC-0D94-4539-A721-4A4232680B52}" type="presParOf" srcId="{5C9C652A-A161-497F-A7F3-00CB99623B4F}" destId="{A6D1363B-C552-4A50-83EF-A66EE1400E2B}" srcOrd="10" destOrd="0" presId="urn:microsoft.com/office/officeart/2005/8/layout/cycle5"/>
    <dgm:cxn modelId="{60BEF1F9-C84A-4479-BEAE-BA95FAF0E2FC}" type="presParOf" srcId="{5C9C652A-A161-497F-A7F3-00CB99623B4F}" destId="{2198F994-6E95-4DC9-BBD0-53164959B800}" srcOrd="11" destOrd="0" presId="urn:microsoft.com/office/officeart/2005/8/layout/cycle5"/>
    <dgm:cxn modelId="{D1D87BC4-7F83-4DB7-803C-302D964DFA88}" type="presParOf" srcId="{5C9C652A-A161-497F-A7F3-00CB99623B4F}" destId="{80151EAE-040B-498C-A7D4-1B479B31D5D2}" srcOrd="12" destOrd="0" presId="urn:microsoft.com/office/officeart/2005/8/layout/cycle5"/>
    <dgm:cxn modelId="{93A84FA2-8A38-4C78-B035-05509777E5C8}" type="presParOf" srcId="{5C9C652A-A161-497F-A7F3-00CB99623B4F}" destId="{21C46966-5BF5-46F1-90C5-B8420E0CAEBA}" srcOrd="13" destOrd="0" presId="urn:microsoft.com/office/officeart/2005/8/layout/cycle5"/>
    <dgm:cxn modelId="{F1BA916C-29BD-4E53-96B2-0716DB2BE79B}" type="presParOf" srcId="{5C9C652A-A161-497F-A7F3-00CB99623B4F}" destId="{E5F381C7-39CA-45F2-97BA-D7FA64E7596F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19E93F-2BF8-4467-970C-D5089CD8B70D}" type="doc">
      <dgm:prSet loTypeId="urn:microsoft.com/office/officeart/2005/8/layout/cycle5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D4D9DD27-88A5-4163-B643-63843527B496}">
      <dgm:prSet phldrT="[文字]" custT="1"/>
      <dgm:spPr/>
      <dgm:t>
        <a:bodyPr/>
        <a:lstStyle/>
        <a:p>
          <a:r>
            <a:rPr lang="en-US" altLang="zh-TW" sz="2000" dirty="0" smtClean="0"/>
            <a:t>Data Analysis</a:t>
          </a:r>
          <a:endParaRPr lang="zh-TW" altLang="en-US" sz="2000" dirty="0"/>
        </a:p>
      </dgm:t>
    </dgm:pt>
    <dgm:pt modelId="{8AF421EB-52F8-4412-8D24-C7EFDFFAA550}" type="parTrans" cxnId="{26BC2154-A942-46B6-B9C7-31B547111C67}">
      <dgm:prSet/>
      <dgm:spPr/>
      <dgm:t>
        <a:bodyPr/>
        <a:lstStyle/>
        <a:p>
          <a:endParaRPr lang="zh-TW" altLang="en-US" sz="1800"/>
        </a:p>
      </dgm:t>
    </dgm:pt>
    <dgm:pt modelId="{DC45F4B1-D055-47DD-852B-4A747D0C97E8}" type="sibTrans" cxnId="{26BC2154-A942-46B6-B9C7-31B547111C67}">
      <dgm:prSet custT="1"/>
      <dgm:spPr/>
      <dgm:t>
        <a:bodyPr/>
        <a:lstStyle/>
        <a:p>
          <a:endParaRPr lang="zh-TW" altLang="en-US" sz="1600"/>
        </a:p>
      </dgm:t>
    </dgm:pt>
    <dgm:pt modelId="{D4B4F396-5F95-4580-9FC6-58D25A5D2C8A}">
      <dgm:prSet phldrT="[文字]" custT="1"/>
      <dgm:spPr/>
      <dgm:t>
        <a:bodyPr/>
        <a:lstStyle/>
        <a:p>
          <a:r>
            <a:rPr lang="en-US" altLang="zh-TW" sz="2000" dirty="0" smtClean="0"/>
            <a:t>Visualization</a:t>
          </a:r>
          <a:endParaRPr lang="zh-TW" altLang="en-US" sz="2000" dirty="0"/>
        </a:p>
      </dgm:t>
    </dgm:pt>
    <dgm:pt modelId="{1EE64D02-FDAC-450E-8C9D-FDD38C817694}" type="parTrans" cxnId="{46F82DC9-1D8F-49C0-A9FA-863A4F35F267}">
      <dgm:prSet/>
      <dgm:spPr/>
      <dgm:t>
        <a:bodyPr/>
        <a:lstStyle/>
        <a:p>
          <a:endParaRPr lang="zh-TW" altLang="en-US" sz="1800"/>
        </a:p>
      </dgm:t>
    </dgm:pt>
    <dgm:pt modelId="{0C870765-6A68-417A-A077-306315B3D6E2}" type="sibTrans" cxnId="{46F82DC9-1D8F-49C0-A9FA-863A4F35F267}">
      <dgm:prSet custT="1"/>
      <dgm:spPr/>
      <dgm:t>
        <a:bodyPr/>
        <a:lstStyle/>
        <a:p>
          <a:endParaRPr lang="zh-TW" altLang="en-US" sz="1600"/>
        </a:p>
      </dgm:t>
    </dgm:pt>
    <dgm:pt modelId="{5B4723B5-395B-4CC4-9580-741929CD8406}">
      <dgm:prSet phldrT="[文字]" custT="1"/>
      <dgm:spPr/>
      <dgm:t>
        <a:bodyPr/>
        <a:lstStyle/>
        <a:p>
          <a:r>
            <a:rPr lang="en-US" altLang="zh-TW" sz="2000" dirty="0" smtClean="0"/>
            <a:t>Modeling</a:t>
          </a:r>
          <a:endParaRPr lang="zh-TW" altLang="en-US" sz="2000" dirty="0"/>
        </a:p>
      </dgm:t>
    </dgm:pt>
    <dgm:pt modelId="{6F1C983F-AD77-457D-ACC1-E183EC633815}" type="parTrans" cxnId="{EF5E0679-D536-4C25-9462-04E4552F3545}">
      <dgm:prSet/>
      <dgm:spPr/>
      <dgm:t>
        <a:bodyPr/>
        <a:lstStyle/>
        <a:p>
          <a:endParaRPr lang="zh-TW" altLang="en-US" sz="1800"/>
        </a:p>
      </dgm:t>
    </dgm:pt>
    <dgm:pt modelId="{479689EE-3505-4E9B-9F69-DC2808E1500B}" type="sibTrans" cxnId="{EF5E0679-D536-4C25-9462-04E4552F3545}">
      <dgm:prSet custT="1"/>
      <dgm:spPr/>
      <dgm:t>
        <a:bodyPr/>
        <a:lstStyle/>
        <a:p>
          <a:endParaRPr lang="zh-TW" altLang="en-US" sz="1600"/>
        </a:p>
      </dgm:t>
    </dgm:pt>
    <dgm:pt modelId="{41BC4DE0-D289-452D-A5C4-298AC13CD783}">
      <dgm:prSet phldrT="[文字]" custT="1"/>
      <dgm:spPr/>
      <dgm:t>
        <a:bodyPr/>
        <a:lstStyle/>
        <a:p>
          <a:r>
            <a:rPr lang="en-US" altLang="zh-TW" sz="2000" dirty="0" smtClean="0"/>
            <a:t>Tuning</a:t>
          </a:r>
          <a:endParaRPr lang="zh-TW" altLang="en-US" sz="2000" dirty="0"/>
        </a:p>
      </dgm:t>
    </dgm:pt>
    <dgm:pt modelId="{3465D618-ECA4-4C78-B89D-3EDEFDF3BC55}" type="parTrans" cxnId="{5D2F833A-710B-41DF-B1FA-C701AED6E1A1}">
      <dgm:prSet/>
      <dgm:spPr/>
      <dgm:t>
        <a:bodyPr/>
        <a:lstStyle/>
        <a:p>
          <a:endParaRPr lang="zh-TW" altLang="en-US" sz="1800"/>
        </a:p>
      </dgm:t>
    </dgm:pt>
    <dgm:pt modelId="{A8907BD6-EAAB-403F-BED2-B5B8EBBB3344}" type="sibTrans" cxnId="{5D2F833A-710B-41DF-B1FA-C701AED6E1A1}">
      <dgm:prSet custT="1"/>
      <dgm:spPr/>
      <dgm:t>
        <a:bodyPr/>
        <a:lstStyle/>
        <a:p>
          <a:endParaRPr lang="zh-TW" altLang="en-US" sz="1600"/>
        </a:p>
      </dgm:t>
    </dgm:pt>
    <dgm:pt modelId="{7DAF9A55-BD7F-4EB8-904D-F35E2CEB0245}">
      <dgm:prSet phldrT="[文字]" custT="1"/>
      <dgm:spPr/>
      <dgm:t>
        <a:bodyPr/>
        <a:lstStyle/>
        <a:p>
          <a:r>
            <a:rPr lang="en-US" altLang="zh-TW" sz="2000" dirty="0" smtClean="0"/>
            <a:t>Evaluation</a:t>
          </a:r>
          <a:endParaRPr lang="zh-TW" altLang="en-US" sz="2000" dirty="0"/>
        </a:p>
      </dgm:t>
    </dgm:pt>
    <dgm:pt modelId="{83A6D363-E91F-4403-A143-511BCC2BFC27}" type="parTrans" cxnId="{F66681FA-81A1-4F76-8E0E-CB6F8FA1ECAA}">
      <dgm:prSet/>
      <dgm:spPr/>
      <dgm:t>
        <a:bodyPr/>
        <a:lstStyle/>
        <a:p>
          <a:endParaRPr lang="zh-TW" altLang="en-US" sz="1800"/>
        </a:p>
      </dgm:t>
    </dgm:pt>
    <dgm:pt modelId="{F9AE68A2-4DCC-4086-8FC5-A5668483B43F}" type="sibTrans" cxnId="{F66681FA-81A1-4F76-8E0E-CB6F8FA1ECAA}">
      <dgm:prSet custT="1"/>
      <dgm:spPr/>
      <dgm:t>
        <a:bodyPr/>
        <a:lstStyle/>
        <a:p>
          <a:endParaRPr lang="zh-TW" altLang="en-US" sz="1600"/>
        </a:p>
      </dgm:t>
    </dgm:pt>
    <dgm:pt modelId="{5C9C652A-A161-497F-A7F3-00CB99623B4F}" type="pres">
      <dgm:prSet presAssocID="{8919E93F-2BF8-4467-970C-D5089CD8B70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FD28091-03D3-4ED3-B383-9081657C7BFD}" type="pres">
      <dgm:prSet presAssocID="{D4D9DD27-88A5-4163-B643-63843527B49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189F256-BD95-496C-8A63-656CB4E8F61F}" type="pres">
      <dgm:prSet presAssocID="{D4D9DD27-88A5-4163-B643-63843527B496}" presName="spNode" presStyleCnt="0"/>
      <dgm:spPr/>
      <dgm:t>
        <a:bodyPr/>
        <a:lstStyle/>
        <a:p>
          <a:endParaRPr lang="zh-TW" altLang="en-US"/>
        </a:p>
      </dgm:t>
    </dgm:pt>
    <dgm:pt modelId="{C29FC8D6-A737-4C69-820E-6F003C315E91}" type="pres">
      <dgm:prSet presAssocID="{DC45F4B1-D055-47DD-852B-4A747D0C97E8}" presName="sibTrans" presStyleLbl="sibTrans1D1" presStyleIdx="0" presStyleCnt="5"/>
      <dgm:spPr/>
      <dgm:t>
        <a:bodyPr/>
        <a:lstStyle/>
        <a:p>
          <a:endParaRPr lang="zh-TW" altLang="en-US"/>
        </a:p>
      </dgm:t>
    </dgm:pt>
    <dgm:pt modelId="{E81C5C5D-4784-4BC8-BF46-85094588DB9D}" type="pres">
      <dgm:prSet presAssocID="{D4B4F396-5F95-4580-9FC6-58D25A5D2C8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0C04148-1F51-4553-8330-C73D093B10A5}" type="pres">
      <dgm:prSet presAssocID="{D4B4F396-5F95-4580-9FC6-58D25A5D2C8A}" presName="spNode" presStyleCnt="0"/>
      <dgm:spPr/>
      <dgm:t>
        <a:bodyPr/>
        <a:lstStyle/>
        <a:p>
          <a:endParaRPr lang="zh-TW" altLang="en-US"/>
        </a:p>
      </dgm:t>
    </dgm:pt>
    <dgm:pt modelId="{BC72D1D4-1BA4-4028-B00B-55F37A8E1678}" type="pres">
      <dgm:prSet presAssocID="{0C870765-6A68-417A-A077-306315B3D6E2}" presName="sibTrans" presStyleLbl="sibTrans1D1" presStyleIdx="1" presStyleCnt="5"/>
      <dgm:spPr/>
      <dgm:t>
        <a:bodyPr/>
        <a:lstStyle/>
        <a:p>
          <a:endParaRPr lang="zh-TW" altLang="en-US"/>
        </a:p>
      </dgm:t>
    </dgm:pt>
    <dgm:pt modelId="{CB308A9E-056C-4E98-8988-3C617F99108A}" type="pres">
      <dgm:prSet presAssocID="{5B4723B5-395B-4CC4-9580-741929CD840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5309D17-C2F9-484E-8334-8A059877ED24}" type="pres">
      <dgm:prSet presAssocID="{5B4723B5-395B-4CC4-9580-741929CD8406}" presName="spNode" presStyleCnt="0"/>
      <dgm:spPr/>
      <dgm:t>
        <a:bodyPr/>
        <a:lstStyle/>
        <a:p>
          <a:endParaRPr lang="zh-TW" altLang="en-US"/>
        </a:p>
      </dgm:t>
    </dgm:pt>
    <dgm:pt modelId="{9290E701-4C12-4B20-A1DD-4227FC706783}" type="pres">
      <dgm:prSet presAssocID="{479689EE-3505-4E9B-9F69-DC2808E1500B}" presName="sibTrans" presStyleLbl="sibTrans1D1" presStyleIdx="2" presStyleCnt="5"/>
      <dgm:spPr/>
      <dgm:t>
        <a:bodyPr/>
        <a:lstStyle/>
        <a:p>
          <a:endParaRPr lang="zh-TW" altLang="en-US"/>
        </a:p>
      </dgm:t>
    </dgm:pt>
    <dgm:pt modelId="{70CB2DDE-E6A5-4067-810C-6DACCA1ACFD8}" type="pres">
      <dgm:prSet presAssocID="{41BC4DE0-D289-452D-A5C4-298AC13CD78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6D1363B-C552-4A50-83EF-A66EE1400E2B}" type="pres">
      <dgm:prSet presAssocID="{41BC4DE0-D289-452D-A5C4-298AC13CD783}" presName="spNode" presStyleCnt="0"/>
      <dgm:spPr/>
      <dgm:t>
        <a:bodyPr/>
        <a:lstStyle/>
        <a:p>
          <a:endParaRPr lang="zh-TW" altLang="en-US"/>
        </a:p>
      </dgm:t>
    </dgm:pt>
    <dgm:pt modelId="{2198F994-6E95-4DC9-BBD0-53164959B800}" type="pres">
      <dgm:prSet presAssocID="{A8907BD6-EAAB-403F-BED2-B5B8EBBB3344}" presName="sibTrans" presStyleLbl="sibTrans1D1" presStyleIdx="3" presStyleCnt="5"/>
      <dgm:spPr/>
      <dgm:t>
        <a:bodyPr/>
        <a:lstStyle/>
        <a:p>
          <a:endParaRPr lang="zh-TW" altLang="en-US"/>
        </a:p>
      </dgm:t>
    </dgm:pt>
    <dgm:pt modelId="{80151EAE-040B-498C-A7D4-1B479B31D5D2}" type="pres">
      <dgm:prSet presAssocID="{7DAF9A55-BD7F-4EB8-904D-F35E2CEB024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1C46966-5BF5-46F1-90C5-B8420E0CAEBA}" type="pres">
      <dgm:prSet presAssocID="{7DAF9A55-BD7F-4EB8-904D-F35E2CEB0245}" presName="spNode" presStyleCnt="0"/>
      <dgm:spPr/>
      <dgm:t>
        <a:bodyPr/>
        <a:lstStyle/>
        <a:p>
          <a:endParaRPr lang="zh-TW" altLang="en-US"/>
        </a:p>
      </dgm:t>
    </dgm:pt>
    <dgm:pt modelId="{E5F381C7-39CA-45F2-97BA-D7FA64E7596F}" type="pres">
      <dgm:prSet presAssocID="{F9AE68A2-4DCC-4086-8FC5-A5668483B43F}" presName="sibTrans" presStyleLbl="sibTrans1D1" presStyleIdx="4" presStyleCnt="5"/>
      <dgm:spPr/>
      <dgm:t>
        <a:bodyPr/>
        <a:lstStyle/>
        <a:p>
          <a:endParaRPr lang="zh-TW" altLang="en-US"/>
        </a:p>
      </dgm:t>
    </dgm:pt>
  </dgm:ptLst>
  <dgm:cxnLst>
    <dgm:cxn modelId="{7361D0B2-AD6D-4C3A-967D-4EB69BAA9507}" type="presOf" srcId="{F9AE68A2-4DCC-4086-8FC5-A5668483B43F}" destId="{E5F381C7-39CA-45F2-97BA-D7FA64E7596F}" srcOrd="0" destOrd="0" presId="urn:microsoft.com/office/officeart/2005/8/layout/cycle5"/>
    <dgm:cxn modelId="{9CECBB7D-770B-49CE-9049-AD5DA8B45907}" type="presOf" srcId="{D4B4F396-5F95-4580-9FC6-58D25A5D2C8A}" destId="{E81C5C5D-4784-4BC8-BF46-85094588DB9D}" srcOrd="0" destOrd="0" presId="urn:microsoft.com/office/officeart/2005/8/layout/cycle5"/>
    <dgm:cxn modelId="{7F54A31E-3CCD-4A04-ADDF-242BBBEA0C8D}" type="presOf" srcId="{5B4723B5-395B-4CC4-9580-741929CD8406}" destId="{CB308A9E-056C-4E98-8988-3C617F99108A}" srcOrd="0" destOrd="0" presId="urn:microsoft.com/office/officeart/2005/8/layout/cycle5"/>
    <dgm:cxn modelId="{5D2F833A-710B-41DF-B1FA-C701AED6E1A1}" srcId="{8919E93F-2BF8-4467-970C-D5089CD8B70D}" destId="{41BC4DE0-D289-452D-A5C4-298AC13CD783}" srcOrd="3" destOrd="0" parTransId="{3465D618-ECA4-4C78-B89D-3EDEFDF3BC55}" sibTransId="{A8907BD6-EAAB-403F-BED2-B5B8EBBB3344}"/>
    <dgm:cxn modelId="{43CAE87C-65D1-4250-9B25-8FE95214BC00}" type="presOf" srcId="{DC45F4B1-D055-47DD-852B-4A747D0C97E8}" destId="{C29FC8D6-A737-4C69-820E-6F003C315E91}" srcOrd="0" destOrd="0" presId="urn:microsoft.com/office/officeart/2005/8/layout/cycle5"/>
    <dgm:cxn modelId="{93BF34C3-AD38-4A5F-80B6-FDDCD214ED9B}" type="presOf" srcId="{A8907BD6-EAAB-403F-BED2-B5B8EBBB3344}" destId="{2198F994-6E95-4DC9-BBD0-53164959B800}" srcOrd="0" destOrd="0" presId="urn:microsoft.com/office/officeart/2005/8/layout/cycle5"/>
    <dgm:cxn modelId="{F66681FA-81A1-4F76-8E0E-CB6F8FA1ECAA}" srcId="{8919E93F-2BF8-4467-970C-D5089CD8B70D}" destId="{7DAF9A55-BD7F-4EB8-904D-F35E2CEB0245}" srcOrd="4" destOrd="0" parTransId="{83A6D363-E91F-4403-A143-511BCC2BFC27}" sibTransId="{F9AE68A2-4DCC-4086-8FC5-A5668483B43F}"/>
    <dgm:cxn modelId="{E799B0EE-5B1C-474A-A45D-AE06175DC91F}" type="presOf" srcId="{41BC4DE0-D289-452D-A5C4-298AC13CD783}" destId="{70CB2DDE-E6A5-4067-810C-6DACCA1ACFD8}" srcOrd="0" destOrd="0" presId="urn:microsoft.com/office/officeart/2005/8/layout/cycle5"/>
    <dgm:cxn modelId="{46F82DC9-1D8F-49C0-A9FA-863A4F35F267}" srcId="{8919E93F-2BF8-4467-970C-D5089CD8B70D}" destId="{D4B4F396-5F95-4580-9FC6-58D25A5D2C8A}" srcOrd="1" destOrd="0" parTransId="{1EE64D02-FDAC-450E-8C9D-FDD38C817694}" sibTransId="{0C870765-6A68-417A-A077-306315B3D6E2}"/>
    <dgm:cxn modelId="{E5206FEB-1578-4709-B65D-D3574784D7B9}" type="presOf" srcId="{479689EE-3505-4E9B-9F69-DC2808E1500B}" destId="{9290E701-4C12-4B20-A1DD-4227FC706783}" srcOrd="0" destOrd="0" presId="urn:microsoft.com/office/officeart/2005/8/layout/cycle5"/>
    <dgm:cxn modelId="{EF5E0679-D536-4C25-9462-04E4552F3545}" srcId="{8919E93F-2BF8-4467-970C-D5089CD8B70D}" destId="{5B4723B5-395B-4CC4-9580-741929CD8406}" srcOrd="2" destOrd="0" parTransId="{6F1C983F-AD77-457D-ACC1-E183EC633815}" sibTransId="{479689EE-3505-4E9B-9F69-DC2808E1500B}"/>
    <dgm:cxn modelId="{E0F52512-B9B2-4266-928C-0F6D90FD9781}" type="presOf" srcId="{7DAF9A55-BD7F-4EB8-904D-F35E2CEB0245}" destId="{80151EAE-040B-498C-A7D4-1B479B31D5D2}" srcOrd="0" destOrd="0" presId="urn:microsoft.com/office/officeart/2005/8/layout/cycle5"/>
    <dgm:cxn modelId="{932ABE5A-9873-4D52-9E7B-657CC4895B8A}" type="presOf" srcId="{D4D9DD27-88A5-4163-B643-63843527B496}" destId="{6FD28091-03D3-4ED3-B383-9081657C7BFD}" srcOrd="0" destOrd="0" presId="urn:microsoft.com/office/officeart/2005/8/layout/cycle5"/>
    <dgm:cxn modelId="{26BC2154-A942-46B6-B9C7-31B547111C67}" srcId="{8919E93F-2BF8-4467-970C-D5089CD8B70D}" destId="{D4D9DD27-88A5-4163-B643-63843527B496}" srcOrd="0" destOrd="0" parTransId="{8AF421EB-52F8-4412-8D24-C7EFDFFAA550}" sibTransId="{DC45F4B1-D055-47DD-852B-4A747D0C97E8}"/>
    <dgm:cxn modelId="{452A882F-7C09-42FB-8567-97A96D16DE5B}" type="presOf" srcId="{0C870765-6A68-417A-A077-306315B3D6E2}" destId="{BC72D1D4-1BA4-4028-B00B-55F37A8E1678}" srcOrd="0" destOrd="0" presId="urn:microsoft.com/office/officeart/2005/8/layout/cycle5"/>
    <dgm:cxn modelId="{4D002CE4-ED67-49D4-A042-2B5734126AAA}" type="presOf" srcId="{8919E93F-2BF8-4467-970C-D5089CD8B70D}" destId="{5C9C652A-A161-497F-A7F3-00CB99623B4F}" srcOrd="0" destOrd="0" presId="urn:microsoft.com/office/officeart/2005/8/layout/cycle5"/>
    <dgm:cxn modelId="{20EEC93B-366B-4F58-BE90-B5C70625C44F}" type="presParOf" srcId="{5C9C652A-A161-497F-A7F3-00CB99623B4F}" destId="{6FD28091-03D3-4ED3-B383-9081657C7BFD}" srcOrd="0" destOrd="0" presId="urn:microsoft.com/office/officeart/2005/8/layout/cycle5"/>
    <dgm:cxn modelId="{5EE0062A-0A33-4E93-9A80-E2EE387E34B8}" type="presParOf" srcId="{5C9C652A-A161-497F-A7F3-00CB99623B4F}" destId="{8189F256-BD95-496C-8A63-656CB4E8F61F}" srcOrd="1" destOrd="0" presId="urn:microsoft.com/office/officeart/2005/8/layout/cycle5"/>
    <dgm:cxn modelId="{F215E2D3-FB52-4F2C-BBF1-5A54829445CB}" type="presParOf" srcId="{5C9C652A-A161-497F-A7F3-00CB99623B4F}" destId="{C29FC8D6-A737-4C69-820E-6F003C315E91}" srcOrd="2" destOrd="0" presId="urn:microsoft.com/office/officeart/2005/8/layout/cycle5"/>
    <dgm:cxn modelId="{1CA933DC-CBD4-4293-96D4-C80D3A3F5AAD}" type="presParOf" srcId="{5C9C652A-A161-497F-A7F3-00CB99623B4F}" destId="{E81C5C5D-4784-4BC8-BF46-85094588DB9D}" srcOrd="3" destOrd="0" presId="urn:microsoft.com/office/officeart/2005/8/layout/cycle5"/>
    <dgm:cxn modelId="{042E6D78-1D63-4477-B92F-9174DA26596D}" type="presParOf" srcId="{5C9C652A-A161-497F-A7F3-00CB99623B4F}" destId="{D0C04148-1F51-4553-8330-C73D093B10A5}" srcOrd="4" destOrd="0" presId="urn:microsoft.com/office/officeart/2005/8/layout/cycle5"/>
    <dgm:cxn modelId="{AFC3F37F-EF1B-4594-83A7-87B91966B9FD}" type="presParOf" srcId="{5C9C652A-A161-497F-A7F3-00CB99623B4F}" destId="{BC72D1D4-1BA4-4028-B00B-55F37A8E1678}" srcOrd="5" destOrd="0" presId="urn:microsoft.com/office/officeart/2005/8/layout/cycle5"/>
    <dgm:cxn modelId="{C6CF1923-9180-44A2-B70D-F0F48DFC4D04}" type="presParOf" srcId="{5C9C652A-A161-497F-A7F3-00CB99623B4F}" destId="{CB308A9E-056C-4E98-8988-3C617F99108A}" srcOrd="6" destOrd="0" presId="urn:microsoft.com/office/officeart/2005/8/layout/cycle5"/>
    <dgm:cxn modelId="{CCF42D46-43F7-48C6-B02F-FF768549F190}" type="presParOf" srcId="{5C9C652A-A161-497F-A7F3-00CB99623B4F}" destId="{75309D17-C2F9-484E-8334-8A059877ED24}" srcOrd="7" destOrd="0" presId="urn:microsoft.com/office/officeart/2005/8/layout/cycle5"/>
    <dgm:cxn modelId="{5C771710-ABB3-44F0-BFB0-CC10D8B325BD}" type="presParOf" srcId="{5C9C652A-A161-497F-A7F3-00CB99623B4F}" destId="{9290E701-4C12-4B20-A1DD-4227FC706783}" srcOrd="8" destOrd="0" presId="urn:microsoft.com/office/officeart/2005/8/layout/cycle5"/>
    <dgm:cxn modelId="{4F37DB3E-0DE9-4798-916F-AF23175F44E4}" type="presParOf" srcId="{5C9C652A-A161-497F-A7F3-00CB99623B4F}" destId="{70CB2DDE-E6A5-4067-810C-6DACCA1ACFD8}" srcOrd="9" destOrd="0" presId="urn:microsoft.com/office/officeart/2005/8/layout/cycle5"/>
    <dgm:cxn modelId="{9FDD0A7B-44F3-4AFA-ACAA-9C270B867D53}" type="presParOf" srcId="{5C9C652A-A161-497F-A7F3-00CB99623B4F}" destId="{A6D1363B-C552-4A50-83EF-A66EE1400E2B}" srcOrd="10" destOrd="0" presId="urn:microsoft.com/office/officeart/2005/8/layout/cycle5"/>
    <dgm:cxn modelId="{F7976C26-D0D3-4C09-B1BF-710F578D1582}" type="presParOf" srcId="{5C9C652A-A161-497F-A7F3-00CB99623B4F}" destId="{2198F994-6E95-4DC9-BBD0-53164959B800}" srcOrd="11" destOrd="0" presId="urn:microsoft.com/office/officeart/2005/8/layout/cycle5"/>
    <dgm:cxn modelId="{18408FDB-44C5-4037-B848-2D4840E8DC8F}" type="presParOf" srcId="{5C9C652A-A161-497F-A7F3-00CB99623B4F}" destId="{80151EAE-040B-498C-A7D4-1B479B31D5D2}" srcOrd="12" destOrd="0" presId="urn:microsoft.com/office/officeart/2005/8/layout/cycle5"/>
    <dgm:cxn modelId="{A90D3DDF-016A-479A-B61F-174FE4B2EAD7}" type="presParOf" srcId="{5C9C652A-A161-497F-A7F3-00CB99623B4F}" destId="{21C46966-5BF5-46F1-90C5-B8420E0CAEBA}" srcOrd="13" destOrd="0" presId="urn:microsoft.com/office/officeart/2005/8/layout/cycle5"/>
    <dgm:cxn modelId="{EF659A63-A573-42E8-9913-AC6B610865F4}" type="presParOf" srcId="{5C9C652A-A161-497F-A7F3-00CB99623B4F}" destId="{E5F381C7-39CA-45F2-97BA-D7FA64E7596F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19E93F-2BF8-4467-970C-D5089CD8B70D}" type="doc">
      <dgm:prSet loTypeId="urn:microsoft.com/office/officeart/2005/8/layout/cycle5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D4D9DD27-88A5-4163-B643-63843527B496}">
      <dgm:prSet phldrT="[文字]" custT="1"/>
      <dgm:spPr>
        <a:solidFill>
          <a:schemeClr val="accent3"/>
        </a:solidFill>
      </dgm:spPr>
      <dgm:t>
        <a:bodyPr/>
        <a:lstStyle/>
        <a:p>
          <a:r>
            <a:rPr lang="en-US" altLang="zh-TW" sz="2000" dirty="0" smtClean="0"/>
            <a:t>Data Analysis</a:t>
          </a:r>
          <a:endParaRPr lang="zh-TW" altLang="en-US" sz="2000" dirty="0"/>
        </a:p>
      </dgm:t>
    </dgm:pt>
    <dgm:pt modelId="{8AF421EB-52F8-4412-8D24-C7EFDFFAA550}" type="parTrans" cxnId="{26BC2154-A942-46B6-B9C7-31B547111C67}">
      <dgm:prSet/>
      <dgm:spPr/>
      <dgm:t>
        <a:bodyPr/>
        <a:lstStyle/>
        <a:p>
          <a:endParaRPr lang="zh-TW" altLang="en-US" sz="1800"/>
        </a:p>
      </dgm:t>
    </dgm:pt>
    <dgm:pt modelId="{DC45F4B1-D055-47DD-852B-4A747D0C97E8}" type="sibTrans" cxnId="{26BC2154-A942-46B6-B9C7-31B547111C67}">
      <dgm:prSet custT="1"/>
      <dgm:spPr/>
      <dgm:t>
        <a:bodyPr/>
        <a:lstStyle/>
        <a:p>
          <a:endParaRPr lang="zh-TW" altLang="en-US" sz="1600"/>
        </a:p>
      </dgm:t>
    </dgm:pt>
    <dgm:pt modelId="{D4B4F396-5F95-4580-9FC6-58D25A5D2C8A}">
      <dgm:prSet phldrT="[文字]" custT="1"/>
      <dgm:spPr/>
      <dgm:t>
        <a:bodyPr/>
        <a:lstStyle/>
        <a:p>
          <a:r>
            <a:rPr lang="en-US" altLang="zh-TW" sz="2000" dirty="0" smtClean="0"/>
            <a:t>Visualization</a:t>
          </a:r>
          <a:endParaRPr lang="zh-TW" altLang="en-US" sz="2000" dirty="0"/>
        </a:p>
      </dgm:t>
    </dgm:pt>
    <dgm:pt modelId="{1EE64D02-FDAC-450E-8C9D-FDD38C817694}" type="parTrans" cxnId="{46F82DC9-1D8F-49C0-A9FA-863A4F35F267}">
      <dgm:prSet/>
      <dgm:spPr/>
      <dgm:t>
        <a:bodyPr/>
        <a:lstStyle/>
        <a:p>
          <a:endParaRPr lang="zh-TW" altLang="en-US" sz="1800"/>
        </a:p>
      </dgm:t>
    </dgm:pt>
    <dgm:pt modelId="{0C870765-6A68-417A-A077-306315B3D6E2}" type="sibTrans" cxnId="{46F82DC9-1D8F-49C0-A9FA-863A4F35F267}">
      <dgm:prSet custT="1"/>
      <dgm:spPr/>
      <dgm:t>
        <a:bodyPr/>
        <a:lstStyle/>
        <a:p>
          <a:endParaRPr lang="zh-TW" altLang="en-US" sz="1600"/>
        </a:p>
      </dgm:t>
    </dgm:pt>
    <dgm:pt modelId="{5B4723B5-395B-4CC4-9580-741929CD8406}">
      <dgm:prSet phldrT="[文字]" custT="1"/>
      <dgm:spPr/>
      <dgm:t>
        <a:bodyPr/>
        <a:lstStyle/>
        <a:p>
          <a:r>
            <a:rPr lang="en-US" altLang="zh-TW" sz="2000" dirty="0" smtClean="0"/>
            <a:t>Modeling</a:t>
          </a:r>
          <a:endParaRPr lang="zh-TW" altLang="en-US" sz="2000" dirty="0"/>
        </a:p>
      </dgm:t>
    </dgm:pt>
    <dgm:pt modelId="{6F1C983F-AD77-457D-ACC1-E183EC633815}" type="parTrans" cxnId="{EF5E0679-D536-4C25-9462-04E4552F3545}">
      <dgm:prSet/>
      <dgm:spPr/>
      <dgm:t>
        <a:bodyPr/>
        <a:lstStyle/>
        <a:p>
          <a:endParaRPr lang="zh-TW" altLang="en-US" sz="1800"/>
        </a:p>
      </dgm:t>
    </dgm:pt>
    <dgm:pt modelId="{479689EE-3505-4E9B-9F69-DC2808E1500B}" type="sibTrans" cxnId="{EF5E0679-D536-4C25-9462-04E4552F3545}">
      <dgm:prSet custT="1"/>
      <dgm:spPr/>
      <dgm:t>
        <a:bodyPr/>
        <a:lstStyle/>
        <a:p>
          <a:endParaRPr lang="zh-TW" altLang="en-US" sz="1600"/>
        </a:p>
      </dgm:t>
    </dgm:pt>
    <dgm:pt modelId="{41BC4DE0-D289-452D-A5C4-298AC13CD783}">
      <dgm:prSet phldrT="[文字]" custT="1"/>
      <dgm:spPr/>
      <dgm:t>
        <a:bodyPr/>
        <a:lstStyle/>
        <a:p>
          <a:r>
            <a:rPr lang="en-US" altLang="zh-TW" sz="2000" dirty="0" smtClean="0"/>
            <a:t>Tuning</a:t>
          </a:r>
          <a:endParaRPr lang="zh-TW" altLang="en-US" sz="2000" dirty="0"/>
        </a:p>
      </dgm:t>
    </dgm:pt>
    <dgm:pt modelId="{3465D618-ECA4-4C78-B89D-3EDEFDF3BC55}" type="parTrans" cxnId="{5D2F833A-710B-41DF-B1FA-C701AED6E1A1}">
      <dgm:prSet/>
      <dgm:spPr/>
      <dgm:t>
        <a:bodyPr/>
        <a:lstStyle/>
        <a:p>
          <a:endParaRPr lang="zh-TW" altLang="en-US" sz="1800"/>
        </a:p>
      </dgm:t>
    </dgm:pt>
    <dgm:pt modelId="{A8907BD6-EAAB-403F-BED2-B5B8EBBB3344}" type="sibTrans" cxnId="{5D2F833A-710B-41DF-B1FA-C701AED6E1A1}">
      <dgm:prSet custT="1"/>
      <dgm:spPr/>
      <dgm:t>
        <a:bodyPr/>
        <a:lstStyle/>
        <a:p>
          <a:endParaRPr lang="zh-TW" altLang="en-US" sz="1600"/>
        </a:p>
      </dgm:t>
    </dgm:pt>
    <dgm:pt modelId="{7DAF9A55-BD7F-4EB8-904D-F35E2CEB0245}">
      <dgm:prSet phldrT="[文字]" custT="1"/>
      <dgm:spPr/>
      <dgm:t>
        <a:bodyPr/>
        <a:lstStyle/>
        <a:p>
          <a:r>
            <a:rPr lang="en-US" altLang="zh-TW" sz="2000" dirty="0" smtClean="0"/>
            <a:t>Evaluation</a:t>
          </a:r>
          <a:endParaRPr lang="zh-TW" altLang="en-US" sz="2000" dirty="0"/>
        </a:p>
      </dgm:t>
    </dgm:pt>
    <dgm:pt modelId="{83A6D363-E91F-4403-A143-511BCC2BFC27}" type="parTrans" cxnId="{F66681FA-81A1-4F76-8E0E-CB6F8FA1ECAA}">
      <dgm:prSet/>
      <dgm:spPr/>
      <dgm:t>
        <a:bodyPr/>
        <a:lstStyle/>
        <a:p>
          <a:endParaRPr lang="zh-TW" altLang="en-US" sz="1800"/>
        </a:p>
      </dgm:t>
    </dgm:pt>
    <dgm:pt modelId="{F9AE68A2-4DCC-4086-8FC5-A5668483B43F}" type="sibTrans" cxnId="{F66681FA-81A1-4F76-8E0E-CB6F8FA1ECAA}">
      <dgm:prSet custT="1"/>
      <dgm:spPr/>
      <dgm:t>
        <a:bodyPr/>
        <a:lstStyle/>
        <a:p>
          <a:endParaRPr lang="zh-TW" altLang="en-US" sz="1600"/>
        </a:p>
      </dgm:t>
    </dgm:pt>
    <dgm:pt modelId="{5C9C652A-A161-497F-A7F3-00CB99623B4F}" type="pres">
      <dgm:prSet presAssocID="{8919E93F-2BF8-4467-970C-D5089CD8B70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FD28091-03D3-4ED3-B383-9081657C7BFD}" type="pres">
      <dgm:prSet presAssocID="{D4D9DD27-88A5-4163-B643-63843527B49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189F256-BD95-496C-8A63-656CB4E8F61F}" type="pres">
      <dgm:prSet presAssocID="{D4D9DD27-88A5-4163-B643-63843527B496}" presName="spNode" presStyleCnt="0"/>
      <dgm:spPr/>
    </dgm:pt>
    <dgm:pt modelId="{C29FC8D6-A737-4C69-820E-6F003C315E91}" type="pres">
      <dgm:prSet presAssocID="{DC45F4B1-D055-47DD-852B-4A747D0C97E8}" presName="sibTrans" presStyleLbl="sibTrans1D1" presStyleIdx="0" presStyleCnt="5"/>
      <dgm:spPr/>
      <dgm:t>
        <a:bodyPr/>
        <a:lstStyle/>
        <a:p>
          <a:endParaRPr lang="zh-TW" altLang="en-US"/>
        </a:p>
      </dgm:t>
    </dgm:pt>
    <dgm:pt modelId="{E81C5C5D-4784-4BC8-BF46-85094588DB9D}" type="pres">
      <dgm:prSet presAssocID="{D4B4F396-5F95-4580-9FC6-58D25A5D2C8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0C04148-1F51-4553-8330-C73D093B10A5}" type="pres">
      <dgm:prSet presAssocID="{D4B4F396-5F95-4580-9FC6-58D25A5D2C8A}" presName="spNode" presStyleCnt="0"/>
      <dgm:spPr/>
    </dgm:pt>
    <dgm:pt modelId="{BC72D1D4-1BA4-4028-B00B-55F37A8E1678}" type="pres">
      <dgm:prSet presAssocID="{0C870765-6A68-417A-A077-306315B3D6E2}" presName="sibTrans" presStyleLbl="sibTrans1D1" presStyleIdx="1" presStyleCnt="5"/>
      <dgm:spPr/>
      <dgm:t>
        <a:bodyPr/>
        <a:lstStyle/>
        <a:p>
          <a:endParaRPr lang="zh-TW" altLang="en-US"/>
        </a:p>
      </dgm:t>
    </dgm:pt>
    <dgm:pt modelId="{CB308A9E-056C-4E98-8988-3C617F99108A}" type="pres">
      <dgm:prSet presAssocID="{5B4723B5-395B-4CC4-9580-741929CD840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5309D17-C2F9-484E-8334-8A059877ED24}" type="pres">
      <dgm:prSet presAssocID="{5B4723B5-395B-4CC4-9580-741929CD8406}" presName="spNode" presStyleCnt="0"/>
      <dgm:spPr/>
    </dgm:pt>
    <dgm:pt modelId="{9290E701-4C12-4B20-A1DD-4227FC706783}" type="pres">
      <dgm:prSet presAssocID="{479689EE-3505-4E9B-9F69-DC2808E1500B}" presName="sibTrans" presStyleLbl="sibTrans1D1" presStyleIdx="2" presStyleCnt="5"/>
      <dgm:spPr/>
      <dgm:t>
        <a:bodyPr/>
        <a:lstStyle/>
        <a:p>
          <a:endParaRPr lang="zh-TW" altLang="en-US"/>
        </a:p>
      </dgm:t>
    </dgm:pt>
    <dgm:pt modelId="{70CB2DDE-E6A5-4067-810C-6DACCA1ACFD8}" type="pres">
      <dgm:prSet presAssocID="{41BC4DE0-D289-452D-A5C4-298AC13CD78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6D1363B-C552-4A50-83EF-A66EE1400E2B}" type="pres">
      <dgm:prSet presAssocID="{41BC4DE0-D289-452D-A5C4-298AC13CD783}" presName="spNode" presStyleCnt="0"/>
      <dgm:spPr/>
    </dgm:pt>
    <dgm:pt modelId="{2198F994-6E95-4DC9-BBD0-53164959B800}" type="pres">
      <dgm:prSet presAssocID="{A8907BD6-EAAB-403F-BED2-B5B8EBBB3344}" presName="sibTrans" presStyleLbl="sibTrans1D1" presStyleIdx="3" presStyleCnt="5"/>
      <dgm:spPr/>
      <dgm:t>
        <a:bodyPr/>
        <a:lstStyle/>
        <a:p>
          <a:endParaRPr lang="zh-TW" altLang="en-US"/>
        </a:p>
      </dgm:t>
    </dgm:pt>
    <dgm:pt modelId="{80151EAE-040B-498C-A7D4-1B479B31D5D2}" type="pres">
      <dgm:prSet presAssocID="{7DAF9A55-BD7F-4EB8-904D-F35E2CEB024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1C46966-5BF5-46F1-90C5-B8420E0CAEBA}" type="pres">
      <dgm:prSet presAssocID="{7DAF9A55-BD7F-4EB8-904D-F35E2CEB0245}" presName="spNode" presStyleCnt="0"/>
      <dgm:spPr/>
    </dgm:pt>
    <dgm:pt modelId="{E5F381C7-39CA-45F2-97BA-D7FA64E7596F}" type="pres">
      <dgm:prSet presAssocID="{F9AE68A2-4DCC-4086-8FC5-A5668483B43F}" presName="sibTrans" presStyleLbl="sibTrans1D1" presStyleIdx="4" presStyleCnt="5"/>
      <dgm:spPr/>
      <dgm:t>
        <a:bodyPr/>
        <a:lstStyle/>
        <a:p>
          <a:endParaRPr lang="zh-TW" altLang="en-US"/>
        </a:p>
      </dgm:t>
    </dgm:pt>
  </dgm:ptLst>
  <dgm:cxnLst>
    <dgm:cxn modelId="{2DBE5040-F446-49E2-A18E-5BA733B3E993}" type="presOf" srcId="{F9AE68A2-4DCC-4086-8FC5-A5668483B43F}" destId="{E5F381C7-39CA-45F2-97BA-D7FA64E7596F}" srcOrd="0" destOrd="0" presId="urn:microsoft.com/office/officeart/2005/8/layout/cycle5"/>
    <dgm:cxn modelId="{D978F449-A258-42C1-B0D4-7E1423FF9723}" type="presOf" srcId="{7DAF9A55-BD7F-4EB8-904D-F35E2CEB0245}" destId="{80151EAE-040B-498C-A7D4-1B479B31D5D2}" srcOrd="0" destOrd="0" presId="urn:microsoft.com/office/officeart/2005/8/layout/cycle5"/>
    <dgm:cxn modelId="{4D33DFB0-0735-4884-9B69-079C00384FA4}" type="presOf" srcId="{479689EE-3505-4E9B-9F69-DC2808E1500B}" destId="{9290E701-4C12-4B20-A1DD-4227FC706783}" srcOrd="0" destOrd="0" presId="urn:microsoft.com/office/officeart/2005/8/layout/cycle5"/>
    <dgm:cxn modelId="{105D7021-D177-4ED1-B546-FEEB754AB80D}" type="presOf" srcId="{A8907BD6-EAAB-403F-BED2-B5B8EBBB3344}" destId="{2198F994-6E95-4DC9-BBD0-53164959B800}" srcOrd="0" destOrd="0" presId="urn:microsoft.com/office/officeart/2005/8/layout/cycle5"/>
    <dgm:cxn modelId="{64A8CAC8-EDC4-48D9-9EC3-419E1D1CC919}" type="presOf" srcId="{8919E93F-2BF8-4467-970C-D5089CD8B70D}" destId="{5C9C652A-A161-497F-A7F3-00CB99623B4F}" srcOrd="0" destOrd="0" presId="urn:microsoft.com/office/officeart/2005/8/layout/cycle5"/>
    <dgm:cxn modelId="{5D2F833A-710B-41DF-B1FA-C701AED6E1A1}" srcId="{8919E93F-2BF8-4467-970C-D5089CD8B70D}" destId="{41BC4DE0-D289-452D-A5C4-298AC13CD783}" srcOrd="3" destOrd="0" parTransId="{3465D618-ECA4-4C78-B89D-3EDEFDF3BC55}" sibTransId="{A8907BD6-EAAB-403F-BED2-B5B8EBBB3344}"/>
    <dgm:cxn modelId="{EFDAAB41-123B-4BCC-9D4A-248BAE93D911}" type="presOf" srcId="{D4D9DD27-88A5-4163-B643-63843527B496}" destId="{6FD28091-03D3-4ED3-B383-9081657C7BFD}" srcOrd="0" destOrd="0" presId="urn:microsoft.com/office/officeart/2005/8/layout/cycle5"/>
    <dgm:cxn modelId="{AC9A08ED-9AFD-415E-ADDF-F027B10C0563}" type="presOf" srcId="{41BC4DE0-D289-452D-A5C4-298AC13CD783}" destId="{70CB2DDE-E6A5-4067-810C-6DACCA1ACFD8}" srcOrd="0" destOrd="0" presId="urn:microsoft.com/office/officeart/2005/8/layout/cycle5"/>
    <dgm:cxn modelId="{FC1217A3-538B-4BC8-853A-3A119B0751B3}" type="presOf" srcId="{5B4723B5-395B-4CC4-9580-741929CD8406}" destId="{CB308A9E-056C-4E98-8988-3C617F99108A}" srcOrd="0" destOrd="0" presId="urn:microsoft.com/office/officeart/2005/8/layout/cycle5"/>
    <dgm:cxn modelId="{F66681FA-81A1-4F76-8E0E-CB6F8FA1ECAA}" srcId="{8919E93F-2BF8-4467-970C-D5089CD8B70D}" destId="{7DAF9A55-BD7F-4EB8-904D-F35E2CEB0245}" srcOrd="4" destOrd="0" parTransId="{83A6D363-E91F-4403-A143-511BCC2BFC27}" sibTransId="{F9AE68A2-4DCC-4086-8FC5-A5668483B43F}"/>
    <dgm:cxn modelId="{46F82DC9-1D8F-49C0-A9FA-863A4F35F267}" srcId="{8919E93F-2BF8-4467-970C-D5089CD8B70D}" destId="{D4B4F396-5F95-4580-9FC6-58D25A5D2C8A}" srcOrd="1" destOrd="0" parTransId="{1EE64D02-FDAC-450E-8C9D-FDD38C817694}" sibTransId="{0C870765-6A68-417A-A077-306315B3D6E2}"/>
    <dgm:cxn modelId="{714B6F28-B7AB-4261-A207-18992E4389D0}" type="presOf" srcId="{DC45F4B1-D055-47DD-852B-4A747D0C97E8}" destId="{C29FC8D6-A737-4C69-820E-6F003C315E91}" srcOrd="0" destOrd="0" presId="urn:microsoft.com/office/officeart/2005/8/layout/cycle5"/>
    <dgm:cxn modelId="{EF5E0679-D536-4C25-9462-04E4552F3545}" srcId="{8919E93F-2BF8-4467-970C-D5089CD8B70D}" destId="{5B4723B5-395B-4CC4-9580-741929CD8406}" srcOrd="2" destOrd="0" parTransId="{6F1C983F-AD77-457D-ACC1-E183EC633815}" sibTransId="{479689EE-3505-4E9B-9F69-DC2808E1500B}"/>
    <dgm:cxn modelId="{26BC2154-A942-46B6-B9C7-31B547111C67}" srcId="{8919E93F-2BF8-4467-970C-D5089CD8B70D}" destId="{D4D9DD27-88A5-4163-B643-63843527B496}" srcOrd="0" destOrd="0" parTransId="{8AF421EB-52F8-4412-8D24-C7EFDFFAA550}" sibTransId="{DC45F4B1-D055-47DD-852B-4A747D0C97E8}"/>
    <dgm:cxn modelId="{48AA59C5-E871-4A76-9494-56EDCABC6FE2}" type="presOf" srcId="{0C870765-6A68-417A-A077-306315B3D6E2}" destId="{BC72D1D4-1BA4-4028-B00B-55F37A8E1678}" srcOrd="0" destOrd="0" presId="urn:microsoft.com/office/officeart/2005/8/layout/cycle5"/>
    <dgm:cxn modelId="{06AD8990-6DA9-4B06-9370-9DCAD67350F1}" type="presOf" srcId="{D4B4F396-5F95-4580-9FC6-58D25A5D2C8A}" destId="{E81C5C5D-4784-4BC8-BF46-85094588DB9D}" srcOrd="0" destOrd="0" presId="urn:microsoft.com/office/officeart/2005/8/layout/cycle5"/>
    <dgm:cxn modelId="{F13BF9F8-7972-4C92-917A-087A3F57FED2}" type="presParOf" srcId="{5C9C652A-A161-497F-A7F3-00CB99623B4F}" destId="{6FD28091-03D3-4ED3-B383-9081657C7BFD}" srcOrd="0" destOrd="0" presId="urn:microsoft.com/office/officeart/2005/8/layout/cycle5"/>
    <dgm:cxn modelId="{40015C70-14A8-4DEB-BFE9-054F9E628637}" type="presParOf" srcId="{5C9C652A-A161-497F-A7F3-00CB99623B4F}" destId="{8189F256-BD95-496C-8A63-656CB4E8F61F}" srcOrd="1" destOrd="0" presId="urn:microsoft.com/office/officeart/2005/8/layout/cycle5"/>
    <dgm:cxn modelId="{DE17F394-D0B8-4C15-851A-6295FC06A470}" type="presParOf" srcId="{5C9C652A-A161-497F-A7F3-00CB99623B4F}" destId="{C29FC8D6-A737-4C69-820E-6F003C315E91}" srcOrd="2" destOrd="0" presId="urn:microsoft.com/office/officeart/2005/8/layout/cycle5"/>
    <dgm:cxn modelId="{572408F4-8DAD-4CBE-8C22-5180FCD11836}" type="presParOf" srcId="{5C9C652A-A161-497F-A7F3-00CB99623B4F}" destId="{E81C5C5D-4784-4BC8-BF46-85094588DB9D}" srcOrd="3" destOrd="0" presId="urn:microsoft.com/office/officeart/2005/8/layout/cycle5"/>
    <dgm:cxn modelId="{3F34B6DC-6F78-4036-80FB-370DBE7C016E}" type="presParOf" srcId="{5C9C652A-A161-497F-A7F3-00CB99623B4F}" destId="{D0C04148-1F51-4553-8330-C73D093B10A5}" srcOrd="4" destOrd="0" presId="urn:microsoft.com/office/officeart/2005/8/layout/cycle5"/>
    <dgm:cxn modelId="{A066237F-0873-46F6-B3F2-BD976DA09F10}" type="presParOf" srcId="{5C9C652A-A161-497F-A7F3-00CB99623B4F}" destId="{BC72D1D4-1BA4-4028-B00B-55F37A8E1678}" srcOrd="5" destOrd="0" presId="urn:microsoft.com/office/officeart/2005/8/layout/cycle5"/>
    <dgm:cxn modelId="{DFB735A6-77A4-4EDB-A67D-AE044615CF1E}" type="presParOf" srcId="{5C9C652A-A161-497F-A7F3-00CB99623B4F}" destId="{CB308A9E-056C-4E98-8988-3C617F99108A}" srcOrd="6" destOrd="0" presId="urn:microsoft.com/office/officeart/2005/8/layout/cycle5"/>
    <dgm:cxn modelId="{0E23FA63-C2D9-4857-9EAD-3620A3597310}" type="presParOf" srcId="{5C9C652A-A161-497F-A7F3-00CB99623B4F}" destId="{75309D17-C2F9-484E-8334-8A059877ED24}" srcOrd="7" destOrd="0" presId="urn:microsoft.com/office/officeart/2005/8/layout/cycle5"/>
    <dgm:cxn modelId="{9EB16A2A-6124-4678-93B3-F58017D9932A}" type="presParOf" srcId="{5C9C652A-A161-497F-A7F3-00CB99623B4F}" destId="{9290E701-4C12-4B20-A1DD-4227FC706783}" srcOrd="8" destOrd="0" presId="urn:microsoft.com/office/officeart/2005/8/layout/cycle5"/>
    <dgm:cxn modelId="{7F171ADD-398A-4A08-9820-BBDF13166F40}" type="presParOf" srcId="{5C9C652A-A161-497F-A7F3-00CB99623B4F}" destId="{70CB2DDE-E6A5-4067-810C-6DACCA1ACFD8}" srcOrd="9" destOrd="0" presId="urn:microsoft.com/office/officeart/2005/8/layout/cycle5"/>
    <dgm:cxn modelId="{DD2E6EB7-453D-4B5E-8D62-9090986CC7F8}" type="presParOf" srcId="{5C9C652A-A161-497F-A7F3-00CB99623B4F}" destId="{A6D1363B-C552-4A50-83EF-A66EE1400E2B}" srcOrd="10" destOrd="0" presId="urn:microsoft.com/office/officeart/2005/8/layout/cycle5"/>
    <dgm:cxn modelId="{E27B5F6F-B594-4B73-A816-FC71A566C036}" type="presParOf" srcId="{5C9C652A-A161-497F-A7F3-00CB99623B4F}" destId="{2198F994-6E95-4DC9-BBD0-53164959B800}" srcOrd="11" destOrd="0" presId="urn:microsoft.com/office/officeart/2005/8/layout/cycle5"/>
    <dgm:cxn modelId="{BD14585D-1937-4C01-85A3-21DA6F127C44}" type="presParOf" srcId="{5C9C652A-A161-497F-A7F3-00CB99623B4F}" destId="{80151EAE-040B-498C-A7D4-1B479B31D5D2}" srcOrd="12" destOrd="0" presId="urn:microsoft.com/office/officeart/2005/8/layout/cycle5"/>
    <dgm:cxn modelId="{7DA1EE15-7D96-4B27-8EA3-3293156BB7FA}" type="presParOf" srcId="{5C9C652A-A161-497F-A7F3-00CB99623B4F}" destId="{21C46966-5BF5-46F1-90C5-B8420E0CAEBA}" srcOrd="13" destOrd="0" presId="urn:microsoft.com/office/officeart/2005/8/layout/cycle5"/>
    <dgm:cxn modelId="{B64580F0-ADC5-48F6-86CF-0A8EA5939E86}" type="presParOf" srcId="{5C9C652A-A161-497F-A7F3-00CB99623B4F}" destId="{E5F381C7-39CA-45F2-97BA-D7FA64E7596F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19E93F-2BF8-4467-970C-D5089CD8B70D}" type="doc">
      <dgm:prSet loTypeId="urn:microsoft.com/office/officeart/2005/8/layout/cycle5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D4D9DD27-88A5-4163-B643-63843527B496}">
      <dgm:prSet phldrT="[文字]" custT="1"/>
      <dgm:spPr>
        <a:solidFill>
          <a:schemeClr val="accent3"/>
        </a:solidFill>
      </dgm:spPr>
      <dgm:t>
        <a:bodyPr/>
        <a:lstStyle/>
        <a:p>
          <a:r>
            <a:rPr lang="en-US" altLang="zh-TW" sz="2000" dirty="0" smtClean="0"/>
            <a:t>Data Analysis</a:t>
          </a:r>
          <a:endParaRPr lang="zh-TW" altLang="en-US" sz="2000" dirty="0"/>
        </a:p>
      </dgm:t>
    </dgm:pt>
    <dgm:pt modelId="{8AF421EB-52F8-4412-8D24-C7EFDFFAA550}" type="parTrans" cxnId="{26BC2154-A942-46B6-B9C7-31B547111C67}">
      <dgm:prSet/>
      <dgm:spPr/>
      <dgm:t>
        <a:bodyPr/>
        <a:lstStyle/>
        <a:p>
          <a:endParaRPr lang="zh-TW" altLang="en-US" sz="1800"/>
        </a:p>
      </dgm:t>
    </dgm:pt>
    <dgm:pt modelId="{DC45F4B1-D055-47DD-852B-4A747D0C97E8}" type="sibTrans" cxnId="{26BC2154-A942-46B6-B9C7-31B547111C67}">
      <dgm:prSet custT="1"/>
      <dgm:spPr/>
      <dgm:t>
        <a:bodyPr/>
        <a:lstStyle/>
        <a:p>
          <a:endParaRPr lang="zh-TW" altLang="en-US" sz="1600"/>
        </a:p>
      </dgm:t>
    </dgm:pt>
    <dgm:pt modelId="{D4B4F396-5F95-4580-9FC6-58D25A5D2C8A}">
      <dgm:prSet phldrT="[文字]" custT="1"/>
      <dgm:spPr/>
      <dgm:t>
        <a:bodyPr/>
        <a:lstStyle/>
        <a:p>
          <a:r>
            <a:rPr lang="en-US" altLang="zh-TW" sz="2000" dirty="0" smtClean="0"/>
            <a:t>Visualization</a:t>
          </a:r>
          <a:endParaRPr lang="zh-TW" altLang="en-US" sz="2000" dirty="0"/>
        </a:p>
      </dgm:t>
    </dgm:pt>
    <dgm:pt modelId="{1EE64D02-FDAC-450E-8C9D-FDD38C817694}" type="parTrans" cxnId="{46F82DC9-1D8F-49C0-A9FA-863A4F35F267}">
      <dgm:prSet/>
      <dgm:spPr/>
      <dgm:t>
        <a:bodyPr/>
        <a:lstStyle/>
        <a:p>
          <a:endParaRPr lang="zh-TW" altLang="en-US" sz="1800"/>
        </a:p>
      </dgm:t>
    </dgm:pt>
    <dgm:pt modelId="{0C870765-6A68-417A-A077-306315B3D6E2}" type="sibTrans" cxnId="{46F82DC9-1D8F-49C0-A9FA-863A4F35F267}">
      <dgm:prSet custT="1"/>
      <dgm:spPr/>
      <dgm:t>
        <a:bodyPr/>
        <a:lstStyle/>
        <a:p>
          <a:endParaRPr lang="zh-TW" altLang="en-US" sz="1600"/>
        </a:p>
      </dgm:t>
    </dgm:pt>
    <dgm:pt modelId="{5B4723B5-395B-4CC4-9580-741929CD8406}">
      <dgm:prSet phldrT="[文字]" custT="1"/>
      <dgm:spPr/>
      <dgm:t>
        <a:bodyPr/>
        <a:lstStyle/>
        <a:p>
          <a:r>
            <a:rPr lang="en-US" altLang="zh-TW" sz="2000" dirty="0" smtClean="0"/>
            <a:t>Modeling</a:t>
          </a:r>
          <a:endParaRPr lang="zh-TW" altLang="en-US" sz="2000" dirty="0"/>
        </a:p>
      </dgm:t>
    </dgm:pt>
    <dgm:pt modelId="{6F1C983F-AD77-457D-ACC1-E183EC633815}" type="parTrans" cxnId="{EF5E0679-D536-4C25-9462-04E4552F3545}">
      <dgm:prSet/>
      <dgm:spPr/>
      <dgm:t>
        <a:bodyPr/>
        <a:lstStyle/>
        <a:p>
          <a:endParaRPr lang="zh-TW" altLang="en-US" sz="1800"/>
        </a:p>
      </dgm:t>
    </dgm:pt>
    <dgm:pt modelId="{479689EE-3505-4E9B-9F69-DC2808E1500B}" type="sibTrans" cxnId="{EF5E0679-D536-4C25-9462-04E4552F3545}">
      <dgm:prSet custT="1"/>
      <dgm:spPr/>
      <dgm:t>
        <a:bodyPr/>
        <a:lstStyle/>
        <a:p>
          <a:endParaRPr lang="zh-TW" altLang="en-US" sz="1600"/>
        </a:p>
      </dgm:t>
    </dgm:pt>
    <dgm:pt modelId="{41BC4DE0-D289-452D-A5C4-298AC13CD783}">
      <dgm:prSet phldrT="[文字]" custT="1"/>
      <dgm:spPr/>
      <dgm:t>
        <a:bodyPr/>
        <a:lstStyle/>
        <a:p>
          <a:r>
            <a:rPr lang="en-US" altLang="zh-TW" sz="2000" dirty="0" smtClean="0"/>
            <a:t>Tuning</a:t>
          </a:r>
          <a:endParaRPr lang="zh-TW" altLang="en-US" sz="2000" dirty="0"/>
        </a:p>
      </dgm:t>
    </dgm:pt>
    <dgm:pt modelId="{3465D618-ECA4-4C78-B89D-3EDEFDF3BC55}" type="parTrans" cxnId="{5D2F833A-710B-41DF-B1FA-C701AED6E1A1}">
      <dgm:prSet/>
      <dgm:spPr/>
      <dgm:t>
        <a:bodyPr/>
        <a:lstStyle/>
        <a:p>
          <a:endParaRPr lang="zh-TW" altLang="en-US" sz="1800"/>
        </a:p>
      </dgm:t>
    </dgm:pt>
    <dgm:pt modelId="{A8907BD6-EAAB-403F-BED2-B5B8EBBB3344}" type="sibTrans" cxnId="{5D2F833A-710B-41DF-B1FA-C701AED6E1A1}">
      <dgm:prSet custT="1"/>
      <dgm:spPr/>
      <dgm:t>
        <a:bodyPr/>
        <a:lstStyle/>
        <a:p>
          <a:endParaRPr lang="zh-TW" altLang="en-US" sz="1600"/>
        </a:p>
      </dgm:t>
    </dgm:pt>
    <dgm:pt modelId="{7DAF9A55-BD7F-4EB8-904D-F35E2CEB0245}">
      <dgm:prSet phldrT="[文字]" custT="1"/>
      <dgm:spPr/>
      <dgm:t>
        <a:bodyPr/>
        <a:lstStyle/>
        <a:p>
          <a:r>
            <a:rPr lang="en-US" altLang="zh-TW" sz="2000" dirty="0" smtClean="0"/>
            <a:t>Evaluation</a:t>
          </a:r>
          <a:endParaRPr lang="zh-TW" altLang="en-US" sz="2000" dirty="0"/>
        </a:p>
      </dgm:t>
    </dgm:pt>
    <dgm:pt modelId="{83A6D363-E91F-4403-A143-511BCC2BFC27}" type="parTrans" cxnId="{F66681FA-81A1-4F76-8E0E-CB6F8FA1ECAA}">
      <dgm:prSet/>
      <dgm:spPr/>
      <dgm:t>
        <a:bodyPr/>
        <a:lstStyle/>
        <a:p>
          <a:endParaRPr lang="zh-TW" altLang="en-US" sz="1800"/>
        </a:p>
      </dgm:t>
    </dgm:pt>
    <dgm:pt modelId="{F9AE68A2-4DCC-4086-8FC5-A5668483B43F}" type="sibTrans" cxnId="{F66681FA-81A1-4F76-8E0E-CB6F8FA1ECAA}">
      <dgm:prSet custT="1"/>
      <dgm:spPr/>
      <dgm:t>
        <a:bodyPr/>
        <a:lstStyle/>
        <a:p>
          <a:endParaRPr lang="zh-TW" altLang="en-US" sz="1600"/>
        </a:p>
      </dgm:t>
    </dgm:pt>
    <dgm:pt modelId="{5C9C652A-A161-497F-A7F3-00CB99623B4F}" type="pres">
      <dgm:prSet presAssocID="{8919E93F-2BF8-4467-970C-D5089CD8B70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FD28091-03D3-4ED3-B383-9081657C7BFD}" type="pres">
      <dgm:prSet presAssocID="{D4D9DD27-88A5-4163-B643-63843527B49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189F256-BD95-496C-8A63-656CB4E8F61F}" type="pres">
      <dgm:prSet presAssocID="{D4D9DD27-88A5-4163-B643-63843527B496}" presName="spNode" presStyleCnt="0"/>
      <dgm:spPr/>
    </dgm:pt>
    <dgm:pt modelId="{C29FC8D6-A737-4C69-820E-6F003C315E91}" type="pres">
      <dgm:prSet presAssocID="{DC45F4B1-D055-47DD-852B-4A747D0C97E8}" presName="sibTrans" presStyleLbl="sibTrans1D1" presStyleIdx="0" presStyleCnt="5"/>
      <dgm:spPr/>
      <dgm:t>
        <a:bodyPr/>
        <a:lstStyle/>
        <a:p>
          <a:endParaRPr lang="zh-TW" altLang="en-US"/>
        </a:p>
      </dgm:t>
    </dgm:pt>
    <dgm:pt modelId="{E81C5C5D-4784-4BC8-BF46-85094588DB9D}" type="pres">
      <dgm:prSet presAssocID="{D4B4F396-5F95-4580-9FC6-58D25A5D2C8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0C04148-1F51-4553-8330-C73D093B10A5}" type="pres">
      <dgm:prSet presAssocID="{D4B4F396-5F95-4580-9FC6-58D25A5D2C8A}" presName="spNode" presStyleCnt="0"/>
      <dgm:spPr/>
    </dgm:pt>
    <dgm:pt modelId="{BC72D1D4-1BA4-4028-B00B-55F37A8E1678}" type="pres">
      <dgm:prSet presAssocID="{0C870765-6A68-417A-A077-306315B3D6E2}" presName="sibTrans" presStyleLbl="sibTrans1D1" presStyleIdx="1" presStyleCnt="5"/>
      <dgm:spPr/>
      <dgm:t>
        <a:bodyPr/>
        <a:lstStyle/>
        <a:p>
          <a:endParaRPr lang="zh-TW" altLang="en-US"/>
        </a:p>
      </dgm:t>
    </dgm:pt>
    <dgm:pt modelId="{CB308A9E-056C-4E98-8988-3C617F99108A}" type="pres">
      <dgm:prSet presAssocID="{5B4723B5-395B-4CC4-9580-741929CD840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5309D17-C2F9-484E-8334-8A059877ED24}" type="pres">
      <dgm:prSet presAssocID="{5B4723B5-395B-4CC4-9580-741929CD8406}" presName="spNode" presStyleCnt="0"/>
      <dgm:spPr/>
    </dgm:pt>
    <dgm:pt modelId="{9290E701-4C12-4B20-A1DD-4227FC706783}" type="pres">
      <dgm:prSet presAssocID="{479689EE-3505-4E9B-9F69-DC2808E1500B}" presName="sibTrans" presStyleLbl="sibTrans1D1" presStyleIdx="2" presStyleCnt="5"/>
      <dgm:spPr/>
      <dgm:t>
        <a:bodyPr/>
        <a:lstStyle/>
        <a:p>
          <a:endParaRPr lang="zh-TW" altLang="en-US"/>
        </a:p>
      </dgm:t>
    </dgm:pt>
    <dgm:pt modelId="{70CB2DDE-E6A5-4067-810C-6DACCA1ACFD8}" type="pres">
      <dgm:prSet presAssocID="{41BC4DE0-D289-452D-A5C4-298AC13CD78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6D1363B-C552-4A50-83EF-A66EE1400E2B}" type="pres">
      <dgm:prSet presAssocID="{41BC4DE0-D289-452D-A5C4-298AC13CD783}" presName="spNode" presStyleCnt="0"/>
      <dgm:spPr/>
    </dgm:pt>
    <dgm:pt modelId="{2198F994-6E95-4DC9-BBD0-53164959B800}" type="pres">
      <dgm:prSet presAssocID="{A8907BD6-EAAB-403F-BED2-B5B8EBBB3344}" presName="sibTrans" presStyleLbl="sibTrans1D1" presStyleIdx="3" presStyleCnt="5"/>
      <dgm:spPr/>
      <dgm:t>
        <a:bodyPr/>
        <a:lstStyle/>
        <a:p>
          <a:endParaRPr lang="zh-TW" altLang="en-US"/>
        </a:p>
      </dgm:t>
    </dgm:pt>
    <dgm:pt modelId="{80151EAE-040B-498C-A7D4-1B479B31D5D2}" type="pres">
      <dgm:prSet presAssocID="{7DAF9A55-BD7F-4EB8-904D-F35E2CEB024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1C46966-5BF5-46F1-90C5-B8420E0CAEBA}" type="pres">
      <dgm:prSet presAssocID="{7DAF9A55-BD7F-4EB8-904D-F35E2CEB0245}" presName="spNode" presStyleCnt="0"/>
      <dgm:spPr/>
    </dgm:pt>
    <dgm:pt modelId="{E5F381C7-39CA-45F2-97BA-D7FA64E7596F}" type="pres">
      <dgm:prSet presAssocID="{F9AE68A2-4DCC-4086-8FC5-A5668483B43F}" presName="sibTrans" presStyleLbl="sibTrans1D1" presStyleIdx="4" presStyleCnt="5"/>
      <dgm:spPr/>
      <dgm:t>
        <a:bodyPr/>
        <a:lstStyle/>
        <a:p>
          <a:endParaRPr lang="zh-TW" altLang="en-US"/>
        </a:p>
      </dgm:t>
    </dgm:pt>
  </dgm:ptLst>
  <dgm:cxnLst>
    <dgm:cxn modelId="{B260AF10-1521-417B-B459-3035CEF816FA}" type="presOf" srcId="{7DAF9A55-BD7F-4EB8-904D-F35E2CEB0245}" destId="{80151EAE-040B-498C-A7D4-1B479B31D5D2}" srcOrd="0" destOrd="0" presId="urn:microsoft.com/office/officeart/2005/8/layout/cycle5"/>
    <dgm:cxn modelId="{CAD71F30-AC80-45AD-AB66-33BD4D0EF77F}" type="presOf" srcId="{D4B4F396-5F95-4580-9FC6-58D25A5D2C8A}" destId="{E81C5C5D-4784-4BC8-BF46-85094588DB9D}" srcOrd="0" destOrd="0" presId="urn:microsoft.com/office/officeart/2005/8/layout/cycle5"/>
    <dgm:cxn modelId="{B41E97FF-D695-4E33-87ED-CD740246F061}" type="presOf" srcId="{0C870765-6A68-417A-A077-306315B3D6E2}" destId="{BC72D1D4-1BA4-4028-B00B-55F37A8E1678}" srcOrd="0" destOrd="0" presId="urn:microsoft.com/office/officeart/2005/8/layout/cycle5"/>
    <dgm:cxn modelId="{CAF548EA-990F-463A-9057-451AA7E469AA}" type="presOf" srcId="{F9AE68A2-4DCC-4086-8FC5-A5668483B43F}" destId="{E5F381C7-39CA-45F2-97BA-D7FA64E7596F}" srcOrd="0" destOrd="0" presId="urn:microsoft.com/office/officeart/2005/8/layout/cycle5"/>
    <dgm:cxn modelId="{5D2F833A-710B-41DF-B1FA-C701AED6E1A1}" srcId="{8919E93F-2BF8-4467-970C-D5089CD8B70D}" destId="{41BC4DE0-D289-452D-A5C4-298AC13CD783}" srcOrd="3" destOrd="0" parTransId="{3465D618-ECA4-4C78-B89D-3EDEFDF3BC55}" sibTransId="{A8907BD6-EAAB-403F-BED2-B5B8EBBB3344}"/>
    <dgm:cxn modelId="{D5889DCD-CA26-4DD4-B8CF-CF5B22389A38}" type="presOf" srcId="{A8907BD6-EAAB-403F-BED2-B5B8EBBB3344}" destId="{2198F994-6E95-4DC9-BBD0-53164959B800}" srcOrd="0" destOrd="0" presId="urn:microsoft.com/office/officeart/2005/8/layout/cycle5"/>
    <dgm:cxn modelId="{0091D24C-944B-4871-AAFC-6407F91F6CF9}" type="presOf" srcId="{41BC4DE0-D289-452D-A5C4-298AC13CD783}" destId="{70CB2DDE-E6A5-4067-810C-6DACCA1ACFD8}" srcOrd="0" destOrd="0" presId="urn:microsoft.com/office/officeart/2005/8/layout/cycle5"/>
    <dgm:cxn modelId="{F66681FA-81A1-4F76-8E0E-CB6F8FA1ECAA}" srcId="{8919E93F-2BF8-4467-970C-D5089CD8B70D}" destId="{7DAF9A55-BD7F-4EB8-904D-F35E2CEB0245}" srcOrd="4" destOrd="0" parTransId="{83A6D363-E91F-4403-A143-511BCC2BFC27}" sibTransId="{F9AE68A2-4DCC-4086-8FC5-A5668483B43F}"/>
    <dgm:cxn modelId="{5771CAC8-8CCC-46B6-9592-535BA5509AF7}" type="presOf" srcId="{D4D9DD27-88A5-4163-B643-63843527B496}" destId="{6FD28091-03D3-4ED3-B383-9081657C7BFD}" srcOrd="0" destOrd="0" presId="urn:microsoft.com/office/officeart/2005/8/layout/cycle5"/>
    <dgm:cxn modelId="{75809465-62D9-4907-BC07-5B94784A0D33}" type="presOf" srcId="{5B4723B5-395B-4CC4-9580-741929CD8406}" destId="{CB308A9E-056C-4E98-8988-3C617F99108A}" srcOrd="0" destOrd="0" presId="urn:microsoft.com/office/officeart/2005/8/layout/cycle5"/>
    <dgm:cxn modelId="{23143CAF-C161-449A-A12D-B80EE62F8CFB}" type="presOf" srcId="{DC45F4B1-D055-47DD-852B-4A747D0C97E8}" destId="{C29FC8D6-A737-4C69-820E-6F003C315E91}" srcOrd="0" destOrd="0" presId="urn:microsoft.com/office/officeart/2005/8/layout/cycle5"/>
    <dgm:cxn modelId="{46F82DC9-1D8F-49C0-A9FA-863A4F35F267}" srcId="{8919E93F-2BF8-4467-970C-D5089CD8B70D}" destId="{D4B4F396-5F95-4580-9FC6-58D25A5D2C8A}" srcOrd="1" destOrd="0" parTransId="{1EE64D02-FDAC-450E-8C9D-FDD38C817694}" sibTransId="{0C870765-6A68-417A-A077-306315B3D6E2}"/>
    <dgm:cxn modelId="{EF5E0679-D536-4C25-9462-04E4552F3545}" srcId="{8919E93F-2BF8-4467-970C-D5089CD8B70D}" destId="{5B4723B5-395B-4CC4-9580-741929CD8406}" srcOrd="2" destOrd="0" parTransId="{6F1C983F-AD77-457D-ACC1-E183EC633815}" sibTransId="{479689EE-3505-4E9B-9F69-DC2808E1500B}"/>
    <dgm:cxn modelId="{26BC2154-A942-46B6-B9C7-31B547111C67}" srcId="{8919E93F-2BF8-4467-970C-D5089CD8B70D}" destId="{D4D9DD27-88A5-4163-B643-63843527B496}" srcOrd="0" destOrd="0" parTransId="{8AF421EB-52F8-4412-8D24-C7EFDFFAA550}" sibTransId="{DC45F4B1-D055-47DD-852B-4A747D0C97E8}"/>
    <dgm:cxn modelId="{164C310B-B224-4A1D-8A17-58912F04C807}" type="presOf" srcId="{479689EE-3505-4E9B-9F69-DC2808E1500B}" destId="{9290E701-4C12-4B20-A1DD-4227FC706783}" srcOrd="0" destOrd="0" presId="urn:microsoft.com/office/officeart/2005/8/layout/cycle5"/>
    <dgm:cxn modelId="{8F03B7FA-873C-4C64-9FE5-950D8F57E70A}" type="presOf" srcId="{8919E93F-2BF8-4467-970C-D5089CD8B70D}" destId="{5C9C652A-A161-497F-A7F3-00CB99623B4F}" srcOrd="0" destOrd="0" presId="urn:microsoft.com/office/officeart/2005/8/layout/cycle5"/>
    <dgm:cxn modelId="{434BD818-0158-4A21-9330-F56DE5F0EAFD}" type="presParOf" srcId="{5C9C652A-A161-497F-A7F3-00CB99623B4F}" destId="{6FD28091-03D3-4ED3-B383-9081657C7BFD}" srcOrd="0" destOrd="0" presId="urn:microsoft.com/office/officeart/2005/8/layout/cycle5"/>
    <dgm:cxn modelId="{96CFE8AB-1D8A-4F3E-88F4-95ACB4AEC656}" type="presParOf" srcId="{5C9C652A-A161-497F-A7F3-00CB99623B4F}" destId="{8189F256-BD95-496C-8A63-656CB4E8F61F}" srcOrd="1" destOrd="0" presId="urn:microsoft.com/office/officeart/2005/8/layout/cycle5"/>
    <dgm:cxn modelId="{845EAF99-113C-4768-97C1-F17E0E098083}" type="presParOf" srcId="{5C9C652A-A161-497F-A7F3-00CB99623B4F}" destId="{C29FC8D6-A737-4C69-820E-6F003C315E91}" srcOrd="2" destOrd="0" presId="urn:microsoft.com/office/officeart/2005/8/layout/cycle5"/>
    <dgm:cxn modelId="{83581B48-C8F6-4521-9539-786F7B9549BC}" type="presParOf" srcId="{5C9C652A-A161-497F-A7F3-00CB99623B4F}" destId="{E81C5C5D-4784-4BC8-BF46-85094588DB9D}" srcOrd="3" destOrd="0" presId="urn:microsoft.com/office/officeart/2005/8/layout/cycle5"/>
    <dgm:cxn modelId="{F5CEF578-FA29-4AB3-9599-0D13EBFAB07C}" type="presParOf" srcId="{5C9C652A-A161-497F-A7F3-00CB99623B4F}" destId="{D0C04148-1F51-4553-8330-C73D093B10A5}" srcOrd="4" destOrd="0" presId="urn:microsoft.com/office/officeart/2005/8/layout/cycle5"/>
    <dgm:cxn modelId="{60B274FB-3018-4F44-AC09-0AF3AFCEA22B}" type="presParOf" srcId="{5C9C652A-A161-497F-A7F3-00CB99623B4F}" destId="{BC72D1D4-1BA4-4028-B00B-55F37A8E1678}" srcOrd="5" destOrd="0" presId="urn:microsoft.com/office/officeart/2005/8/layout/cycle5"/>
    <dgm:cxn modelId="{CEC96162-120F-4010-AD70-0163DF3C75AE}" type="presParOf" srcId="{5C9C652A-A161-497F-A7F3-00CB99623B4F}" destId="{CB308A9E-056C-4E98-8988-3C617F99108A}" srcOrd="6" destOrd="0" presId="urn:microsoft.com/office/officeart/2005/8/layout/cycle5"/>
    <dgm:cxn modelId="{CCCC7D5A-6FD9-4B75-A7AE-E1808201A3C9}" type="presParOf" srcId="{5C9C652A-A161-497F-A7F3-00CB99623B4F}" destId="{75309D17-C2F9-484E-8334-8A059877ED24}" srcOrd="7" destOrd="0" presId="urn:microsoft.com/office/officeart/2005/8/layout/cycle5"/>
    <dgm:cxn modelId="{F51FE5C3-1B5E-4400-A30A-DE3959A373DE}" type="presParOf" srcId="{5C9C652A-A161-497F-A7F3-00CB99623B4F}" destId="{9290E701-4C12-4B20-A1DD-4227FC706783}" srcOrd="8" destOrd="0" presId="urn:microsoft.com/office/officeart/2005/8/layout/cycle5"/>
    <dgm:cxn modelId="{9AB9CE89-FD6F-4F93-8789-C2C88F685E84}" type="presParOf" srcId="{5C9C652A-A161-497F-A7F3-00CB99623B4F}" destId="{70CB2DDE-E6A5-4067-810C-6DACCA1ACFD8}" srcOrd="9" destOrd="0" presId="urn:microsoft.com/office/officeart/2005/8/layout/cycle5"/>
    <dgm:cxn modelId="{44639C73-B0F2-4552-AA27-FC4BC93EF968}" type="presParOf" srcId="{5C9C652A-A161-497F-A7F3-00CB99623B4F}" destId="{A6D1363B-C552-4A50-83EF-A66EE1400E2B}" srcOrd="10" destOrd="0" presId="urn:microsoft.com/office/officeart/2005/8/layout/cycle5"/>
    <dgm:cxn modelId="{111EE609-2DBD-4303-8741-2EEC9B6FA545}" type="presParOf" srcId="{5C9C652A-A161-497F-A7F3-00CB99623B4F}" destId="{2198F994-6E95-4DC9-BBD0-53164959B800}" srcOrd="11" destOrd="0" presId="urn:microsoft.com/office/officeart/2005/8/layout/cycle5"/>
    <dgm:cxn modelId="{D458C254-F659-4D1A-A978-BDB627D49273}" type="presParOf" srcId="{5C9C652A-A161-497F-A7F3-00CB99623B4F}" destId="{80151EAE-040B-498C-A7D4-1B479B31D5D2}" srcOrd="12" destOrd="0" presId="urn:microsoft.com/office/officeart/2005/8/layout/cycle5"/>
    <dgm:cxn modelId="{154C64AC-B82F-4BB7-83D4-6331FE1B0B01}" type="presParOf" srcId="{5C9C652A-A161-497F-A7F3-00CB99623B4F}" destId="{21C46966-5BF5-46F1-90C5-B8420E0CAEBA}" srcOrd="13" destOrd="0" presId="urn:microsoft.com/office/officeart/2005/8/layout/cycle5"/>
    <dgm:cxn modelId="{C6258304-E2CB-46FA-93F1-FB3FED0E7A16}" type="presParOf" srcId="{5C9C652A-A161-497F-A7F3-00CB99623B4F}" destId="{E5F381C7-39CA-45F2-97BA-D7FA64E7596F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19E93F-2BF8-4467-970C-D5089CD8B70D}" type="doc">
      <dgm:prSet loTypeId="urn:microsoft.com/office/officeart/2005/8/layout/cycle5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D4D9DD27-88A5-4163-B643-63843527B496}">
      <dgm:prSet phldrT="[文字]" custT="1"/>
      <dgm:spPr>
        <a:solidFill>
          <a:schemeClr val="accent3"/>
        </a:solidFill>
      </dgm:spPr>
      <dgm:t>
        <a:bodyPr/>
        <a:lstStyle/>
        <a:p>
          <a:r>
            <a:rPr lang="en-US" altLang="zh-TW" sz="2000" dirty="0" smtClean="0"/>
            <a:t>Data Analysis</a:t>
          </a:r>
          <a:endParaRPr lang="zh-TW" altLang="en-US" sz="2000" dirty="0"/>
        </a:p>
      </dgm:t>
    </dgm:pt>
    <dgm:pt modelId="{8AF421EB-52F8-4412-8D24-C7EFDFFAA550}" type="parTrans" cxnId="{26BC2154-A942-46B6-B9C7-31B547111C67}">
      <dgm:prSet/>
      <dgm:spPr/>
      <dgm:t>
        <a:bodyPr/>
        <a:lstStyle/>
        <a:p>
          <a:endParaRPr lang="zh-TW" altLang="en-US" sz="1800"/>
        </a:p>
      </dgm:t>
    </dgm:pt>
    <dgm:pt modelId="{DC45F4B1-D055-47DD-852B-4A747D0C97E8}" type="sibTrans" cxnId="{26BC2154-A942-46B6-B9C7-31B547111C67}">
      <dgm:prSet custT="1"/>
      <dgm:spPr/>
      <dgm:t>
        <a:bodyPr/>
        <a:lstStyle/>
        <a:p>
          <a:endParaRPr lang="zh-TW" altLang="en-US" sz="1600"/>
        </a:p>
      </dgm:t>
    </dgm:pt>
    <dgm:pt modelId="{D4B4F396-5F95-4580-9FC6-58D25A5D2C8A}">
      <dgm:prSet phldrT="[文字]" custT="1"/>
      <dgm:spPr/>
      <dgm:t>
        <a:bodyPr/>
        <a:lstStyle/>
        <a:p>
          <a:r>
            <a:rPr lang="en-US" altLang="zh-TW" sz="2000" dirty="0" smtClean="0"/>
            <a:t>Visualization</a:t>
          </a:r>
          <a:endParaRPr lang="zh-TW" altLang="en-US" sz="2000" dirty="0"/>
        </a:p>
      </dgm:t>
    </dgm:pt>
    <dgm:pt modelId="{1EE64D02-FDAC-450E-8C9D-FDD38C817694}" type="parTrans" cxnId="{46F82DC9-1D8F-49C0-A9FA-863A4F35F267}">
      <dgm:prSet/>
      <dgm:spPr/>
      <dgm:t>
        <a:bodyPr/>
        <a:lstStyle/>
        <a:p>
          <a:endParaRPr lang="zh-TW" altLang="en-US" sz="1800"/>
        </a:p>
      </dgm:t>
    </dgm:pt>
    <dgm:pt modelId="{0C870765-6A68-417A-A077-306315B3D6E2}" type="sibTrans" cxnId="{46F82DC9-1D8F-49C0-A9FA-863A4F35F267}">
      <dgm:prSet custT="1"/>
      <dgm:spPr/>
      <dgm:t>
        <a:bodyPr/>
        <a:lstStyle/>
        <a:p>
          <a:endParaRPr lang="zh-TW" altLang="en-US" sz="1600"/>
        </a:p>
      </dgm:t>
    </dgm:pt>
    <dgm:pt modelId="{5B4723B5-395B-4CC4-9580-741929CD8406}">
      <dgm:prSet phldrT="[文字]" custT="1"/>
      <dgm:spPr/>
      <dgm:t>
        <a:bodyPr/>
        <a:lstStyle/>
        <a:p>
          <a:r>
            <a:rPr lang="en-US" altLang="zh-TW" sz="2000" dirty="0" smtClean="0"/>
            <a:t>Modeling</a:t>
          </a:r>
          <a:endParaRPr lang="zh-TW" altLang="en-US" sz="2000" dirty="0"/>
        </a:p>
      </dgm:t>
    </dgm:pt>
    <dgm:pt modelId="{6F1C983F-AD77-457D-ACC1-E183EC633815}" type="parTrans" cxnId="{EF5E0679-D536-4C25-9462-04E4552F3545}">
      <dgm:prSet/>
      <dgm:spPr/>
      <dgm:t>
        <a:bodyPr/>
        <a:lstStyle/>
        <a:p>
          <a:endParaRPr lang="zh-TW" altLang="en-US" sz="1800"/>
        </a:p>
      </dgm:t>
    </dgm:pt>
    <dgm:pt modelId="{479689EE-3505-4E9B-9F69-DC2808E1500B}" type="sibTrans" cxnId="{EF5E0679-D536-4C25-9462-04E4552F3545}">
      <dgm:prSet custT="1"/>
      <dgm:spPr/>
      <dgm:t>
        <a:bodyPr/>
        <a:lstStyle/>
        <a:p>
          <a:endParaRPr lang="zh-TW" altLang="en-US" sz="1600"/>
        </a:p>
      </dgm:t>
    </dgm:pt>
    <dgm:pt modelId="{41BC4DE0-D289-452D-A5C4-298AC13CD783}">
      <dgm:prSet phldrT="[文字]" custT="1"/>
      <dgm:spPr/>
      <dgm:t>
        <a:bodyPr/>
        <a:lstStyle/>
        <a:p>
          <a:r>
            <a:rPr lang="en-US" altLang="zh-TW" sz="2000" dirty="0" smtClean="0"/>
            <a:t>Tuning</a:t>
          </a:r>
          <a:endParaRPr lang="zh-TW" altLang="en-US" sz="2000" dirty="0"/>
        </a:p>
      </dgm:t>
    </dgm:pt>
    <dgm:pt modelId="{3465D618-ECA4-4C78-B89D-3EDEFDF3BC55}" type="parTrans" cxnId="{5D2F833A-710B-41DF-B1FA-C701AED6E1A1}">
      <dgm:prSet/>
      <dgm:spPr/>
      <dgm:t>
        <a:bodyPr/>
        <a:lstStyle/>
        <a:p>
          <a:endParaRPr lang="zh-TW" altLang="en-US" sz="1800"/>
        </a:p>
      </dgm:t>
    </dgm:pt>
    <dgm:pt modelId="{A8907BD6-EAAB-403F-BED2-B5B8EBBB3344}" type="sibTrans" cxnId="{5D2F833A-710B-41DF-B1FA-C701AED6E1A1}">
      <dgm:prSet custT="1"/>
      <dgm:spPr/>
      <dgm:t>
        <a:bodyPr/>
        <a:lstStyle/>
        <a:p>
          <a:endParaRPr lang="zh-TW" altLang="en-US" sz="1600"/>
        </a:p>
      </dgm:t>
    </dgm:pt>
    <dgm:pt modelId="{7DAF9A55-BD7F-4EB8-904D-F35E2CEB0245}">
      <dgm:prSet phldrT="[文字]" custT="1"/>
      <dgm:spPr/>
      <dgm:t>
        <a:bodyPr/>
        <a:lstStyle/>
        <a:p>
          <a:r>
            <a:rPr lang="en-US" altLang="zh-TW" sz="2000" dirty="0" smtClean="0"/>
            <a:t>Evaluation</a:t>
          </a:r>
          <a:endParaRPr lang="zh-TW" altLang="en-US" sz="2000" dirty="0"/>
        </a:p>
      </dgm:t>
    </dgm:pt>
    <dgm:pt modelId="{83A6D363-E91F-4403-A143-511BCC2BFC27}" type="parTrans" cxnId="{F66681FA-81A1-4F76-8E0E-CB6F8FA1ECAA}">
      <dgm:prSet/>
      <dgm:spPr/>
      <dgm:t>
        <a:bodyPr/>
        <a:lstStyle/>
        <a:p>
          <a:endParaRPr lang="zh-TW" altLang="en-US" sz="1800"/>
        </a:p>
      </dgm:t>
    </dgm:pt>
    <dgm:pt modelId="{F9AE68A2-4DCC-4086-8FC5-A5668483B43F}" type="sibTrans" cxnId="{F66681FA-81A1-4F76-8E0E-CB6F8FA1ECAA}">
      <dgm:prSet custT="1"/>
      <dgm:spPr/>
      <dgm:t>
        <a:bodyPr/>
        <a:lstStyle/>
        <a:p>
          <a:endParaRPr lang="zh-TW" altLang="en-US" sz="1600"/>
        </a:p>
      </dgm:t>
    </dgm:pt>
    <dgm:pt modelId="{5C9C652A-A161-497F-A7F3-00CB99623B4F}" type="pres">
      <dgm:prSet presAssocID="{8919E93F-2BF8-4467-970C-D5089CD8B70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FD28091-03D3-4ED3-B383-9081657C7BFD}" type="pres">
      <dgm:prSet presAssocID="{D4D9DD27-88A5-4163-B643-63843527B49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189F256-BD95-496C-8A63-656CB4E8F61F}" type="pres">
      <dgm:prSet presAssocID="{D4D9DD27-88A5-4163-B643-63843527B496}" presName="spNode" presStyleCnt="0"/>
      <dgm:spPr/>
    </dgm:pt>
    <dgm:pt modelId="{C29FC8D6-A737-4C69-820E-6F003C315E91}" type="pres">
      <dgm:prSet presAssocID="{DC45F4B1-D055-47DD-852B-4A747D0C97E8}" presName="sibTrans" presStyleLbl="sibTrans1D1" presStyleIdx="0" presStyleCnt="5"/>
      <dgm:spPr/>
      <dgm:t>
        <a:bodyPr/>
        <a:lstStyle/>
        <a:p>
          <a:endParaRPr lang="zh-TW" altLang="en-US"/>
        </a:p>
      </dgm:t>
    </dgm:pt>
    <dgm:pt modelId="{E81C5C5D-4784-4BC8-BF46-85094588DB9D}" type="pres">
      <dgm:prSet presAssocID="{D4B4F396-5F95-4580-9FC6-58D25A5D2C8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0C04148-1F51-4553-8330-C73D093B10A5}" type="pres">
      <dgm:prSet presAssocID="{D4B4F396-5F95-4580-9FC6-58D25A5D2C8A}" presName="spNode" presStyleCnt="0"/>
      <dgm:spPr/>
    </dgm:pt>
    <dgm:pt modelId="{BC72D1D4-1BA4-4028-B00B-55F37A8E1678}" type="pres">
      <dgm:prSet presAssocID="{0C870765-6A68-417A-A077-306315B3D6E2}" presName="sibTrans" presStyleLbl="sibTrans1D1" presStyleIdx="1" presStyleCnt="5"/>
      <dgm:spPr/>
      <dgm:t>
        <a:bodyPr/>
        <a:lstStyle/>
        <a:p>
          <a:endParaRPr lang="zh-TW" altLang="en-US"/>
        </a:p>
      </dgm:t>
    </dgm:pt>
    <dgm:pt modelId="{CB308A9E-056C-4E98-8988-3C617F99108A}" type="pres">
      <dgm:prSet presAssocID="{5B4723B5-395B-4CC4-9580-741929CD840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5309D17-C2F9-484E-8334-8A059877ED24}" type="pres">
      <dgm:prSet presAssocID="{5B4723B5-395B-4CC4-9580-741929CD8406}" presName="spNode" presStyleCnt="0"/>
      <dgm:spPr/>
    </dgm:pt>
    <dgm:pt modelId="{9290E701-4C12-4B20-A1DD-4227FC706783}" type="pres">
      <dgm:prSet presAssocID="{479689EE-3505-4E9B-9F69-DC2808E1500B}" presName="sibTrans" presStyleLbl="sibTrans1D1" presStyleIdx="2" presStyleCnt="5"/>
      <dgm:spPr/>
      <dgm:t>
        <a:bodyPr/>
        <a:lstStyle/>
        <a:p>
          <a:endParaRPr lang="zh-TW" altLang="en-US"/>
        </a:p>
      </dgm:t>
    </dgm:pt>
    <dgm:pt modelId="{70CB2DDE-E6A5-4067-810C-6DACCA1ACFD8}" type="pres">
      <dgm:prSet presAssocID="{41BC4DE0-D289-452D-A5C4-298AC13CD78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6D1363B-C552-4A50-83EF-A66EE1400E2B}" type="pres">
      <dgm:prSet presAssocID="{41BC4DE0-D289-452D-A5C4-298AC13CD783}" presName="spNode" presStyleCnt="0"/>
      <dgm:spPr/>
    </dgm:pt>
    <dgm:pt modelId="{2198F994-6E95-4DC9-BBD0-53164959B800}" type="pres">
      <dgm:prSet presAssocID="{A8907BD6-EAAB-403F-BED2-B5B8EBBB3344}" presName="sibTrans" presStyleLbl="sibTrans1D1" presStyleIdx="3" presStyleCnt="5"/>
      <dgm:spPr/>
      <dgm:t>
        <a:bodyPr/>
        <a:lstStyle/>
        <a:p>
          <a:endParaRPr lang="zh-TW" altLang="en-US"/>
        </a:p>
      </dgm:t>
    </dgm:pt>
    <dgm:pt modelId="{80151EAE-040B-498C-A7D4-1B479B31D5D2}" type="pres">
      <dgm:prSet presAssocID="{7DAF9A55-BD7F-4EB8-904D-F35E2CEB024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1C46966-5BF5-46F1-90C5-B8420E0CAEBA}" type="pres">
      <dgm:prSet presAssocID="{7DAF9A55-BD7F-4EB8-904D-F35E2CEB0245}" presName="spNode" presStyleCnt="0"/>
      <dgm:spPr/>
    </dgm:pt>
    <dgm:pt modelId="{E5F381C7-39CA-45F2-97BA-D7FA64E7596F}" type="pres">
      <dgm:prSet presAssocID="{F9AE68A2-4DCC-4086-8FC5-A5668483B43F}" presName="sibTrans" presStyleLbl="sibTrans1D1" presStyleIdx="4" presStyleCnt="5"/>
      <dgm:spPr/>
      <dgm:t>
        <a:bodyPr/>
        <a:lstStyle/>
        <a:p>
          <a:endParaRPr lang="zh-TW" altLang="en-US"/>
        </a:p>
      </dgm:t>
    </dgm:pt>
  </dgm:ptLst>
  <dgm:cxnLst>
    <dgm:cxn modelId="{E909AE71-1A79-4C35-A226-40D54DF42BAB}" type="presOf" srcId="{479689EE-3505-4E9B-9F69-DC2808E1500B}" destId="{9290E701-4C12-4B20-A1DD-4227FC706783}" srcOrd="0" destOrd="0" presId="urn:microsoft.com/office/officeart/2005/8/layout/cycle5"/>
    <dgm:cxn modelId="{49FD6E35-C4D2-4E85-9BE6-22994352CE7E}" type="presOf" srcId="{7DAF9A55-BD7F-4EB8-904D-F35E2CEB0245}" destId="{80151EAE-040B-498C-A7D4-1B479B31D5D2}" srcOrd="0" destOrd="0" presId="urn:microsoft.com/office/officeart/2005/8/layout/cycle5"/>
    <dgm:cxn modelId="{5D2F833A-710B-41DF-B1FA-C701AED6E1A1}" srcId="{8919E93F-2BF8-4467-970C-D5089CD8B70D}" destId="{41BC4DE0-D289-452D-A5C4-298AC13CD783}" srcOrd="3" destOrd="0" parTransId="{3465D618-ECA4-4C78-B89D-3EDEFDF3BC55}" sibTransId="{A8907BD6-EAAB-403F-BED2-B5B8EBBB3344}"/>
    <dgm:cxn modelId="{F66681FA-81A1-4F76-8E0E-CB6F8FA1ECAA}" srcId="{8919E93F-2BF8-4467-970C-D5089CD8B70D}" destId="{7DAF9A55-BD7F-4EB8-904D-F35E2CEB0245}" srcOrd="4" destOrd="0" parTransId="{83A6D363-E91F-4403-A143-511BCC2BFC27}" sibTransId="{F9AE68A2-4DCC-4086-8FC5-A5668483B43F}"/>
    <dgm:cxn modelId="{5C0426B0-F480-4994-BAE7-40F49B72E250}" type="presOf" srcId="{0C870765-6A68-417A-A077-306315B3D6E2}" destId="{BC72D1D4-1BA4-4028-B00B-55F37A8E1678}" srcOrd="0" destOrd="0" presId="urn:microsoft.com/office/officeart/2005/8/layout/cycle5"/>
    <dgm:cxn modelId="{06500A4C-C604-480E-AC1C-1393CEC67945}" type="presOf" srcId="{A8907BD6-EAAB-403F-BED2-B5B8EBBB3344}" destId="{2198F994-6E95-4DC9-BBD0-53164959B800}" srcOrd="0" destOrd="0" presId="urn:microsoft.com/office/officeart/2005/8/layout/cycle5"/>
    <dgm:cxn modelId="{46F82DC9-1D8F-49C0-A9FA-863A4F35F267}" srcId="{8919E93F-2BF8-4467-970C-D5089CD8B70D}" destId="{D4B4F396-5F95-4580-9FC6-58D25A5D2C8A}" srcOrd="1" destOrd="0" parTransId="{1EE64D02-FDAC-450E-8C9D-FDD38C817694}" sibTransId="{0C870765-6A68-417A-A077-306315B3D6E2}"/>
    <dgm:cxn modelId="{7E15C58E-8F51-474E-89DC-2D86F3EF2588}" type="presOf" srcId="{F9AE68A2-4DCC-4086-8FC5-A5668483B43F}" destId="{E5F381C7-39CA-45F2-97BA-D7FA64E7596F}" srcOrd="0" destOrd="0" presId="urn:microsoft.com/office/officeart/2005/8/layout/cycle5"/>
    <dgm:cxn modelId="{5A38805E-4350-4699-B01E-8057E86FE39B}" type="presOf" srcId="{D4B4F396-5F95-4580-9FC6-58D25A5D2C8A}" destId="{E81C5C5D-4784-4BC8-BF46-85094588DB9D}" srcOrd="0" destOrd="0" presId="urn:microsoft.com/office/officeart/2005/8/layout/cycle5"/>
    <dgm:cxn modelId="{2ADABD82-3AF2-4B0F-A285-AFC929558636}" type="presOf" srcId="{D4D9DD27-88A5-4163-B643-63843527B496}" destId="{6FD28091-03D3-4ED3-B383-9081657C7BFD}" srcOrd="0" destOrd="0" presId="urn:microsoft.com/office/officeart/2005/8/layout/cycle5"/>
    <dgm:cxn modelId="{CFA62E29-C0D9-4820-B003-8D71C752FDDB}" type="presOf" srcId="{41BC4DE0-D289-452D-A5C4-298AC13CD783}" destId="{70CB2DDE-E6A5-4067-810C-6DACCA1ACFD8}" srcOrd="0" destOrd="0" presId="urn:microsoft.com/office/officeart/2005/8/layout/cycle5"/>
    <dgm:cxn modelId="{EF5E0679-D536-4C25-9462-04E4552F3545}" srcId="{8919E93F-2BF8-4467-970C-D5089CD8B70D}" destId="{5B4723B5-395B-4CC4-9580-741929CD8406}" srcOrd="2" destOrd="0" parTransId="{6F1C983F-AD77-457D-ACC1-E183EC633815}" sibTransId="{479689EE-3505-4E9B-9F69-DC2808E1500B}"/>
    <dgm:cxn modelId="{26BC2154-A942-46B6-B9C7-31B547111C67}" srcId="{8919E93F-2BF8-4467-970C-D5089CD8B70D}" destId="{D4D9DD27-88A5-4163-B643-63843527B496}" srcOrd="0" destOrd="0" parTransId="{8AF421EB-52F8-4412-8D24-C7EFDFFAA550}" sibTransId="{DC45F4B1-D055-47DD-852B-4A747D0C97E8}"/>
    <dgm:cxn modelId="{018F1724-C634-42FE-803B-7A4BFE833A66}" type="presOf" srcId="{5B4723B5-395B-4CC4-9580-741929CD8406}" destId="{CB308A9E-056C-4E98-8988-3C617F99108A}" srcOrd="0" destOrd="0" presId="urn:microsoft.com/office/officeart/2005/8/layout/cycle5"/>
    <dgm:cxn modelId="{608E44CA-968A-41E3-9C29-899306836423}" type="presOf" srcId="{8919E93F-2BF8-4467-970C-D5089CD8B70D}" destId="{5C9C652A-A161-497F-A7F3-00CB99623B4F}" srcOrd="0" destOrd="0" presId="urn:microsoft.com/office/officeart/2005/8/layout/cycle5"/>
    <dgm:cxn modelId="{F3A1C940-B8DF-4166-AD6D-6F76F75895C4}" type="presOf" srcId="{DC45F4B1-D055-47DD-852B-4A747D0C97E8}" destId="{C29FC8D6-A737-4C69-820E-6F003C315E91}" srcOrd="0" destOrd="0" presId="urn:microsoft.com/office/officeart/2005/8/layout/cycle5"/>
    <dgm:cxn modelId="{44740F56-7386-4F59-B4B0-2ECEC0D96F85}" type="presParOf" srcId="{5C9C652A-A161-497F-A7F3-00CB99623B4F}" destId="{6FD28091-03D3-4ED3-B383-9081657C7BFD}" srcOrd="0" destOrd="0" presId="urn:microsoft.com/office/officeart/2005/8/layout/cycle5"/>
    <dgm:cxn modelId="{93A952B9-203C-4D62-86FA-9B95DCB2C30B}" type="presParOf" srcId="{5C9C652A-A161-497F-A7F3-00CB99623B4F}" destId="{8189F256-BD95-496C-8A63-656CB4E8F61F}" srcOrd="1" destOrd="0" presId="urn:microsoft.com/office/officeart/2005/8/layout/cycle5"/>
    <dgm:cxn modelId="{BF1A30EF-1ED7-482C-A823-835DFA0988D0}" type="presParOf" srcId="{5C9C652A-A161-497F-A7F3-00CB99623B4F}" destId="{C29FC8D6-A737-4C69-820E-6F003C315E91}" srcOrd="2" destOrd="0" presId="urn:microsoft.com/office/officeart/2005/8/layout/cycle5"/>
    <dgm:cxn modelId="{F46A557E-52F0-40D1-A7F8-07F5A3EF1F81}" type="presParOf" srcId="{5C9C652A-A161-497F-A7F3-00CB99623B4F}" destId="{E81C5C5D-4784-4BC8-BF46-85094588DB9D}" srcOrd="3" destOrd="0" presId="urn:microsoft.com/office/officeart/2005/8/layout/cycle5"/>
    <dgm:cxn modelId="{E303A138-2E47-4DE2-93C5-324939B020E2}" type="presParOf" srcId="{5C9C652A-A161-497F-A7F3-00CB99623B4F}" destId="{D0C04148-1F51-4553-8330-C73D093B10A5}" srcOrd="4" destOrd="0" presId="urn:microsoft.com/office/officeart/2005/8/layout/cycle5"/>
    <dgm:cxn modelId="{38C109D0-647D-464E-A40A-6B794BA22475}" type="presParOf" srcId="{5C9C652A-A161-497F-A7F3-00CB99623B4F}" destId="{BC72D1D4-1BA4-4028-B00B-55F37A8E1678}" srcOrd="5" destOrd="0" presId="urn:microsoft.com/office/officeart/2005/8/layout/cycle5"/>
    <dgm:cxn modelId="{AEC1E5F8-8AD1-4D00-A1DB-FEB606E4C1B8}" type="presParOf" srcId="{5C9C652A-A161-497F-A7F3-00CB99623B4F}" destId="{CB308A9E-056C-4E98-8988-3C617F99108A}" srcOrd="6" destOrd="0" presId="urn:microsoft.com/office/officeart/2005/8/layout/cycle5"/>
    <dgm:cxn modelId="{A34DC4C1-9B9B-49BF-9938-DF443E92E3FB}" type="presParOf" srcId="{5C9C652A-A161-497F-A7F3-00CB99623B4F}" destId="{75309D17-C2F9-484E-8334-8A059877ED24}" srcOrd="7" destOrd="0" presId="urn:microsoft.com/office/officeart/2005/8/layout/cycle5"/>
    <dgm:cxn modelId="{235ADD7B-BDFA-44DE-8D0A-BC7EB58BC029}" type="presParOf" srcId="{5C9C652A-A161-497F-A7F3-00CB99623B4F}" destId="{9290E701-4C12-4B20-A1DD-4227FC706783}" srcOrd="8" destOrd="0" presId="urn:microsoft.com/office/officeart/2005/8/layout/cycle5"/>
    <dgm:cxn modelId="{9AE635B0-90B7-412C-9C5F-9B915F765958}" type="presParOf" srcId="{5C9C652A-A161-497F-A7F3-00CB99623B4F}" destId="{70CB2DDE-E6A5-4067-810C-6DACCA1ACFD8}" srcOrd="9" destOrd="0" presId="urn:microsoft.com/office/officeart/2005/8/layout/cycle5"/>
    <dgm:cxn modelId="{29740D6E-6C87-4330-AB87-CC2E92BB38C7}" type="presParOf" srcId="{5C9C652A-A161-497F-A7F3-00CB99623B4F}" destId="{A6D1363B-C552-4A50-83EF-A66EE1400E2B}" srcOrd="10" destOrd="0" presId="urn:microsoft.com/office/officeart/2005/8/layout/cycle5"/>
    <dgm:cxn modelId="{775D256D-4703-4B4A-975E-241A40263C99}" type="presParOf" srcId="{5C9C652A-A161-497F-A7F3-00CB99623B4F}" destId="{2198F994-6E95-4DC9-BBD0-53164959B800}" srcOrd="11" destOrd="0" presId="urn:microsoft.com/office/officeart/2005/8/layout/cycle5"/>
    <dgm:cxn modelId="{99B28333-5DC2-4185-95ED-A70DBA20466A}" type="presParOf" srcId="{5C9C652A-A161-497F-A7F3-00CB99623B4F}" destId="{80151EAE-040B-498C-A7D4-1B479B31D5D2}" srcOrd="12" destOrd="0" presId="urn:microsoft.com/office/officeart/2005/8/layout/cycle5"/>
    <dgm:cxn modelId="{F77D8551-10D0-43C8-A30E-2ABAB880D024}" type="presParOf" srcId="{5C9C652A-A161-497F-A7F3-00CB99623B4F}" destId="{21C46966-5BF5-46F1-90C5-B8420E0CAEBA}" srcOrd="13" destOrd="0" presId="urn:microsoft.com/office/officeart/2005/8/layout/cycle5"/>
    <dgm:cxn modelId="{465197F0-5ED9-4FD2-B62C-78305D24B43C}" type="presParOf" srcId="{5C9C652A-A161-497F-A7F3-00CB99623B4F}" destId="{E5F381C7-39CA-45F2-97BA-D7FA64E7596F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19E93F-2BF8-4467-970C-D5089CD8B70D}" type="doc">
      <dgm:prSet loTypeId="urn:microsoft.com/office/officeart/2005/8/layout/cycle5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D4D9DD27-88A5-4163-B643-63843527B496}">
      <dgm:prSet phldrT="[文字]" custT="1"/>
      <dgm:spPr/>
      <dgm:t>
        <a:bodyPr/>
        <a:lstStyle/>
        <a:p>
          <a:r>
            <a:rPr lang="en-US" altLang="zh-TW" sz="2000" dirty="0" smtClean="0"/>
            <a:t>Data Analysis</a:t>
          </a:r>
          <a:endParaRPr lang="zh-TW" altLang="en-US" sz="2000" dirty="0"/>
        </a:p>
      </dgm:t>
    </dgm:pt>
    <dgm:pt modelId="{8AF421EB-52F8-4412-8D24-C7EFDFFAA550}" type="parTrans" cxnId="{26BC2154-A942-46B6-B9C7-31B547111C67}">
      <dgm:prSet/>
      <dgm:spPr/>
      <dgm:t>
        <a:bodyPr/>
        <a:lstStyle/>
        <a:p>
          <a:endParaRPr lang="zh-TW" altLang="en-US" sz="1800"/>
        </a:p>
      </dgm:t>
    </dgm:pt>
    <dgm:pt modelId="{DC45F4B1-D055-47DD-852B-4A747D0C97E8}" type="sibTrans" cxnId="{26BC2154-A942-46B6-B9C7-31B547111C67}">
      <dgm:prSet custT="1"/>
      <dgm:spPr/>
      <dgm:t>
        <a:bodyPr/>
        <a:lstStyle/>
        <a:p>
          <a:endParaRPr lang="zh-TW" altLang="en-US" sz="1600"/>
        </a:p>
      </dgm:t>
    </dgm:pt>
    <dgm:pt modelId="{D4B4F396-5F95-4580-9FC6-58D25A5D2C8A}">
      <dgm:prSet phldrT="[文字]" custT="1"/>
      <dgm:spPr>
        <a:solidFill>
          <a:srgbClr val="AD8330"/>
        </a:solidFill>
      </dgm:spPr>
      <dgm:t>
        <a:bodyPr/>
        <a:lstStyle/>
        <a:p>
          <a:r>
            <a:rPr lang="en-US" altLang="zh-TW" sz="2000" dirty="0" smtClean="0"/>
            <a:t>Visualization</a:t>
          </a:r>
          <a:endParaRPr lang="zh-TW" altLang="en-US" sz="2000" dirty="0"/>
        </a:p>
      </dgm:t>
    </dgm:pt>
    <dgm:pt modelId="{1EE64D02-FDAC-450E-8C9D-FDD38C817694}" type="parTrans" cxnId="{46F82DC9-1D8F-49C0-A9FA-863A4F35F267}">
      <dgm:prSet/>
      <dgm:spPr/>
      <dgm:t>
        <a:bodyPr/>
        <a:lstStyle/>
        <a:p>
          <a:endParaRPr lang="zh-TW" altLang="en-US" sz="1800"/>
        </a:p>
      </dgm:t>
    </dgm:pt>
    <dgm:pt modelId="{0C870765-6A68-417A-A077-306315B3D6E2}" type="sibTrans" cxnId="{46F82DC9-1D8F-49C0-A9FA-863A4F35F267}">
      <dgm:prSet custT="1"/>
      <dgm:spPr/>
      <dgm:t>
        <a:bodyPr/>
        <a:lstStyle/>
        <a:p>
          <a:endParaRPr lang="zh-TW" altLang="en-US" sz="1600"/>
        </a:p>
      </dgm:t>
    </dgm:pt>
    <dgm:pt modelId="{5B4723B5-395B-4CC4-9580-741929CD8406}">
      <dgm:prSet phldrT="[文字]" custT="1"/>
      <dgm:spPr/>
      <dgm:t>
        <a:bodyPr/>
        <a:lstStyle/>
        <a:p>
          <a:r>
            <a:rPr lang="en-US" altLang="zh-TW" sz="2000" dirty="0" smtClean="0"/>
            <a:t>Modeling</a:t>
          </a:r>
          <a:endParaRPr lang="zh-TW" altLang="en-US" sz="2000" dirty="0"/>
        </a:p>
      </dgm:t>
    </dgm:pt>
    <dgm:pt modelId="{6F1C983F-AD77-457D-ACC1-E183EC633815}" type="parTrans" cxnId="{EF5E0679-D536-4C25-9462-04E4552F3545}">
      <dgm:prSet/>
      <dgm:spPr/>
      <dgm:t>
        <a:bodyPr/>
        <a:lstStyle/>
        <a:p>
          <a:endParaRPr lang="zh-TW" altLang="en-US" sz="1800"/>
        </a:p>
      </dgm:t>
    </dgm:pt>
    <dgm:pt modelId="{479689EE-3505-4E9B-9F69-DC2808E1500B}" type="sibTrans" cxnId="{EF5E0679-D536-4C25-9462-04E4552F3545}">
      <dgm:prSet custT="1"/>
      <dgm:spPr/>
      <dgm:t>
        <a:bodyPr/>
        <a:lstStyle/>
        <a:p>
          <a:endParaRPr lang="zh-TW" altLang="en-US" sz="1600"/>
        </a:p>
      </dgm:t>
    </dgm:pt>
    <dgm:pt modelId="{41BC4DE0-D289-452D-A5C4-298AC13CD783}">
      <dgm:prSet phldrT="[文字]" custT="1"/>
      <dgm:spPr/>
      <dgm:t>
        <a:bodyPr/>
        <a:lstStyle/>
        <a:p>
          <a:r>
            <a:rPr lang="en-US" altLang="zh-TW" sz="2000" dirty="0" smtClean="0"/>
            <a:t>Tuning</a:t>
          </a:r>
          <a:endParaRPr lang="zh-TW" altLang="en-US" sz="2000" dirty="0"/>
        </a:p>
      </dgm:t>
    </dgm:pt>
    <dgm:pt modelId="{3465D618-ECA4-4C78-B89D-3EDEFDF3BC55}" type="parTrans" cxnId="{5D2F833A-710B-41DF-B1FA-C701AED6E1A1}">
      <dgm:prSet/>
      <dgm:spPr/>
      <dgm:t>
        <a:bodyPr/>
        <a:lstStyle/>
        <a:p>
          <a:endParaRPr lang="zh-TW" altLang="en-US" sz="1800"/>
        </a:p>
      </dgm:t>
    </dgm:pt>
    <dgm:pt modelId="{A8907BD6-EAAB-403F-BED2-B5B8EBBB3344}" type="sibTrans" cxnId="{5D2F833A-710B-41DF-B1FA-C701AED6E1A1}">
      <dgm:prSet custT="1"/>
      <dgm:spPr/>
      <dgm:t>
        <a:bodyPr/>
        <a:lstStyle/>
        <a:p>
          <a:endParaRPr lang="zh-TW" altLang="en-US" sz="1600"/>
        </a:p>
      </dgm:t>
    </dgm:pt>
    <dgm:pt modelId="{7DAF9A55-BD7F-4EB8-904D-F35E2CEB0245}">
      <dgm:prSet phldrT="[文字]" custT="1"/>
      <dgm:spPr/>
      <dgm:t>
        <a:bodyPr/>
        <a:lstStyle/>
        <a:p>
          <a:r>
            <a:rPr lang="en-US" altLang="zh-TW" sz="2000" dirty="0" smtClean="0"/>
            <a:t>Evaluation</a:t>
          </a:r>
          <a:endParaRPr lang="zh-TW" altLang="en-US" sz="2000" dirty="0"/>
        </a:p>
      </dgm:t>
    </dgm:pt>
    <dgm:pt modelId="{83A6D363-E91F-4403-A143-511BCC2BFC27}" type="parTrans" cxnId="{F66681FA-81A1-4F76-8E0E-CB6F8FA1ECAA}">
      <dgm:prSet/>
      <dgm:spPr/>
      <dgm:t>
        <a:bodyPr/>
        <a:lstStyle/>
        <a:p>
          <a:endParaRPr lang="zh-TW" altLang="en-US" sz="1800"/>
        </a:p>
      </dgm:t>
    </dgm:pt>
    <dgm:pt modelId="{F9AE68A2-4DCC-4086-8FC5-A5668483B43F}" type="sibTrans" cxnId="{F66681FA-81A1-4F76-8E0E-CB6F8FA1ECAA}">
      <dgm:prSet custT="1"/>
      <dgm:spPr/>
      <dgm:t>
        <a:bodyPr/>
        <a:lstStyle/>
        <a:p>
          <a:endParaRPr lang="zh-TW" altLang="en-US" sz="1600"/>
        </a:p>
      </dgm:t>
    </dgm:pt>
    <dgm:pt modelId="{5C9C652A-A161-497F-A7F3-00CB99623B4F}" type="pres">
      <dgm:prSet presAssocID="{8919E93F-2BF8-4467-970C-D5089CD8B70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FD28091-03D3-4ED3-B383-9081657C7BFD}" type="pres">
      <dgm:prSet presAssocID="{D4D9DD27-88A5-4163-B643-63843527B49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189F256-BD95-496C-8A63-656CB4E8F61F}" type="pres">
      <dgm:prSet presAssocID="{D4D9DD27-88A5-4163-B643-63843527B496}" presName="spNode" presStyleCnt="0"/>
      <dgm:spPr/>
    </dgm:pt>
    <dgm:pt modelId="{C29FC8D6-A737-4C69-820E-6F003C315E91}" type="pres">
      <dgm:prSet presAssocID="{DC45F4B1-D055-47DD-852B-4A747D0C97E8}" presName="sibTrans" presStyleLbl="sibTrans1D1" presStyleIdx="0" presStyleCnt="5"/>
      <dgm:spPr/>
      <dgm:t>
        <a:bodyPr/>
        <a:lstStyle/>
        <a:p>
          <a:endParaRPr lang="zh-TW" altLang="en-US"/>
        </a:p>
      </dgm:t>
    </dgm:pt>
    <dgm:pt modelId="{E81C5C5D-4784-4BC8-BF46-85094588DB9D}" type="pres">
      <dgm:prSet presAssocID="{D4B4F396-5F95-4580-9FC6-58D25A5D2C8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0C04148-1F51-4553-8330-C73D093B10A5}" type="pres">
      <dgm:prSet presAssocID="{D4B4F396-5F95-4580-9FC6-58D25A5D2C8A}" presName="spNode" presStyleCnt="0"/>
      <dgm:spPr/>
    </dgm:pt>
    <dgm:pt modelId="{BC72D1D4-1BA4-4028-B00B-55F37A8E1678}" type="pres">
      <dgm:prSet presAssocID="{0C870765-6A68-417A-A077-306315B3D6E2}" presName="sibTrans" presStyleLbl="sibTrans1D1" presStyleIdx="1" presStyleCnt="5"/>
      <dgm:spPr/>
      <dgm:t>
        <a:bodyPr/>
        <a:lstStyle/>
        <a:p>
          <a:endParaRPr lang="zh-TW" altLang="en-US"/>
        </a:p>
      </dgm:t>
    </dgm:pt>
    <dgm:pt modelId="{CB308A9E-056C-4E98-8988-3C617F99108A}" type="pres">
      <dgm:prSet presAssocID="{5B4723B5-395B-4CC4-9580-741929CD840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5309D17-C2F9-484E-8334-8A059877ED24}" type="pres">
      <dgm:prSet presAssocID="{5B4723B5-395B-4CC4-9580-741929CD8406}" presName="spNode" presStyleCnt="0"/>
      <dgm:spPr/>
    </dgm:pt>
    <dgm:pt modelId="{9290E701-4C12-4B20-A1DD-4227FC706783}" type="pres">
      <dgm:prSet presAssocID="{479689EE-3505-4E9B-9F69-DC2808E1500B}" presName="sibTrans" presStyleLbl="sibTrans1D1" presStyleIdx="2" presStyleCnt="5"/>
      <dgm:spPr/>
      <dgm:t>
        <a:bodyPr/>
        <a:lstStyle/>
        <a:p>
          <a:endParaRPr lang="zh-TW" altLang="en-US"/>
        </a:p>
      </dgm:t>
    </dgm:pt>
    <dgm:pt modelId="{70CB2DDE-E6A5-4067-810C-6DACCA1ACFD8}" type="pres">
      <dgm:prSet presAssocID="{41BC4DE0-D289-452D-A5C4-298AC13CD78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6D1363B-C552-4A50-83EF-A66EE1400E2B}" type="pres">
      <dgm:prSet presAssocID="{41BC4DE0-D289-452D-A5C4-298AC13CD783}" presName="spNode" presStyleCnt="0"/>
      <dgm:spPr/>
    </dgm:pt>
    <dgm:pt modelId="{2198F994-6E95-4DC9-BBD0-53164959B800}" type="pres">
      <dgm:prSet presAssocID="{A8907BD6-EAAB-403F-BED2-B5B8EBBB3344}" presName="sibTrans" presStyleLbl="sibTrans1D1" presStyleIdx="3" presStyleCnt="5"/>
      <dgm:spPr/>
      <dgm:t>
        <a:bodyPr/>
        <a:lstStyle/>
        <a:p>
          <a:endParaRPr lang="zh-TW" altLang="en-US"/>
        </a:p>
      </dgm:t>
    </dgm:pt>
    <dgm:pt modelId="{80151EAE-040B-498C-A7D4-1B479B31D5D2}" type="pres">
      <dgm:prSet presAssocID="{7DAF9A55-BD7F-4EB8-904D-F35E2CEB024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1C46966-5BF5-46F1-90C5-B8420E0CAEBA}" type="pres">
      <dgm:prSet presAssocID="{7DAF9A55-BD7F-4EB8-904D-F35E2CEB0245}" presName="spNode" presStyleCnt="0"/>
      <dgm:spPr/>
    </dgm:pt>
    <dgm:pt modelId="{E5F381C7-39CA-45F2-97BA-D7FA64E7596F}" type="pres">
      <dgm:prSet presAssocID="{F9AE68A2-4DCC-4086-8FC5-A5668483B43F}" presName="sibTrans" presStyleLbl="sibTrans1D1" presStyleIdx="4" presStyleCnt="5"/>
      <dgm:spPr/>
      <dgm:t>
        <a:bodyPr/>
        <a:lstStyle/>
        <a:p>
          <a:endParaRPr lang="zh-TW" altLang="en-US"/>
        </a:p>
      </dgm:t>
    </dgm:pt>
  </dgm:ptLst>
  <dgm:cxnLst>
    <dgm:cxn modelId="{E32BB1C2-A0F6-4AB0-BE3B-44243A70C5C1}" type="presOf" srcId="{A8907BD6-EAAB-403F-BED2-B5B8EBBB3344}" destId="{2198F994-6E95-4DC9-BBD0-53164959B800}" srcOrd="0" destOrd="0" presId="urn:microsoft.com/office/officeart/2005/8/layout/cycle5"/>
    <dgm:cxn modelId="{F66681FA-81A1-4F76-8E0E-CB6F8FA1ECAA}" srcId="{8919E93F-2BF8-4467-970C-D5089CD8B70D}" destId="{7DAF9A55-BD7F-4EB8-904D-F35E2CEB0245}" srcOrd="4" destOrd="0" parTransId="{83A6D363-E91F-4403-A143-511BCC2BFC27}" sibTransId="{F9AE68A2-4DCC-4086-8FC5-A5668483B43F}"/>
    <dgm:cxn modelId="{64B56B07-B7B3-4B48-8829-B89F6501E6B1}" type="presOf" srcId="{D4B4F396-5F95-4580-9FC6-58D25A5D2C8A}" destId="{E81C5C5D-4784-4BC8-BF46-85094588DB9D}" srcOrd="0" destOrd="0" presId="urn:microsoft.com/office/officeart/2005/8/layout/cycle5"/>
    <dgm:cxn modelId="{525DDBA5-E4D8-41F1-881E-44776E869CD4}" type="presOf" srcId="{D4D9DD27-88A5-4163-B643-63843527B496}" destId="{6FD28091-03D3-4ED3-B383-9081657C7BFD}" srcOrd="0" destOrd="0" presId="urn:microsoft.com/office/officeart/2005/8/layout/cycle5"/>
    <dgm:cxn modelId="{46F82DC9-1D8F-49C0-A9FA-863A4F35F267}" srcId="{8919E93F-2BF8-4467-970C-D5089CD8B70D}" destId="{D4B4F396-5F95-4580-9FC6-58D25A5D2C8A}" srcOrd="1" destOrd="0" parTransId="{1EE64D02-FDAC-450E-8C9D-FDD38C817694}" sibTransId="{0C870765-6A68-417A-A077-306315B3D6E2}"/>
    <dgm:cxn modelId="{D11AAECE-0120-4150-A583-3D0308AE7200}" type="presOf" srcId="{41BC4DE0-D289-452D-A5C4-298AC13CD783}" destId="{70CB2DDE-E6A5-4067-810C-6DACCA1ACFD8}" srcOrd="0" destOrd="0" presId="urn:microsoft.com/office/officeart/2005/8/layout/cycle5"/>
    <dgm:cxn modelId="{D57FCF72-1101-4027-8D65-8354E5D5B87B}" type="presOf" srcId="{5B4723B5-395B-4CC4-9580-741929CD8406}" destId="{CB308A9E-056C-4E98-8988-3C617F99108A}" srcOrd="0" destOrd="0" presId="urn:microsoft.com/office/officeart/2005/8/layout/cycle5"/>
    <dgm:cxn modelId="{7AF27B4E-F7C3-4322-B890-65AE9F151823}" type="presOf" srcId="{F9AE68A2-4DCC-4086-8FC5-A5668483B43F}" destId="{E5F381C7-39CA-45F2-97BA-D7FA64E7596F}" srcOrd="0" destOrd="0" presId="urn:microsoft.com/office/officeart/2005/8/layout/cycle5"/>
    <dgm:cxn modelId="{5D2F833A-710B-41DF-B1FA-C701AED6E1A1}" srcId="{8919E93F-2BF8-4467-970C-D5089CD8B70D}" destId="{41BC4DE0-D289-452D-A5C4-298AC13CD783}" srcOrd="3" destOrd="0" parTransId="{3465D618-ECA4-4C78-B89D-3EDEFDF3BC55}" sibTransId="{A8907BD6-EAAB-403F-BED2-B5B8EBBB3344}"/>
    <dgm:cxn modelId="{686F5982-599A-48F1-99B8-0B5B985785BE}" type="presOf" srcId="{479689EE-3505-4E9B-9F69-DC2808E1500B}" destId="{9290E701-4C12-4B20-A1DD-4227FC706783}" srcOrd="0" destOrd="0" presId="urn:microsoft.com/office/officeart/2005/8/layout/cycle5"/>
    <dgm:cxn modelId="{EF5E0679-D536-4C25-9462-04E4552F3545}" srcId="{8919E93F-2BF8-4467-970C-D5089CD8B70D}" destId="{5B4723B5-395B-4CC4-9580-741929CD8406}" srcOrd="2" destOrd="0" parTransId="{6F1C983F-AD77-457D-ACC1-E183EC633815}" sibTransId="{479689EE-3505-4E9B-9F69-DC2808E1500B}"/>
    <dgm:cxn modelId="{5BA7D71D-351D-403E-B1BF-0DBE5000BA02}" type="presOf" srcId="{0C870765-6A68-417A-A077-306315B3D6E2}" destId="{BC72D1D4-1BA4-4028-B00B-55F37A8E1678}" srcOrd="0" destOrd="0" presId="urn:microsoft.com/office/officeart/2005/8/layout/cycle5"/>
    <dgm:cxn modelId="{49D153B3-A207-4189-8ECB-588451B523DA}" type="presOf" srcId="{7DAF9A55-BD7F-4EB8-904D-F35E2CEB0245}" destId="{80151EAE-040B-498C-A7D4-1B479B31D5D2}" srcOrd="0" destOrd="0" presId="urn:microsoft.com/office/officeart/2005/8/layout/cycle5"/>
    <dgm:cxn modelId="{26BC2154-A942-46B6-B9C7-31B547111C67}" srcId="{8919E93F-2BF8-4467-970C-D5089CD8B70D}" destId="{D4D9DD27-88A5-4163-B643-63843527B496}" srcOrd="0" destOrd="0" parTransId="{8AF421EB-52F8-4412-8D24-C7EFDFFAA550}" sibTransId="{DC45F4B1-D055-47DD-852B-4A747D0C97E8}"/>
    <dgm:cxn modelId="{4DFAB1FE-F4B8-48FA-9950-5520FD13E0D1}" type="presOf" srcId="{8919E93F-2BF8-4467-970C-D5089CD8B70D}" destId="{5C9C652A-A161-497F-A7F3-00CB99623B4F}" srcOrd="0" destOrd="0" presId="urn:microsoft.com/office/officeart/2005/8/layout/cycle5"/>
    <dgm:cxn modelId="{F1350E9D-C97E-46CC-84B4-6CE7B281DCC6}" type="presOf" srcId="{DC45F4B1-D055-47DD-852B-4A747D0C97E8}" destId="{C29FC8D6-A737-4C69-820E-6F003C315E91}" srcOrd="0" destOrd="0" presId="urn:microsoft.com/office/officeart/2005/8/layout/cycle5"/>
    <dgm:cxn modelId="{C109BB0E-8A31-43B3-A173-83B318F55420}" type="presParOf" srcId="{5C9C652A-A161-497F-A7F3-00CB99623B4F}" destId="{6FD28091-03D3-4ED3-B383-9081657C7BFD}" srcOrd="0" destOrd="0" presId="urn:microsoft.com/office/officeart/2005/8/layout/cycle5"/>
    <dgm:cxn modelId="{99A9A744-46BC-436D-ADC4-1D278A6D0DBB}" type="presParOf" srcId="{5C9C652A-A161-497F-A7F3-00CB99623B4F}" destId="{8189F256-BD95-496C-8A63-656CB4E8F61F}" srcOrd="1" destOrd="0" presId="urn:microsoft.com/office/officeart/2005/8/layout/cycle5"/>
    <dgm:cxn modelId="{8494DFEA-1576-443F-A5BE-2C100B4AA434}" type="presParOf" srcId="{5C9C652A-A161-497F-A7F3-00CB99623B4F}" destId="{C29FC8D6-A737-4C69-820E-6F003C315E91}" srcOrd="2" destOrd="0" presId="urn:microsoft.com/office/officeart/2005/8/layout/cycle5"/>
    <dgm:cxn modelId="{8B266812-106F-4A05-9548-A47870275E36}" type="presParOf" srcId="{5C9C652A-A161-497F-A7F3-00CB99623B4F}" destId="{E81C5C5D-4784-4BC8-BF46-85094588DB9D}" srcOrd="3" destOrd="0" presId="urn:microsoft.com/office/officeart/2005/8/layout/cycle5"/>
    <dgm:cxn modelId="{E693E1BA-5A39-4530-81EB-2032E50DAED1}" type="presParOf" srcId="{5C9C652A-A161-497F-A7F3-00CB99623B4F}" destId="{D0C04148-1F51-4553-8330-C73D093B10A5}" srcOrd="4" destOrd="0" presId="urn:microsoft.com/office/officeart/2005/8/layout/cycle5"/>
    <dgm:cxn modelId="{4C6B96E3-4FFE-4AA3-8F76-ACA10F632A3F}" type="presParOf" srcId="{5C9C652A-A161-497F-A7F3-00CB99623B4F}" destId="{BC72D1D4-1BA4-4028-B00B-55F37A8E1678}" srcOrd="5" destOrd="0" presId="urn:microsoft.com/office/officeart/2005/8/layout/cycle5"/>
    <dgm:cxn modelId="{CE55ECD1-FD0D-4A1F-9BE9-FF563B614AB4}" type="presParOf" srcId="{5C9C652A-A161-497F-A7F3-00CB99623B4F}" destId="{CB308A9E-056C-4E98-8988-3C617F99108A}" srcOrd="6" destOrd="0" presId="urn:microsoft.com/office/officeart/2005/8/layout/cycle5"/>
    <dgm:cxn modelId="{E0B2AF90-93DE-4159-9100-ED76F258F8D3}" type="presParOf" srcId="{5C9C652A-A161-497F-A7F3-00CB99623B4F}" destId="{75309D17-C2F9-484E-8334-8A059877ED24}" srcOrd="7" destOrd="0" presId="urn:microsoft.com/office/officeart/2005/8/layout/cycle5"/>
    <dgm:cxn modelId="{F3E46985-119F-4385-8BCA-CA7DEA3B0E70}" type="presParOf" srcId="{5C9C652A-A161-497F-A7F3-00CB99623B4F}" destId="{9290E701-4C12-4B20-A1DD-4227FC706783}" srcOrd="8" destOrd="0" presId="urn:microsoft.com/office/officeart/2005/8/layout/cycle5"/>
    <dgm:cxn modelId="{E03FAC57-49F6-4252-8CBF-A21928584F2D}" type="presParOf" srcId="{5C9C652A-A161-497F-A7F3-00CB99623B4F}" destId="{70CB2DDE-E6A5-4067-810C-6DACCA1ACFD8}" srcOrd="9" destOrd="0" presId="urn:microsoft.com/office/officeart/2005/8/layout/cycle5"/>
    <dgm:cxn modelId="{D49C25F3-FF6A-490F-AB17-C185F0D509C0}" type="presParOf" srcId="{5C9C652A-A161-497F-A7F3-00CB99623B4F}" destId="{A6D1363B-C552-4A50-83EF-A66EE1400E2B}" srcOrd="10" destOrd="0" presId="urn:microsoft.com/office/officeart/2005/8/layout/cycle5"/>
    <dgm:cxn modelId="{286314BA-B090-432F-8983-301B2D7C6F55}" type="presParOf" srcId="{5C9C652A-A161-497F-A7F3-00CB99623B4F}" destId="{2198F994-6E95-4DC9-BBD0-53164959B800}" srcOrd="11" destOrd="0" presId="urn:microsoft.com/office/officeart/2005/8/layout/cycle5"/>
    <dgm:cxn modelId="{6CFEB083-F23C-45DA-B3BD-CE0F1843C4DB}" type="presParOf" srcId="{5C9C652A-A161-497F-A7F3-00CB99623B4F}" destId="{80151EAE-040B-498C-A7D4-1B479B31D5D2}" srcOrd="12" destOrd="0" presId="urn:microsoft.com/office/officeart/2005/8/layout/cycle5"/>
    <dgm:cxn modelId="{A76437F0-DBA5-463E-A183-C32FB4A3178B}" type="presParOf" srcId="{5C9C652A-A161-497F-A7F3-00CB99623B4F}" destId="{21C46966-5BF5-46F1-90C5-B8420E0CAEBA}" srcOrd="13" destOrd="0" presId="urn:microsoft.com/office/officeart/2005/8/layout/cycle5"/>
    <dgm:cxn modelId="{E3E719B7-1270-49D9-9088-5B0D7501E33D}" type="presParOf" srcId="{5C9C652A-A161-497F-A7F3-00CB99623B4F}" destId="{E5F381C7-39CA-45F2-97BA-D7FA64E7596F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919E93F-2BF8-4467-970C-D5089CD8B70D}" type="doc">
      <dgm:prSet loTypeId="urn:microsoft.com/office/officeart/2005/8/layout/cycle5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D4D9DD27-88A5-4163-B643-63843527B496}">
      <dgm:prSet phldrT="[文字]" custT="1"/>
      <dgm:spPr/>
      <dgm:t>
        <a:bodyPr/>
        <a:lstStyle/>
        <a:p>
          <a:r>
            <a:rPr lang="en-US" altLang="zh-TW" sz="2000" dirty="0" smtClean="0"/>
            <a:t>Data Analysis</a:t>
          </a:r>
          <a:endParaRPr lang="zh-TW" altLang="en-US" sz="2000" dirty="0"/>
        </a:p>
      </dgm:t>
    </dgm:pt>
    <dgm:pt modelId="{8AF421EB-52F8-4412-8D24-C7EFDFFAA550}" type="parTrans" cxnId="{26BC2154-A942-46B6-B9C7-31B547111C67}">
      <dgm:prSet/>
      <dgm:spPr/>
      <dgm:t>
        <a:bodyPr/>
        <a:lstStyle/>
        <a:p>
          <a:endParaRPr lang="zh-TW" altLang="en-US" sz="1800"/>
        </a:p>
      </dgm:t>
    </dgm:pt>
    <dgm:pt modelId="{DC45F4B1-D055-47DD-852B-4A747D0C97E8}" type="sibTrans" cxnId="{26BC2154-A942-46B6-B9C7-31B547111C67}">
      <dgm:prSet custT="1"/>
      <dgm:spPr/>
      <dgm:t>
        <a:bodyPr/>
        <a:lstStyle/>
        <a:p>
          <a:endParaRPr lang="zh-TW" altLang="en-US" sz="1600"/>
        </a:p>
      </dgm:t>
    </dgm:pt>
    <dgm:pt modelId="{D4B4F396-5F95-4580-9FC6-58D25A5D2C8A}">
      <dgm:prSet phldrT="[文字]" custT="1"/>
      <dgm:spPr/>
      <dgm:t>
        <a:bodyPr/>
        <a:lstStyle/>
        <a:p>
          <a:r>
            <a:rPr lang="en-US" altLang="zh-TW" sz="2000" dirty="0" smtClean="0"/>
            <a:t>Visualization</a:t>
          </a:r>
          <a:endParaRPr lang="zh-TW" altLang="en-US" sz="2000" dirty="0"/>
        </a:p>
      </dgm:t>
    </dgm:pt>
    <dgm:pt modelId="{1EE64D02-FDAC-450E-8C9D-FDD38C817694}" type="parTrans" cxnId="{46F82DC9-1D8F-49C0-A9FA-863A4F35F267}">
      <dgm:prSet/>
      <dgm:spPr/>
      <dgm:t>
        <a:bodyPr/>
        <a:lstStyle/>
        <a:p>
          <a:endParaRPr lang="zh-TW" altLang="en-US" sz="1800"/>
        </a:p>
      </dgm:t>
    </dgm:pt>
    <dgm:pt modelId="{0C870765-6A68-417A-A077-306315B3D6E2}" type="sibTrans" cxnId="{46F82DC9-1D8F-49C0-A9FA-863A4F35F267}">
      <dgm:prSet custT="1"/>
      <dgm:spPr/>
      <dgm:t>
        <a:bodyPr/>
        <a:lstStyle/>
        <a:p>
          <a:endParaRPr lang="zh-TW" altLang="en-US" sz="1600"/>
        </a:p>
      </dgm:t>
    </dgm:pt>
    <dgm:pt modelId="{5B4723B5-395B-4CC4-9580-741929CD8406}">
      <dgm:prSet phldrT="[文字]" custT="1"/>
      <dgm:spPr>
        <a:solidFill>
          <a:srgbClr val="AD6300"/>
        </a:solidFill>
      </dgm:spPr>
      <dgm:t>
        <a:bodyPr/>
        <a:lstStyle/>
        <a:p>
          <a:r>
            <a:rPr lang="en-US" altLang="zh-TW" sz="2000" dirty="0" smtClean="0"/>
            <a:t>Modeling</a:t>
          </a:r>
          <a:endParaRPr lang="zh-TW" altLang="en-US" sz="2000" dirty="0"/>
        </a:p>
      </dgm:t>
    </dgm:pt>
    <dgm:pt modelId="{6F1C983F-AD77-457D-ACC1-E183EC633815}" type="parTrans" cxnId="{EF5E0679-D536-4C25-9462-04E4552F3545}">
      <dgm:prSet/>
      <dgm:spPr/>
      <dgm:t>
        <a:bodyPr/>
        <a:lstStyle/>
        <a:p>
          <a:endParaRPr lang="zh-TW" altLang="en-US" sz="1800"/>
        </a:p>
      </dgm:t>
    </dgm:pt>
    <dgm:pt modelId="{479689EE-3505-4E9B-9F69-DC2808E1500B}" type="sibTrans" cxnId="{EF5E0679-D536-4C25-9462-04E4552F3545}">
      <dgm:prSet custT="1"/>
      <dgm:spPr/>
      <dgm:t>
        <a:bodyPr/>
        <a:lstStyle/>
        <a:p>
          <a:endParaRPr lang="zh-TW" altLang="en-US" sz="1600"/>
        </a:p>
      </dgm:t>
    </dgm:pt>
    <dgm:pt modelId="{41BC4DE0-D289-452D-A5C4-298AC13CD783}">
      <dgm:prSet phldrT="[文字]" custT="1"/>
      <dgm:spPr/>
      <dgm:t>
        <a:bodyPr/>
        <a:lstStyle/>
        <a:p>
          <a:r>
            <a:rPr lang="en-US" altLang="zh-TW" sz="2000" dirty="0" smtClean="0"/>
            <a:t>Tuning</a:t>
          </a:r>
          <a:endParaRPr lang="zh-TW" altLang="en-US" sz="2000" dirty="0"/>
        </a:p>
      </dgm:t>
    </dgm:pt>
    <dgm:pt modelId="{3465D618-ECA4-4C78-B89D-3EDEFDF3BC55}" type="parTrans" cxnId="{5D2F833A-710B-41DF-B1FA-C701AED6E1A1}">
      <dgm:prSet/>
      <dgm:spPr/>
      <dgm:t>
        <a:bodyPr/>
        <a:lstStyle/>
        <a:p>
          <a:endParaRPr lang="zh-TW" altLang="en-US" sz="1800"/>
        </a:p>
      </dgm:t>
    </dgm:pt>
    <dgm:pt modelId="{A8907BD6-EAAB-403F-BED2-B5B8EBBB3344}" type="sibTrans" cxnId="{5D2F833A-710B-41DF-B1FA-C701AED6E1A1}">
      <dgm:prSet custT="1"/>
      <dgm:spPr/>
      <dgm:t>
        <a:bodyPr/>
        <a:lstStyle/>
        <a:p>
          <a:endParaRPr lang="zh-TW" altLang="en-US" sz="1600"/>
        </a:p>
      </dgm:t>
    </dgm:pt>
    <dgm:pt modelId="{7DAF9A55-BD7F-4EB8-904D-F35E2CEB0245}">
      <dgm:prSet phldrT="[文字]" custT="1"/>
      <dgm:spPr/>
      <dgm:t>
        <a:bodyPr/>
        <a:lstStyle/>
        <a:p>
          <a:r>
            <a:rPr lang="en-US" altLang="zh-TW" sz="2000" dirty="0" smtClean="0"/>
            <a:t>Evaluation</a:t>
          </a:r>
          <a:endParaRPr lang="zh-TW" altLang="en-US" sz="2000" dirty="0"/>
        </a:p>
      </dgm:t>
    </dgm:pt>
    <dgm:pt modelId="{83A6D363-E91F-4403-A143-511BCC2BFC27}" type="parTrans" cxnId="{F66681FA-81A1-4F76-8E0E-CB6F8FA1ECAA}">
      <dgm:prSet/>
      <dgm:spPr/>
      <dgm:t>
        <a:bodyPr/>
        <a:lstStyle/>
        <a:p>
          <a:endParaRPr lang="zh-TW" altLang="en-US" sz="1800"/>
        </a:p>
      </dgm:t>
    </dgm:pt>
    <dgm:pt modelId="{F9AE68A2-4DCC-4086-8FC5-A5668483B43F}" type="sibTrans" cxnId="{F66681FA-81A1-4F76-8E0E-CB6F8FA1ECAA}">
      <dgm:prSet custT="1"/>
      <dgm:spPr/>
      <dgm:t>
        <a:bodyPr/>
        <a:lstStyle/>
        <a:p>
          <a:endParaRPr lang="zh-TW" altLang="en-US" sz="1600"/>
        </a:p>
      </dgm:t>
    </dgm:pt>
    <dgm:pt modelId="{5C9C652A-A161-497F-A7F3-00CB99623B4F}" type="pres">
      <dgm:prSet presAssocID="{8919E93F-2BF8-4467-970C-D5089CD8B70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FD28091-03D3-4ED3-B383-9081657C7BFD}" type="pres">
      <dgm:prSet presAssocID="{D4D9DD27-88A5-4163-B643-63843527B49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189F256-BD95-496C-8A63-656CB4E8F61F}" type="pres">
      <dgm:prSet presAssocID="{D4D9DD27-88A5-4163-B643-63843527B496}" presName="spNode" presStyleCnt="0"/>
      <dgm:spPr/>
    </dgm:pt>
    <dgm:pt modelId="{C29FC8D6-A737-4C69-820E-6F003C315E91}" type="pres">
      <dgm:prSet presAssocID="{DC45F4B1-D055-47DD-852B-4A747D0C97E8}" presName="sibTrans" presStyleLbl="sibTrans1D1" presStyleIdx="0" presStyleCnt="5"/>
      <dgm:spPr/>
      <dgm:t>
        <a:bodyPr/>
        <a:lstStyle/>
        <a:p>
          <a:endParaRPr lang="zh-TW" altLang="en-US"/>
        </a:p>
      </dgm:t>
    </dgm:pt>
    <dgm:pt modelId="{E81C5C5D-4784-4BC8-BF46-85094588DB9D}" type="pres">
      <dgm:prSet presAssocID="{D4B4F396-5F95-4580-9FC6-58D25A5D2C8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0C04148-1F51-4553-8330-C73D093B10A5}" type="pres">
      <dgm:prSet presAssocID="{D4B4F396-5F95-4580-9FC6-58D25A5D2C8A}" presName="spNode" presStyleCnt="0"/>
      <dgm:spPr/>
    </dgm:pt>
    <dgm:pt modelId="{BC72D1D4-1BA4-4028-B00B-55F37A8E1678}" type="pres">
      <dgm:prSet presAssocID="{0C870765-6A68-417A-A077-306315B3D6E2}" presName="sibTrans" presStyleLbl="sibTrans1D1" presStyleIdx="1" presStyleCnt="5"/>
      <dgm:spPr/>
      <dgm:t>
        <a:bodyPr/>
        <a:lstStyle/>
        <a:p>
          <a:endParaRPr lang="zh-TW" altLang="en-US"/>
        </a:p>
      </dgm:t>
    </dgm:pt>
    <dgm:pt modelId="{CB308A9E-056C-4E98-8988-3C617F99108A}" type="pres">
      <dgm:prSet presAssocID="{5B4723B5-395B-4CC4-9580-741929CD840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5309D17-C2F9-484E-8334-8A059877ED24}" type="pres">
      <dgm:prSet presAssocID="{5B4723B5-395B-4CC4-9580-741929CD8406}" presName="spNode" presStyleCnt="0"/>
      <dgm:spPr/>
    </dgm:pt>
    <dgm:pt modelId="{9290E701-4C12-4B20-A1DD-4227FC706783}" type="pres">
      <dgm:prSet presAssocID="{479689EE-3505-4E9B-9F69-DC2808E1500B}" presName="sibTrans" presStyleLbl="sibTrans1D1" presStyleIdx="2" presStyleCnt="5"/>
      <dgm:spPr/>
      <dgm:t>
        <a:bodyPr/>
        <a:lstStyle/>
        <a:p>
          <a:endParaRPr lang="zh-TW" altLang="en-US"/>
        </a:p>
      </dgm:t>
    </dgm:pt>
    <dgm:pt modelId="{70CB2DDE-E6A5-4067-810C-6DACCA1ACFD8}" type="pres">
      <dgm:prSet presAssocID="{41BC4DE0-D289-452D-A5C4-298AC13CD78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6D1363B-C552-4A50-83EF-A66EE1400E2B}" type="pres">
      <dgm:prSet presAssocID="{41BC4DE0-D289-452D-A5C4-298AC13CD783}" presName="spNode" presStyleCnt="0"/>
      <dgm:spPr/>
    </dgm:pt>
    <dgm:pt modelId="{2198F994-6E95-4DC9-BBD0-53164959B800}" type="pres">
      <dgm:prSet presAssocID="{A8907BD6-EAAB-403F-BED2-B5B8EBBB3344}" presName="sibTrans" presStyleLbl="sibTrans1D1" presStyleIdx="3" presStyleCnt="5"/>
      <dgm:spPr/>
      <dgm:t>
        <a:bodyPr/>
        <a:lstStyle/>
        <a:p>
          <a:endParaRPr lang="zh-TW" altLang="en-US"/>
        </a:p>
      </dgm:t>
    </dgm:pt>
    <dgm:pt modelId="{80151EAE-040B-498C-A7D4-1B479B31D5D2}" type="pres">
      <dgm:prSet presAssocID="{7DAF9A55-BD7F-4EB8-904D-F35E2CEB024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1C46966-5BF5-46F1-90C5-B8420E0CAEBA}" type="pres">
      <dgm:prSet presAssocID="{7DAF9A55-BD7F-4EB8-904D-F35E2CEB0245}" presName="spNode" presStyleCnt="0"/>
      <dgm:spPr/>
    </dgm:pt>
    <dgm:pt modelId="{E5F381C7-39CA-45F2-97BA-D7FA64E7596F}" type="pres">
      <dgm:prSet presAssocID="{F9AE68A2-4DCC-4086-8FC5-A5668483B43F}" presName="sibTrans" presStyleLbl="sibTrans1D1" presStyleIdx="4" presStyleCnt="5"/>
      <dgm:spPr/>
      <dgm:t>
        <a:bodyPr/>
        <a:lstStyle/>
        <a:p>
          <a:endParaRPr lang="zh-TW" altLang="en-US"/>
        </a:p>
      </dgm:t>
    </dgm:pt>
  </dgm:ptLst>
  <dgm:cxnLst>
    <dgm:cxn modelId="{07156899-D68D-4B98-BE4B-A749EEF131E5}" type="presOf" srcId="{8919E93F-2BF8-4467-970C-D5089CD8B70D}" destId="{5C9C652A-A161-497F-A7F3-00CB99623B4F}" srcOrd="0" destOrd="0" presId="urn:microsoft.com/office/officeart/2005/8/layout/cycle5"/>
    <dgm:cxn modelId="{F66681FA-81A1-4F76-8E0E-CB6F8FA1ECAA}" srcId="{8919E93F-2BF8-4467-970C-D5089CD8B70D}" destId="{7DAF9A55-BD7F-4EB8-904D-F35E2CEB0245}" srcOrd="4" destOrd="0" parTransId="{83A6D363-E91F-4403-A143-511BCC2BFC27}" sibTransId="{F9AE68A2-4DCC-4086-8FC5-A5668483B43F}"/>
    <dgm:cxn modelId="{49938961-88FF-4E73-A604-33DD6521EDCF}" type="presOf" srcId="{DC45F4B1-D055-47DD-852B-4A747D0C97E8}" destId="{C29FC8D6-A737-4C69-820E-6F003C315E91}" srcOrd="0" destOrd="0" presId="urn:microsoft.com/office/officeart/2005/8/layout/cycle5"/>
    <dgm:cxn modelId="{F66B1EEF-6601-460D-92FF-A1BE88642E64}" type="presOf" srcId="{7DAF9A55-BD7F-4EB8-904D-F35E2CEB0245}" destId="{80151EAE-040B-498C-A7D4-1B479B31D5D2}" srcOrd="0" destOrd="0" presId="urn:microsoft.com/office/officeart/2005/8/layout/cycle5"/>
    <dgm:cxn modelId="{DCBABB2C-A62C-4998-A19A-63EF40F50878}" type="presOf" srcId="{D4D9DD27-88A5-4163-B643-63843527B496}" destId="{6FD28091-03D3-4ED3-B383-9081657C7BFD}" srcOrd="0" destOrd="0" presId="urn:microsoft.com/office/officeart/2005/8/layout/cycle5"/>
    <dgm:cxn modelId="{46F82DC9-1D8F-49C0-A9FA-863A4F35F267}" srcId="{8919E93F-2BF8-4467-970C-D5089CD8B70D}" destId="{D4B4F396-5F95-4580-9FC6-58D25A5D2C8A}" srcOrd="1" destOrd="0" parTransId="{1EE64D02-FDAC-450E-8C9D-FDD38C817694}" sibTransId="{0C870765-6A68-417A-A077-306315B3D6E2}"/>
    <dgm:cxn modelId="{93772E78-730D-4C8E-8E69-7651906AA786}" type="presOf" srcId="{0C870765-6A68-417A-A077-306315B3D6E2}" destId="{BC72D1D4-1BA4-4028-B00B-55F37A8E1678}" srcOrd="0" destOrd="0" presId="urn:microsoft.com/office/officeart/2005/8/layout/cycle5"/>
    <dgm:cxn modelId="{7812A1C9-720B-49B8-93DA-D4E6602DD5E1}" type="presOf" srcId="{479689EE-3505-4E9B-9F69-DC2808E1500B}" destId="{9290E701-4C12-4B20-A1DD-4227FC706783}" srcOrd="0" destOrd="0" presId="urn:microsoft.com/office/officeart/2005/8/layout/cycle5"/>
    <dgm:cxn modelId="{AA2400FB-32E4-487D-B2CD-E3571532076F}" type="presOf" srcId="{41BC4DE0-D289-452D-A5C4-298AC13CD783}" destId="{70CB2DDE-E6A5-4067-810C-6DACCA1ACFD8}" srcOrd="0" destOrd="0" presId="urn:microsoft.com/office/officeart/2005/8/layout/cycle5"/>
    <dgm:cxn modelId="{5D2F833A-710B-41DF-B1FA-C701AED6E1A1}" srcId="{8919E93F-2BF8-4467-970C-D5089CD8B70D}" destId="{41BC4DE0-D289-452D-A5C4-298AC13CD783}" srcOrd="3" destOrd="0" parTransId="{3465D618-ECA4-4C78-B89D-3EDEFDF3BC55}" sibTransId="{A8907BD6-EAAB-403F-BED2-B5B8EBBB3344}"/>
    <dgm:cxn modelId="{EF5E0679-D536-4C25-9462-04E4552F3545}" srcId="{8919E93F-2BF8-4467-970C-D5089CD8B70D}" destId="{5B4723B5-395B-4CC4-9580-741929CD8406}" srcOrd="2" destOrd="0" parTransId="{6F1C983F-AD77-457D-ACC1-E183EC633815}" sibTransId="{479689EE-3505-4E9B-9F69-DC2808E1500B}"/>
    <dgm:cxn modelId="{27594C2F-F32D-404C-91E0-24896B9F9564}" type="presOf" srcId="{D4B4F396-5F95-4580-9FC6-58D25A5D2C8A}" destId="{E81C5C5D-4784-4BC8-BF46-85094588DB9D}" srcOrd="0" destOrd="0" presId="urn:microsoft.com/office/officeart/2005/8/layout/cycle5"/>
    <dgm:cxn modelId="{26BC2154-A942-46B6-B9C7-31B547111C67}" srcId="{8919E93F-2BF8-4467-970C-D5089CD8B70D}" destId="{D4D9DD27-88A5-4163-B643-63843527B496}" srcOrd="0" destOrd="0" parTransId="{8AF421EB-52F8-4412-8D24-C7EFDFFAA550}" sibTransId="{DC45F4B1-D055-47DD-852B-4A747D0C97E8}"/>
    <dgm:cxn modelId="{0B146801-0D55-4117-AFB4-B9930D84EE11}" type="presOf" srcId="{A8907BD6-EAAB-403F-BED2-B5B8EBBB3344}" destId="{2198F994-6E95-4DC9-BBD0-53164959B800}" srcOrd="0" destOrd="0" presId="urn:microsoft.com/office/officeart/2005/8/layout/cycle5"/>
    <dgm:cxn modelId="{36D59159-75D6-4B8D-B286-1F43E7C86FDF}" type="presOf" srcId="{F9AE68A2-4DCC-4086-8FC5-A5668483B43F}" destId="{E5F381C7-39CA-45F2-97BA-D7FA64E7596F}" srcOrd="0" destOrd="0" presId="urn:microsoft.com/office/officeart/2005/8/layout/cycle5"/>
    <dgm:cxn modelId="{65C87932-0BC9-4460-BFC9-7905DF588861}" type="presOf" srcId="{5B4723B5-395B-4CC4-9580-741929CD8406}" destId="{CB308A9E-056C-4E98-8988-3C617F99108A}" srcOrd="0" destOrd="0" presId="urn:microsoft.com/office/officeart/2005/8/layout/cycle5"/>
    <dgm:cxn modelId="{2C53C782-C129-40F3-AB24-4206616DF80C}" type="presParOf" srcId="{5C9C652A-A161-497F-A7F3-00CB99623B4F}" destId="{6FD28091-03D3-4ED3-B383-9081657C7BFD}" srcOrd="0" destOrd="0" presId="urn:microsoft.com/office/officeart/2005/8/layout/cycle5"/>
    <dgm:cxn modelId="{35398C33-6CEF-44E3-B4D6-B3B05712D9D0}" type="presParOf" srcId="{5C9C652A-A161-497F-A7F3-00CB99623B4F}" destId="{8189F256-BD95-496C-8A63-656CB4E8F61F}" srcOrd="1" destOrd="0" presId="urn:microsoft.com/office/officeart/2005/8/layout/cycle5"/>
    <dgm:cxn modelId="{AE0CDC5B-5700-4D60-9202-E30CFBF819CC}" type="presParOf" srcId="{5C9C652A-A161-497F-A7F3-00CB99623B4F}" destId="{C29FC8D6-A737-4C69-820E-6F003C315E91}" srcOrd="2" destOrd="0" presId="urn:microsoft.com/office/officeart/2005/8/layout/cycle5"/>
    <dgm:cxn modelId="{203299FF-4A9A-41E1-97BB-74DF474779BB}" type="presParOf" srcId="{5C9C652A-A161-497F-A7F3-00CB99623B4F}" destId="{E81C5C5D-4784-4BC8-BF46-85094588DB9D}" srcOrd="3" destOrd="0" presId="urn:microsoft.com/office/officeart/2005/8/layout/cycle5"/>
    <dgm:cxn modelId="{89BCA989-5489-43F4-A1EE-6ADBF527EF97}" type="presParOf" srcId="{5C9C652A-A161-497F-A7F3-00CB99623B4F}" destId="{D0C04148-1F51-4553-8330-C73D093B10A5}" srcOrd="4" destOrd="0" presId="urn:microsoft.com/office/officeart/2005/8/layout/cycle5"/>
    <dgm:cxn modelId="{1DDAC6E7-5518-4110-A76A-53B1FF9B1E3B}" type="presParOf" srcId="{5C9C652A-A161-497F-A7F3-00CB99623B4F}" destId="{BC72D1D4-1BA4-4028-B00B-55F37A8E1678}" srcOrd="5" destOrd="0" presId="urn:microsoft.com/office/officeart/2005/8/layout/cycle5"/>
    <dgm:cxn modelId="{0AE82726-776A-4EF9-B060-CD07DFB40944}" type="presParOf" srcId="{5C9C652A-A161-497F-A7F3-00CB99623B4F}" destId="{CB308A9E-056C-4E98-8988-3C617F99108A}" srcOrd="6" destOrd="0" presId="urn:microsoft.com/office/officeart/2005/8/layout/cycle5"/>
    <dgm:cxn modelId="{FD24AF2F-3D8B-4238-8AB9-ACD870594ED6}" type="presParOf" srcId="{5C9C652A-A161-497F-A7F3-00CB99623B4F}" destId="{75309D17-C2F9-484E-8334-8A059877ED24}" srcOrd="7" destOrd="0" presId="urn:microsoft.com/office/officeart/2005/8/layout/cycle5"/>
    <dgm:cxn modelId="{E4EA6468-1AE8-46B8-B60E-2D8D9FB36FF8}" type="presParOf" srcId="{5C9C652A-A161-497F-A7F3-00CB99623B4F}" destId="{9290E701-4C12-4B20-A1DD-4227FC706783}" srcOrd="8" destOrd="0" presId="urn:microsoft.com/office/officeart/2005/8/layout/cycle5"/>
    <dgm:cxn modelId="{4BCDE413-CB64-4C5C-85C9-67E9CF2ABC7F}" type="presParOf" srcId="{5C9C652A-A161-497F-A7F3-00CB99623B4F}" destId="{70CB2DDE-E6A5-4067-810C-6DACCA1ACFD8}" srcOrd="9" destOrd="0" presId="urn:microsoft.com/office/officeart/2005/8/layout/cycle5"/>
    <dgm:cxn modelId="{776210B9-86D7-4BF8-AC44-7BC14363A7F8}" type="presParOf" srcId="{5C9C652A-A161-497F-A7F3-00CB99623B4F}" destId="{A6D1363B-C552-4A50-83EF-A66EE1400E2B}" srcOrd="10" destOrd="0" presId="urn:microsoft.com/office/officeart/2005/8/layout/cycle5"/>
    <dgm:cxn modelId="{96D24AC7-B5D4-41C0-8FFD-59ED279D121C}" type="presParOf" srcId="{5C9C652A-A161-497F-A7F3-00CB99623B4F}" destId="{2198F994-6E95-4DC9-BBD0-53164959B800}" srcOrd="11" destOrd="0" presId="urn:microsoft.com/office/officeart/2005/8/layout/cycle5"/>
    <dgm:cxn modelId="{79528AEA-79C4-4243-8629-8B37B521D1D3}" type="presParOf" srcId="{5C9C652A-A161-497F-A7F3-00CB99623B4F}" destId="{80151EAE-040B-498C-A7D4-1B479B31D5D2}" srcOrd="12" destOrd="0" presId="urn:microsoft.com/office/officeart/2005/8/layout/cycle5"/>
    <dgm:cxn modelId="{F77B7F3B-113A-4351-88DC-F47B5F854887}" type="presParOf" srcId="{5C9C652A-A161-497F-A7F3-00CB99623B4F}" destId="{21C46966-5BF5-46F1-90C5-B8420E0CAEBA}" srcOrd="13" destOrd="0" presId="urn:microsoft.com/office/officeart/2005/8/layout/cycle5"/>
    <dgm:cxn modelId="{3B64F5A9-0C93-4861-9226-680F60B77D62}" type="presParOf" srcId="{5C9C652A-A161-497F-A7F3-00CB99623B4F}" destId="{E5F381C7-39CA-45F2-97BA-D7FA64E7596F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919E93F-2BF8-4467-970C-D5089CD8B70D}" type="doc">
      <dgm:prSet loTypeId="urn:microsoft.com/office/officeart/2005/8/layout/cycle5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D4D9DD27-88A5-4163-B643-63843527B496}">
      <dgm:prSet phldrT="[文字]" custT="1"/>
      <dgm:spPr/>
      <dgm:t>
        <a:bodyPr/>
        <a:lstStyle/>
        <a:p>
          <a:r>
            <a:rPr lang="en-US" altLang="zh-TW" sz="2000" dirty="0" smtClean="0"/>
            <a:t>Data Analysis</a:t>
          </a:r>
          <a:endParaRPr lang="zh-TW" altLang="en-US" sz="2000" dirty="0"/>
        </a:p>
      </dgm:t>
    </dgm:pt>
    <dgm:pt modelId="{8AF421EB-52F8-4412-8D24-C7EFDFFAA550}" type="parTrans" cxnId="{26BC2154-A942-46B6-B9C7-31B547111C67}">
      <dgm:prSet/>
      <dgm:spPr/>
      <dgm:t>
        <a:bodyPr/>
        <a:lstStyle/>
        <a:p>
          <a:endParaRPr lang="zh-TW" altLang="en-US" sz="1800"/>
        </a:p>
      </dgm:t>
    </dgm:pt>
    <dgm:pt modelId="{DC45F4B1-D055-47DD-852B-4A747D0C97E8}" type="sibTrans" cxnId="{26BC2154-A942-46B6-B9C7-31B547111C67}">
      <dgm:prSet custT="1"/>
      <dgm:spPr/>
      <dgm:t>
        <a:bodyPr/>
        <a:lstStyle/>
        <a:p>
          <a:endParaRPr lang="zh-TW" altLang="en-US" sz="1600"/>
        </a:p>
      </dgm:t>
    </dgm:pt>
    <dgm:pt modelId="{D4B4F396-5F95-4580-9FC6-58D25A5D2C8A}">
      <dgm:prSet phldrT="[文字]" custT="1"/>
      <dgm:spPr/>
      <dgm:t>
        <a:bodyPr/>
        <a:lstStyle/>
        <a:p>
          <a:r>
            <a:rPr lang="en-US" altLang="zh-TW" sz="2000" dirty="0" smtClean="0"/>
            <a:t>Visualization</a:t>
          </a:r>
          <a:endParaRPr lang="zh-TW" altLang="en-US" sz="2000" dirty="0"/>
        </a:p>
      </dgm:t>
    </dgm:pt>
    <dgm:pt modelId="{1EE64D02-FDAC-450E-8C9D-FDD38C817694}" type="parTrans" cxnId="{46F82DC9-1D8F-49C0-A9FA-863A4F35F267}">
      <dgm:prSet/>
      <dgm:spPr/>
      <dgm:t>
        <a:bodyPr/>
        <a:lstStyle/>
        <a:p>
          <a:endParaRPr lang="zh-TW" altLang="en-US" sz="1800"/>
        </a:p>
      </dgm:t>
    </dgm:pt>
    <dgm:pt modelId="{0C870765-6A68-417A-A077-306315B3D6E2}" type="sibTrans" cxnId="{46F82DC9-1D8F-49C0-A9FA-863A4F35F267}">
      <dgm:prSet custT="1"/>
      <dgm:spPr/>
      <dgm:t>
        <a:bodyPr/>
        <a:lstStyle/>
        <a:p>
          <a:endParaRPr lang="zh-TW" altLang="en-US" sz="1600"/>
        </a:p>
      </dgm:t>
    </dgm:pt>
    <dgm:pt modelId="{5B4723B5-395B-4CC4-9580-741929CD8406}">
      <dgm:prSet phldrT="[文字]" custT="1"/>
      <dgm:spPr>
        <a:solidFill>
          <a:srgbClr val="AD6300"/>
        </a:solidFill>
      </dgm:spPr>
      <dgm:t>
        <a:bodyPr/>
        <a:lstStyle/>
        <a:p>
          <a:r>
            <a:rPr lang="en-US" altLang="zh-TW" sz="2000" dirty="0" smtClean="0"/>
            <a:t>Modeling</a:t>
          </a:r>
          <a:endParaRPr lang="zh-TW" altLang="en-US" sz="2000" dirty="0"/>
        </a:p>
      </dgm:t>
    </dgm:pt>
    <dgm:pt modelId="{6F1C983F-AD77-457D-ACC1-E183EC633815}" type="parTrans" cxnId="{EF5E0679-D536-4C25-9462-04E4552F3545}">
      <dgm:prSet/>
      <dgm:spPr/>
      <dgm:t>
        <a:bodyPr/>
        <a:lstStyle/>
        <a:p>
          <a:endParaRPr lang="zh-TW" altLang="en-US" sz="1800"/>
        </a:p>
      </dgm:t>
    </dgm:pt>
    <dgm:pt modelId="{479689EE-3505-4E9B-9F69-DC2808E1500B}" type="sibTrans" cxnId="{EF5E0679-D536-4C25-9462-04E4552F3545}">
      <dgm:prSet custT="1"/>
      <dgm:spPr/>
      <dgm:t>
        <a:bodyPr/>
        <a:lstStyle/>
        <a:p>
          <a:endParaRPr lang="zh-TW" altLang="en-US" sz="1600"/>
        </a:p>
      </dgm:t>
    </dgm:pt>
    <dgm:pt modelId="{41BC4DE0-D289-452D-A5C4-298AC13CD783}">
      <dgm:prSet phldrT="[文字]" custT="1"/>
      <dgm:spPr/>
      <dgm:t>
        <a:bodyPr/>
        <a:lstStyle/>
        <a:p>
          <a:r>
            <a:rPr lang="en-US" altLang="zh-TW" sz="2000" dirty="0" smtClean="0"/>
            <a:t>Tuning</a:t>
          </a:r>
          <a:endParaRPr lang="zh-TW" altLang="en-US" sz="2000" dirty="0"/>
        </a:p>
      </dgm:t>
    </dgm:pt>
    <dgm:pt modelId="{3465D618-ECA4-4C78-B89D-3EDEFDF3BC55}" type="parTrans" cxnId="{5D2F833A-710B-41DF-B1FA-C701AED6E1A1}">
      <dgm:prSet/>
      <dgm:spPr/>
      <dgm:t>
        <a:bodyPr/>
        <a:lstStyle/>
        <a:p>
          <a:endParaRPr lang="zh-TW" altLang="en-US" sz="1800"/>
        </a:p>
      </dgm:t>
    </dgm:pt>
    <dgm:pt modelId="{A8907BD6-EAAB-403F-BED2-B5B8EBBB3344}" type="sibTrans" cxnId="{5D2F833A-710B-41DF-B1FA-C701AED6E1A1}">
      <dgm:prSet custT="1"/>
      <dgm:spPr/>
      <dgm:t>
        <a:bodyPr/>
        <a:lstStyle/>
        <a:p>
          <a:endParaRPr lang="zh-TW" altLang="en-US" sz="1600"/>
        </a:p>
      </dgm:t>
    </dgm:pt>
    <dgm:pt modelId="{7DAF9A55-BD7F-4EB8-904D-F35E2CEB0245}">
      <dgm:prSet phldrT="[文字]" custT="1"/>
      <dgm:spPr/>
      <dgm:t>
        <a:bodyPr/>
        <a:lstStyle/>
        <a:p>
          <a:r>
            <a:rPr lang="en-US" altLang="zh-TW" sz="2000" dirty="0" smtClean="0"/>
            <a:t>Evaluation</a:t>
          </a:r>
          <a:endParaRPr lang="zh-TW" altLang="en-US" sz="2000" dirty="0"/>
        </a:p>
      </dgm:t>
    </dgm:pt>
    <dgm:pt modelId="{83A6D363-E91F-4403-A143-511BCC2BFC27}" type="parTrans" cxnId="{F66681FA-81A1-4F76-8E0E-CB6F8FA1ECAA}">
      <dgm:prSet/>
      <dgm:spPr/>
      <dgm:t>
        <a:bodyPr/>
        <a:lstStyle/>
        <a:p>
          <a:endParaRPr lang="zh-TW" altLang="en-US" sz="1800"/>
        </a:p>
      </dgm:t>
    </dgm:pt>
    <dgm:pt modelId="{F9AE68A2-4DCC-4086-8FC5-A5668483B43F}" type="sibTrans" cxnId="{F66681FA-81A1-4F76-8E0E-CB6F8FA1ECAA}">
      <dgm:prSet custT="1"/>
      <dgm:spPr/>
      <dgm:t>
        <a:bodyPr/>
        <a:lstStyle/>
        <a:p>
          <a:endParaRPr lang="zh-TW" altLang="en-US" sz="1600"/>
        </a:p>
      </dgm:t>
    </dgm:pt>
    <dgm:pt modelId="{5C9C652A-A161-497F-A7F3-00CB99623B4F}" type="pres">
      <dgm:prSet presAssocID="{8919E93F-2BF8-4467-970C-D5089CD8B70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FD28091-03D3-4ED3-B383-9081657C7BFD}" type="pres">
      <dgm:prSet presAssocID="{D4D9DD27-88A5-4163-B643-63843527B49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189F256-BD95-496C-8A63-656CB4E8F61F}" type="pres">
      <dgm:prSet presAssocID="{D4D9DD27-88A5-4163-B643-63843527B496}" presName="spNode" presStyleCnt="0"/>
      <dgm:spPr/>
    </dgm:pt>
    <dgm:pt modelId="{C29FC8D6-A737-4C69-820E-6F003C315E91}" type="pres">
      <dgm:prSet presAssocID="{DC45F4B1-D055-47DD-852B-4A747D0C97E8}" presName="sibTrans" presStyleLbl="sibTrans1D1" presStyleIdx="0" presStyleCnt="5"/>
      <dgm:spPr/>
      <dgm:t>
        <a:bodyPr/>
        <a:lstStyle/>
        <a:p>
          <a:endParaRPr lang="zh-TW" altLang="en-US"/>
        </a:p>
      </dgm:t>
    </dgm:pt>
    <dgm:pt modelId="{E81C5C5D-4784-4BC8-BF46-85094588DB9D}" type="pres">
      <dgm:prSet presAssocID="{D4B4F396-5F95-4580-9FC6-58D25A5D2C8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0C04148-1F51-4553-8330-C73D093B10A5}" type="pres">
      <dgm:prSet presAssocID="{D4B4F396-5F95-4580-9FC6-58D25A5D2C8A}" presName="spNode" presStyleCnt="0"/>
      <dgm:spPr/>
    </dgm:pt>
    <dgm:pt modelId="{BC72D1D4-1BA4-4028-B00B-55F37A8E1678}" type="pres">
      <dgm:prSet presAssocID="{0C870765-6A68-417A-A077-306315B3D6E2}" presName="sibTrans" presStyleLbl="sibTrans1D1" presStyleIdx="1" presStyleCnt="5"/>
      <dgm:spPr/>
      <dgm:t>
        <a:bodyPr/>
        <a:lstStyle/>
        <a:p>
          <a:endParaRPr lang="zh-TW" altLang="en-US"/>
        </a:p>
      </dgm:t>
    </dgm:pt>
    <dgm:pt modelId="{CB308A9E-056C-4E98-8988-3C617F99108A}" type="pres">
      <dgm:prSet presAssocID="{5B4723B5-395B-4CC4-9580-741929CD840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5309D17-C2F9-484E-8334-8A059877ED24}" type="pres">
      <dgm:prSet presAssocID="{5B4723B5-395B-4CC4-9580-741929CD8406}" presName="spNode" presStyleCnt="0"/>
      <dgm:spPr/>
    </dgm:pt>
    <dgm:pt modelId="{9290E701-4C12-4B20-A1DD-4227FC706783}" type="pres">
      <dgm:prSet presAssocID="{479689EE-3505-4E9B-9F69-DC2808E1500B}" presName="sibTrans" presStyleLbl="sibTrans1D1" presStyleIdx="2" presStyleCnt="5"/>
      <dgm:spPr/>
      <dgm:t>
        <a:bodyPr/>
        <a:lstStyle/>
        <a:p>
          <a:endParaRPr lang="zh-TW" altLang="en-US"/>
        </a:p>
      </dgm:t>
    </dgm:pt>
    <dgm:pt modelId="{70CB2DDE-E6A5-4067-810C-6DACCA1ACFD8}" type="pres">
      <dgm:prSet presAssocID="{41BC4DE0-D289-452D-A5C4-298AC13CD78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6D1363B-C552-4A50-83EF-A66EE1400E2B}" type="pres">
      <dgm:prSet presAssocID="{41BC4DE0-D289-452D-A5C4-298AC13CD783}" presName="spNode" presStyleCnt="0"/>
      <dgm:spPr/>
    </dgm:pt>
    <dgm:pt modelId="{2198F994-6E95-4DC9-BBD0-53164959B800}" type="pres">
      <dgm:prSet presAssocID="{A8907BD6-EAAB-403F-BED2-B5B8EBBB3344}" presName="sibTrans" presStyleLbl="sibTrans1D1" presStyleIdx="3" presStyleCnt="5"/>
      <dgm:spPr/>
      <dgm:t>
        <a:bodyPr/>
        <a:lstStyle/>
        <a:p>
          <a:endParaRPr lang="zh-TW" altLang="en-US"/>
        </a:p>
      </dgm:t>
    </dgm:pt>
    <dgm:pt modelId="{80151EAE-040B-498C-A7D4-1B479B31D5D2}" type="pres">
      <dgm:prSet presAssocID="{7DAF9A55-BD7F-4EB8-904D-F35E2CEB024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1C46966-5BF5-46F1-90C5-B8420E0CAEBA}" type="pres">
      <dgm:prSet presAssocID="{7DAF9A55-BD7F-4EB8-904D-F35E2CEB0245}" presName="spNode" presStyleCnt="0"/>
      <dgm:spPr/>
    </dgm:pt>
    <dgm:pt modelId="{E5F381C7-39CA-45F2-97BA-D7FA64E7596F}" type="pres">
      <dgm:prSet presAssocID="{F9AE68A2-4DCC-4086-8FC5-A5668483B43F}" presName="sibTrans" presStyleLbl="sibTrans1D1" presStyleIdx="4" presStyleCnt="5"/>
      <dgm:spPr/>
      <dgm:t>
        <a:bodyPr/>
        <a:lstStyle/>
        <a:p>
          <a:endParaRPr lang="zh-TW" altLang="en-US"/>
        </a:p>
      </dgm:t>
    </dgm:pt>
  </dgm:ptLst>
  <dgm:cxnLst>
    <dgm:cxn modelId="{0AEDDC5A-85E1-4704-94E2-27BBB70DCFF9}" type="presOf" srcId="{7DAF9A55-BD7F-4EB8-904D-F35E2CEB0245}" destId="{80151EAE-040B-498C-A7D4-1B479B31D5D2}" srcOrd="0" destOrd="0" presId="urn:microsoft.com/office/officeart/2005/8/layout/cycle5"/>
    <dgm:cxn modelId="{44872580-4309-432D-A77B-7BA3A8DFF536}" type="presOf" srcId="{8919E93F-2BF8-4467-970C-D5089CD8B70D}" destId="{5C9C652A-A161-497F-A7F3-00CB99623B4F}" srcOrd="0" destOrd="0" presId="urn:microsoft.com/office/officeart/2005/8/layout/cycle5"/>
    <dgm:cxn modelId="{1147A6C2-49B2-48B1-8887-2A54B262C334}" type="presOf" srcId="{DC45F4B1-D055-47DD-852B-4A747D0C97E8}" destId="{C29FC8D6-A737-4C69-820E-6F003C315E91}" srcOrd="0" destOrd="0" presId="urn:microsoft.com/office/officeart/2005/8/layout/cycle5"/>
    <dgm:cxn modelId="{5CB52CF1-8F4E-467C-83FB-05229445EAC1}" type="presOf" srcId="{41BC4DE0-D289-452D-A5C4-298AC13CD783}" destId="{70CB2DDE-E6A5-4067-810C-6DACCA1ACFD8}" srcOrd="0" destOrd="0" presId="urn:microsoft.com/office/officeart/2005/8/layout/cycle5"/>
    <dgm:cxn modelId="{3872A170-F77D-41A4-B553-01AAE4D386D6}" type="presOf" srcId="{A8907BD6-EAAB-403F-BED2-B5B8EBBB3344}" destId="{2198F994-6E95-4DC9-BBD0-53164959B800}" srcOrd="0" destOrd="0" presId="urn:microsoft.com/office/officeart/2005/8/layout/cycle5"/>
    <dgm:cxn modelId="{5D2F833A-710B-41DF-B1FA-C701AED6E1A1}" srcId="{8919E93F-2BF8-4467-970C-D5089CD8B70D}" destId="{41BC4DE0-D289-452D-A5C4-298AC13CD783}" srcOrd="3" destOrd="0" parTransId="{3465D618-ECA4-4C78-B89D-3EDEFDF3BC55}" sibTransId="{A8907BD6-EAAB-403F-BED2-B5B8EBBB3344}"/>
    <dgm:cxn modelId="{7148C882-589C-4A3E-A753-FBA809C96FAC}" type="presOf" srcId="{D4B4F396-5F95-4580-9FC6-58D25A5D2C8A}" destId="{E81C5C5D-4784-4BC8-BF46-85094588DB9D}" srcOrd="0" destOrd="0" presId="urn:microsoft.com/office/officeart/2005/8/layout/cycle5"/>
    <dgm:cxn modelId="{C60FB86A-C3CA-48AC-9D47-3F3FF5481CA4}" type="presOf" srcId="{5B4723B5-395B-4CC4-9580-741929CD8406}" destId="{CB308A9E-056C-4E98-8988-3C617F99108A}" srcOrd="0" destOrd="0" presId="urn:microsoft.com/office/officeart/2005/8/layout/cycle5"/>
    <dgm:cxn modelId="{F66681FA-81A1-4F76-8E0E-CB6F8FA1ECAA}" srcId="{8919E93F-2BF8-4467-970C-D5089CD8B70D}" destId="{7DAF9A55-BD7F-4EB8-904D-F35E2CEB0245}" srcOrd="4" destOrd="0" parTransId="{83A6D363-E91F-4403-A143-511BCC2BFC27}" sibTransId="{F9AE68A2-4DCC-4086-8FC5-A5668483B43F}"/>
    <dgm:cxn modelId="{46F82DC9-1D8F-49C0-A9FA-863A4F35F267}" srcId="{8919E93F-2BF8-4467-970C-D5089CD8B70D}" destId="{D4B4F396-5F95-4580-9FC6-58D25A5D2C8A}" srcOrd="1" destOrd="0" parTransId="{1EE64D02-FDAC-450E-8C9D-FDD38C817694}" sibTransId="{0C870765-6A68-417A-A077-306315B3D6E2}"/>
    <dgm:cxn modelId="{EF5E0679-D536-4C25-9462-04E4552F3545}" srcId="{8919E93F-2BF8-4467-970C-D5089CD8B70D}" destId="{5B4723B5-395B-4CC4-9580-741929CD8406}" srcOrd="2" destOrd="0" parTransId="{6F1C983F-AD77-457D-ACC1-E183EC633815}" sibTransId="{479689EE-3505-4E9B-9F69-DC2808E1500B}"/>
    <dgm:cxn modelId="{26BC2154-A942-46B6-B9C7-31B547111C67}" srcId="{8919E93F-2BF8-4467-970C-D5089CD8B70D}" destId="{D4D9DD27-88A5-4163-B643-63843527B496}" srcOrd="0" destOrd="0" parTransId="{8AF421EB-52F8-4412-8D24-C7EFDFFAA550}" sibTransId="{DC45F4B1-D055-47DD-852B-4A747D0C97E8}"/>
    <dgm:cxn modelId="{207F02AF-79EA-4EB7-A5C5-018BFDFD9FEA}" type="presOf" srcId="{0C870765-6A68-417A-A077-306315B3D6E2}" destId="{BC72D1D4-1BA4-4028-B00B-55F37A8E1678}" srcOrd="0" destOrd="0" presId="urn:microsoft.com/office/officeart/2005/8/layout/cycle5"/>
    <dgm:cxn modelId="{E152A97E-E06D-460B-A855-0AD4B41B32D2}" type="presOf" srcId="{F9AE68A2-4DCC-4086-8FC5-A5668483B43F}" destId="{E5F381C7-39CA-45F2-97BA-D7FA64E7596F}" srcOrd="0" destOrd="0" presId="urn:microsoft.com/office/officeart/2005/8/layout/cycle5"/>
    <dgm:cxn modelId="{D936D837-AE57-4F68-ADC7-7D8AC4B2DF8F}" type="presOf" srcId="{479689EE-3505-4E9B-9F69-DC2808E1500B}" destId="{9290E701-4C12-4B20-A1DD-4227FC706783}" srcOrd="0" destOrd="0" presId="urn:microsoft.com/office/officeart/2005/8/layout/cycle5"/>
    <dgm:cxn modelId="{ED8BA39E-11F6-4DB4-BF3D-999B7158EF01}" type="presOf" srcId="{D4D9DD27-88A5-4163-B643-63843527B496}" destId="{6FD28091-03D3-4ED3-B383-9081657C7BFD}" srcOrd="0" destOrd="0" presId="urn:microsoft.com/office/officeart/2005/8/layout/cycle5"/>
    <dgm:cxn modelId="{FB15276D-1800-42F6-A97A-4B53F203F313}" type="presParOf" srcId="{5C9C652A-A161-497F-A7F3-00CB99623B4F}" destId="{6FD28091-03D3-4ED3-B383-9081657C7BFD}" srcOrd="0" destOrd="0" presId="urn:microsoft.com/office/officeart/2005/8/layout/cycle5"/>
    <dgm:cxn modelId="{E13ED59C-C17B-4384-8334-5BD184CEEA32}" type="presParOf" srcId="{5C9C652A-A161-497F-A7F3-00CB99623B4F}" destId="{8189F256-BD95-496C-8A63-656CB4E8F61F}" srcOrd="1" destOrd="0" presId="urn:microsoft.com/office/officeart/2005/8/layout/cycle5"/>
    <dgm:cxn modelId="{36BC14B7-0207-40D0-A0FB-2D04A4712B24}" type="presParOf" srcId="{5C9C652A-A161-497F-A7F3-00CB99623B4F}" destId="{C29FC8D6-A737-4C69-820E-6F003C315E91}" srcOrd="2" destOrd="0" presId="urn:microsoft.com/office/officeart/2005/8/layout/cycle5"/>
    <dgm:cxn modelId="{BF61CAD4-CEF9-4F60-9DA5-6A9BAE4F7990}" type="presParOf" srcId="{5C9C652A-A161-497F-A7F3-00CB99623B4F}" destId="{E81C5C5D-4784-4BC8-BF46-85094588DB9D}" srcOrd="3" destOrd="0" presId="urn:microsoft.com/office/officeart/2005/8/layout/cycle5"/>
    <dgm:cxn modelId="{30E31022-F993-4872-9D6F-C066DE7B553C}" type="presParOf" srcId="{5C9C652A-A161-497F-A7F3-00CB99623B4F}" destId="{D0C04148-1F51-4553-8330-C73D093B10A5}" srcOrd="4" destOrd="0" presId="urn:microsoft.com/office/officeart/2005/8/layout/cycle5"/>
    <dgm:cxn modelId="{3780CF05-1534-4110-BBD4-1FB49F4204F5}" type="presParOf" srcId="{5C9C652A-A161-497F-A7F3-00CB99623B4F}" destId="{BC72D1D4-1BA4-4028-B00B-55F37A8E1678}" srcOrd="5" destOrd="0" presId="urn:microsoft.com/office/officeart/2005/8/layout/cycle5"/>
    <dgm:cxn modelId="{B9AE17ED-1D6C-402D-B1B7-72B94F82ABA5}" type="presParOf" srcId="{5C9C652A-A161-497F-A7F3-00CB99623B4F}" destId="{CB308A9E-056C-4E98-8988-3C617F99108A}" srcOrd="6" destOrd="0" presId="urn:microsoft.com/office/officeart/2005/8/layout/cycle5"/>
    <dgm:cxn modelId="{80850B31-5568-4988-8520-9AEC46E1702C}" type="presParOf" srcId="{5C9C652A-A161-497F-A7F3-00CB99623B4F}" destId="{75309D17-C2F9-484E-8334-8A059877ED24}" srcOrd="7" destOrd="0" presId="urn:microsoft.com/office/officeart/2005/8/layout/cycle5"/>
    <dgm:cxn modelId="{D96B25E1-6907-4DA2-8C10-FED198D66309}" type="presParOf" srcId="{5C9C652A-A161-497F-A7F3-00CB99623B4F}" destId="{9290E701-4C12-4B20-A1DD-4227FC706783}" srcOrd="8" destOrd="0" presId="urn:microsoft.com/office/officeart/2005/8/layout/cycle5"/>
    <dgm:cxn modelId="{FC1EAA8F-0AE6-4B51-8409-9ECD97064313}" type="presParOf" srcId="{5C9C652A-A161-497F-A7F3-00CB99623B4F}" destId="{70CB2DDE-E6A5-4067-810C-6DACCA1ACFD8}" srcOrd="9" destOrd="0" presId="urn:microsoft.com/office/officeart/2005/8/layout/cycle5"/>
    <dgm:cxn modelId="{F5681D22-8525-4F13-B431-AF4DF4A26DE4}" type="presParOf" srcId="{5C9C652A-A161-497F-A7F3-00CB99623B4F}" destId="{A6D1363B-C552-4A50-83EF-A66EE1400E2B}" srcOrd="10" destOrd="0" presId="urn:microsoft.com/office/officeart/2005/8/layout/cycle5"/>
    <dgm:cxn modelId="{D072184C-09C1-4B0A-B407-9865714284E4}" type="presParOf" srcId="{5C9C652A-A161-497F-A7F3-00CB99623B4F}" destId="{2198F994-6E95-4DC9-BBD0-53164959B800}" srcOrd="11" destOrd="0" presId="urn:microsoft.com/office/officeart/2005/8/layout/cycle5"/>
    <dgm:cxn modelId="{FE2663E7-A070-42E2-99E3-38F78C78BF1E}" type="presParOf" srcId="{5C9C652A-A161-497F-A7F3-00CB99623B4F}" destId="{80151EAE-040B-498C-A7D4-1B479B31D5D2}" srcOrd="12" destOrd="0" presId="urn:microsoft.com/office/officeart/2005/8/layout/cycle5"/>
    <dgm:cxn modelId="{F246B0BA-F0B8-463C-AD33-61477EFE3F76}" type="presParOf" srcId="{5C9C652A-A161-497F-A7F3-00CB99623B4F}" destId="{21C46966-5BF5-46F1-90C5-B8420E0CAEBA}" srcOrd="13" destOrd="0" presId="urn:microsoft.com/office/officeart/2005/8/layout/cycle5"/>
    <dgm:cxn modelId="{4A6AE0FE-6810-4E4A-A500-42C4EB16C6AE}" type="presParOf" srcId="{5C9C652A-A161-497F-A7F3-00CB99623B4F}" destId="{E5F381C7-39CA-45F2-97BA-D7FA64E7596F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919E93F-2BF8-4467-970C-D5089CD8B70D}" type="doc">
      <dgm:prSet loTypeId="urn:microsoft.com/office/officeart/2005/8/layout/cycle5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D4D9DD27-88A5-4163-B643-63843527B496}">
      <dgm:prSet phldrT="[文字]" custT="1"/>
      <dgm:spPr/>
      <dgm:t>
        <a:bodyPr/>
        <a:lstStyle/>
        <a:p>
          <a:r>
            <a:rPr lang="en-US" altLang="zh-TW" sz="2000" dirty="0" smtClean="0"/>
            <a:t>Data Analysis</a:t>
          </a:r>
          <a:endParaRPr lang="zh-TW" altLang="en-US" sz="2000" dirty="0"/>
        </a:p>
      </dgm:t>
    </dgm:pt>
    <dgm:pt modelId="{8AF421EB-52F8-4412-8D24-C7EFDFFAA550}" type="parTrans" cxnId="{26BC2154-A942-46B6-B9C7-31B547111C67}">
      <dgm:prSet/>
      <dgm:spPr/>
      <dgm:t>
        <a:bodyPr/>
        <a:lstStyle/>
        <a:p>
          <a:endParaRPr lang="zh-TW" altLang="en-US" sz="1800"/>
        </a:p>
      </dgm:t>
    </dgm:pt>
    <dgm:pt modelId="{DC45F4B1-D055-47DD-852B-4A747D0C97E8}" type="sibTrans" cxnId="{26BC2154-A942-46B6-B9C7-31B547111C67}">
      <dgm:prSet custT="1"/>
      <dgm:spPr/>
      <dgm:t>
        <a:bodyPr/>
        <a:lstStyle/>
        <a:p>
          <a:endParaRPr lang="zh-TW" altLang="en-US" sz="1600"/>
        </a:p>
      </dgm:t>
    </dgm:pt>
    <dgm:pt modelId="{D4B4F396-5F95-4580-9FC6-58D25A5D2C8A}">
      <dgm:prSet phldrT="[文字]" custT="1"/>
      <dgm:spPr/>
      <dgm:t>
        <a:bodyPr/>
        <a:lstStyle/>
        <a:p>
          <a:r>
            <a:rPr lang="en-US" altLang="zh-TW" sz="2000" dirty="0" smtClean="0"/>
            <a:t>Visualization</a:t>
          </a:r>
          <a:endParaRPr lang="zh-TW" altLang="en-US" sz="2000" dirty="0"/>
        </a:p>
      </dgm:t>
    </dgm:pt>
    <dgm:pt modelId="{1EE64D02-FDAC-450E-8C9D-FDD38C817694}" type="parTrans" cxnId="{46F82DC9-1D8F-49C0-A9FA-863A4F35F267}">
      <dgm:prSet/>
      <dgm:spPr/>
      <dgm:t>
        <a:bodyPr/>
        <a:lstStyle/>
        <a:p>
          <a:endParaRPr lang="zh-TW" altLang="en-US" sz="1800"/>
        </a:p>
      </dgm:t>
    </dgm:pt>
    <dgm:pt modelId="{0C870765-6A68-417A-A077-306315B3D6E2}" type="sibTrans" cxnId="{46F82DC9-1D8F-49C0-A9FA-863A4F35F267}">
      <dgm:prSet custT="1"/>
      <dgm:spPr/>
      <dgm:t>
        <a:bodyPr/>
        <a:lstStyle/>
        <a:p>
          <a:endParaRPr lang="zh-TW" altLang="en-US" sz="1600"/>
        </a:p>
      </dgm:t>
    </dgm:pt>
    <dgm:pt modelId="{5B4723B5-395B-4CC4-9580-741929CD8406}">
      <dgm:prSet phldrT="[文字]" custT="1"/>
      <dgm:spPr>
        <a:solidFill>
          <a:srgbClr val="AD6300"/>
        </a:solidFill>
      </dgm:spPr>
      <dgm:t>
        <a:bodyPr/>
        <a:lstStyle/>
        <a:p>
          <a:r>
            <a:rPr lang="en-US" altLang="zh-TW" sz="2000" dirty="0" smtClean="0"/>
            <a:t>Modeling</a:t>
          </a:r>
          <a:endParaRPr lang="zh-TW" altLang="en-US" sz="2000" dirty="0"/>
        </a:p>
      </dgm:t>
    </dgm:pt>
    <dgm:pt modelId="{6F1C983F-AD77-457D-ACC1-E183EC633815}" type="parTrans" cxnId="{EF5E0679-D536-4C25-9462-04E4552F3545}">
      <dgm:prSet/>
      <dgm:spPr/>
      <dgm:t>
        <a:bodyPr/>
        <a:lstStyle/>
        <a:p>
          <a:endParaRPr lang="zh-TW" altLang="en-US" sz="1800"/>
        </a:p>
      </dgm:t>
    </dgm:pt>
    <dgm:pt modelId="{479689EE-3505-4E9B-9F69-DC2808E1500B}" type="sibTrans" cxnId="{EF5E0679-D536-4C25-9462-04E4552F3545}">
      <dgm:prSet custT="1"/>
      <dgm:spPr/>
      <dgm:t>
        <a:bodyPr/>
        <a:lstStyle/>
        <a:p>
          <a:endParaRPr lang="zh-TW" altLang="en-US" sz="1600"/>
        </a:p>
      </dgm:t>
    </dgm:pt>
    <dgm:pt modelId="{41BC4DE0-D289-452D-A5C4-298AC13CD783}">
      <dgm:prSet phldrT="[文字]" custT="1"/>
      <dgm:spPr/>
      <dgm:t>
        <a:bodyPr/>
        <a:lstStyle/>
        <a:p>
          <a:r>
            <a:rPr lang="en-US" altLang="zh-TW" sz="2000" dirty="0" smtClean="0"/>
            <a:t>Tuning</a:t>
          </a:r>
          <a:endParaRPr lang="zh-TW" altLang="en-US" sz="2000" dirty="0"/>
        </a:p>
      </dgm:t>
    </dgm:pt>
    <dgm:pt modelId="{3465D618-ECA4-4C78-B89D-3EDEFDF3BC55}" type="parTrans" cxnId="{5D2F833A-710B-41DF-B1FA-C701AED6E1A1}">
      <dgm:prSet/>
      <dgm:spPr/>
      <dgm:t>
        <a:bodyPr/>
        <a:lstStyle/>
        <a:p>
          <a:endParaRPr lang="zh-TW" altLang="en-US" sz="1800"/>
        </a:p>
      </dgm:t>
    </dgm:pt>
    <dgm:pt modelId="{A8907BD6-EAAB-403F-BED2-B5B8EBBB3344}" type="sibTrans" cxnId="{5D2F833A-710B-41DF-B1FA-C701AED6E1A1}">
      <dgm:prSet custT="1"/>
      <dgm:spPr/>
      <dgm:t>
        <a:bodyPr/>
        <a:lstStyle/>
        <a:p>
          <a:endParaRPr lang="zh-TW" altLang="en-US" sz="1600"/>
        </a:p>
      </dgm:t>
    </dgm:pt>
    <dgm:pt modelId="{7DAF9A55-BD7F-4EB8-904D-F35E2CEB0245}">
      <dgm:prSet phldrT="[文字]" custT="1"/>
      <dgm:spPr/>
      <dgm:t>
        <a:bodyPr/>
        <a:lstStyle/>
        <a:p>
          <a:r>
            <a:rPr lang="en-US" altLang="zh-TW" sz="2000" dirty="0" smtClean="0"/>
            <a:t>Evaluation</a:t>
          </a:r>
          <a:endParaRPr lang="zh-TW" altLang="en-US" sz="2000" dirty="0"/>
        </a:p>
      </dgm:t>
    </dgm:pt>
    <dgm:pt modelId="{83A6D363-E91F-4403-A143-511BCC2BFC27}" type="parTrans" cxnId="{F66681FA-81A1-4F76-8E0E-CB6F8FA1ECAA}">
      <dgm:prSet/>
      <dgm:spPr/>
      <dgm:t>
        <a:bodyPr/>
        <a:lstStyle/>
        <a:p>
          <a:endParaRPr lang="zh-TW" altLang="en-US" sz="1800"/>
        </a:p>
      </dgm:t>
    </dgm:pt>
    <dgm:pt modelId="{F9AE68A2-4DCC-4086-8FC5-A5668483B43F}" type="sibTrans" cxnId="{F66681FA-81A1-4F76-8E0E-CB6F8FA1ECAA}">
      <dgm:prSet custT="1"/>
      <dgm:spPr/>
      <dgm:t>
        <a:bodyPr/>
        <a:lstStyle/>
        <a:p>
          <a:endParaRPr lang="zh-TW" altLang="en-US" sz="1600"/>
        </a:p>
      </dgm:t>
    </dgm:pt>
    <dgm:pt modelId="{5C9C652A-A161-497F-A7F3-00CB99623B4F}" type="pres">
      <dgm:prSet presAssocID="{8919E93F-2BF8-4467-970C-D5089CD8B70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FD28091-03D3-4ED3-B383-9081657C7BFD}" type="pres">
      <dgm:prSet presAssocID="{D4D9DD27-88A5-4163-B643-63843527B49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189F256-BD95-496C-8A63-656CB4E8F61F}" type="pres">
      <dgm:prSet presAssocID="{D4D9DD27-88A5-4163-B643-63843527B496}" presName="spNode" presStyleCnt="0"/>
      <dgm:spPr/>
    </dgm:pt>
    <dgm:pt modelId="{C29FC8D6-A737-4C69-820E-6F003C315E91}" type="pres">
      <dgm:prSet presAssocID="{DC45F4B1-D055-47DD-852B-4A747D0C97E8}" presName="sibTrans" presStyleLbl="sibTrans1D1" presStyleIdx="0" presStyleCnt="5"/>
      <dgm:spPr/>
      <dgm:t>
        <a:bodyPr/>
        <a:lstStyle/>
        <a:p>
          <a:endParaRPr lang="zh-TW" altLang="en-US"/>
        </a:p>
      </dgm:t>
    </dgm:pt>
    <dgm:pt modelId="{E81C5C5D-4784-4BC8-BF46-85094588DB9D}" type="pres">
      <dgm:prSet presAssocID="{D4B4F396-5F95-4580-9FC6-58D25A5D2C8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0C04148-1F51-4553-8330-C73D093B10A5}" type="pres">
      <dgm:prSet presAssocID="{D4B4F396-5F95-4580-9FC6-58D25A5D2C8A}" presName="spNode" presStyleCnt="0"/>
      <dgm:spPr/>
    </dgm:pt>
    <dgm:pt modelId="{BC72D1D4-1BA4-4028-B00B-55F37A8E1678}" type="pres">
      <dgm:prSet presAssocID="{0C870765-6A68-417A-A077-306315B3D6E2}" presName="sibTrans" presStyleLbl="sibTrans1D1" presStyleIdx="1" presStyleCnt="5"/>
      <dgm:spPr/>
      <dgm:t>
        <a:bodyPr/>
        <a:lstStyle/>
        <a:p>
          <a:endParaRPr lang="zh-TW" altLang="en-US"/>
        </a:p>
      </dgm:t>
    </dgm:pt>
    <dgm:pt modelId="{CB308A9E-056C-4E98-8988-3C617F99108A}" type="pres">
      <dgm:prSet presAssocID="{5B4723B5-395B-4CC4-9580-741929CD840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5309D17-C2F9-484E-8334-8A059877ED24}" type="pres">
      <dgm:prSet presAssocID="{5B4723B5-395B-4CC4-9580-741929CD8406}" presName="spNode" presStyleCnt="0"/>
      <dgm:spPr/>
    </dgm:pt>
    <dgm:pt modelId="{9290E701-4C12-4B20-A1DD-4227FC706783}" type="pres">
      <dgm:prSet presAssocID="{479689EE-3505-4E9B-9F69-DC2808E1500B}" presName="sibTrans" presStyleLbl="sibTrans1D1" presStyleIdx="2" presStyleCnt="5"/>
      <dgm:spPr/>
      <dgm:t>
        <a:bodyPr/>
        <a:lstStyle/>
        <a:p>
          <a:endParaRPr lang="zh-TW" altLang="en-US"/>
        </a:p>
      </dgm:t>
    </dgm:pt>
    <dgm:pt modelId="{70CB2DDE-E6A5-4067-810C-6DACCA1ACFD8}" type="pres">
      <dgm:prSet presAssocID="{41BC4DE0-D289-452D-A5C4-298AC13CD78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6D1363B-C552-4A50-83EF-A66EE1400E2B}" type="pres">
      <dgm:prSet presAssocID="{41BC4DE0-D289-452D-A5C4-298AC13CD783}" presName="spNode" presStyleCnt="0"/>
      <dgm:spPr/>
    </dgm:pt>
    <dgm:pt modelId="{2198F994-6E95-4DC9-BBD0-53164959B800}" type="pres">
      <dgm:prSet presAssocID="{A8907BD6-EAAB-403F-BED2-B5B8EBBB3344}" presName="sibTrans" presStyleLbl="sibTrans1D1" presStyleIdx="3" presStyleCnt="5"/>
      <dgm:spPr/>
      <dgm:t>
        <a:bodyPr/>
        <a:lstStyle/>
        <a:p>
          <a:endParaRPr lang="zh-TW" altLang="en-US"/>
        </a:p>
      </dgm:t>
    </dgm:pt>
    <dgm:pt modelId="{80151EAE-040B-498C-A7D4-1B479B31D5D2}" type="pres">
      <dgm:prSet presAssocID="{7DAF9A55-BD7F-4EB8-904D-F35E2CEB024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1C46966-5BF5-46F1-90C5-B8420E0CAEBA}" type="pres">
      <dgm:prSet presAssocID="{7DAF9A55-BD7F-4EB8-904D-F35E2CEB0245}" presName="spNode" presStyleCnt="0"/>
      <dgm:spPr/>
    </dgm:pt>
    <dgm:pt modelId="{E5F381C7-39CA-45F2-97BA-D7FA64E7596F}" type="pres">
      <dgm:prSet presAssocID="{F9AE68A2-4DCC-4086-8FC5-A5668483B43F}" presName="sibTrans" presStyleLbl="sibTrans1D1" presStyleIdx="4" presStyleCnt="5"/>
      <dgm:spPr/>
      <dgm:t>
        <a:bodyPr/>
        <a:lstStyle/>
        <a:p>
          <a:endParaRPr lang="zh-TW" altLang="en-US"/>
        </a:p>
      </dgm:t>
    </dgm:pt>
  </dgm:ptLst>
  <dgm:cxnLst>
    <dgm:cxn modelId="{04F2A858-ACB9-49DF-BE6B-8AAE41AF724D}" type="presOf" srcId="{8919E93F-2BF8-4467-970C-D5089CD8B70D}" destId="{5C9C652A-A161-497F-A7F3-00CB99623B4F}" srcOrd="0" destOrd="0" presId="urn:microsoft.com/office/officeart/2005/8/layout/cycle5"/>
    <dgm:cxn modelId="{A3DCA441-0A52-485E-88E2-A2E55B65155E}" type="presOf" srcId="{5B4723B5-395B-4CC4-9580-741929CD8406}" destId="{CB308A9E-056C-4E98-8988-3C617F99108A}" srcOrd="0" destOrd="0" presId="urn:microsoft.com/office/officeart/2005/8/layout/cycle5"/>
    <dgm:cxn modelId="{DDFC21E5-64FD-46C6-9650-D4452FA7977D}" type="presOf" srcId="{F9AE68A2-4DCC-4086-8FC5-A5668483B43F}" destId="{E5F381C7-39CA-45F2-97BA-D7FA64E7596F}" srcOrd="0" destOrd="0" presId="urn:microsoft.com/office/officeart/2005/8/layout/cycle5"/>
    <dgm:cxn modelId="{AA00D7CD-0918-47C5-BC17-53CD6AF5F2D0}" type="presOf" srcId="{D4B4F396-5F95-4580-9FC6-58D25A5D2C8A}" destId="{E81C5C5D-4784-4BC8-BF46-85094588DB9D}" srcOrd="0" destOrd="0" presId="urn:microsoft.com/office/officeart/2005/8/layout/cycle5"/>
    <dgm:cxn modelId="{8E3EFCC4-6FFD-4F2E-9F01-1167E486B7BD}" type="presOf" srcId="{7DAF9A55-BD7F-4EB8-904D-F35E2CEB0245}" destId="{80151EAE-040B-498C-A7D4-1B479B31D5D2}" srcOrd="0" destOrd="0" presId="urn:microsoft.com/office/officeart/2005/8/layout/cycle5"/>
    <dgm:cxn modelId="{6843C518-FBCD-49A0-8EAB-EDA8AA0FE8C1}" type="presOf" srcId="{D4D9DD27-88A5-4163-B643-63843527B496}" destId="{6FD28091-03D3-4ED3-B383-9081657C7BFD}" srcOrd="0" destOrd="0" presId="urn:microsoft.com/office/officeart/2005/8/layout/cycle5"/>
    <dgm:cxn modelId="{5D2F833A-710B-41DF-B1FA-C701AED6E1A1}" srcId="{8919E93F-2BF8-4467-970C-D5089CD8B70D}" destId="{41BC4DE0-D289-452D-A5C4-298AC13CD783}" srcOrd="3" destOrd="0" parTransId="{3465D618-ECA4-4C78-B89D-3EDEFDF3BC55}" sibTransId="{A8907BD6-EAAB-403F-BED2-B5B8EBBB3344}"/>
    <dgm:cxn modelId="{936521FB-8B2E-4CD9-88F7-E32668EC748E}" type="presOf" srcId="{479689EE-3505-4E9B-9F69-DC2808E1500B}" destId="{9290E701-4C12-4B20-A1DD-4227FC706783}" srcOrd="0" destOrd="0" presId="urn:microsoft.com/office/officeart/2005/8/layout/cycle5"/>
    <dgm:cxn modelId="{C1942CF6-D067-4F60-865F-855D5FAF53EB}" type="presOf" srcId="{0C870765-6A68-417A-A077-306315B3D6E2}" destId="{BC72D1D4-1BA4-4028-B00B-55F37A8E1678}" srcOrd="0" destOrd="0" presId="urn:microsoft.com/office/officeart/2005/8/layout/cycle5"/>
    <dgm:cxn modelId="{F66681FA-81A1-4F76-8E0E-CB6F8FA1ECAA}" srcId="{8919E93F-2BF8-4467-970C-D5089CD8B70D}" destId="{7DAF9A55-BD7F-4EB8-904D-F35E2CEB0245}" srcOrd="4" destOrd="0" parTransId="{83A6D363-E91F-4403-A143-511BCC2BFC27}" sibTransId="{F9AE68A2-4DCC-4086-8FC5-A5668483B43F}"/>
    <dgm:cxn modelId="{3E10AA98-A9BE-4C4D-A7F6-F8BDABC7975D}" type="presOf" srcId="{41BC4DE0-D289-452D-A5C4-298AC13CD783}" destId="{70CB2DDE-E6A5-4067-810C-6DACCA1ACFD8}" srcOrd="0" destOrd="0" presId="urn:microsoft.com/office/officeart/2005/8/layout/cycle5"/>
    <dgm:cxn modelId="{46F82DC9-1D8F-49C0-A9FA-863A4F35F267}" srcId="{8919E93F-2BF8-4467-970C-D5089CD8B70D}" destId="{D4B4F396-5F95-4580-9FC6-58D25A5D2C8A}" srcOrd="1" destOrd="0" parTransId="{1EE64D02-FDAC-450E-8C9D-FDD38C817694}" sibTransId="{0C870765-6A68-417A-A077-306315B3D6E2}"/>
    <dgm:cxn modelId="{00180821-9948-4AB6-93E0-70B30300C650}" type="presOf" srcId="{A8907BD6-EAAB-403F-BED2-B5B8EBBB3344}" destId="{2198F994-6E95-4DC9-BBD0-53164959B800}" srcOrd="0" destOrd="0" presId="urn:microsoft.com/office/officeart/2005/8/layout/cycle5"/>
    <dgm:cxn modelId="{EF5E0679-D536-4C25-9462-04E4552F3545}" srcId="{8919E93F-2BF8-4467-970C-D5089CD8B70D}" destId="{5B4723B5-395B-4CC4-9580-741929CD8406}" srcOrd="2" destOrd="0" parTransId="{6F1C983F-AD77-457D-ACC1-E183EC633815}" sibTransId="{479689EE-3505-4E9B-9F69-DC2808E1500B}"/>
    <dgm:cxn modelId="{26BC2154-A942-46B6-B9C7-31B547111C67}" srcId="{8919E93F-2BF8-4467-970C-D5089CD8B70D}" destId="{D4D9DD27-88A5-4163-B643-63843527B496}" srcOrd="0" destOrd="0" parTransId="{8AF421EB-52F8-4412-8D24-C7EFDFFAA550}" sibTransId="{DC45F4B1-D055-47DD-852B-4A747D0C97E8}"/>
    <dgm:cxn modelId="{9C96CF45-22B8-4067-B913-ABD5FFB3D329}" type="presOf" srcId="{DC45F4B1-D055-47DD-852B-4A747D0C97E8}" destId="{C29FC8D6-A737-4C69-820E-6F003C315E91}" srcOrd="0" destOrd="0" presId="urn:microsoft.com/office/officeart/2005/8/layout/cycle5"/>
    <dgm:cxn modelId="{3A7CD931-2D9D-4177-9584-4B8F1470946A}" type="presParOf" srcId="{5C9C652A-A161-497F-A7F3-00CB99623B4F}" destId="{6FD28091-03D3-4ED3-B383-9081657C7BFD}" srcOrd="0" destOrd="0" presId="urn:microsoft.com/office/officeart/2005/8/layout/cycle5"/>
    <dgm:cxn modelId="{C37C207F-8C49-4B81-885A-7CA683CBDE67}" type="presParOf" srcId="{5C9C652A-A161-497F-A7F3-00CB99623B4F}" destId="{8189F256-BD95-496C-8A63-656CB4E8F61F}" srcOrd="1" destOrd="0" presId="urn:microsoft.com/office/officeart/2005/8/layout/cycle5"/>
    <dgm:cxn modelId="{866D729E-C409-4DEE-AD9E-38AF20297483}" type="presParOf" srcId="{5C9C652A-A161-497F-A7F3-00CB99623B4F}" destId="{C29FC8D6-A737-4C69-820E-6F003C315E91}" srcOrd="2" destOrd="0" presId="urn:microsoft.com/office/officeart/2005/8/layout/cycle5"/>
    <dgm:cxn modelId="{C9CBF97D-0EF0-4BA9-A8CF-385AD3193D56}" type="presParOf" srcId="{5C9C652A-A161-497F-A7F3-00CB99623B4F}" destId="{E81C5C5D-4784-4BC8-BF46-85094588DB9D}" srcOrd="3" destOrd="0" presId="urn:microsoft.com/office/officeart/2005/8/layout/cycle5"/>
    <dgm:cxn modelId="{D07D2649-D2CA-4AB1-A77F-D3AD9B4D524E}" type="presParOf" srcId="{5C9C652A-A161-497F-A7F3-00CB99623B4F}" destId="{D0C04148-1F51-4553-8330-C73D093B10A5}" srcOrd="4" destOrd="0" presId="urn:microsoft.com/office/officeart/2005/8/layout/cycle5"/>
    <dgm:cxn modelId="{B736DB03-348A-4DF2-AD46-CF3566815EE9}" type="presParOf" srcId="{5C9C652A-A161-497F-A7F3-00CB99623B4F}" destId="{BC72D1D4-1BA4-4028-B00B-55F37A8E1678}" srcOrd="5" destOrd="0" presId="urn:microsoft.com/office/officeart/2005/8/layout/cycle5"/>
    <dgm:cxn modelId="{4A42DD27-1123-4A97-8930-0835F4DC83D6}" type="presParOf" srcId="{5C9C652A-A161-497F-A7F3-00CB99623B4F}" destId="{CB308A9E-056C-4E98-8988-3C617F99108A}" srcOrd="6" destOrd="0" presId="urn:microsoft.com/office/officeart/2005/8/layout/cycle5"/>
    <dgm:cxn modelId="{C15800C4-4E6F-4C90-9BD2-46B347A7AFC2}" type="presParOf" srcId="{5C9C652A-A161-497F-A7F3-00CB99623B4F}" destId="{75309D17-C2F9-484E-8334-8A059877ED24}" srcOrd="7" destOrd="0" presId="urn:microsoft.com/office/officeart/2005/8/layout/cycle5"/>
    <dgm:cxn modelId="{4A11ECE7-60DB-40BE-A933-6D3C932E5690}" type="presParOf" srcId="{5C9C652A-A161-497F-A7F3-00CB99623B4F}" destId="{9290E701-4C12-4B20-A1DD-4227FC706783}" srcOrd="8" destOrd="0" presId="urn:microsoft.com/office/officeart/2005/8/layout/cycle5"/>
    <dgm:cxn modelId="{0827B941-CBC4-4265-95A2-EE63B5E49B99}" type="presParOf" srcId="{5C9C652A-A161-497F-A7F3-00CB99623B4F}" destId="{70CB2DDE-E6A5-4067-810C-6DACCA1ACFD8}" srcOrd="9" destOrd="0" presId="urn:microsoft.com/office/officeart/2005/8/layout/cycle5"/>
    <dgm:cxn modelId="{FF4B41FD-8DA9-4683-A8BD-45DC1EAB0828}" type="presParOf" srcId="{5C9C652A-A161-497F-A7F3-00CB99623B4F}" destId="{A6D1363B-C552-4A50-83EF-A66EE1400E2B}" srcOrd="10" destOrd="0" presId="urn:microsoft.com/office/officeart/2005/8/layout/cycle5"/>
    <dgm:cxn modelId="{A38664C5-25BE-4C21-8A6D-74E0ACCF8B5C}" type="presParOf" srcId="{5C9C652A-A161-497F-A7F3-00CB99623B4F}" destId="{2198F994-6E95-4DC9-BBD0-53164959B800}" srcOrd="11" destOrd="0" presId="urn:microsoft.com/office/officeart/2005/8/layout/cycle5"/>
    <dgm:cxn modelId="{2D956599-8914-42F2-A6D1-4309C49A234C}" type="presParOf" srcId="{5C9C652A-A161-497F-A7F3-00CB99623B4F}" destId="{80151EAE-040B-498C-A7D4-1B479B31D5D2}" srcOrd="12" destOrd="0" presId="urn:microsoft.com/office/officeart/2005/8/layout/cycle5"/>
    <dgm:cxn modelId="{B7BCD79A-62DE-46DB-9CFB-AE2D75F9D10D}" type="presParOf" srcId="{5C9C652A-A161-497F-A7F3-00CB99623B4F}" destId="{21C46966-5BF5-46F1-90C5-B8420E0CAEBA}" srcOrd="13" destOrd="0" presId="urn:microsoft.com/office/officeart/2005/8/layout/cycle5"/>
    <dgm:cxn modelId="{3DD12AC1-33A9-44C5-B899-E2ABA063B42C}" type="presParOf" srcId="{5C9C652A-A161-497F-A7F3-00CB99623B4F}" destId="{E5F381C7-39CA-45F2-97BA-D7FA64E7596F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28091-03D3-4ED3-B383-9081657C7BFD}">
      <dsp:nvSpPr>
        <dsp:cNvPr id="0" name=""/>
        <dsp:cNvSpPr/>
      </dsp:nvSpPr>
      <dsp:spPr>
        <a:xfrm>
          <a:off x="2086456" y="307220"/>
          <a:ext cx="1688626" cy="109760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Data Analysis</a:t>
          </a:r>
          <a:endParaRPr lang="zh-TW" altLang="en-US" sz="2000" kern="1200" dirty="0"/>
        </a:p>
      </dsp:txBody>
      <dsp:txXfrm>
        <a:off x="2140037" y="360801"/>
        <a:ext cx="1581464" cy="990445"/>
      </dsp:txXfrm>
    </dsp:sp>
    <dsp:sp modelId="{C29FC8D6-A737-4C69-820E-6F003C315E91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3262491" y="279069"/>
              </a:moveTo>
              <a:arcTo wR="2192144" hR="2192144" stAng="17953596" swAng="1211283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C5C5D-4784-4BC8-BF46-85094588DB9D}">
      <dsp:nvSpPr>
        <dsp:cNvPr id="0" name=""/>
        <dsp:cNvSpPr/>
      </dsp:nvSpPr>
      <dsp:spPr>
        <a:xfrm>
          <a:off x="4171309" y="1821954"/>
          <a:ext cx="1688626" cy="1097607"/>
        </a:xfrm>
        <a:prstGeom prst="roundRect">
          <a:avLst/>
        </a:prstGeom>
        <a:solidFill>
          <a:srgbClr val="AD833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Visualization</a:t>
          </a:r>
          <a:endParaRPr lang="zh-TW" altLang="en-US" sz="2000" kern="1200" dirty="0"/>
        </a:p>
      </dsp:txBody>
      <dsp:txXfrm>
        <a:off x="4224890" y="1875535"/>
        <a:ext cx="1581464" cy="990445"/>
      </dsp:txXfrm>
    </dsp:sp>
    <dsp:sp modelId="{BC72D1D4-1BA4-4028-B00B-55F37A8E1678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4379026" y="2343945"/>
              </a:moveTo>
              <a:arcTo wR="2192144" hR="2192144" stAng="21838246" swAng="1359528"/>
            </a:path>
          </a:pathLst>
        </a:custGeom>
        <a:noFill/>
        <a:ln w="6350" cap="flat" cmpd="sng" algn="ctr">
          <a:solidFill>
            <a:schemeClr val="accent3">
              <a:hueOff val="677650"/>
              <a:satOff val="25000"/>
              <a:lumOff val="-36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308A9E-056C-4E98-8988-3C617F99108A}">
      <dsp:nvSpPr>
        <dsp:cNvPr id="0" name=""/>
        <dsp:cNvSpPr/>
      </dsp:nvSpPr>
      <dsp:spPr>
        <a:xfrm>
          <a:off x="3374966" y="4272846"/>
          <a:ext cx="1688626" cy="1097607"/>
        </a:xfrm>
        <a:prstGeom prst="roundRect">
          <a:avLst/>
        </a:prstGeom>
        <a:solidFill>
          <a:srgbClr val="AD63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Modeling</a:t>
          </a:r>
          <a:endParaRPr lang="zh-TW" altLang="en-US" sz="2000" kern="1200" dirty="0"/>
        </a:p>
      </dsp:txBody>
      <dsp:txXfrm>
        <a:off x="3428547" y="4326427"/>
        <a:ext cx="1581464" cy="990445"/>
      </dsp:txXfrm>
    </dsp:sp>
    <dsp:sp modelId="{9290E701-4C12-4B20-A1DD-4227FC706783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2461080" y="4367729"/>
              </a:moveTo>
              <a:arcTo wR="2192144" hR="2192144" stAng="4977186" swAng="845628"/>
            </a:path>
          </a:pathLst>
        </a:custGeom>
        <a:noFill/>
        <a:ln w="635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B2DDE-E6A5-4067-810C-6DACCA1ACFD8}">
      <dsp:nvSpPr>
        <dsp:cNvPr id="0" name=""/>
        <dsp:cNvSpPr/>
      </dsp:nvSpPr>
      <dsp:spPr>
        <a:xfrm>
          <a:off x="797945" y="4272846"/>
          <a:ext cx="1688626" cy="1097607"/>
        </a:xfrm>
        <a:prstGeom prst="roundRect">
          <a:avLst/>
        </a:prstGeom>
        <a:solidFill>
          <a:srgbClr val="B04A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Tuning</a:t>
          </a:r>
          <a:endParaRPr lang="zh-TW" altLang="en-US" sz="2000" kern="1200" dirty="0"/>
        </a:p>
      </dsp:txBody>
      <dsp:txXfrm>
        <a:off x="851526" y="4326427"/>
        <a:ext cx="1581464" cy="990445"/>
      </dsp:txXfrm>
    </dsp:sp>
    <dsp:sp modelId="{2198F994-6E95-4DC9-BBD0-53164959B800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232536" y="3174708"/>
              </a:moveTo>
              <a:arcTo wR="2192144" hR="2192144" stAng="9202225" swAng="1359528"/>
            </a:path>
          </a:pathLst>
        </a:custGeom>
        <a:noFill/>
        <a:ln w="6350" cap="flat" cmpd="sng" algn="ctr">
          <a:solidFill>
            <a:schemeClr val="accent3">
              <a:hueOff val="2032949"/>
              <a:satOff val="75000"/>
              <a:lumOff val="-1102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51EAE-040B-498C-A7D4-1B479B31D5D2}">
      <dsp:nvSpPr>
        <dsp:cNvPr id="0" name=""/>
        <dsp:cNvSpPr/>
      </dsp:nvSpPr>
      <dsp:spPr>
        <a:xfrm>
          <a:off x="1602" y="1821954"/>
          <a:ext cx="1688626" cy="1097607"/>
        </a:xfrm>
        <a:prstGeom prst="roundRect">
          <a:avLst/>
        </a:prstGeom>
        <a:solidFill>
          <a:srgbClr val="B435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Evaluation</a:t>
          </a:r>
          <a:endParaRPr lang="zh-TW" altLang="en-US" sz="2000" kern="1200" dirty="0"/>
        </a:p>
      </dsp:txBody>
      <dsp:txXfrm>
        <a:off x="55183" y="1875535"/>
        <a:ext cx="1581464" cy="990445"/>
      </dsp:txXfrm>
    </dsp:sp>
    <dsp:sp modelId="{E5F381C7-39CA-45F2-97BA-D7FA64E7596F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527347" y="765979"/>
              </a:moveTo>
              <a:arcTo wR="2192144" hR="2192144" stAng="13235121" swAng="1211283"/>
            </a:path>
          </a:pathLst>
        </a:custGeom>
        <a:noFill/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28091-03D3-4ED3-B383-9081657C7BFD}">
      <dsp:nvSpPr>
        <dsp:cNvPr id="0" name=""/>
        <dsp:cNvSpPr/>
      </dsp:nvSpPr>
      <dsp:spPr>
        <a:xfrm>
          <a:off x="2086456" y="307220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Data Analysis</a:t>
          </a:r>
          <a:endParaRPr lang="zh-TW" altLang="en-US" sz="2000" kern="1200" dirty="0"/>
        </a:p>
      </dsp:txBody>
      <dsp:txXfrm>
        <a:off x="2140037" y="360801"/>
        <a:ext cx="1581464" cy="990445"/>
      </dsp:txXfrm>
    </dsp:sp>
    <dsp:sp modelId="{C29FC8D6-A737-4C69-820E-6F003C315E91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3262491" y="279069"/>
              </a:moveTo>
              <a:arcTo wR="2192144" hR="2192144" stAng="17953596" swAng="1211283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C5C5D-4784-4BC8-BF46-85094588DB9D}">
      <dsp:nvSpPr>
        <dsp:cNvPr id="0" name=""/>
        <dsp:cNvSpPr/>
      </dsp:nvSpPr>
      <dsp:spPr>
        <a:xfrm>
          <a:off x="4171309" y="1821954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Visualization</a:t>
          </a:r>
          <a:endParaRPr lang="zh-TW" altLang="en-US" sz="2000" kern="1200" dirty="0"/>
        </a:p>
      </dsp:txBody>
      <dsp:txXfrm>
        <a:off x="4224890" y="1875535"/>
        <a:ext cx="1581464" cy="990445"/>
      </dsp:txXfrm>
    </dsp:sp>
    <dsp:sp modelId="{BC72D1D4-1BA4-4028-B00B-55F37A8E1678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4379026" y="2343945"/>
              </a:moveTo>
              <a:arcTo wR="2192144" hR="2192144" stAng="21838246" swAng="1359528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308A9E-056C-4E98-8988-3C617F99108A}">
      <dsp:nvSpPr>
        <dsp:cNvPr id="0" name=""/>
        <dsp:cNvSpPr/>
      </dsp:nvSpPr>
      <dsp:spPr>
        <a:xfrm>
          <a:off x="3374966" y="4272846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Modeling</a:t>
          </a:r>
          <a:endParaRPr lang="zh-TW" altLang="en-US" sz="2000" kern="1200" dirty="0"/>
        </a:p>
      </dsp:txBody>
      <dsp:txXfrm>
        <a:off x="3428547" y="4326427"/>
        <a:ext cx="1581464" cy="990445"/>
      </dsp:txXfrm>
    </dsp:sp>
    <dsp:sp modelId="{9290E701-4C12-4B20-A1DD-4227FC706783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2461080" y="4367729"/>
              </a:moveTo>
              <a:arcTo wR="2192144" hR="2192144" stAng="4977186" swAng="845628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B2DDE-E6A5-4067-810C-6DACCA1ACFD8}">
      <dsp:nvSpPr>
        <dsp:cNvPr id="0" name=""/>
        <dsp:cNvSpPr/>
      </dsp:nvSpPr>
      <dsp:spPr>
        <a:xfrm>
          <a:off x="797945" y="4272846"/>
          <a:ext cx="1688626" cy="1097607"/>
        </a:xfrm>
        <a:prstGeom prst="roundRect">
          <a:avLst/>
        </a:prstGeom>
        <a:solidFill>
          <a:srgbClr val="B04A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Tuning</a:t>
          </a:r>
          <a:endParaRPr lang="zh-TW" altLang="en-US" sz="2000" kern="1200" dirty="0"/>
        </a:p>
      </dsp:txBody>
      <dsp:txXfrm>
        <a:off x="851526" y="4326427"/>
        <a:ext cx="1581464" cy="990445"/>
      </dsp:txXfrm>
    </dsp:sp>
    <dsp:sp modelId="{2198F994-6E95-4DC9-BBD0-53164959B800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232536" y="3174708"/>
              </a:moveTo>
              <a:arcTo wR="2192144" hR="2192144" stAng="9202225" swAng="1359528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51EAE-040B-498C-A7D4-1B479B31D5D2}">
      <dsp:nvSpPr>
        <dsp:cNvPr id="0" name=""/>
        <dsp:cNvSpPr/>
      </dsp:nvSpPr>
      <dsp:spPr>
        <a:xfrm>
          <a:off x="1602" y="1821954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Evaluation</a:t>
          </a:r>
          <a:endParaRPr lang="zh-TW" altLang="en-US" sz="2000" kern="1200" dirty="0"/>
        </a:p>
      </dsp:txBody>
      <dsp:txXfrm>
        <a:off x="55183" y="1875535"/>
        <a:ext cx="1581464" cy="990445"/>
      </dsp:txXfrm>
    </dsp:sp>
    <dsp:sp modelId="{E5F381C7-39CA-45F2-97BA-D7FA64E7596F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527347" y="765979"/>
              </a:moveTo>
              <a:arcTo wR="2192144" hR="2192144" stAng="13235121" swAng="1211283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28091-03D3-4ED3-B383-9081657C7BFD}">
      <dsp:nvSpPr>
        <dsp:cNvPr id="0" name=""/>
        <dsp:cNvSpPr/>
      </dsp:nvSpPr>
      <dsp:spPr>
        <a:xfrm>
          <a:off x="2086456" y="307220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Data Analysis</a:t>
          </a:r>
          <a:endParaRPr lang="zh-TW" altLang="en-US" sz="2000" kern="1200" dirty="0"/>
        </a:p>
      </dsp:txBody>
      <dsp:txXfrm>
        <a:off x="2140037" y="360801"/>
        <a:ext cx="1581464" cy="990445"/>
      </dsp:txXfrm>
    </dsp:sp>
    <dsp:sp modelId="{C29FC8D6-A737-4C69-820E-6F003C315E91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3262491" y="279069"/>
              </a:moveTo>
              <a:arcTo wR="2192144" hR="2192144" stAng="17953596" swAng="1211283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C5C5D-4784-4BC8-BF46-85094588DB9D}">
      <dsp:nvSpPr>
        <dsp:cNvPr id="0" name=""/>
        <dsp:cNvSpPr/>
      </dsp:nvSpPr>
      <dsp:spPr>
        <a:xfrm>
          <a:off x="4171309" y="1821954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Visualization</a:t>
          </a:r>
          <a:endParaRPr lang="zh-TW" altLang="en-US" sz="2000" kern="1200" dirty="0"/>
        </a:p>
      </dsp:txBody>
      <dsp:txXfrm>
        <a:off x="4224890" y="1875535"/>
        <a:ext cx="1581464" cy="990445"/>
      </dsp:txXfrm>
    </dsp:sp>
    <dsp:sp modelId="{BC72D1D4-1BA4-4028-B00B-55F37A8E1678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4379026" y="2343945"/>
              </a:moveTo>
              <a:arcTo wR="2192144" hR="2192144" stAng="21838246" swAng="1359528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308A9E-056C-4E98-8988-3C617F99108A}">
      <dsp:nvSpPr>
        <dsp:cNvPr id="0" name=""/>
        <dsp:cNvSpPr/>
      </dsp:nvSpPr>
      <dsp:spPr>
        <a:xfrm>
          <a:off x="3374966" y="4272846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Modeling</a:t>
          </a:r>
          <a:endParaRPr lang="zh-TW" altLang="en-US" sz="2000" kern="1200" dirty="0"/>
        </a:p>
      </dsp:txBody>
      <dsp:txXfrm>
        <a:off x="3428547" y="4326427"/>
        <a:ext cx="1581464" cy="990445"/>
      </dsp:txXfrm>
    </dsp:sp>
    <dsp:sp modelId="{9290E701-4C12-4B20-A1DD-4227FC706783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2461080" y="4367729"/>
              </a:moveTo>
              <a:arcTo wR="2192144" hR="2192144" stAng="4977186" swAng="845628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B2DDE-E6A5-4067-810C-6DACCA1ACFD8}">
      <dsp:nvSpPr>
        <dsp:cNvPr id="0" name=""/>
        <dsp:cNvSpPr/>
      </dsp:nvSpPr>
      <dsp:spPr>
        <a:xfrm>
          <a:off x="797945" y="4272846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Tuning</a:t>
          </a:r>
          <a:endParaRPr lang="zh-TW" altLang="en-US" sz="2000" kern="1200" dirty="0"/>
        </a:p>
      </dsp:txBody>
      <dsp:txXfrm>
        <a:off x="851526" y="4326427"/>
        <a:ext cx="1581464" cy="990445"/>
      </dsp:txXfrm>
    </dsp:sp>
    <dsp:sp modelId="{2198F994-6E95-4DC9-BBD0-53164959B800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232536" y="3174708"/>
              </a:moveTo>
              <a:arcTo wR="2192144" hR="2192144" stAng="9202225" swAng="1359528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51EAE-040B-498C-A7D4-1B479B31D5D2}">
      <dsp:nvSpPr>
        <dsp:cNvPr id="0" name=""/>
        <dsp:cNvSpPr/>
      </dsp:nvSpPr>
      <dsp:spPr>
        <a:xfrm>
          <a:off x="1602" y="1821954"/>
          <a:ext cx="1688626" cy="1097607"/>
        </a:xfrm>
        <a:prstGeom prst="roundRect">
          <a:avLst/>
        </a:prstGeom>
        <a:solidFill>
          <a:srgbClr val="B435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Evaluation</a:t>
          </a:r>
          <a:endParaRPr lang="zh-TW" altLang="en-US" sz="2000" kern="1200" dirty="0"/>
        </a:p>
      </dsp:txBody>
      <dsp:txXfrm>
        <a:off x="55183" y="1875535"/>
        <a:ext cx="1581464" cy="990445"/>
      </dsp:txXfrm>
    </dsp:sp>
    <dsp:sp modelId="{E5F381C7-39CA-45F2-97BA-D7FA64E7596F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527347" y="765979"/>
              </a:moveTo>
              <a:arcTo wR="2192144" hR="2192144" stAng="13235121" swAng="1211283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28091-03D3-4ED3-B383-9081657C7BFD}">
      <dsp:nvSpPr>
        <dsp:cNvPr id="0" name=""/>
        <dsp:cNvSpPr/>
      </dsp:nvSpPr>
      <dsp:spPr>
        <a:xfrm>
          <a:off x="2086456" y="307220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Data Analysis</a:t>
          </a:r>
          <a:endParaRPr lang="zh-TW" altLang="en-US" sz="2000" kern="1200" dirty="0"/>
        </a:p>
      </dsp:txBody>
      <dsp:txXfrm>
        <a:off x="2140037" y="360801"/>
        <a:ext cx="1581464" cy="990445"/>
      </dsp:txXfrm>
    </dsp:sp>
    <dsp:sp modelId="{C29FC8D6-A737-4C69-820E-6F003C315E91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3262491" y="279069"/>
              </a:moveTo>
              <a:arcTo wR="2192144" hR="2192144" stAng="17953596" swAng="1211283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C5C5D-4784-4BC8-BF46-85094588DB9D}">
      <dsp:nvSpPr>
        <dsp:cNvPr id="0" name=""/>
        <dsp:cNvSpPr/>
      </dsp:nvSpPr>
      <dsp:spPr>
        <a:xfrm>
          <a:off x="4171309" y="1821954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Visualization</a:t>
          </a:r>
          <a:endParaRPr lang="zh-TW" altLang="en-US" sz="2000" kern="1200" dirty="0"/>
        </a:p>
      </dsp:txBody>
      <dsp:txXfrm>
        <a:off x="4224890" y="1875535"/>
        <a:ext cx="1581464" cy="990445"/>
      </dsp:txXfrm>
    </dsp:sp>
    <dsp:sp modelId="{BC72D1D4-1BA4-4028-B00B-55F37A8E1678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4379026" y="2343945"/>
              </a:moveTo>
              <a:arcTo wR="2192144" hR="2192144" stAng="21838246" swAng="1359528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308A9E-056C-4E98-8988-3C617F99108A}">
      <dsp:nvSpPr>
        <dsp:cNvPr id="0" name=""/>
        <dsp:cNvSpPr/>
      </dsp:nvSpPr>
      <dsp:spPr>
        <a:xfrm>
          <a:off x="3374966" y="4272846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Modeling</a:t>
          </a:r>
          <a:endParaRPr lang="zh-TW" altLang="en-US" sz="2000" kern="1200" dirty="0"/>
        </a:p>
      </dsp:txBody>
      <dsp:txXfrm>
        <a:off x="3428547" y="4326427"/>
        <a:ext cx="1581464" cy="990445"/>
      </dsp:txXfrm>
    </dsp:sp>
    <dsp:sp modelId="{9290E701-4C12-4B20-A1DD-4227FC706783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2461080" y="4367729"/>
              </a:moveTo>
              <a:arcTo wR="2192144" hR="2192144" stAng="4977186" swAng="845628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B2DDE-E6A5-4067-810C-6DACCA1ACFD8}">
      <dsp:nvSpPr>
        <dsp:cNvPr id="0" name=""/>
        <dsp:cNvSpPr/>
      </dsp:nvSpPr>
      <dsp:spPr>
        <a:xfrm>
          <a:off x="797945" y="4272846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Tuning</a:t>
          </a:r>
          <a:endParaRPr lang="zh-TW" altLang="en-US" sz="2000" kern="1200" dirty="0"/>
        </a:p>
      </dsp:txBody>
      <dsp:txXfrm>
        <a:off x="851526" y="4326427"/>
        <a:ext cx="1581464" cy="990445"/>
      </dsp:txXfrm>
    </dsp:sp>
    <dsp:sp modelId="{2198F994-6E95-4DC9-BBD0-53164959B800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232536" y="3174708"/>
              </a:moveTo>
              <a:arcTo wR="2192144" hR="2192144" stAng="9202225" swAng="1359528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51EAE-040B-498C-A7D4-1B479B31D5D2}">
      <dsp:nvSpPr>
        <dsp:cNvPr id="0" name=""/>
        <dsp:cNvSpPr/>
      </dsp:nvSpPr>
      <dsp:spPr>
        <a:xfrm>
          <a:off x="1602" y="1821954"/>
          <a:ext cx="1688626" cy="1097607"/>
        </a:xfrm>
        <a:prstGeom prst="roundRect">
          <a:avLst/>
        </a:prstGeom>
        <a:solidFill>
          <a:srgbClr val="B435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Evaluation</a:t>
          </a:r>
          <a:endParaRPr lang="zh-TW" altLang="en-US" sz="2000" kern="1200" dirty="0"/>
        </a:p>
      </dsp:txBody>
      <dsp:txXfrm>
        <a:off x="55183" y="1875535"/>
        <a:ext cx="1581464" cy="990445"/>
      </dsp:txXfrm>
    </dsp:sp>
    <dsp:sp modelId="{E5F381C7-39CA-45F2-97BA-D7FA64E7596F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527347" y="765979"/>
              </a:moveTo>
              <a:arcTo wR="2192144" hR="2192144" stAng="13235121" swAng="1211283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28091-03D3-4ED3-B383-9081657C7BFD}">
      <dsp:nvSpPr>
        <dsp:cNvPr id="0" name=""/>
        <dsp:cNvSpPr/>
      </dsp:nvSpPr>
      <dsp:spPr>
        <a:xfrm>
          <a:off x="2086456" y="307220"/>
          <a:ext cx="1688626" cy="109760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Data Analysis</a:t>
          </a:r>
          <a:endParaRPr lang="zh-TW" altLang="en-US" sz="2000" kern="1200" dirty="0"/>
        </a:p>
      </dsp:txBody>
      <dsp:txXfrm>
        <a:off x="2140037" y="360801"/>
        <a:ext cx="1581464" cy="990445"/>
      </dsp:txXfrm>
    </dsp:sp>
    <dsp:sp modelId="{C29FC8D6-A737-4C69-820E-6F003C315E91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3262491" y="279069"/>
              </a:moveTo>
              <a:arcTo wR="2192144" hR="2192144" stAng="17953596" swAng="1211283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C5C5D-4784-4BC8-BF46-85094588DB9D}">
      <dsp:nvSpPr>
        <dsp:cNvPr id="0" name=""/>
        <dsp:cNvSpPr/>
      </dsp:nvSpPr>
      <dsp:spPr>
        <a:xfrm>
          <a:off x="4171309" y="1821954"/>
          <a:ext cx="1688626" cy="1097607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Visualization</a:t>
          </a:r>
          <a:endParaRPr lang="zh-TW" altLang="en-US" sz="2000" kern="1200" dirty="0"/>
        </a:p>
      </dsp:txBody>
      <dsp:txXfrm>
        <a:off x="4224890" y="1875535"/>
        <a:ext cx="1581464" cy="990445"/>
      </dsp:txXfrm>
    </dsp:sp>
    <dsp:sp modelId="{BC72D1D4-1BA4-4028-B00B-55F37A8E1678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4379026" y="2343945"/>
              </a:moveTo>
              <a:arcTo wR="2192144" hR="2192144" stAng="21838246" swAng="1359528"/>
            </a:path>
          </a:pathLst>
        </a:custGeom>
        <a:noFill/>
        <a:ln w="6350" cap="flat" cmpd="sng" algn="ctr">
          <a:solidFill>
            <a:schemeClr val="accent3">
              <a:hueOff val="677650"/>
              <a:satOff val="25000"/>
              <a:lumOff val="-36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308A9E-056C-4E98-8988-3C617F99108A}">
      <dsp:nvSpPr>
        <dsp:cNvPr id="0" name=""/>
        <dsp:cNvSpPr/>
      </dsp:nvSpPr>
      <dsp:spPr>
        <a:xfrm>
          <a:off x="3374966" y="4272846"/>
          <a:ext cx="1688626" cy="1097607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Modeling</a:t>
          </a:r>
          <a:endParaRPr lang="zh-TW" altLang="en-US" sz="2000" kern="1200" dirty="0"/>
        </a:p>
      </dsp:txBody>
      <dsp:txXfrm>
        <a:off x="3428547" y="4326427"/>
        <a:ext cx="1581464" cy="990445"/>
      </dsp:txXfrm>
    </dsp:sp>
    <dsp:sp modelId="{9290E701-4C12-4B20-A1DD-4227FC706783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2461080" y="4367729"/>
              </a:moveTo>
              <a:arcTo wR="2192144" hR="2192144" stAng="4977186" swAng="845628"/>
            </a:path>
          </a:pathLst>
        </a:custGeom>
        <a:noFill/>
        <a:ln w="635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B2DDE-E6A5-4067-810C-6DACCA1ACFD8}">
      <dsp:nvSpPr>
        <dsp:cNvPr id="0" name=""/>
        <dsp:cNvSpPr/>
      </dsp:nvSpPr>
      <dsp:spPr>
        <a:xfrm>
          <a:off x="797945" y="4272846"/>
          <a:ext cx="1688626" cy="1097607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Tuning</a:t>
          </a:r>
          <a:endParaRPr lang="zh-TW" altLang="en-US" sz="2000" kern="1200" dirty="0"/>
        </a:p>
      </dsp:txBody>
      <dsp:txXfrm>
        <a:off x="851526" y="4326427"/>
        <a:ext cx="1581464" cy="990445"/>
      </dsp:txXfrm>
    </dsp:sp>
    <dsp:sp modelId="{2198F994-6E95-4DC9-BBD0-53164959B800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232536" y="3174708"/>
              </a:moveTo>
              <a:arcTo wR="2192144" hR="2192144" stAng="9202225" swAng="1359528"/>
            </a:path>
          </a:pathLst>
        </a:custGeom>
        <a:noFill/>
        <a:ln w="6350" cap="flat" cmpd="sng" algn="ctr">
          <a:solidFill>
            <a:schemeClr val="accent3">
              <a:hueOff val="2032949"/>
              <a:satOff val="75000"/>
              <a:lumOff val="-1102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51EAE-040B-498C-A7D4-1B479B31D5D2}">
      <dsp:nvSpPr>
        <dsp:cNvPr id="0" name=""/>
        <dsp:cNvSpPr/>
      </dsp:nvSpPr>
      <dsp:spPr>
        <a:xfrm>
          <a:off x="1602" y="1821954"/>
          <a:ext cx="1688626" cy="1097607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Evaluation</a:t>
          </a:r>
          <a:endParaRPr lang="zh-TW" altLang="en-US" sz="2000" kern="1200" dirty="0"/>
        </a:p>
      </dsp:txBody>
      <dsp:txXfrm>
        <a:off x="55183" y="1875535"/>
        <a:ext cx="1581464" cy="990445"/>
      </dsp:txXfrm>
    </dsp:sp>
    <dsp:sp modelId="{E5F381C7-39CA-45F2-97BA-D7FA64E7596F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527347" y="765979"/>
              </a:moveTo>
              <a:arcTo wR="2192144" hR="2192144" stAng="13235121" swAng="1211283"/>
            </a:path>
          </a:pathLst>
        </a:custGeom>
        <a:noFill/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28091-03D3-4ED3-B383-9081657C7BFD}">
      <dsp:nvSpPr>
        <dsp:cNvPr id="0" name=""/>
        <dsp:cNvSpPr/>
      </dsp:nvSpPr>
      <dsp:spPr>
        <a:xfrm>
          <a:off x="2086456" y="307220"/>
          <a:ext cx="1688626" cy="109760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Data Analysis</a:t>
          </a:r>
          <a:endParaRPr lang="zh-TW" altLang="en-US" sz="2000" kern="1200" dirty="0"/>
        </a:p>
      </dsp:txBody>
      <dsp:txXfrm>
        <a:off x="2140037" y="360801"/>
        <a:ext cx="1581464" cy="990445"/>
      </dsp:txXfrm>
    </dsp:sp>
    <dsp:sp modelId="{C29FC8D6-A737-4C69-820E-6F003C315E91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3262491" y="279069"/>
              </a:moveTo>
              <a:arcTo wR="2192144" hR="2192144" stAng="17953596" swAng="1211283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C5C5D-4784-4BC8-BF46-85094588DB9D}">
      <dsp:nvSpPr>
        <dsp:cNvPr id="0" name=""/>
        <dsp:cNvSpPr/>
      </dsp:nvSpPr>
      <dsp:spPr>
        <a:xfrm>
          <a:off x="4171309" y="1821954"/>
          <a:ext cx="1688626" cy="1097607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Visualization</a:t>
          </a:r>
          <a:endParaRPr lang="zh-TW" altLang="en-US" sz="2000" kern="1200" dirty="0"/>
        </a:p>
      </dsp:txBody>
      <dsp:txXfrm>
        <a:off x="4224890" y="1875535"/>
        <a:ext cx="1581464" cy="990445"/>
      </dsp:txXfrm>
    </dsp:sp>
    <dsp:sp modelId="{BC72D1D4-1BA4-4028-B00B-55F37A8E1678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4379026" y="2343945"/>
              </a:moveTo>
              <a:arcTo wR="2192144" hR="2192144" stAng="21838246" swAng="1359528"/>
            </a:path>
          </a:pathLst>
        </a:custGeom>
        <a:noFill/>
        <a:ln w="6350" cap="flat" cmpd="sng" algn="ctr">
          <a:solidFill>
            <a:schemeClr val="accent3">
              <a:hueOff val="677650"/>
              <a:satOff val="25000"/>
              <a:lumOff val="-36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308A9E-056C-4E98-8988-3C617F99108A}">
      <dsp:nvSpPr>
        <dsp:cNvPr id="0" name=""/>
        <dsp:cNvSpPr/>
      </dsp:nvSpPr>
      <dsp:spPr>
        <a:xfrm>
          <a:off x="3374966" y="4272846"/>
          <a:ext cx="1688626" cy="1097607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Modeling</a:t>
          </a:r>
          <a:endParaRPr lang="zh-TW" altLang="en-US" sz="2000" kern="1200" dirty="0"/>
        </a:p>
      </dsp:txBody>
      <dsp:txXfrm>
        <a:off x="3428547" y="4326427"/>
        <a:ext cx="1581464" cy="990445"/>
      </dsp:txXfrm>
    </dsp:sp>
    <dsp:sp modelId="{9290E701-4C12-4B20-A1DD-4227FC706783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2461080" y="4367729"/>
              </a:moveTo>
              <a:arcTo wR="2192144" hR="2192144" stAng="4977186" swAng="845628"/>
            </a:path>
          </a:pathLst>
        </a:custGeom>
        <a:noFill/>
        <a:ln w="635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B2DDE-E6A5-4067-810C-6DACCA1ACFD8}">
      <dsp:nvSpPr>
        <dsp:cNvPr id="0" name=""/>
        <dsp:cNvSpPr/>
      </dsp:nvSpPr>
      <dsp:spPr>
        <a:xfrm>
          <a:off x="797945" y="4272846"/>
          <a:ext cx="1688626" cy="1097607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Tuning</a:t>
          </a:r>
          <a:endParaRPr lang="zh-TW" altLang="en-US" sz="2000" kern="1200" dirty="0"/>
        </a:p>
      </dsp:txBody>
      <dsp:txXfrm>
        <a:off x="851526" y="4326427"/>
        <a:ext cx="1581464" cy="990445"/>
      </dsp:txXfrm>
    </dsp:sp>
    <dsp:sp modelId="{2198F994-6E95-4DC9-BBD0-53164959B800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232536" y="3174708"/>
              </a:moveTo>
              <a:arcTo wR="2192144" hR="2192144" stAng="9202225" swAng="1359528"/>
            </a:path>
          </a:pathLst>
        </a:custGeom>
        <a:noFill/>
        <a:ln w="6350" cap="flat" cmpd="sng" algn="ctr">
          <a:solidFill>
            <a:schemeClr val="accent3">
              <a:hueOff val="2032949"/>
              <a:satOff val="75000"/>
              <a:lumOff val="-1102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51EAE-040B-498C-A7D4-1B479B31D5D2}">
      <dsp:nvSpPr>
        <dsp:cNvPr id="0" name=""/>
        <dsp:cNvSpPr/>
      </dsp:nvSpPr>
      <dsp:spPr>
        <a:xfrm>
          <a:off x="1602" y="1821954"/>
          <a:ext cx="1688626" cy="1097607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Evaluation</a:t>
          </a:r>
          <a:endParaRPr lang="zh-TW" altLang="en-US" sz="2000" kern="1200" dirty="0"/>
        </a:p>
      </dsp:txBody>
      <dsp:txXfrm>
        <a:off x="55183" y="1875535"/>
        <a:ext cx="1581464" cy="990445"/>
      </dsp:txXfrm>
    </dsp:sp>
    <dsp:sp modelId="{E5F381C7-39CA-45F2-97BA-D7FA64E7596F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527347" y="765979"/>
              </a:moveTo>
              <a:arcTo wR="2192144" hR="2192144" stAng="13235121" swAng="1211283"/>
            </a:path>
          </a:pathLst>
        </a:custGeom>
        <a:noFill/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28091-03D3-4ED3-B383-9081657C7BFD}">
      <dsp:nvSpPr>
        <dsp:cNvPr id="0" name=""/>
        <dsp:cNvSpPr/>
      </dsp:nvSpPr>
      <dsp:spPr>
        <a:xfrm>
          <a:off x="2086456" y="307220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Data Analysis</a:t>
          </a:r>
          <a:endParaRPr lang="zh-TW" altLang="en-US" sz="2000" kern="1200" dirty="0"/>
        </a:p>
      </dsp:txBody>
      <dsp:txXfrm>
        <a:off x="2140037" y="360801"/>
        <a:ext cx="1581464" cy="990445"/>
      </dsp:txXfrm>
    </dsp:sp>
    <dsp:sp modelId="{C29FC8D6-A737-4C69-820E-6F003C315E91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3262491" y="279069"/>
              </a:moveTo>
              <a:arcTo wR="2192144" hR="2192144" stAng="17953596" swAng="1211283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C5C5D-4784-4BC8-BF46-85094588DB9D}">
      <dsp:nvSpPr>
        <dsp:cNvPr id="0" name=""/>
        <dsp:cNvSpPr/>
      </dsp:nvSpPr>
      <dsp:spPr>
        <a:xfrm>
          <a:off x="4171309" y="1821954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Visualization</a:t>
          </a:r>
          <a:endParaRPr lang="zh-TW" altLang="en-US" sz="2000" kern="1200" dirty="0"/>
        </a:p>
      </dsp:txBody>
      <dsp:txXfrm>
        <a:off x="4224890" y="1875535"/>
        <a:ext cx="1581464" cy="990445"/>
      </dsp:txXfrm>
    </dsp:sp>
    <dsp:sp modelId="{BC72D1D4-1BA4-4028-B00B-55F37A8E1678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4379026" y="2343945"/>
              </a:moveTo>
              <a:arcTo wR="2192144" hR="2192144" stAng="21838246" swAng="1359528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308A9E-056C-4E98-8988-3C617F99108A}">
      <dsp:nvSpPr>
        <dsp:cNvPr id="0" name=""/>
        <dsp:cNvSpPr/>
      </dsp:nvSpPr>
      <dsp:spPr>
        <a:xfrm>
          <a:off x="3374966" y="4272846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Modeling</a:t>
          </a:r>
          <a:endParaRPr lang="zh-TW" altLang="en-US" sz="2000" kern="1200" dirty="0"/>
        </a:p>
      </dsp:txBody>
      <dsp:txXfrm>
        <a:off x="3428547" y="4326427"/>
        <a:ext cx="1581464" cy="990445"/>
      </dsp:txXfrm>
    </dsp:sp>
    <dsp:sp modelId="{9290E701-4C12-4B20-A1DD-4227FC706783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2461080" y="4367729"/>
              </a:moveTo>
              <a:arcTo wR="2192144" hR="2192144" stAng="4977186" swAng="845628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B2DDE-E6A5-4067-810C-6DACCA1ACFD8}">
      <dsp:nvSpPr>
        <dsp:cNvPr id="0" name=""/>
        <dsp:cNvSpPr/>
      </dsp:nvSpPr>
      <dsp:spPr>
        <a:xfrm>
          <a:off x="797945" y="4272846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Tuning</a:t>
          </a:r>
          <a:endParaRPr lang="zh-TW" altLang="en-US" sz="2000" kern="1200" dirty="0"/>
        </a:p>
      </dsp:txBody>
      <dsp:txXfrm>
        <a:off x="851526" y="4326427"/>
        <a:ext cx="1581464" cy="990445"/>
      </dsp:txXfrm>
    </dsp:sp>
    <dsp:sp modelId="{2198F994-6E95-4DC9-BBD0-53164959B800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232536" y="3174708"/>
              </a:moveTo>
              <a:arcTo wR="2192144" hR="2192144" stAng="9202225" swAng="1359528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51EAE-040B-498C-A7D4-1B479B31D5D2}">
      <dsp:nvSpPr>
        <dsp:cNvPr id="0" name=""/>
        <dsp:cNvSpPr/>
      </dsp:nvSpPr>
      <dsp:spPr>
        <a:xfrm>
          <a:off x="1602" y="1821954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Evaluation</a:t>
          </a:r>
          <a:endParaRPr lang="zh-TW" altLang="en-US" sz="2000" kern="1200" dirty="0"/>
        </a:p>
      </dsp:txBody>
      <dsp:txXfrm>
        <a:off x="55183" y="1875535"/>
        <a:ext cx="1581464" cy="990445"/>
      </dsp:txXfrm>
    </dsp:sp>
    <dsp:sp modelId="{E5F381C7-39CA-45F2-97BA-D7FA64E7596F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527347" y="765979"/>
              </a:moveTo>
              <a:arcTo wR="2192144" hR="2192144" stAng="13235121" swAng="1211283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28091-03D3-4ED3-B383-9081657C7BFD}">
      <dsp:nvSpPr>
        <dsp:cNvPr id="0" name=""/>
        <dsp:cNvSpPr/>
      </dsp:nvSpPr>
      <dsp:spPr>
        <a:xfrm>
          <a:off x="2086456" y="307220"/>
          <a:ext cx="1688626" cy="1097607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Data Analysis</a:t>
          </a:r>
          <a:endParaRPr lang="zh-TW" altLang="en-US" sz="2000" kern="1200" dirty="0"/>
        </a:p>
      </dsp:txBody>
      <dsp:txXfrm>
        <a:off x="2140037" y="360801"/>
        <a:ext cx="1581464" cy="990445"/>
      </dsp:txXfrm>
    </dsp:sp>
    <dsp:sp modelId="{C29FC8D6-A737-4C69-820E-6F003C315E91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3262491" y="279069"/>
              </a:moveTo>
              <a:arcTo wR="2192144" hR="2192144" stAng="17953596" swAng="1211283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C5C5D-4784-4BC8-BF46-85094588DB9D}">
      <dsp:nvSpPr>
        <dsp:cNvPr id="0" name=""/>
        <dsp:cNvSpPr/>
      </dsp:nvSpPr>
      <dsp:spPr>
        <a:xfrm>
          <a:off x="4171309" y="1821954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Visualization</a:t>
          </a:r>
          <a:endParaRPr lang="zh-TW" altLang="en-US" sz="2000" kern="1200" dirty="0"/>
        </a:p>
      </dsp:txBody>
      <dsp:txXfrm>
        <a:off x="4224890" y="1875535"/>
        <a:ext cx="1581464" cy="990445"/>
      </dsp:txXfrm>
    </dsp:sp>
    <dsp:sp modelId="{BC72D1D4-1BA4-4028-B00B-55F37A8E1678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4379026" y="2343945"/>
              </a:moveTo>
              <a:arcTo wR="2192144" hR="2192144" stAng="21838246" swAng="1359528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308A9E-056C-4E98-8988-3C617F99108A}">
      <dsp:nvSpPr>
        <dsp:cNvPr id="0" name=""/>
        <dsp:cNvSpPr/>
      </dsp:nvSpPr>
      <dsp:spPr>
        <a:xfrm>
          <a:off x="3374966" y="4272846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Modeling</a:t>
          </a:r>
          <a:endParaRPr lang="zh-TW" altLang="en-US" sz="2000" kern="1200" dirty="0"/>
        </a:p>
      </dsp:txBody>
      <dsp:txXfrm>
        <a:off x="3428547" y="4326427"/>
        <a:ext cx="1581464" cy="990445"/>
      </dsp:txXfrm>
    </dsp:sp>
    <dsp:sp modelId="{9290E701-4C12-4B20-A1DD-4227FC706783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2461080" y="4367729"/>
              </a:moveTo>
              <a:arcTo wR="2192144" hR="2192144" stAng="4977186" swAng="845628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B2DDE-E6A5-4067-810C-6DACCA1ACFD8}">
      <dsp:nvSpPr>
        <dsp:cNvPr id="0" name=""/>
        <dsp:cNvSpPr/>
      </dsp:nvSpPr>
      <dsp:spPr>
        <a:xfrm>
          <a:off x="797945" y="4272846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Tuning</a:t>
          </a:r>
          <a:endParaRPr lang="zh-TW" altLang="en-US" sz="2000" kern="1200" dirty="0"/>
        </a:p>
      </dsp:txBody>
      <dsp:txXfrm>
        <a:off x="851526" y="4326427"/>
        <a:ext cx="1581464" cy="990445"/>
      </dsp:txXfrm>
    </dsp:sp>
    <dsp:sp modelId="{2198F994-6E95-4DC9-BBD0-53164959B800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232536" y="3174708"/>
              </a:moveTo>
              <a:arcTo wR="2192144" hR="2192144" stAng="9202225" swAng="1359528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51EAE-040B-498C-A7D4-1B479B31D5D2}">
      <dsp:nvSpPr>
        <dsp:cNvPr id="0" name=""/>
        <dsp:cNvSpPr/>
      </dsp:nvSpPr>
      <dsp:spPr>
        <a:xfrm>
          <a:off x="1602" y="1821954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Evaluation</a:t>
          </a:r>
          <a:endParaRPr lang="zh-TW" altLang="en-US" sz="2000" kern="1200" dirty="0"/>
        </a:p>
      </dsp:txBody>
      <dsp:txXfrm>
        <a:off x="55183" y="1875535"/>
        <a:ext cx="1581464" cy="990445"/>
      </dsp:txXfrm>
    </dsp:sp>
    <dsp:sp modelId="{E5F381C7-39CA-45F2-97BA-D7FA64E7596F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527347" y="765979"/>
              </a:moveTo>
              <a:arcTo wR="2192144" hR="2192144" stAng="13235121" swAng="1211283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28091-03D3-4ED3-B383-9081657C7BFD}">
      <dsp:nvSpPr>
        <dsp:cNvPr id="0" name=""/>
        <dsp:cNvSpPr/>
      </dsp:nvSpPr>
      <dsp:spPr>
        <a:xfrm>
          <a:off x="2086456" y="307220"/>
          <a:ext cx="1688626" cy="1097607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Data Analysis</a:t>
          </a:r>
          <a:endParaRPr lang="zh-TW" altLang="en-US" sz="2000" kern="1200" dirty="0"/>
        </a:p>
      </dsp:txBody>
      <dsp:txXfrm>
        <a:off x="2140037" y="360801"/>
        <a:ext cx="1581464" cy="990445"/>
      </dsp:txXfrm>
    </dsp:sp>
    <dsp:sp modelId="{C29FC8D6-A737-4C69-820E-6F003C315E91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3262491" y="279069"/>
              </a:moveTo>
              <a:arcTo wR="2192144" hR="2192144" stAng="17953596" swAng="1211283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C5C5D-4784-4BC8-BF46-85094588DB9D}">
      <dsp:nvSpPr>
        <dsp:cNvPr id="0" name=""/>
        <dsp:cNvSpPr/>
      </dsp:nvSpPr>
      <dsp:spPr>
        <a:xfrm>
          <a:off x="4171309" y="1821954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Visualization</a:t>
          </a:r>
          <a:endParaRPr lang="zh-TW" altLang="en-US" sz="2000" kern="1200" dirty="0"/>
        </a:p>
      </dsp:txBody>
      <dsp:txXfrm>
        <a:off x="4224890" y="1875535"/>
        <a:ext cx="1581464" cy="990445"/>
      </dsp:txXfrm>
    </dsp:sp>
    <dsp:sp modelId="{BC72D1D4-1BA4-4028-B00B-55F37A8E1678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4379026" y="2343945"/>
              </a:moveTo>
              <a:arcTo wR="2192144" hR="2192144" stAng="21838246" swAng="1359528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308A9E-056C-4E98-8988-3C617F99108A}">
      <dsp:nvSpPr>
        <dsp:cNvPr id="0" name=""/>
        <dsp:cNvSpPr/>
      </dsp:nvSpPr>
      <dsp:spPr>
        <a:xfrm>
          <a:off x="3374966" y="4272846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Modeling</a:t>
          </a:r>
          <a:endParaRPr lang="zh-TW" altLang="en-US" sz="2000" kern="1200" dirty="0"/>
        </a:p>
      </dsp:txBody>
      <dsp:txXfrm>
        <a:off x="3428547" y="4326427"/>
        <a:ext cx="1581464" cy="990445"/>
      </dsp:txXfrm>
    </dsp:sp>
    <dsp:sp modelId="{9290E701-4C12-4B20-A1DD-4227FC706783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2461080" y="4367729"/>
              </a:moveTo>
              <a:arcTo wR="2192144" hR="2192144" stAng="4977186" swAng="845628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B2DDE-E6A5-4067-810C-6DACCA1ACFD8}">
      <dsp:nvSpPr>
        <dsp:cNvPr id="0" name=""/>
        <dsp:cNvSpPr/>
      </dsp:nvSpPr>
      <dsp:spPr>
        <a:xfrm>
          <a:off x="797945" y="4272846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Tuning</a:t>
          </a:r>
          <a:endParaRPr lang="zh-TW" altLang="en-US" sz="2000" kern="1200" dirty="0"/>
        </a:p>
      </dsp:txBody>
      <dsp:txXfrm>
        <a:off x="851526" y="4326427"/>
        <a:ext cx="1581464" cy="990445"/>
      </dsp:txXfrm>
    </dsp:sp>
    <dsp:sp modelId="{2198F994-6E95-4DC9-BBD0-53164959B800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232536" y="3174708"/>
              </a:moveTo>
              <a:arcTo wR="2192144" hR="2192144" stAng="9202225" swAng="1359528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51EAE-040B-498C-A7D4-1B479B31D5D2}">
      <dsp:nvSpPr>
        <dsp:cNvPr id="0" name=""/>
        <dsp:cNvSpPr/>
      </dsp:nvSpPr>
      <dsp:spPr>
        <a:xfrm>
          <a:off x="1602" y="1821954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Evaluation</a:t>
          </a:r>
          <a:endParaRPr lang="zh-TW" altLang="en-US" sz="2000" kern="1200" dirty="0"/>
        </a:p>
      </dsp:txBody>
      <dsp:txXfrm>
        <a:off x="55183" y="1875535"/>
        <a:ext cx="1581464" cy="990445"/>
      </dsp:txXfrm>
    </dsp:sp>
    <dsp:sp modelId="{E5F381C7-39CA-45F2-97BA-D7FA64E7596F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527347" y="765979"/>
              </a:moveTo>
              <a:arcTo wR="2192144" hR="2192144" stAng="13235121" swAng="1211283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28091-03D3-4ED3-B383-9081657C7BFD}">
      <dsp:nvSpPr>
        <dsp:cNvPr id="0" name=""/>
        <dsp:cNvSpPr/>
      </dsp:nvSpPr>
      <dsp:spPr>
        <a:xfrm>
          <a:off x="2086456" y="307220"/>
          <a:ext cx="1688626" cy="1097607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Data Analysis</a:t>
          </a:r>
          <a:endParaRPr lang="zh-TW" altLang="en-US" sz="2000" kern="1200" dirty="0"/>
        </a:p>
      </dsp:txBody>
      <dsp:txXfrm>
        <a:off x="2140037" y="360801"/>
        <a:ext cx="1581464" cy="990445"/>
      </dsp:txXfrm>
    </dsp:sp>
    <dsp:sp modelId="{C29FC8D6-A737-4C69-820E-6F003C315E91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3262491" y="279069"/>
              </a:moveTo>
              <a:arcTo wR="2192144" hR="2192144" stAng="17953596" swAng="1211283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C5C5D-4784-4BC8-BF46-85094588DB9D}">
      <dsp:nvSpPr>
        <dsp:cNvPr id="0" name=""/>
        <dsp:cNvSpPr/>
      </dsp:nvSpPr>
      <dsp:spPr>
        <a:xfrm>
          <a:off x="4171309" y="1821954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Visualization</a:t>
          </a:r>
          <a:endParaRPr lang="zh-TW" altLang="en-US" sz="2000" kern="1200" dirty="0"/>
        </a:p>
      </dsp:txBody>
      <dsp:txXfrm>
        <a:off x="4224890" y="1875535"/>
        <a:ext cx="1581464" cy="990445"/>
      </dsp:txXfrm>
    </dsp:sp>
    <dsp:sp modelId="{BC72D1D4-1BA4-4028-B00B-55F37A8E1678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4379026" y="2343945"/>
              </a:moveTo>
              <a:arcTo wR="2192144" hR="2192144" stAng="21838246" swAng="1359528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308A9E-056C-4E98-8988-3C617F99108A}">
      <dsp:nvSpPr>
        <dsp:cNvPr id="0" name=""/>
        <dsp:cNvSpPr/>
      </dsp:nvSpPr>
      <dsp:spPr>
        <a:xfrm>
          <a:off x="3374966" y="4272846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Modeling</a:t>
          </a:r>
          <a:endParaRPr lang="zh-TW" altLang="en-US" sz="2000" kern="1200" dirty="0"/>
        </a:p>
      </dsp:txBody>
      <dsp:txXfrm>
        <a:off x="3428547" y="4326427"/>
        <a:ext cx="1581464" cy="990445"/>
      </dsp:txXfrm>
    </dsp:sp>
    <dsp:sp modelId="{9290E701-4C12-4B20-A1DD-4227FC706783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2461080" y="4367729"/>
              </a:moveTo>
              <a:arcTo wR="2192144" hR="2192144" stAng="4977186" swAng="845628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B2DDE-E6A5-4067-810C-6DACCA1ACFD8}">
      <dsp:nvSpPr>
        <dsp:cNvPr id="0" name=""/>
        <dsp:cNvSpPr/>
      </dsp:nvSpPr>
      <dsp:spPr>
        <a:xfrm>
          <a:off x="797945" y="4272846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Tuning</a:t>
          </a:r>
          <a:endParaRPr lang="zh-TW" altLang="en-US" sz="2000" kern="1200" dirty="0"/>
        </a:p>
      </dsp:txBody>
      <dsp:txXfrm>
        <a:off x="851526" y="4326427"/>
        <a:ext cx="1581464" cy="990445"/>
      </dsp:txXfrm>
    </dsp:sp>
    <dsp:sp modelId="{2198F994-6E95-4DC9-BBD0-53164959B800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232536" y="3174708"/>
              </a:moveTo>
              <a:arcTo wR="2192144" hR="2192144" stAng="9202225" swAng="1359528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51EAE-040B-498C-A7D4-1B479B31D5D2}">
      <dsp:nvSpPr>
        <dsp:cNvPr id="0" name=""/>
        <dsp:cNvSpPr/>
      </dsp:nvSpPr>
      <dsp:spPr>
        <a:xfrm>
          <a:off x="1602" y="1821954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Evaluation</a:t>
          </a:r>
          <a:endParaRPr lang="zh-TW" altLang="en-US" sz="2000" kern="1200" dirty="0"/>
        </a:p>
      </dsp:txBody>
      <dsp:txXfrm>
        <a:off x="55183" y="1875535"/>
        <a:ext cx="1581464" cy="990445"/>
      </dsp:txXfrm>
    </dsp:sp>
    <dsp:sp modelId="{E5F381C7-39CA-45F2-97BA-D7FA64E7596F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527347" y="765979"/>
              </a:moveTo>
              <a:arcTo wR="2192144" hR="2192144" stAng="13235121" swAng="1211283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28091-03D3-4ED3-B383-9081657C7BFD}">
      <dsp:nvSpPr>
        <dsp:cNvPr id="0" name=""/>
        <dsp:cNvSpPr/>
      </dsp:nvSpPr>
      <dsp:spPr>
        <a:xfrm>
          <a:off x="2086456" y="307220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Data Analysis</a:t>
          </a:r>
          <a:endParaRPr lang="zh-TW" altLang="en-US" sz="2000" kern="1200" dirty="0"/>
        </a:p>
      </dsp:txBody>
      <dsp:txXfrm>
        <a:off x="2140037" y="360801"/>
        <a:ext cx="1581464" cy="990445"/>
      </dsp:txXfrm>
    </dsp:sp>
    <dsp:sp modelId="{C29FC8D6-A737-4C69-820E-6F003C315E91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3262491" y="279069"/>
              </a:moveTo>
              <a:arcTo wR="2192144" hR="2192144" stAng="17953596" swAng="1211283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C5C5D-4784-4BC8-BF46-85094588DB9D}">
      <dsp:nvSpPr>
        <dsp:cNvPr id="0" name=""/>
        <dsp:cNvSpPr/>
      </dsp:nvSpPr>
      <dsp:spPr>
        <a:xfrm>
          <a:off x="4171309" y="1821954"/>
          <a:ext cx="1688626" cy="1097607"/>
        </a:xfrm>
        <a:prstGeom prst="roundRect">
          <a:avLst/>
        </a:prstGeom>
        <a:solidFill>
          <a:srgbClr val="AD833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Visualization</a:t>
          </a:r>
          <a:endParaRPr lang="zh-TW" altLang="en-US" sz="2000" kern="1200" dirty="0"/>
        </a:p>
      </dsp:txBody>
      <dsp:txXfrm>
        <a:off x="4224890" y="1875535"/>
        <a:ext cx="1581464" cy="990445"/>
      </dsp:txXfrm>
    </dsp:sp>
    <dsp:sp modelId="{BC72D1D4-1BA4-4028-B00B-55F37A8E1678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4379026" y="2343945"/>
              </a:moveTo>
              <a:arcTo wR="2192144" hR="2192144" stAng="21838246" swAng="1359528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308A9E-056C-4E98-8988-3C617F99108A}">
      <dsp:nvSpPr>
        <dsp:cNvPr id="0" name=""/>
        <dsp:cNvSpPr/>
      </dsp:nvSpPr>
      <dsp:spPr>
        <a:xfrm>
          <a:off x="3374966" y="4272846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Modeling</a:t>
          </a:r>
          <a:endParaRPr lang="zh-TW" altLang="en-US" sz="2000" kern="1200" dirty="0"/>
        </a:p>
      </dsp:txBody>
      <dsp:txXfrm>
        <a:off x="3428547" y="4326427"/>
        <a:ext cx="1581464" cy="990445"/>
      </dsp:txXfrm>
    </dsp:sp>
    <dsp:sp modelId="{9290E701-4C12-4B20-A1DD-4227FC706783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2461080" y="4367729"/>
              </a:moveTo>
              <a:arcTo wR="2192144" hR="2192144" stAng="4977186" swAng="845628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B2DDE-E6A5-4067-810C-6DACCA1ACFD8}">
      <dsp:nvSpPr>
        <dsp:cNvPr id="0" name=""/>
        <dsp:cNvSpPr/>
      </dsp:nvSpPr>
      <dsp:spPr>
        <a:xfrm>
          <a:off x="797945" y="4272846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Tuning</a:t>
          </a:r>
          <a:endParaRPr lang="zh-TW" altLang="en-US" sz="2000" kern="1200" dirty="0"/>
        </a:p>
      </dsp:txBody>
      <dsp:txXfrm>
        <a:off x="851526" y="4326427"/>
        <a:ext cx="1581464" cy="990445"/>
      </dsp:txXfrm>
    </dsp:sp>
    <dsp:sp modelId="{2198F994-6E95-4DC9-BBD0-53164959B800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232536" y="3174708"/>
              </a:moveTo>
              <a:arcTo wR="2192144" hR="2192144" stAng="9202225" swAng="1359528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51EAE-040B-498C-A7D4-1B479B31D5D2}">
      <dsp:nvSpPr>
        <dsp:cNvPr id="0" name=""/>
        <dsp:cNvSpPr/>
      </dsp:nvSpPr>
      <dsp:spPr>
        <a:xfrm>
          <a:off x="1602" y="1821954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Evaluation</a:t>
          </a:r>
          <a:endParaRPr lang="zh-TW" altLang="en-US" sz="2000" kern="1200" dirty="0"/>
        </a:p>
      </dsp:txBody>
      <dsp:txXfrm>
        <a:off x="55183" y="1875535"/>
        <a:ext cx="1581464" cy="990445"/>
      </dsp:txXfrm>
    </dsp:sp>
    <dsp:sp modelId="{E5F381C7-39CA-45F2-97BA-D7FA64E7596F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527347" y="765979"/>
              </a:moveTo>
              <a:arcTo wR="2192144" hR="2192144" stAng="13235121" swAng="1211283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28091-03D3-4ED3-B383-9081657C7BFD}">
      <dsp:nvSpPr>
        <dsp:cNvPr id="0" name=""/>
        <dsp:cNvSpPr/>
      </dsp:nvSpPr>
      <dsp:spPr>
        <a:xfrm>
          <a:off x="2086456" y="307220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Data Analysis</a:t>
          </a:r>
          <a:endParaRPr lang="zh-TW" altLang="en-US" sz="2000" kern="1200" dirty="0"/>
        </a:p>
      </dsp:txBody>
      <dsp:txXfrm>
        <a:off x="2140037" y="360801"/>
        <a:ext cx="1581464" cy="990445"/>
      </dsp:txXfrm>
    </dsp:sp>
    <dsp:sp modelId="{C29FC8D6-A737-4C69-820E-6F003C315E91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3262491" y="279069"/>
              </a:moveTo>
              <a:arcTo wR="2192144" hR="2192144" stAng="17953596" swAng="1211283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C5C5D-4784-4BC8-BF46-85094588DB9D}">
      <dsp:nvSpPr>
        <dsp:cNvPr id="0" name=""/>
        <dsp:cNvSpPr/>
      </dsp:nvSpPr>
      <dsp:spPr>
        <a:xfrm>
          <a:off x="4171309" y="1821954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Visualization</a:t>
          </a:r>
          <a:endParaRPr lang="zh-TW" altLang="en-US" sz="2000" kern="1200" dirty="0"/>
        </a:p>
      </dsp:txBody>
      <dsp:txXfrm>
        <a:off x="4224890" y="1875535"/>
        <a:ext cx="1581464" cy="990445"/>
      </dsp:txXfrm>
    </dsp:sp>
    <dsp:sp modelId="{BC72D1D4-1BA4-4028-B00B-55F37A8E1678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4379026" y="2343945"/>
              </a:moveTo>
              <a:arcTo wR="2192144" hR="2192144" stAng="21838246" swAng="1359528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308A9E-056C-4E98-8988-3C617F99108A}">
      <dsp:nvSpPr>
        <dsp:cNvPr id="0" name=""/>
        <dsp:cNvSpPr/>
      </dsp:nvSpPr>
      <dsp:spPr>
        <a:xfrm>
          <a:off x="3374966" y="4272846"/>
          <a:ext cx="1688626" cy="1097607"/>
        </a:xfrm>
        <a:prstGeom prst="roundRect">
          <a:avLst/>
        </a:prstGeom>
        <a:solidFill>
          <a:srgbClr val="AD63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Modeling</a:t>
          </a:r>
          <a:endParaRPr lang="zh-TW" altLang="en-US" sz="2000" kern="1200" dirty="0"/>
        </a:p>
      </dsp:txBody>
      <dsp:txXfrm>
        <a:off x="3428547" y="4326427"/>
        <a:ext cx="1581464" cy="990445"/>
      </dsp:txXfrm>
    </dsp:sp>
    <dsp:sp modelId="{9290E701-4C12-4B20-A1DD-4227FC706783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2461080" y="4367729"/>
              </a:moveTo>
              <a:arcTo wR="2192144" hR="2192144" stAng="4977186" swAng="845628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B2DDE-E6A5-4067-810C-6DACCA1ACFD8}">
      <dsp:nvSpPr>
        <dsp:cNvPr id="0" name=""/>
        <dsp:cNvSpPr/>
      </dsp:nvSpPr>
      <dsp:spPr>
        <a:xfrm>
          <a:off x="797945" y="4272846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Tuning</a:t>
          </a:r>
          <a:endParaRPr lang="zh-TW" altLang="en-US" sz="2000" kern="1200" dirty="0"/>
        </a:p>
      </dsp:txBody>
      <dsp:txXfrm>
        <a:off x="851526" y="4326427"/>
        <a:ext cx="1581464" cy="990445"/>
      </dsp:txXfrm>
    </dsp:sp>
    <dsp:sp modelId="{2198F994-6E95-4DC9-BBD0-53164959B800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232536" y="3174708"/>
              </a:moveTo>
              <a:arcTo wR="2192144" hR="2192144" stAng="9202225" swAng="1359528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51EAE-040B-498C-A7D4-1B479B31D5D2}">
      <dsp:nvSpPr>
        <dsp:cNvPr id="0" name=""/>
        <dsp:cNvSpPr/>
      </dsp:nvSpPr>
      <dsp:spPr>
        <a:xfrm>
          <a:off x="1602" y="1821954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Evaluation</a:t>
          </a:r>
          <a:endParaRPr lang="zh-TW" altLang="en-US" sz="2000" kern="1200" dirty="0"/>
        </a:p>
      </dsp:txBody>
      <dsp:txXfrm>
        <a:off x="55183" y="1875535"/>
        <a:ext cx="1581464" cy="990445"/>
      </dsp:txXfrm>
    </dsp:sp>
    <dsp:sp modelId="{E5F381C7-39CA-45F2-97BA-D7FA64E7596F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527347" y="765979"/>
              </a:moveTo>
              <a:arcTo wR="2192144" hR="2192144" stAng="13235121" swAng="1211283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28091-03D3-4ED3-B383-9081657C7BFD}">
      <dsp:nvSpPr>
        <dsp:cNvPr id="0" name=""/>
        <dsp:cNvSpPr/>
      </dsp:nvSpPr>
      <dsp:spPr>
        <a:xfrm>
          <a:off x="2086456" y="307220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Data Analysis</a:t>
          </a:r>
          <a:endParaRPr lang="zh-TW" altLang="en-US" sz="2000" kern="1200" dirty="0"/>
        </a:p>
      </dsp:txBody>
      <dsp:txXfrm>
        <a:off x="2140037" y="360801"/>
        <a:ext cx="1581464" cy="990445"/>
      </dsp:txXfrm>
    </dsp:sp>
    <dsp:sp modelId="{C29FC8D6-A737-4C69-820E-6F003C315E91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3262491" y="279069"/>
              </a:moveTo>
              <a:arcTo wR="2192144" hR="2192144" stAng="17953596" swAng="1211283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C5C5D-4784-4BC8-BF46-85094588DB9D}">
      <dsp:nvSpPr>
        <dsp:cNvPr id="0" name=""/>
        <dsp:cNvSpPr/>
      </dsp:nvSpPr>
      <dsp:spPr>
        <a:xfrm>
          <a:off x="4171309" y="1821954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Visualization</a:t>
          </a:r>
          <a:endParaRPr lang="zh-TW" altLang="en-US" sz="2000" kern="1200" dirty="0"/>
        </a:p>
      </dsp:txBody>
      <dsp:txXfrm>
        <a:off x="4224890" y="1875535"/>
        <a:ext cx="1581464" cy="990445"/>
      </dsp:txXfrm>
    </dsp:sp>
    <dsp:sp modelId="{BC72D1D4-1BA4-4028-B00B-55F37A8E1678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4379026" y="2343945"/>
              </a:moveTo>
              <a:arcTo wR="2192144" hR="2192144" stAng="21838246" swAng="1359528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308A9E-056C-4E98-8988-3C617F99108A}">
      <dsp:nvSpPr>
        <dsp:cNvPr id="0" name=""/>
        <dsp:cNvSpPr/>
      </dsp:nvSpPr>
      <dsp:spPr>
        <a:xfrm>
          <a:off x="3374966" y="4272846"/>
          <a:ext cx="1688626" cy="1097607"/>
        </a:xfrm>
        <a:prstGeom prst="roundRect">
          <a:avLst/>
        </a:prstGeom>
        <a:solidFill>
          <a:srgbClr val="AD63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Modeling</a:t>
          </a:r>
          <a:endParaRPr lang="zh-TW" altLang="en-US" sz="2000" kern="1200" dirty="0"/>
        </a:p>
      </dsp:txBody>
      <dsp:txXfrm>
        <a:off x="3428547" y="4326427"/>
        <a:ext cx="1581464" cy="990445"/>
      </dsp:txXfrm>
    </dsp:sp>
    <dsp:sp modelId="{9290E701-4C12-4B20-A1DD-4227FC706783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2461080" y="4367729"/>
              </a:moveTo>
              <a:arcTo wR="2192144" hR="2192144" stAng="4977186" swAng="845628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B2DDE-E6A5-4067-810C-6DACCA1ACFD8}">
      <dsp:nvSpPr>
        <dsp:cNvPr id="0" name=""/>
        <dsp:cNvSpPr/>
      </dsp:nvSpPr>
      <dsp:spPr>
        <a:xfrm>
          <a:off x="797945" y="4272846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Tuning</a:t>
          </a:r>
          <a:endParaRPr lang="zh-TW" altLang="en-US" sz="2000" kern="1200" dirty="0"/>
        </a:p>
      </dsp:txBody>
      <dsp:txXfrm>
        <a:off x="851526" y="4326427"/>
        <a:ext cx="1581464" cy="990445"/>
      </dsp:txXfrm>
    </dsp:sp>
    <dsp:sp modelId="{2198F994-6E95-4DC9-BBD0-53164959B800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232536" y="3174708"/>
              </a:moveTo>
              <a:arcTo wR="2192144" hR="2192144" stAng="9202225" swAng="1359528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51EAE-040B-498C-A7D4-1B479B31D5D2}">
      <dsp:nvSpPr>
        <dsp:cNvPr id="0" name=""/>
        <dsp:cNvSpPr/>
      </dsp:nvSpPr>
      <dsp:spPr>
        <a:xfrm>
          <a:off x="1602" y="1821954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Evaluation</a:t>
          </a:r>
          <a:endParaRPr lang="zh-TW" altLang="en-US" sz="2000" kern="1200" dirty="0"/>
        </a:p>
      </dsp:txBody>
      <dsp:txXfrm>
        <a:off x="55183" y="1875535"/>
        <a:ext cx="1581464" cy="990445"/>
      </dsp:txXfrm>
    </dsp:sp>
    <dsp:sp modelId="{E5F381C7-39CA-45F2-97BA-D7FA64E7596F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527347" y="765979"/>
              </a:moveTo>
              <a:arcTo wR="2192144" hR="2192144" stAng="13235121" swAng="1211283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28091-03D3-4ED3-B383-9081657C7BFD}">
      <dsp:nvSpPr>
        <dsp:cNvPr id="0" name=""/>
        <dsp:cNvSpPr/>
      </dsp:nvSpPr>
      <dsp:spPr>
        <a:xfrm>
          <a:off x="2086456" y="307220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Data Analysis</a:t>
          </a:r>
          <a:endParaRPr lang="zh-TW" altLang="en-US" sz="2000" kern="1200" dirty="0"/>
        </a:p>
      </dsp:txBody>
      <dsp:txXfrm>
        <a:off x="2140037" y="360801"/>
        <a:ext cx="1581464" cy="990445"/>
      </dsp:txXfrm>
    </dsp:sp>
    <dsp:sp modelId="{C29FC8D6-A737-4C69-820E-6F003C315E91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3262491" y="279069"/>
              </a:moveTo>
              <a:arcTo wR="2192144" hR="2192144" stAng="17953596" swAng="1211283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C5C5D-4784-4BC8-BF46-85094588DB9D}">
      <dsp:nvSpPr>
        <dsp:cNvPr id="0" name=""/>
        <dsp:cNvSpPr/>
      </dsp:nvSpPr>
      <dsp:spPr>
        <a:xfrm>
          <a:off x="4171309" y="1821954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Visualization</a:t>
          </a:r>
          <a:endParaRPr lang="zh-TW" altLang="en-US" sz="2000" kern="1200" dirty="0"/>
        </a:p>
      </dsp:txBody>
      <dsp:txXfrm>
        <a:off x="4224890" y="1875535"/>
        <a:ext cx="1581464" cy="990445"/>
      </dsp:txXfrm>
    </dsp:sp>
    <dsp:sp modelId="{BC72D1D4-1BA4-4028-B00B-55F37A8E1678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4379026" y="2343945"/>
              </a:moveTo>
              <a:arcTo wR="2192144" hR="2192144" stAng="21838246" swAng="1359528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308A9E-056C-4E98-8988-3C617F99108A}">
      <dsp:nvSpPr>
        <dsp:cNvPr id="0" name=""/>
        <dsp:cNvSpPr/>
      </dsp:nvSpPr>
      <dsp:spPr>
        <a:xfrm>
          <a:off x="3374966" y="4272846"/>
          <a:ext cx="1688626" cy="1097607"/>
        </a:xfrm>
        <a:prstGeom prst="roundRect">
          <a:avLst/>
        </a:prstGeom>
        <a:solidFill>
          <a:srgbClr val="AD63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Modeling</a:t>
          </a:r>
          <a:endParaRPr lang="zh-TW" altLang="en-US" sz="2000" kern="1200" dirty="0"/>
        </a:p>
      </dsp:txBody>
      <dsp:txXfrm>
        <a:off x="3428547" y="4326427"/>
        <a:ext cx="1581464" cy="990445"/>
      </dsp:txXfrm>
    </dsp:sp>
    <dsp:sp modelId="{9290E701-4C12-4B20-A1DD-4227FC706783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2461080" y="4367729"/>
              </a:moveTo>
              <a:arcTo wR="2192144" hR="2192144" stAng="4977186" swAng="845628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B2DDE-E6A5-4067-810C-6DACCA1ACFD8}">
      <dsp:nvSpPr>
        <dsp:cNvPr id="0" name=""/>
        <dsp:cNvSpPr/>
      </dsp:nvSpPr>
      <dsp:spPr>
        <a:xfrm>
          <a:off x="797945" y="4272846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Tuning</a:t>
          </a:r>
          <a:endParaRPr lang="zh-TW" altLang="en-US" sz="2000" kern="1200" dirty="0"/>
        </a:p>
      </dsp:txBody>
      <dsp:txXfrm>
        <a:off x="851526" y="4326427"/>
        <a:ext cx="1581464" cy="990445"/>
      </dsp:txXfrm>
    </dsp:sp>
    <dsp:sp modelId="{2198F994-6E95-4DC9-BBD0-53164959B800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232536" y="3174708"/>
              </a:moveTo>
              <a:arcTo wR="2192144" hR="2192144" stAng="9202225" swAng="1359528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51EAE-040B-498C-A7D4-1B479B31D5D2}">
      <dsp:nvSpPr>
        <dsp:cNvPr id="0" name=""/>
        <dsp:cNvSpPr/>
      </dsp:nvSpPr>
      <dsp:spPr>
        <a:xfrm>
          <a:off x="1602" y="1821954"/>
          <a:ext cx="1688626" cy="10976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Evaluation</a:t>
          </a:r>
          <a:endParaRPr lang="zh-TW" altLang="en-US" sz="2000" kern="1200" dirty="0"/>
        </a:p>
      </dsp:txBody>
      <dsp:txXfrm>
        <a:off x="55183" y="1875535"/>
        <a:ext cx="1581464" cy="990445"/>
      </dsp:txXfrm>
    </dsp:sp>
    <dsp:sp modelId="{E5F381C7-39CA-45F2-97BA-D7FA64E7596F}">
      <dsp:nvSpPr>
        <dsp:cNvPr id="0" name=""/>
        <dsp:cNvSpPr/>
      </dsp:nvSpPr>
      <dsp:spPr>
        <a:xfrm>
          <a:off x="738625" y="856023"/>
          <a:ext cx="4384288" cy="4384288"/>
        </a:xfrm>
        <a:custGeom>
          <a:avLst/>
          <a:gdLst/>
          <a:ahLst/>
          <a:cxnLst/>
          <a:rect l="0" t="0" r="0" b="0"/>
          <a:pathLst>
            <a:path>
              <a:moveTo>
                <a:pt x="527347" y="765979"/>
              </a:moveTo>
              <a:arcTo wR="2192144" hR="2192144" stAng="13235121" swAng="1211283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2328-72C8-4EEB-A6F8-92FD727E789A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CCE5-8E8B-42BB-A057-422EE12A0D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06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2328-72C8-4EEB-A6F8-92FD727E789A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CCE5-8E8B-42BB-A057-422EE12A0D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10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2328-72C8-4EEB-A6F8-92FD727E789A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CCE5-8E8B-42BB-A057-422EE12A0D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51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2328-72C8-4EEB-A6F8-92FD727E789A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CCE5-8E8B-42BB-A057-422EE12A0D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50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2328-72C8-4EEB-A6F8-92FD727E789A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CCE5-8E8B-42BB-A057-422EE12A0D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21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2328-72C8-4EEB-A6F8-92FD727E789A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CCE5-8E8B-42BB-A057-422EE12A0D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89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2328-72C8-4EEB-A6F8-92FD727E789A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CCE5-8E8B-42BB-A057-422EE12A0D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96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2328-72C8-4EEB-A6F8-92FD727E789A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CCE5-8E8B-42BB-A057-422EE12A0D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60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2328-72C8-4EEB-A6F8-92FD727E789A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CCE5-8E8B-42BB-A057-422EE12A0D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77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2328-72C8-4EEB-A6F8-92FD727E789A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CCE5-8E8B-42BB-A057-422EE12A0D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07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2328-72C8-4EEB-A6F8-92FD727E789A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CCE5-8E8B-42BB-A057-422EE12A0D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0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92328-72C8-4EEB-A6F8-92FD727E789A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4CCE5-8E8B-42BB-A057-422EE12A0D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85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17" name="內容版面配置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9490636"/>
              </p:ext>
            </p:extLst>
          </p:nvPr>
        </p:nvGraphicFramePr>
        <p:xfrm>
          <a:off x="3165229" y="1126209"/>
          <a:ext cx="5861539" cy="5750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標題 1"/>
          <p:cNvSpPr txBox="1">
            <a:spLocks/>
          </p:cNvSpPr>
          <p:nvPr/>
        </p:nvSpPr>
        <p:spPr>
          <a:xfrm>
            <a:off x="838200" y="365125"/>
            <a:ext cx="10515600" cy="575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Data </a:t>
            </a:r>
            <a:r>
              <a:rPr lang="en-US" altLang="zh-TW" sz="4000" dirty="0" smtClean="0"/>
              <a:t>analysis</a:t>
            </a:r>
            <a:r>
              <a:rPr lang="en-US" altLang="zh-TW" dirty="0" smtClean="0"/>
              <a:t> lesson/experience</a:t>
            </a:r>
            <a:endParaRPr lang="zh-TW" altLang="en-US" dirty="0"/>
          </a:p>
        </p:txBody>
      </p:sp>
      <p:sp>
        <p:nvSpPr>
          <p:cNvPr id="2" name="圓角矩形 1"/>
          <p:cNvSpPr/>
          <p:nvPr/>
        </p:nvSpPr>
        <p:spPr>
          <a:xfrm>
            <a:off x="5227026" y="3473755"/>
            <a:ext cx="1737947" cy="10550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Problem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707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401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Data analysis lesson/experience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93395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Programing on auto-tuning or semi-auto- tuning.</a:t>
            </a:r>
          </a:p>
          <a:p>
            <a:r>
              <a:rPr lang="en-US" altLang="zh-TW" dirty="0"/>
              <a:t>Write down the tuning </a:t>
            </a:r>
            <a:r>
              <a:rPr lang="en-US" altLang="zh-TW" dirty="0" smtClean="0"/>
              <a:t>parameter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by case.</a:t>
            </a:r>
            <a:endParaRPr lang="en-US" altLang="zh-TW" dirty="0"/>
          </a:p>
        </p:txBody>
      </p:sp>
      <p:graphicFrame>
        <p:nvGraphicFramePr>
          <p:cNvPr id="4" name="內容版面配置區 9"/>
          <p:cNvGraphicFramePr>
            <a:graphicFrameLocks/>
          </p:cNvGraphicFramePr>
          <p:nvPr>
            <p:extLst/>
          </p:nvPr>
        </p:nvGraphicFramePr>
        <p:xfrm>
          <a:off x="5662245" y="1402618"/>
          <a:ext cx="5861539" cy="5750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圓角矩形 4"/>
          <p:cNvSpPr/>
          <p:nvPr/>
        </p:nvSpPr>
        <p:spPr>
          <a:xfrm>
            <a:off x="838200" y="1187133"/>
            <a:ext cx="2560320" cy="496389"/>
          </a:xfrm>
          <a:prstGeom prst="roundRect">
            <a:avLst/>
          </a:prstGeom>
          <a:solidFill>
            <a:srgbClr val="B04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dirty="0" smtClean="0"/>
              <a:t>Tuning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7724042" y="3772693"/>
            <a:ext cx="1737947" cy="1055077"/>
          </a:xfrm>
          <a:prstGeom prst="roundRect">
            <a:avLst/>
          </a:prstGeom>
          <a:solidFill>
            <a:srgbClr val="44546A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Problem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282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401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Data analysis lesson/experience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781550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Evaluating Models</a:t>
            </a:r>
          </a:p>
          <a:p>
            <a:r>
              <a:rPr lang="en-US" altLang="zh-TW" dirty="0"/>
              <a:t>Hold-Out Testing Sets</a:t>
            </a:r>
          </a:p>
          <a:p>
            <a:r>
              <a:rPr lang="en-US" altLang="zh-TW" dirty="0"/>
              <a:t>K-fold Cross validation</a:t>
            </a:r>
          </a:p>
          <a:p>
            <a:r>
              <a:rPr lang="en-US" altLang="zh-TW" dirty="0"/>
              <a:t>Leave-One-Out Cross Validation</a:t>
            </a:r>
          </a:p>
          <a:p>
            <a:r>
              <a:rPr lang="en-US" altLang="zh-TW" dirty="0"/>
              <a:t>Classifier Accuracy</a:t>
            </a:r>
          </a:p>
          <a:p>
            <a:r>
              <a:rPr lang="en-US" altLang="zh-TW" dirty="0"/>
              <a:t>Confusion Matrix: Sensitivity, Specificity, Precision, NPV, FPR, FDR, FDR, Accuracy, F1 score, MCC.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4" name="內容版面配置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893451"/>
              </p:ext>
            </p:extLst>
          </p:nvPr>
        </p:nvGraphicFramePr>
        <p:xfrm>
          <a:off x="5662245" y="1402618"/>
          <a:ext cx="5861539" cy="5750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圓角矩形 4"/>
          <p:cNvSpPr/>
          <p:nvPr/>
        </p:nvSpPr>
        <p:spPr>
          <a:xfrm>
            <a:off x="838200" y="1187133"/>
            <a:ext cx="2560320" cy="496389"/>
          </a:xfrm>
          <a:prstGeom prst="roundRect">
            <a:avLst/>
          </a:prstGeom>
          <a:solidFill>
            <a:srgbClr val="B4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Evaluation</a:t>
            </a:r>
            <a:endParaRPr lang="en-US" altLang="zh-TW" dirty="0"/>
          </a:p>
        </p:txBody>
      </p:sp>
      <p:sp>
        <p:nvSpPr>
          <p:cNvPr id="6" name="圓角矩形 5"/>
          <p:cNvSpPr/>
          <p:nvPr/>
        </p:nvSpPr>
        <p:spPr>
          <a:xfrm>
            <a:off x="7724042" y="3772693"/>
            <a:ext cx="1737947" cy="1055077"/>
          </a:xfrm>
          <a:prstGeom prst="roundRect">
            <a:avLst/>
          </a:prstGeom>
          <a:solidFill>
            <a:srgbClr val="44546A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Problem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777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401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Data analysis lesson/experience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781550" cy="4351338"/>
          </a:xfrm>
        </p:spPr>
        <p:txBody>
          <a:bodyPr/>
          <a:lstStyle/>
          <a:p>
            <a:r>
              <a:rPr lang="en-US" altLang="zh-TW" dirty="0"/>
              <a:t>Measure beyond simple accuracy.</a:t>
            </a:r>
          </a:p>
          <a:p>
            <a:r>
              <a:rPr lang="en-US" altLang="zh-TW" dirty="0"/>
              <a:t>The </a:t>
            </a:r>
            <a:r>
              <a:rPr lang="en-US" altLang="zh-TW" dirty="0" err="1"/>
              <a:t>Mahalanobis</a:t>
            </a:r>
            <a:r>
              <a:rPr lang="en-US" altLang="zh-TW" dirty="0"/>
              <a:t> Distance.</a:t>
            </a:r>
          </a:p>
          <a:p>
            <a:r>
              <a:rPr lang="en-US" altLang="zh-TW" dirty="0"/>
              <a:t>The Kolmogorov-Smirnov Distance.</a:t>
            </a:r>
          </a:p>
          <a:p>
            <a:r>
              <a:rPr lang="en-US" altLang="zh-TW" dirty="0"/>
              <a:t>ROC Curves &amp; Area under the Curves. </a:t>
            </a:r>
          </a:p>
        </p:txBody>
      </p:sp>
      <p:graphicFrame>
        <p:nvGraphicFramePr>
          <p:cNvPr id="4" name="內容版面配置區 9"/>
          <p:cNvGraphicFramePr>
            <a:graphicFrameLocks/>
          </p:cNvGraphicFramePr>
          <p:nvPr>
            <p:extLst/>
          </p:nvPr>
        </p:nvGraphicFramePr>
        <p:xfrm>
          <a:off x="5662245" y="1402618"/>
          <a:ext cx="5861539" cy="5750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圓角矩形 4"/>
          <p:cNvSpPr/>
          <p:nvPr/>
        </p:nvSpPr>
        <p:spPr>
          <a:xfrm>
            <a:off x="838200" y="1187133"/>
            <a:ext cx="2560320" cy="496389"/>
          </a:xfrm>
          <a:prstGeom prst="roundRect">
            <a:avLst/>
          </a:prstGeom>
          <a:solidFill>
            <a:srgbClr val="B4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Evaluation</a:t>
            </a:r>
            <a:endParaRPr lang="en-US" altLang="zh-TW" dirty="0"/>
          </a:p>
        </p:txBody>
      </p:sp>
      <p:sp>
        <p:nvSpPr>
          <p:cNvPr id="6" name="圓角矩形 5"/>
          <p:cNvSpPr/>
          <p:nvPr/>
        </p:nvSpPr>
        <p:spPr>
          <a:xfrm>
            <a:off x="7724042" y="3772693"/>
            <a:ext cx="1737947" cy="1055077"/>
          </a:xfrm>
          <a:prstGeom prst="roundRect">
            <a:avLst/>
          </a:prstGeom>
          <a:solidFill>
            <a:srgbClr val="44546A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Problem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700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401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Data analysis lesson/experience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78155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Try </a:t>
            </a:r>
            <a:r>
              <a:rPr lang="en-US" altLang="zh-TW" dirty="0"/>
              <a:t>WEKA with different </a:t>
            </a:r>
            <a:r>
              <a:rPr lang="en-US" altLang="zh-TW" dirty="0" smtClean="0"/>
              <a:t>algorithms.</a:t>
            </a:r>
            <a:endParaRPr lang="en-US" altLang="zh-TW" b="0" dirty="0" smtClean="0">
              <a:effectLst/>
            </a:endParaRPr>
          </a:p>
          <a:p>
            <a:r>
              <a:rPr lang="en-US" altLang="zh-TW" dirty="0" smtClean="0"/>
              <a:t>Make </a:t>
            </a:r>
            <a:r>
              <a:rPr lang="en-US" altLang="zh-TW" dirty="0"/>
              <a:t>sure you did NOT make any mistake in EVERY step.</a:t>
            </a:r>
            <a:endParaRPr lang="en-US" altLang="zh-TW" b="0" dirty="0" smtClean="0">
              <a:effectLst/>
            </a:endParaRPr>
          </a:p>
          <a:p>
            <a:r>
              <a:rPr lang="en-US" altLang="zh-TW" dirty="0"/>
              <a:t>Compare each other</a:t>
            </a:r>
            <a:r>
              <a:rPr lang="en-US" altLang="zh-TW" dirty="0" smtClean="0"/>
              <a:t>.</a:t>
            </a:r>
            <a:endParaRPr lang="en-US" altLang="zh-TW" b="0" dirty="0" smtClean="0">
              <a:effectLst/>
            </a:endParaRPr>
          </a:p>
          <a:p>
            <a:r>
              <a:rPr lang="en-US" altLang="zh-TW" dirty="0" smtClean="0"/>
              <a:t>You </a:t>
            </a:r>
            <a:r>
              <a:rPr lang="en-US" altLang="zh-TW" dirty="0"/>
              <a:t>have to WRITE down EVERY step and record the parameters.</a:t>
            </a:r>
            <a:endParaRPr lang="en-US" altLang="zh-TW" b="0" dirty="0" smtClean="0">
              <a:effectLst/>
            </a:endParaRPr>
          </a:p>
          <a:p>
            <a:r>
              <a:rPr lang="en-US" altLang="zh-TW" dirty="0" smtClean="0"/>
              <a:t>Make </a:t>
            </a:r>
            <a:r>
              <a:rPr lang="en-US" altLang="zh-TW" dirty="0"/>
              <a:t>sure you are able to REPEAT your </a:t>
            </a:r>
            <a:r>
              <a:rPr lang="en-US" altLang="zh-TW" dirty="0" smtClean="0"/>
              <a:t>experiments.</a:t>
            </a:r>
            <a:endParaRPr lang="en-US" altLang="zh-TW" b="0" dirty="0" smtClean="0">
              <a:effectLst/>
            </a:endParaRPr>
          </a:p>
          <a:p>
            <a:r>
              <a:rPr lang="en-US" altLang="zh-TW" dirty="0" smtClean="0"/>
              <a:t>Backup </a:t>
            </a:r>
            <a:r>
              <a:rPr lang="en-US" altLang="zh-TW" dirty="0"/>
              <a:t>your code and make sure the version</a:t>
            </a:r>
            <a:r>
              <a:rPr lang="en-US" altLang="zh-TW" dirty="0" smtClean="0"/>
              <a:t>.</a:t>
            </a:r>
            <a:endParaRPr lang="en-US" altLang="zh-TW" b="0" dirty="0" smtClean="0">
              <a:effectLst/>
            </a:endParaRPr>
          </a:p>
        </p:txBody>
      </p:sp>
      <p:graphicFrame>
        <p:nvGraphicFramePr>
          <p:cNvPr id="4" name="內容版面配置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0612341"/>
              </p:ext>
            </p:extLst>
          </p:nvPr>
        </p:nvGraphicFramePr>
        <p:xfrm>
          <a:off x="5662245" y="1402618"/>
          <a:ext cx="5861539" cy="5750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圓角矩形 4"/>
          <p:cNvSpPr/>
          <p:nvPr/>
        </p:nvSpPr>
        <p:spPr>
          <a:xfrm>
            <a:off x="838200" y="1187133"/>
            <a:ext cx="2560320" cy="4963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Note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7724042" y="3772693"/>
            <a:ext cx="1737947" cy="1055077"/>
          </a:xfrm>
          <a:prstGeom prst="roundRect">
            <a:avLst/>
          </a:prstGeom>
          <a:solidFill>
            <a:srgbClr val="70AD47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Problem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447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401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Data analysis lesson/experience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78155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Use API </a:t>
            </a:r>
            <a:r>
              <a:rPr lang="en-US" altLang="zh-TW" dirty="0"/>
              <a:t>instead of software to improve controllability.</a:t>
            </a:r>
            <a:endParaRPr lang="en-US" altLang="zh-TW" b="0" dirty="0" smtClean="0">
              <a:effectLst/>
            </a:endParaRPr>
          </a:p>
          <a:p>
            <a:r>
              <a:rPr lang="en-US" altLang="zh-TW" dirty="0" smtClean="0"/>
              <a:t>You </a:t>
            </a:r>
            <a:r>
              <a:rPr lang="en-US" altLang="zh-TW" dirty="0"/>
              <a:t>have to use scriptable tool so that </a:t>
            </a:r>
            <a:r>
              <a:rPr lang="en-US" altLang="zh-TW" dirty="0" smtClean="0"/>
              <a:t>repeat </a:t>
            </a:r>
            <a:r>
              <a:rPr lang="en-US" altLang="zh-TW" dirty="0"/>
              <a:t>your experiment easily and treat script as step of experiment </a:t>
            </a:r>
            <a:r>
              <a:rPr lang="en-US" altLang="zh-TW" dirty="0" smtClean="0"/>
              <a:t>simply</a:t>
            </a:r>
            <a:r>
              <a:rPr lang="en-US" altLang="zh-TW" dirty="0"/>
              <a:t>.</a:t>
            </a:r>
            <a:endParaRPr lang="en-US" altLang="zh-TW" b="0" dirty="0" smtClean="0">
              <a:effectLst/>
            </a:endParaRPr>
          </a:p>
          <a:p>
            <a:r>
              <a:rPr lang="en-US" altLang="zh-TW" dirty="0" smtClean="0"/>
              <a:t>Understanding </a:t>
            </a:r>
            <a:r>
              <a:rPr lang="en-US" altLang="zh-TW" dirty="0"/>
              <a:t>the algorithms, whose basis of cognitive</a:t>
            </a:r>
            <a:r>
              <a:rPr lang="en-US" altLang="zh-TW" dirty="0" smtClean="0"/>
              <a:t>.</a:t>
            </a:r>
            <a:endParaRPr lang="en-US" altLang="zh-TW" b="0" dirty="0" smtClean="0">
              <a:effectLst/>
            </a:endParaRPr>
          </a:p>
          <a:p>
            <a:r>
              <a:rPr lang="en-US" altLang="zh-TW" dirty="0" smtClean="0"/>
              <a:t>Probably </a:t>
            </a:r>
            <a:r>
              <a:rPr lang="en-US" altLang="zh-TW" dirty="0"/>
              <a:t>don't worry about the CPU time first. </a:t>
            </a:r>
            <a:endParaRPr lang="en-US" altLang="zh-TW" b="0" dirty="0" smtClean="0">
              <a:effectLst/>
            </a:endParaRPr>
          </a:p>
          <a:p>
            <a:r>
              <a:rPr lang="en-US" altLang="zh-TW" dirty="0" smtClean="0"/>
              <a:t>Make </a:t>
            </a:r>
            <a:r>
              <a:rPr lang="en-US" altLang="zh-TW" dirty="0"/>
              <a:t>sure the member of team whose opinions are the same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graphicFrame>
        <p:nvGraphicFramePr>
          <p:cNvPr id="4" name="內容版面配置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631542"/>
              </p:ext>
            </p:extLst>
          </p:nvPr>
        </p:nvGraphicFramePr>
        <p:xfrm>
          <a:off x="5662245" y="1402618"/>
          <a:ext cx="5861539" cy="5750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圓角矩形 4"/>
          <p:cNvSpPr/>
          <p:nvPr/>
        </p:nvSpPr>
        <p:spPr>
          <a:xfrm>
            <a:off x="838200" y="1187133"/>
            <a:ext cx="2560320" cy="4963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Note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7724042" y="3772693"/>
            <a:ext cx="1737947" cy="1055077"/>
          </a:xfrm>
          <a:prstGeom prst="roundRect">
            <a:avLst/>
          </a:prstGeom>
          <a:solidFill>
            <a:srgbClr val="70AD47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Problem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484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78155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Study the problem carefully. </a:t>
            </a:r>
          </a:p>
          <a:p>
            <a:r>
              <a:rPr lang="en-US" altLang="zh-TW" dirty="0"/>
              <a:t>Construct the scenery. </a:t>
            </a:r>
          </a:p>
          <a:p>
            <a:r>
              <a:rPr lang="en-US" altLang="zh-TW" dirty="0"/>
              <a:t>Define the goal.</a:t>
            </a:r>
          </a:p>
          <a:p>
            <a:r>
              <a:rPr lang="en-US" altLang="zh-TW" dirty="0"/>
              <a:t>Figure out the challenge and contribution. </a:t>
            </a:r>
          </a:p>
          <a:p>
            <a:r>
              <a:rPr lang="en-US" altLang="zh-TW" dirty="0"/>
              <a:t>Consider the data can be utilized to solve the problem or not.</a:t>
            </a:r>
            <a:endParaRPr lang="en-US" altLang="zh-TW" dirty="0" smtClean="0"/>
          </a:p>
        </p:txBody>
      </p:sp>
      <p:graphicFrame>
        <p:nvGraphicFramePr>
          <p:cNvPr id="4" name="內容版面配置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6488384"/>
              </p:ext>
            </p:extLst>
          </p:nvPr>
        </p:nvGraphicFramePr>
        <p:xfrm>
          <a:off x="5662245" y="1402618"/>
          <a:ext cx="5861539" cy="5750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圓角矩形 4"/>
          <p:cNvSpPr/>
          <p:nvPr/>
        </p:nvSpPr>
        <p:spPr>
          <a:xfrm>
            <a:off x="838200" y="1187133"/>
            <a:ext cx="2560320" cy="496389"/>
          </a:xfrm>
          <a:prstGeom prst="round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dirty="0" smtClean="0"/>
              <a:t>Problem</a:t>
            </a:r>
            <a:endParaRPr lang="zh-TW" altLang="en-US" dirty="0" smtClean="0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838200" y="365125"/>
            <a:ext cx="10515600" cy="575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Data analysis lesson/experience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7724042" y="3772693"/>
            <a:ext cx="1737947" cy="10550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Problem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485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78155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Knowing the data, involving the range, type, std., mean, maximum, minimum mutual information and so on…</a:t>
            </a:r>
          </a:p>
          <a:p>
            <a:r>
              <a:rPr lang="en-US" altLang="zh-TW" dirty="0"/>
              <a:t>Scale to [0 1] but Information loss problem! </a:t>
            </a:r>
          </a:p>
          <a:p>
            <a:r>
              <a:rPr lang="en-US" altLang="zh-TW" dirty="0"/>
              <a:t>What is the data about?</a:t>
            </a:r>
          </a:p>
          <a:p>
            <a:r>
              <a:rPr lang="en-US" altLang="zh-TW" dirty="0"/>
              <a:t>How was the data collected?</a:t>
            </a:r>
          </a:p>
          <a:p>
            <a:r>
              <a:rPr lang="en-US" altLang="zh-TW" dirty="0"/>
              <a:t>Who is the data collector?</a:t>
            </a:r>
          </a:p>
          <a:p>
            <a:r>
              <a:rPr lang="en-US" altLang="zh-TW" dirty="0"/>
              <a:t>What is the way to complain about the data?</a:t>
            </a:r>
          </a:p>
          <a:p>
            <a:r>
              <a:rPr lang="en-US" altLang="zh-TW" dirty="0"/>
              <a:t>Who should be responsible for the data?</a:t>
            </a:r>
          </a:p>
        </p:txBody>
      </p:sp>
      <p:graphicFrame>
        <p:nvGraphicFramePr>
          <p:cNvPr id="4" name="內容版面配置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4685714"/>
              </p:ext>
            </p:extLst>
          </p:nvPr>
        </p:nvGraphicFramePr>
        <p:xfrm>
          <a:off x="5662245" y="1402618"/>
          <a:ext cx="5861539" cy="5750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圓角矩形 4"/>
          <p:cNvSpPr/>
          <p:nvPr/>
        </p:nvSpPr>
        <p:spPr>
          <a:xfrm>
            <a:off x="838200" y="1187133"/>
            <a:ext cx="2560320" cy="49638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dirty="0" smtClean="0"/>
              <a:t>Data Analysis</a:t>
            </a:r>
            <a:endParaRPr lang="zh-TW" altLang="en-US" dirty="0" smtClean="0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838200" y="365125"/>
            <a:ext cx="10515600" cy="575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Data analysis lesson/experience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7724042" y="3772693"/>
            <a:ext cx="1737947" cy="1055077"/>
          </a:xfrm>
          <a:prstGeom prst="roundRect">
            <a:avLst/>
          </a:prstGeom>
          <a:solidFill>
            <a:srgbClr val="44546A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Problem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499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781550" cy="435133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Understanding the data.</a:t>
            </a:r>
          </a:p>
          <a:p>
            <a:pPr lvl="1"/>
            <a:r>
              <a:rPr lang="en-US" altLang="zh-TW" dirty="0" smtClean="0"/>
              <a:t>Type of each feature.</a:t>
            </a:r>
          </a:p>
          <a:p>
            <a:pPr lvl="1"/>
            <a:r>
              <a:rPr lang="en-US" altLang="zh-TW" dirty="0" smtClean="0"/>
              <a:t>Numerical or categorical?</a:t>
            </a:r>
          </a:p>
          <a:p>
            <a:pPr lvl="1"/>
            <a:r>
              <a:rPr lang="en-US" altLang="zh-TW" dirty="0" smtClean="0"/>
              <a:t>If </a:t>
            </a:r>
            <a:r>
              <a:rPr lang="en-US" altLang="zh-TW" dirty="0" smtClean="0"/>
              <a:t>your </a:t>
            </a:r>
            <a:r>
              <a:rPr lang="en-US" altLang="zh-TW" dirty="0" smtClean="0"/>
              <a:t>method is numerical data only, use m numbers to represent an m-category attribute while preprocessing. Domain of each feature.</a:t>
            </a:r>
          </a:p>
          <a:p>
            <a:pPr lvl="1"/>
            <a:r>
              <a:rPr lang="en-US" altLang="zh-TW" dirty="0" smtClean="0"/>
              <a:t>Distribution of each feature.</a:t>
            </a:r>
          </a:p>
          <a:p>
            <a:endParaRPr lang="zh-TW" altLang="en-US" dirty="0"/>
          </a:p>
        </p:txBody>
      </p:sp>
      <p:graphicFrame>
        <p:nvGraphicFramePr>
          <p:cNvPr id="4" name="內容版面配置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91405"/>
              </p:ext>
            </p:extLst>
          </p:nvPr>
        </p:nvGraphicFramePr>
        <p:xfrm>
          <a:off x="5662245" y="1402618"/>
          <a:ext cx="5861539" cy="5750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圓角矩形 4"/>
          <p:cNvSpPr/>
          <p:nvPr/>
        </p:nvSpPr>
        <p:spPr>
          <a:xfrm>
            <a:off x="838200" y="1187133"/>
            <a:ext cx="2560320" cy="49638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dirty="0" smtClean="0"/>
              <a:t>Data Analysis</a:t>
            </a:r>
            <a:endParaRPr lang="zh-TW" altLang="en-US" dirty="0" smtClean="0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838200" y="365125"/>
            <a:ext cx="10515600" cy="575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Data analysis lesson/experience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7724042" y="3772693"/>
            <a:ext cx="1737947" cy="1055077"/>
          </a:xfrm>
          <a:prstGeom prst="roundRect">
            <a:avLst/>
          </a:prstGeom>
          <a:solidFill>
            <a:srgbClr val="44546A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Problem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529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781550" cy="435133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Understanding the data.</a:t>
            </a:r>
          </a:p>
          <a:p>
            <a:pPr lvl="1"/>
            <a:r>
              <a:rPr lang="en-US" altLang="zh-TW" dirty="0" smtClean="0"/>
              <a:t>Format of the data.</a:t>
            </a:r>
          </a:p>
          <a:p>
            <a:pPr lvl="1"/>
            <a:r>
              <a:rPr lang="en-US" altLang="zh-TW" dirty="0" smtClean="0"/>
              <a:t>Encoding of the data.</a:t>
            </a:r>
          </a:p>
          <a:p>
            <a:pPr lvl="1"/>
            <a:r>
              <a:rPr lang="en-US" altLang="zh-TW" dirty="0" smtClean="0"/>
              <a:t>Newline of the data.</a:t>
            </a:r>
          </a:p>
          <a:p>
            <a:pPr lvl="1"/>
            <a:r>
              <a:rPr lang="en-US" altLang="zh-TW" dirty="0" smtClean="0"/>
              <a:t>Missing value of the data.</a:t>
            </a:r>
          </a:p>
          <a:p>
            <a:pPr lvl="1"/>
            <a:r>
              <a:rPr lang="en-US" altLang="zh-TW" dirty="0" smtClean="0"/>
              <a:t>Type of the data.</a:t>
            </a:r>
          </a:p>
          <a:p>
            <a:pPr lvl="1"/>
            <a:r>
              <a:rPr lang="en-US" altLang="zh-TW" dirty="0" smtClean="0"/>
              <a:t>Anything wired of the data.</a:t>
            </a:r>
            <a:endParaRPr lang="zh-TW" altLang="en-US" dirty="0"/>
          </a:p>
        </p:txBody>
      </p:sp>
      <p:graphicFrame>
        <p:nvGraphicFramePr>
          <p:cNvPr id="4" name="內容版面配置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5340451"/>
              </p:ext>
            </p:extLst>
          </p:nvPr>
        </p:nvGraphicFramePr>
        <p:xfrm>
          <a:off x="5662245" y="1402618"/>
          <a:ext cx="5861539" cy="5750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圓角矩形 4"/>
          <p:cNvSpPr/>
          <p:nvPr/>
        </p:nvSpPr>
        <p:spPr>
          <a:xfrm>
            <a:off x="838200" y="1187133"/>
            <a:ext cx="2560320" cy="49638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dirty="0" smtClean="0"/>
              <a:t>Data Analysis</a:t>
            </a:r>
            <a:endParaRPr lang="zh-TW" altLang="en-US" dirty="0" smtClean="0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838200" y="365125"/>
            <a:ext cx="10515600" cy="575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Data analysis lesson/experience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7724042" y="3772693"/>
            <a:ext cx="1737947" cy="1055077"/>
          </a:xfrm>
          <a:prstGeom prst="roundRect">
            <a:avLst/>
          </a:prstGeom>
          <a:solidFill>
            <a:srgbClr val="44546A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Problem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392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838700" cy="435133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Try to visualize the data in three dimensional space</a:t>
            </a:r>
          </a:p>
          <a:p>
            <a:r>
              <a:rPr lang="en-US" altLang="zh-TW" dirty="0" smtClean="0"/>
              <a:t>Try linear dimension reduction first.</a:t>
            </a:r>
          </a:p>
          <a:p>
            <a:r>
              <a:rPr lang="en-US" altLang="zh-TW" dirty="0" smtClean="0"/>
              <a:t>Try to visualize the data in three dimensional space</a:t>
            </a:r>
          </a:p>
          <a:p>
            <a:pPr lvl="1"/>
            <a:r>
              <a:rPr lang="en-US" altLang="zh-TW" dirty="0" smtClean="0"/>
              <a:t>Use image to make more sense about the data.</a:t>
            </a:r>
          </a:p>
          <a:p>
            <a:pPr lvl="1"/>
            <a:r>
              <a:rPr lang="en-US" altLang="zh-TW" dirty="0" smtClean="0"/>
              <a:t>Prepare beautiful image for report.</a:t>
            </a:r>
            <a:endParaRPr lang="zh-TW" altLang="en-US" dirty="0"/>
          </a:p>
        </p:txBody>
      </p:sp>
      <p:graphicFrame>
        <p:nvGraphicFramePr>
          <p:cNvPr id="4" name="內容版面配置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6289516"/>
              </p:ext>
            </p:extLst>
          </p:nvPr>
        </p:nvGraphicFramePr>
        <p:xfrm>
          <a:off x="5662245" y="1402618"/>
          <a:ext cx="5861539" cy="5750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圓角矩形 4"/>
          <p:cNvSpPr/>
          <p:nvPr/>
        </p:nvSpPr>
        <p:spPr>
          <a:xfrm>
            <a:off x="838200" y="1187133"/>
            <a:ext cx="2560320" cy="496389"/>
          </a:xfrm>
          <a:prstGeom prst="roundRect">
            <a:avLst/>
          </a:prstGeom>
          <a:solidFill>
            <a:srgbClr val="AD8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Visualization</a:t>
            </a:r>
            <a:endParaRPr lang="zh-TW" altLang="en-US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838200" y="365125"/>
            <a:ext cx="10515600" cy="575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Data analysis lesson/experience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7724042" y="3772693"/>
            <a:ext cx="1737947" cy="1055077"/>
          </a:xfrm>
          <a:prstGeom prst="roundRect">
            <a:avLst/>
          </a:prstGeom>
          <a:solidFill>
            <a:srgbClr val="44546A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Problem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113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743450" cy="4351338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/>
              <a:t>Treat it as a binary classification problem first. Make sure the member of team, the setting of the positive and negative instance are the same</a:t>
            </a:r>
            <a:r>
              <a:rPr lang="en-US" altLang="zh-TW" dirty="0" smtClean="0"/>
              <a:t>.</a:t>
            </a:r>
            <a:endParaRPr lang="en-US" altLang="zh-TW" dirty="0" smtClean="0"/>
          </a:p>
          <a:p>
            <a:r>
              <a:rPr lang="en-US" altLang="zh-TW" dirty="0" smtClean="0"/>
              <a:t>You can combine different classifiers. That is "ensemble" the </a:t>
            </a:r>
            <a:r>
              <a:rPr lang="en-US" altLang="zh-TW" dirty="0" smtClean="0"/>
              <a:t>classifiers.</a:t>
            </a:r>
            <a:endParaRPr lang="en-US" altLang="zh-TW" dirty="0" smtClean="0"/>
          </a:p>
          <a:p>
            <a:r>
              <a:rPr lang="en-US" altLang="zh-TW" dirty="0" smtClean="0"/>
              <a:t>If you have some preliminary result look at the misclassified points carefully.</a:t>
            </a:r>
          </a:p>
        </p:txBody>
      </p:sp>
      <p:graphicFrame>
        <p:nvGraphicFramePr>
          <p:cNvPr id="4" name="內容版面配置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538906"/>
              </p:ext>
            </p:extLst>
          </p:nvPr>
        </p:nvGraphicFramePr>
        <p:xfrm>
          <a:off x="5662245" y="1402618"/>
          <a:ext cx="5861539" cy="5750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圓角矩形 4"/>
          <p:cNvSpPr/>
          <p:nvPr/>
        </p:nvSpPr>
        <p:spPr>
          <a:xfrm>
            <a:off x="838200" y="1201784"/>
            <a:ext cx="2560320" cy="496389"/>
          </a:xfrm>
          <a:prstGeom prst="roundRect">
            <a:avLst/>
          </a:prstGeom>
          <a:solidFill>
            <a:srgbClr val="AD6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Modeling</a:t>
            </a:r>
            <a:endParaRPr lang="zh-TW" altLang="en-US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838200" y="365125"/>
            <a:ext cx="10515600" cy="575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Data analysis lesson/experience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7724042" y="3772693"/>
            <a:ext cx="1737947" cy="1055077"/>
          </a:xfrm>
          <a:prstGeom prst="roundRect">
            <a:avLst/>
          </a:prstGeom>
          <a:solidFill>
            <a:srgbClr val="44546A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Problem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185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743450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Treat the problem as a binary classification problem first.</a:t>
            </a:r>
          </a:p>
          <a:p>
            <a:pPr lvl="1"/>
            <a:r>
              <a:rPr lang="en-US" altLang="zh-TW" dirty="0" smtClean="0"/>
              <a:t>Try linear SVM first.</a:t>
            </a:r>
          </a:p>
          <a:p>
            <a:pPr lvl="1"/>
            <a:r>
              <a:rPr lang="en-US" altLang="zh-TW" dirty="0" smtClean="0"/>
              <a:t>How much nonlinear SVMs can improve?</a:t>
            </a:r>
          </a:p>
          <a:p>
            <a:pPr lvl="1"/>
            <a:r>
              <a:rPr lang="en-US" altLang="zh-TW" dirty="0" smtClean="0"/>
              <a:t>If you have some preliminary result look at the misclassified points carefully.</a:t>
            </a:r>
          </a:p>
          <a:p>
            <a:pPr lvl="1"/>
            <a:r>
              <a:rPr lang="en-US" altLang="zh-TW" dirty="0" smtClean="0"/>
              <a:t>Try dimension reduction. I think kernel SIR is a very useful tool.</a:t>
            </a:r>
          </a:p>
          <a:p>
            <a:pPr lvl="1"/>
            <a:r>
              <a:rPr lang="en-US" altLang="zh-TW" dirty="0" smtClean="0"/>
              <a:t>Check result can achieve the goal or not.</a:t>
            </a:r>
          </a:p>
        </p:txBody>
      </p:sp>
      <p:graphicFrame>
        <p:nvGraphicFramePr>
          <p:cNvPr id="4" name="內容版面配置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0428639"/>
              </p:ext>
            </p:extLst>
          </p:nvPr>
        </p:nvGraphicFramePr>
        <p:xfrm>
          <a:off x="5662245" y="1402618"/>
          <a:ext cx="5861539" cy="5750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圓角矩形 4"/>
          <p:cNvSpPr/>
          <p:nvPr/>
        </p:nvSpPr>
        <p:spPr>
          <a:xfrm>
            <a:off x="838200" y="1201784"/>
            <a:ext cx="2560320" cy="496389"/>
          </a:xfrm>
          <a:prstGeom prst="roundRect">
            <a:avLst/>
          </a:prstGeom>
          <a:solidFill>
            <a:srgbClr val="AD6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Modeling</a:t>
            </a:r>
            <a:endParaRPr lang="zh-TW" altLang="en-US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838200" y="365125"/>
            <a:ext cx="10515600" cy="575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Data analysis lesson/experience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7724042" y="3772693"/>
            <a:ext cx="1737947" cy="1055077"/>
          </a:xfrm>
          <a:prstGeom prst="roundRect">
            <a:avLst/>
          </a:prstGeom>
          <a:solidFill>
            <a:srgbClr val="44546A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Problem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690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743450" cy="435133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Treat the problem as a binary classification problem first.</a:t>
            </a:r>
          </a:p>
          <a:p>
            <a:pPr lvl="1"/>
            <a:r>
              <a:rPr lang="en-US" altLang="zh-TW" dirty="0" smtClean="0"/>
              <a:t>Find </a:t>
            </a:r>
            <a:r>
              <a:rPr lang="en-US" altLang="zh-TW" dirty="0"/>
              <a:t>anything wired of the result.</a:t>
            </a:r>
            <a:endParaRPr lang="en-US" altLang="zh-TW" b="0" dirty="0" smtClean="0">
              <a:effectLst/>
            </a:endParaRPr>
          </a:p>
          <a:p>
            <a:pPr lvl="1"/>
            <a:r>
              <a:rPr lang="en-US" altLang="zh-TW" dirty="0" smtClean="0"/>
              <a:t>Complain </a:t>
            </a:r>
            <a:r>
              <a:rPr lang="en-US" altLang="zh-TW" dirty="0"/>
              <a:t>to data collector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Use simple algorithm to make base line.</a:t>
            </a:r>
          </a:p>
          <a:p>
            <a:pPr lvl="1"/>
            <a:r>
              <a:rPr lang="en-US" altLang="zh-TW" dirty="0" smtClean="0"/>
              <a:t>Try decision tree, </a:t>
            </a:r>
            <a:r>
              <a:rPr lang="en-US" altLang="zh-TW" dirty="0" smtClean="0"/>
              <a:t>KNN, </a:t>
            </a:r>
            <a:r>
              <a:rPr lang="en-US" altLang="zh-TW" dirty="0" smtClean="0"/>
              <a:t>linear regression first.</a:t>
            </a:r>
          </a:p>
          <a:p>
            <a:pPr lvl="1"/>
            <a:r>
              <a:rPr lang="en-US" altLang="zh-TW" dirty="0" smtClean="0"/>
              <a:t>Maybe even simple algorithm can help for selecting feature.</a:t>
            </a:r>
          </a:p>
        </p:txBody>
      </p:sp>
      <p:graphicFrame>
        <p:nvGraphicFramePr>
          <p:cNvPr id="4" name="內容版面配置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2193983"/>
              </p:ext>
            </p:extLst>
          </p:nvPr>
        </p:nvGraphicFramePr>
        <p:xfrm>
          <a:off x="5662245" y="1402618"/>
          <a:ext cx="5861539" cy="5750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圓角矩形 4"/>
          <p:cNvSpPr/>
          <p:nvPr/>
        </p:nvSpPr>
        <p:spPr>
          <a:xfrm>
            <a:off x="838200" y="1201784"/>
            <a:ext cx="2560320" cy="496389"/>
          </a:xfrm>
          <a:prstGeom prst="roundRect">
            <a:avLst/>
          </a:prstGeom>
          <a:solidFill>
            <a:srgbClr val="AD6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Modeling</a:t>
            </a:r>
            <a:endParaRPr lang="zh-TW" altLang="en-US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838200" y="365125"/>
            <a:ext cx="10515600" cy="575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Data analysis lesson/experience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7724042" y="3772693"/>
            <a:ext cx="1737947" cy="1055077"/>
          </a:xfrm>
          <a:prstGeom prst="roundRect">
            <a:avLst/>
          </a:prstGeom>
          <a:solidFill>
            <a:srgbClr val="44546A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Problem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621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726</Words>
  <Application>Microsoft Office PowerPoint</Application>
  <PresentationFormat>寬螢幕</PresentationFormat>
  <Paragraphs>181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Data analysis lesson/experience</vt:lpstr>
      <vt:lpstr>Data analysis lesson/experience</vt:lpstr>
      <vt:lpstr>Data analysis lesson/experience</vt:lpstr>
      <vt:lpstr>Data analysis lesson/experience</vt:lpstr>
      <vt:lpstr>Data analysis lesson/experience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dmlab_jacky</dc:creator>
  <cp:lastModifiedBy>dmlab_jacky</cp:lastModifiedBy>
  <cp:revision>23</cp:revision>
  <dcterms:created xsi:type="dcterms:W3CDTF">2014-02-24T03:08:53Z</dcterms:created>
  <dcterms:modified xsi:type="dcterms:W3CDTF">2014-06-09T08:52:57Z</dcterms:modified>
</cp:coreProperties>
</file>