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C85-998B-4636-8C92-65D1D6E131B0}" type="datetimeFigureOut">
              <a:rPr lang="bg-BG" smtClean="0"/>
              <a:t>16.12.2017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5E73-43A5-4411-AAE6-6854F60F97C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C85-998B-4636-8C92-65D1D6E131B0}" type="datetimeFigureOut">
              <a:rPr lang="bg-BG" smtClean="0"/>
              <a:t>16.12.2017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5E73-43A5-4411-AAE6-6854F60F97C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C85-998B-4636-8C92-65D1D6E131B0}" type="datetimeFigureOut">
              <a:rPr lang="bg-BG" smtClean="0"/>
              <a:t>16.12.2017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5E73-43A5-4411-AAE6-6854F60F97C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C85-998B-4636-8C92-65D1D6E131B0}" type="datetimeFigureOut">
              <a:rPr lang="bg-BG" smtClean="0"/>
              <a:t>16.12.2017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5E73-43A5-4411-AAE6-6854F60F97C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C85-998B-4636-8C92-65D1D6E131B0}" type="datetimeFigureOut">
              <a:rPr lang="bg-BG" smtClean="0"/>
              <a:t>16.12.2017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5E73-43A5-4411-AAE6-6854F60F97C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C85-998B-4636-8C92-65D1D6E131B0}" type="datetimeFigureOut">
              <a:rPr lang="bg-BG" smtClean="0"/>
              <a:t>16.12.2017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5E73-43A5-4411-AAE6-6854F60F97C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C85-998B-4636-8C92-65D1D6E131B0}" type="datetimeFigureOut">
              <a:rPr lang="bg-BG" smtClean="0"/>
              <a:t>16.12.2017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5E73-43A5-4411-AAE6-6854F60F97C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C85-998B-4636-8C92-65D1D6E131B0}" type="datetimeFigureOut">
              <a:rPr lang="bg-BG" smtClean="0"/>
              <a:t>16.12.2017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5E73-43A5-4411-AAE6-6854F60F97C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C85-998B-4636-8C92-65D1D6E131B0}" type="datetimeFigureOut">
              <a:rPr lang="bg-BG" smtClean="0"/>
              <a:t>16.12.2017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5E73-43A5-4411-AAE6-6854F60F97C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C85-998B-4636-8C92-65D1D6E131B0}" type="datetimeFigureOut">
              <a:rPr lang="bg-BG" smtClean="0"/>
              <a:t>16.12.2017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5E73-43A5-4411-AAE6-6854F60F97C7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5C85-998B-4636-8C92-65D1D6E131B0}" type="datetimeFigureOut">
              <a:rPr lang="bg-BG" smtClean="0"/>
              <a:t>16.12.2017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EB5E73-43A5-4411-AAE6-6854F60F97C7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9EB5E73-43A5-4411-AAE6-6854F60F97C7}" type="slidenum">
              <a:rPr lang="bg-BG" smtClean="0"/>
              <a:t>‹#›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075C85-998B-4636-8C92-65D1D6E131B0}" type="datetimeFigureOut">
              <a:rPr lang="bg-BG" smtClean="0"/>
              <a:t>16.12.2017 г.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Изкуствен интелект</a:t>
            </a:r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Софийски университет "Св. Климент Охридски"</a:t>
            </a:r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Факултет по математика и информатика, 15.12.2017г.</a:t>
            </a:r>
            <a:b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Разпознаване на жанр на песен</a:t>
            </a:r>
            <a:b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Божидар Димитров Димов</a:t>
            </a:r>
            <a:r>
              <a:rPr lang="bg-BG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81112, Компютърни науки</a:t>
            </a:r>
            <a:endParaRPr lang="bg-B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26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Въведение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cs typeface="Arial" panose="020B0604020202020204" pitchFamily="34" charset="0"/>
              </a:rPr>
              <a:t>В днешно време музиката е много важен елемент от живота на някои хора. Съществуват множество музикални системи които се конкурират в предлагането на музика на своите слушатели. За да бъдат конкурентни те трябва много прецизно да подбират какви музикални предложения ще направят на потребителите си. Един от начините това да стане е предлагайки песни с музикален жанр подобен на този който потребителите са слушали</a:t>
            </a:r>
          </a:p>
          <a:p>
            <a:r>
              <a:rPr lang="bg-BG" dirty="0" smtClean="0">
                <a:cs typeface="Arial" panose="020B0604020202020204" pitchFamily="34" charset="0"/>
              </a:rPr>
              <a:t>В същността на проекта ми стой именно разпознаването на жанр на песен. Тази функционалност ми трябва за да мога да класифицирам колекции от песни. </a:t>
            </a:r>
          </a:p>
        </p:txBody>
      </p:sp>
    </p:spTree>
    <p:extLst>
      <p:ext uri="{BB962C8B-B14F-4D97-AF65-F5344CB8AC3E}">
        <p14:creationId xmlns:p14="http://schemas.microsoft.com/office/powerpoint/2010/main" val="32580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Ресурси по темата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Това е една статия която предлага интересен подход към проблема 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://chatbotslife.com/finding-the-genre-of-a-song-with-deep-learning-da8f59a61194</a:t>
            </a:r>
            <a:endParaRPr lang="bg-BG" dirty="0" smtClean="0"/>
          </a:p>
          <a:p>
            <a:r>
              <a:rPr lang="bg-BG" dirty="0" smtClean="0"/>
              <a:t>Песните се разделят на сампли от</a:t>
            </a:r>
            <a:r>
              <a:rPr lang="en-US" dirty="0" smtClean="0"/>
              <a:t> </a:t>
            </a:r>
            <a:r>
              <a:rPr lang="bg-BG" dirty="0" smtClean="0"/>
              <a:t>по 3сек. и за всеки сампъл се прави спектрограма на честотите използвайки трансформация на Фурие. След това с получените спектрограми се тренира </a:t>
            </a:r>
            <a:r>
              <a:rPr lang="en-US" dirty="0" smtClean="0"/>
              <a:t>Convolutional Neural Network </a:t>
            </a:r>
            <a:r>
              <a:rPr lang="bg-BG" dirty="0" smtClean="0"/>
              <a:t>модел, като лейбълите са жанровете на тренировъчните песни. </a:t>
            </a:r>
          </a:p>
          <a:p>
            <a:r>
              <a:rPr lang="bg-BG" dirty="0" smtClean="0"/>
              <a:t>В статията моделът който получават дава само най-вероятният жанр.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3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Описание на моята задача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разлика от статията аз искам чрез натренираният модел да мога да отговарям за дадена песен колко процента е от всеки жанр, заедно с това кой е преобладаващият жанр в песента.</a:t>
            </a:r>
          </a:p>
          <a:p>
            <a:r>
              <a:rPr lang="bg-BG" dirty="0" smtClean="0"/>
              <a:t>Чрез този модел ще може да се разпознава дадена колекция от песни по колко процента от всеки жанр съдържа.</a:t>
            </a:r>
          </a:p>
          <a:p>
            <a:r>
              <a:rPr lang="bg-BG" dirty="0" smtClean="0"/>
              <a:t>Трениращо множество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22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Така създаденото приложение би могло да се интегрира в редица други приложения свързани с предлагането на музика, музикални плейлисти и прочие.</a:t>
            </a:r>
          </a:p>
          <a:p>
            <a:r>
              <a:rPr lang="bg-BG" dirty="0" smtClean="0"/>
              <a:t>Аз лично възнамерямва да го използвам за предлагането на лист от музикални колекции на потребителят, където той ще може да види всяка колекция какви жанрове съдържа и да избере какво да слуша.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31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159</TotalTime>
  <Words>300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Изкуствен интелект, Софийски университет "Св. Климент Охридски", Факултет по математика и информатика, 15.12.2017г. Разпознаване на жанр на песен Божидар Димитров Димов, 81112, Компютърни науки</vt:lpstr>
      <vt:lpstr>Въведение</vt:lpstr>
      <vt:lpstr>Ресурси по темата</vt:lpstr>
      <vt:lpstr>Описание на моята задача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Изкуствен интелект, СУ СВ. „Климент Охридски“, Факултет по математика и информатика 15.12.2017г. Разпознаване на жанр на песен Божидар Димитров Димов, 81112, Компютърни науки</dc:title>
  <dc:creator>Bozhidar Dimov</dc:creator>
  <cp:lastModifiedBy>Bozhidar Dimov</cp:lastModifiedBy>
  <cp:revision>8</cp:revision>
  <dcterms:created xsi:type="dcterms:W3CDTF">2017-12-15T11:18:59Z</dcterms:created>
  <dcterms:modified xsi:type="dcterms:W3CDTF">2017-12-16T06:15:00Z</dcterms:modified>
</cp:coreProperties>
</file>