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A37D-B3B5-4053-B4F2-F297153BA5C6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82A3-7615-41EA-A04A-C630D2262C04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///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982A3-7615-41EA-A04A-C630D2262C04}" type="slidenum">
              <a:rPr lang="bg-BG" smtClean="0"/>
              <a:t>1</a:t>
            </a:fld>
            <a:endParaRPr lang="bg-B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357321"/>
          </a:xfrm>
        </p:spPr>
        <p:txBody>
          <a:bodyPr/>
          <a:lstStyle/>
          <a:p>
            <a:r>
              <a:rPr lang="en-US" dirty="0" smtClean="0"/>
              <a:t>Team xD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00166" y="1428736"/>
            <a:ext cx="6400800" cy="2109790"/>
          </a:xfrm>
        </p:spPr>
        <p:txBody>
          <a:bodyPr>
            <a:noAutofit/>
          </a:bodyPr>
          <a:lstStyle/>
          <a:p>
            <a:pPr marL="514350" indent="-514350"/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Божидар Попниколов – капитан – 8в</a:t>
            </a:r>
          </a:p>
          <a:p>
            <a:pPr marL="514350" indent="-514350"/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Георги Янакиев – участник – 8в</a:t>
            </a:r>
          </a:p>
          <a:p>
            <a:pPr marL="514350" indent="-514350"/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Александър Георгиев – участник – 8в</a:t>
            </a:r>
          </a:p>
          <a:p>
            <a:pPr marL="514350" indent="-514350"/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 Калоян Чакъров – участник – 8в</a:t>
            </a:r>
          </a:p>
          <a:p>
            <a:pPr marL="514350" indent="-514350"/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Калоян Георгиев – участник – 8б</a:t>
            </a:r>
          </a:p>
          <a:p>
            <a:pPr marL="514350" indent="-51435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Textures: </a:t>
            </a:r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Божидар Попниколов ,Калоян Георгиев;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Scripts: </a:t>
            </a:r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Александър Георгиев</a:t>
            </a:r>
          </a:p>
          <a:p>
            <a:pPr marL="514350" indent="-514350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Gameplay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Special Level:</a:t>
            </a:r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Георги Янакиев</a:t>
            </a:r>
          </a:p>
          <a:p>
            <a:pPr marL="514350" indent="-51435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Presentation:  </a:t>
            </a:r>
            <a:r>
              <a:rPr lang="bg-BG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Калоян Чакъров</a:t>
            </a:r>
          </a:p>
          <a:p>
            <a:pPr marL="514350" indent="-514350"/>
            <a:endParaRPr lang="bg-BG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/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Escape room</a:t>
            </a:r>
            <a:br>
              <a:rPr lang="en-US" dirty="0" smtClean="0"/>
            </a:br>
            <a:r>
              <a:rPr lang="en-US" dirty="0" smtClean="0"/>
              <a:t>Theme – Brain games</a:t>
            </a:r>
            <a:endParaRPr lang="bg-BG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Трудности, които срещнахме: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Ново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</a:t>
            </a:r>
            <a:endParaRPr lang="bg-B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Технологии, които използвахме: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Unity</a:t>
            </a:r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C#</a:t>
            </a:r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Krita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Asana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Бъдеща реализация на проекта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Нови стаи</a:t>
            </a:r>
          </a:p>
          <a:p>
            <a:pPr marL="514350" indent="-514350"/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bg-B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Мултиплейър</a:t>
            </a:r>
            <a:r>
              <a:rPr lang="bg-B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bg-B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>
            <a:normAutofit/>
          </a:bodyPr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103</Words>
  <Application>Microsoft Office PowerPoint</Application>
  <PresentationFormat>Презентация на цял екран 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Office тема</vt:lpstr>
      <vt:lpstr>Team xD:</vt:lpstr>
      <vt:lpstr>Escape room Theme – Brain games</vt:lpstr>
      <vt:lpstr>Трудности, които срещнахме:</vt:lpstr>
      <vt:lpstr>Технологии, които използвахме:</vt:lpstr>
      <vt:lpstr>Бъдеща реализация на проекта</vt:lpstr>
      <vt:lpstr>Благодарим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xD</dc:title>
  <dc:creator>User</dc:creator>
  <cp:lastModifiedBy>User</cp:lastModifiedBy>
  <cp:revision>22</cp:revision>
  <dcterms:created xsi:type="dcterms:W3CDTF">2019-03-16T12:40:13Z</dcterms:created>
  <dcterms:modified xsi:type="dcterms:W3CDTF">2019-03-16T16:27:44Z</dcterms:modified>
</cp:coreProperties>
</file>