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262" r:id="rId2"/>
    <p:sldId id="264" r:id="rId3"/>
    <p:sldId id="263" r:id="rId4"/>
    <p:sldId id="265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8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A37D-B3B5-4053-B4F2-F297153BA5C6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82A3-7615-41EA-A04A-C630D2262C0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754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56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4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610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359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336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432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632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50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814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945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106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76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89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380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BBA38E-CA4F-4236-A03B-9A487958C305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87B6810-E014-459F-9198-BE7624A7965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24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6000" dirty="0" smtClean="0">
                <a:solidFill>
                  <a:schemeClr val="tx1">
                    <a:lumMod val="95000"/>
                  </a:schemeClr>
                </a:solidFill>
              </a:rPr>
              <a:t>Отбор </a:t>
            </a:r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</a:rPr>
              <a:t>XD</a:t>
            </a:r>
            <a:endParaRPr lang="bg-BG" sz="6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Участници:</a:t>
            </a:r>
          </a:p>
          <a:p>
            <a:pPr marL="400050" lvl="1" indent="0">
              <a:buNone/>
            </a:pP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Божидар </a:t>
            </a:r>
            <a:r>
              <a:rPr lang="bg-BG" dirty="0" err="1" smtClean="0">
                <a:solidFill>
                  <a:schemeClr val="tx1">
                    <a:lumMod val="95000"/>
                  </a:schemeClr>
                </a:solidFill>
              </a:rPr>
              <a:t>Попниколов</a:t>
            </a: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 8в</a:t>
            </a:r>
          </a:p>
          <a:p>
            <a:pPr marL="400050" lvl="1" indent="0">
              <a:buNone/>
            </a:pP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Александър Георгиев 8в</a:t>
            </a:r>
          </a:p>
          <a:p>
            <a:pPr marL="400050" lvl="1" indent="0">
              <a:buNone/>
            </a:pP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Георги Янакиев 8в</a:t>
            </a:r>
          </a:p>
          <a:p>
            <a:pPr marL="400050" lvl="1" indent="0">
              <a:buNone/>
            </a:pP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Калоян Георгиев 8б</a:t>
            </a:r>
          </a:p>
          <a:p>
            <a:pPr marL="400050" lvl="1" indent="0">
              <a:buNone/>
            </a:pP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Калоян Чакъров 8в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98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Проект:</a:t>
            </a:r>
          </a:p>
          <a:p>
            <a:pPr marL="457200" lvl="1" indent="0">
              <a:buNone/>
            </a:pP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Игра от тип Е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scape room </a:t>
            </a: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с две демо нива. Първото ниво е в хол, в който трябва да откриеш ключа за специалното ниво следвайки загадките. Специалното ниво е замислено със загадки свързани с ТУЕС</a:t>
            </a:r>
          </a:p>
          <a:p>
            <a:pPr marL="457200" lvl="1" indent="0">
              <a:buNone/>
            </a:pPr>
            <a:endParaRPr lang="bg-BG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01" y="332656"/>
            <a:ext cx="7581415" cy="1478570"/>
          </a:xfrm>
        </p:spPr>
        <p:txBody>
          <a:bodyPr/>
          <a:lstStyle/>
          <a:p>
            <a:r>
              <a:rPr lang="bg-BG" dirty="0" smtClean="0"/>
              <a:t>Технологии, които използвахме: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Unity3d – engine</a:t>
            </a:r>
          </a:p>
          <a:p>
            <a:pPr marL="0" indent="0">
              <a:buNone/>
            </a:pPr>
            <a:r>
              <a:rPr lang="en-US" dirty="0" smtClean="0"/>
              <a:t>C# - scripts</a:t>
            </a:r>
          </a:p>
          <a:p>
            <a:pPr marL="0" indent="0">
              <a:buNone/>
            </a:pPr>
            <a:r>
              <a:rPr lang="en-US" dirty="0" err="1" smtClean="0"/>
              <a:t>Krita</a:t>
            </a:r>
            <a:r>
              <a:rPr lang="en-US" dirty="0" smtClean="0"/>
              <a:t> – textures</a:t>
            </a:r>
          </a:p>
          <a:p>
            <a:pPr marL="0" indent="0">
              <a:buNone/>
            </a:pPr>
            <a:r>
              <a:rPr lang="en-US" dirty="0" smtClean="0"/>
              <a:t>Asana – teamwork </a:t>
            </a:r>
            <a:r>
              <a:rPr lang="en-US" dirty="0" err="1" smtClean="0"/>
              <a:t>managment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Трудности, които срещнахме: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Отначало проекта започна зле. Трябваха ни няколко дни, за да измислим проекта, което ни ограничи времето за изпълнение. В края на първия ден се наложи да направим изцяло ново </a:t>
            </a:r>
            <a:r>
              <a:rPr lang="bg-BG" dirty="0" err="1" smtClean="0"/>
              <a:t>репозитори</a:t>
            </a:r>
            <a:r>
              <a:rPr lang="bg-BG" dirty="0" smtClean="0"/>
              <a:t>, а в края на втория ден пропиляхме три часа мъчейки се да съединим два </a:t>
            </a:r>
            <a:r>
              <a:rPr lang="bg-BG" dirty="0" err="1" smtClean="0"/>
              <a:t>бранча</a:t>
            </a:r>
            <a:r>
              <a:rPr lang="bg-BG" dirty="0" smtClean="0"/>
              <a:t>, заради които за малко щяхме да си провалим проекта.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1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097935" cy="1478570"/>
          </a:xfrm>
        </p:spPr>
        <p:txBody>
          <a:bodyPr/>
          <a:lstStyle/>
          <a:p>
            <a:pPr algn="ctr"/>
            <a:r>
              <a:rPr lang="bg-BG" smtClean="0"/>
              <a:t>Бъдеща реализация на проекта </a:t>
            </a:r>
            <a:r>
              <a:rPr lang="bg-BG" dirty="0" smtClean="0"/>
              <a:t>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708919"/>
            <a:ext cx="7429499" cy="30822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Смятаме да развием демо версията в напълно функционираща игра. В нея може да се добавят нови нива с различни стаи, както обикновени така и на тема ТУЕС.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27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293</TotalTime>
  <Words>179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Trebuchet MS</vt:lpstr>
      <vt:lpstr>Wingdings 2</vt:lpstr>
      <vt:lpstr>Quotable</vt:lpstr>
      <vt:lpstr>Отбор XD</vt:lpstr>
      <vt:lpstr>Технологии, които използвахме:</vt:lpstr>
      <vt:lpstr>Трудности, които срещнахме:</vt:lpstr>
      <vt:lpstr>Бъдеща реализация на проекта ни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xD</dc:title>
  <dc:creator>User</dc:creator>
  <cp:lastModifiedBy>STELLA</cp:lastModifiedBy>
  <cp:revision>29</cp:revision>
  <dcterms:created xsi:type="dcterms:W3CDTF">2019-03-16T12:40:13Z</dcterms:created>
  <dcterms:modified xsi:type="dcterms:W3CDTF">2019-03-16T23:01:09Z</dcterms:modified>
</cp:coreProperties>
</file>