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embeddedFontLst>
    <p:embeddedFont>
      <p:font typeface="Century Gothic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.fntdata"/><Relationship Id="rId10" Type="http://schemas.openxmlformats.org/officeDocument/2006/relationships/font" Target="fonts/CenturyGothic-regular.fntdata"/><Relationship Id="rId13" Type="http://schemas.openxmlformats.org/officeDocument/2006/relationships/font" Target="fonts/CenturyGothic-boldItalic.fntdata"/><Relationship Id="rId12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g-BG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809996" y="2222287"/>
            <a:ext cx="367072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2" type="body"/>
          </p:nvPr>
        </p:nvSpPr>
        <p:spPr>
          <a:xfrm>
            <a:off x="4663280" y="2222287"/>
            <a:ext cx="3670720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804863" y="4800600"/>
            <a:ext cx="7526337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/>
          <p:nvPr>
            <p:ph idx="2" type="pic"/>
          </p:nvPr>
        </p:nvSpPr>
        <p:spPr>
          <a:xfrm>
            <a:off x="0" y="0"/>
            <a:ext cx="9144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804863" y="5367338"/>
            <a:ext cx="7526337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485107" y="1338479"/>
            <a:ext cx="4749312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2"/>
          <p:cNvSpPr txBox="1"/>
          <p:nvPr>
            <p:ph type="title"/>
          </p:nvPr>
        </p:nvSpPr>
        <p:spPr>
          <a:xfrm>
            <a:off x="649573" y="1495525"/>
            <a:ext cx="442038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651226" y="4700702"/>
            <a:ext cx="4418727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2" type="body"/>
          </p:nvPr>
        </p:nvSpPr>
        <p:spPr>
          <a:xfrm>
            <a:off x="5398884" y="1338479"/>
            <a:ext cx="3302316" cy="40754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>
            <a:off x="855663" y="2286585"/>
            <a:ext cx="3671336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1017816" y="2435956"/>
            <a:ext cx="328689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4616450" y="2286000"/>
            <a:ext cx="3671888" cy="230028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0" y="0"/>
            <a:ext cx="9144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4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 rot="5400000">
            <a:off x="2734800" y="259597"/>
            <a:ext cx="3674397" cy="752400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5752238" y="446089"/>
            <a:ext cx="3391762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5"/>
          <p:cNvSpPr/>
          <p:nvPr/>
        </p:nvSpPr>
        <p:spPr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 rot="5400000">
            <a:off x="4421156" y="2302670"/>
            <a:ext cx="5134798" cy="1701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 rot="5400000">
            <a:off x="571069" y="679882"/>
            <a:ext cx="5414962" cy="494737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9144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809997" y="2222287"/>
            <a:ext cx="7524003" cy="363651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-3175"/>
            <a:ext cx="9144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4"/>
          <p:cNvSpPr txBox="1"/>
          <p:nvPr>
            <p:ph type="ctrTitle"/>
          </p:nvPr>
        </p:nvSpPr>
        <p:spPr>
          <a:xfrm>
            <a:off x="808831" y="1449146"/>
            <a:ext cx="7526338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808831" y="5280847"/>
            <a:ext cx="7526338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0"/>
            <a:ext cx="9144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804863" y="2951396"/>
            <a:ext cx="7526337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804863" y="5281200"/>
            <a:ext cx="7526337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9144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6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809996" y="2174875"/>
            <a:ext cx="367072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809996" y="2751137"/>
            <a:ext cx="3687391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4663280" y="2174875"/>
            <a:ext cx="3670720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4663280" y="2751137"/>
            <a:ext cx="3670720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0" y="0"/>
            <a:ext cx="9144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804863" y="446086"/>
            <a:ext cx="2660650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804863" y="446088"/>
            <a:ext cx="2660650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3641724" y="446087"/>
            <a:ext cx="4689475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804863" y="2260737"/>
            <a:ext cx="2660650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809996" y="727521"/>
            <a:ext cx="350154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4573588" y="0"/>
            <a:ext cx="4570412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809996" y="2344684"/>
            <a:ext cx="350154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2914357" y="6041361"/>
            <a:ext cx="732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442797" y="6041361"/>
            <a:ext cx="2471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3647017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6000"/>
              <a:buFont typeface="Century Gothic"/>
              <a:buNone/>
            </a:pPr>
            <a:r>
              <a:rPr lang="bg-BG" sz="6000">
                <a:solidFill>
                  <a:srgbClr val="F2F2F2"/>
                </a:solidFill>
              </a:rPr>
              <a:t>Отбор XD</a:t>
            </a:r>
            <a:endParaRPr sz="6000">
              <a:solidFill>
                <a:srgbClr val="F2F2F2"/>
              </a:solidFill>
            </a:endParaRPr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809996" y="2222287"/>
            <a:ext cx="367072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bg-BG">
                <a:solidFill>
                  <a:srgbClr val="F2F2F2"/>
                </a:solidFill>
              </a:rPr>
              <a:t>Участници:</a:t>
            </a:r>
            <a:endParaRPr/>
          </a:p>
          <a:p>
            <a:pPr indent="0" lvl="1" marL="400050" rtl="0" algn="l">
              <a:spcBef>
                <a:spcPts val="920"/>
              </a:spcBef>
              <a:spcAft>
                <a:spcPts val="0"/>
              </a:spcAft>
              <a:buSzPts val="1600"/>
              <a:buNone/>
            </a:pPr>
            <a:r>
              <a:rPr lang="bg-BG">
                <a:solidFill>
                  <a:srgbClr val="F2F2F2"/>
                </a:solidFill>
              </a:rPr>
              <a:t>Божидар Попниколов 8в</a:t>
            </a:r>
            <a:endParaRPr/>
          </a:p>
          <a:p>
            <a:pPr indent="0" lvl="1" marL="400050" rtl="0" algn="l">
              <a:spcBef>
                <a:spcPts val="920"/>
              </a:spcBef>
              <a:spcAft>
                <a:spcPts val="0"/>
              </a:spcAft>
              <a:buSzPts val="1600"/>
              <a:buNone/>
            </a:pPr>
            <a:r>
              <a:rPr lang="bg-BG">
                <a:solidFill>
                  <a:srgbClr val="F2F2F2"/>
                </a:solidFill>
              </a:rPr>
              <a:t>Александър Георгиев 8в</a:t>
            </a:r>
            <a:endParaRPr/>
          </a:p>
          <a:p>
            <a:pPr indent="0" lvl="1" marL="400050" rtl="0" algn="l">
              <a:spcBef>
                <a:spcPts val="920"/>
              </a:spcBef>
              <a:spcAft>
                <a:spcPts val="0"/>
              </a:spcAft>
              <a:buSzPts val="1600"/>
              <a:buNone/>
            </a:pPr>
            <a:r>
              <a:rPr lang="bg-BG">
                <a:solidFill>
                  <a:srgbClr val="F2F2F2"/>
                </a:solidFill>
              </a:rPr>
              <a:t>Георги Янакиев 8в</a:t>
            </a:r>
            <a:endParaRPr/>
          </a:p>
          <a:p>
            <a:pPr indent="0" lvl="1" marL="400050" rtl="0" algn="l">
              <a:spcBef>
                <a:spcPts val="920"/>
              </a:spcBef>
              <a:spcAft>
                <a:spcPts val="0"/>
              </a:spcAft>
              <a:buSzPts val="1600"/>
              <a:buNone/>
            </a:pPr>
            <a:r>
              <a:rPr lang="bg-BG">
                <a:solidFill>
                  <a:srgbClr val="F2F2F2"/>
                </a:solidFill>
              </a:rPr>
              <a:t>Калоян Георгиев 8б</a:t>
            </a:r>
            <a:endParaRPr/>
          </a:p>
          <a:p>
            <a:pPr indent="0" lvl="1" marL="400050" rtl="0" algn="l">
              <a:spcBef>
                <a:spcPts val="920"/>
              </a:spcBef>
              <a:spcAft>
                <a:spcPts val="0"/>
              </a:spcAft>
              <a:buSzPts val="1600"/>
              <a:buNone/>
            </a:pPr>
            <a:r>
              <a:rPr lang="bg-BG">
                <a:solidFill>
                  <a:srgbClr val="F2F2F2"/>
                </a:solidFill>
              </a:rPr>
              <a:t>Калоян Чакъров 8в</a:t>
            </a:r>
            <a:endParaRPr>
              <a:solidFill>
                <a:srgbClr val="F2F2F2"/>
              </a:solidFill>
            </a:endParaRPr>
          </a:p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4629151" y="2249486"/>
            <a:ext cx="3656408" cy="398782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bg-BG">
                <a:solidFill>
                  <a:srgbClr val="F2F2F2"/>
                </a:solidFill>
              </a:rPr>
              <a:t>        </a:t>
            </a:r>
            <a:r>
              <a:rPr lang="bg-BG">
                <a:solidFill>
                  <a:srgbClr val="F2F2F2"/>
                </a:solidFill>
              </a:rPr>
              <a:t>Проект:</a:t>
            </a:r>
            <a:endParaRPr/>
          </a:p>
          <a:p>
            <a:pPr indent="0" lvl="1" marL="457200" rtl="0" algn="l">
              <a:spcBef>
                <a:spcPts val="920"/>
              </a:spcBef>
              <a:spcAft>
                <a:spcPts val="0"/>
              </a:spcAft>
              <a:buSzPts val="1600"/>
              <a:buNone/>
            </a:pPr>
            <a:r>
              <a:rPr lang="bg-BG">
                <a:solidFill>
                  <a:srgbClr val="F2F2F2"/>
                </a:solidFill>
              </a:rPr>
              <a:t>Игра от тип Еscape room със специално ниво в ТУЕС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780101" y="332656"/>
            <a:ext cx="7581415" cy="147857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bg-BG"/>
              <a:t>Технологии, които използвахме: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809997" y="2222287"/>
            <a:ext cx="7524003" cy="363651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bg-BG"/>
              <a:t>Unity3d – engine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bg-BG"/>
              <a:t>C# - scripts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bg-BG"/>
              <a:t>Krita – textures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bg-BG"/>
              <a:t>Asana - project tracking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bg-BG"/>
              <a:t>Трудности, които срещнахме: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809997" y="2222287"/>
            <a:ext cx="7524003" cy="363651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-BG"/>
              <a:t>Използване на Git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-BG"/>
              <a:t>Разучаване на UNITY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-BG"/>
              <a:t>Организация на работата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55576" y="188640"/>
            <a:ext cx="7097935" cy="147857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bg-BG"/>
              <a:t>Бъдеща реализация на проекта ни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856060" y="2708919"/>
            <a:ext cx="7429499" cy="308228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-BG"/>
              <a:t>Добавяне на нови нива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-BG"/>
              <a:t>Добавяне на звукови ефекти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-BG"/>
              <a:t>Добавяне на скинове за героя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-BG"/>
              <a:t>Подобряване на текстурите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-BG"/>
              <a:t>Подобряване на загадките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тема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