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9.png"  /><Relationship Id="rId11" Type="http://schemas.openxmlformats.org/officeDocument/2006/relationships/image" Target="../media/image10.png"  /><Relationship Id="rId12" Type="http://schemas.openxmlformats.org/officeDocument/2006/relationships/image" Target="../media/image11.png"  /><Relationship Id="rId13" Type="http://schemas.openxmlformats.org/officeDocument/2006/relationships/image" Target="../media/image12.png"  /><Relationship Id="rId14" Type="http://schemas.openxmlformats.org/officeDocument/2006/relationships/image" Target="../media/image13.png"  /><Relationship Id="rId15" Type="http://schemas.openxmlformats.org/officeDocument/2006/relationships/image" Target="../media/image14.png"  /><Relationship Id="rId16" Type="http://schemas.openxmlformats.org/officeDocument/2006/relationships/image" Target="../media/image15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24.png"  /><Relationship Id="rId11" Type="http://schemas.openxmlformats.org/officeDocument/2006/relationships/image" Target="../media/image25.png"  /><Relationship Id="rId12" Type="http://schemas.openxmlformats.org/officeDocument/2006/relationships/image" Target="../media/image26.png"  /><Relationship Id="rId13" Type="http://schemas.openxmlformats.org/officeDocument/2006/relationships/image" Target="../media/image27.png"  /><Relationship Id="rId14" Type="http://schemas.openxmlformats.org/officeDocument/2006/relationships/image" Target="../media/image28.png"  /><Relationship Id="rId15" Type="http://schemas.openxmlformats.org/officeDocument/2006/relationships/image" Target="../media/image29.png"  /><Relationship Id="rId16" Type="http://schemas.openxmlformats.org/officeDocument/2006/relationships/image" Target="../media/image30.png"  /><Relationship Id="rId17" Type="http://schemas.openxmlformats.org/officeDocument/2006/relationships/image" Target="../media/image31.png"  /><Relationship Id="rId18" Type="http://schemas.openxmlformats.org/officeDocument/2006/relationships/image" Target="../media/image32.png"  /><Relationship Id="rId19" Type="http://schemas.openxmlformats.org/officeDocument/2006/relationships/image" Target="../media/image33.png"  /><Relationship Id="rId2" Type="http://schemas.openxmlformats.org/officeDocument/2006/relationships/image" Target="../media/image16.png"  /><Relationship Id="rId20" Type="http://schemas.openxmlformats.org/officeDocument/2006/relationships/image" Target="../media/image34.png"  /><Relationship Id="rId21" Type="http://schemas.openxmlformats.org/officeDocument/2006/relationships/image" Target="../media/image35.png"  /><Relationship Id="rId22" Type="http://schemas.openxmlformats.org/officeDocument/2006/relationships/image" Target="../media/image36.png"  /><Relationship Id="rId23" Type="http://schemas.openxmlformats.org/officeDocument/2006/relationships/image" Target="../media/image37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Relationship Id="rId6" Type="http://schemas.openxmlformats.org/officeDocument/2006/relationships/image" Target="../media/image20.png"  /><Relationship Id="rId7" Type="http://schemas.openxmlformats.org/officeDocument/2006/relationships/image" Target="../media/image21.png"  /><Relationship Id="rId8" Type="http://schemas.openxmlformats.org/officeDocument/2006/relationships/image" Target="../media/image22.png"  /><Relationship Id="rId9" Type="http://schemas.openxmlformats.org/officeDocument/2006/relationships/image" Target="../media/image2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46.png"  /><Relationship Id="rId11" Type="http://schemas.openxmlformats.org/officeDocument/2006/relationships/image" Target="../media/image47.png"  /><Relationship Id="rId12" Type="http://schemas.openxmlformats.org/officeDocument/2006/relationships/image" Target="../media/image48.png"  /><Relationship Id="rId13" Type="http://schemas.openxmlformats.org/officeDocument/2006/relationships/image" Target="../media/image49.png"  /><Relationship Id="rId14" Type="http://schemas.openxmlformats.org/officeDocument/2006/relationships/image" Target="../media/image50.png"  /><Relationship Id="rId15" Type="http://schemas.openxmlformats.org/officeDocument/2006/relationships/image" Target="../media/image51.png"  /><Relationship Id="rId16" Type="http://schemas.openxmlformats.org/officeDocument/2006/relationships/image" Target="../media/image52.png"  /><Relationship Id="rId17" Type="http://schemas.openxmlformats.org/officeDocument/2006/relationships/image" Target="../media/image53.png"  /><Relationship Id="rId18" Type="http://schemas.openxmlformats.org/officeDocument/2006/relationships/image" Target="../media/image54.png"  /><Relationship Id="rId19" Type="http://schemas.openxmlformats.org/officeDocument/2006/relationships/image" Target="../media/image55.png"  /><Relationship Id="rId2" Type="http://schemas.openxmlformats.org/officeDocument/2006/relationships/image" Target="../media/image38.png"  /><Relationship Id="rId20" Type="http://schemas.openxmlformats.org/officeDocument/2006/relationships/image" Target="../media/image56.png"  /><Relationship Id="rId21" Type="http://schemas.openxmlformats.org/officeDocument/2006/relationships/image" Target="../media/image57.png"  /><Relationship Id="rId22" Type="http://schemas.openxmlformats.org/officeDocument/2006/relationships/image" Target="../media/image58.png"  /><Relationship Id="rId23" Type="http://schemas.openxmlformats.org/officeDocument/2006/relationships/image" Target="../media/image59.png"  /><Relationship Id="rId24" Type="http://schemas.openxmlformats.org/officeDocument/2006/relationships/image" Target="../media/image60.png"  /><Relationship Id="rId25" Type="http://schemas.openxmlformats.org/officeDocument/2006/relationships/image" Target="../media/image61.png"  /><Relationship Id="rId3" Type="http://schemas.openxmlformats.org/officeDocument/2006/relationships/image" Target="../media/image39.png"  /><Relationship Id="rId4" Type="http://schemas.openxmlformats.org/officeDocument/2006/relationships/image" Target="../media/image40.png"  /><Relationship Id="rId5" Type="http://schemas.openxmlformats.org/officeDocument/2006/relationships/image" Target="../media/image41.png"  /><Relationship Id="rId6" Type="http://schemas.openxmlformats.org/officeDocument/2006/relationships/image" Target="../media/image42.png"  /><Relationship Id="rId7" Type="http://schemas.openxmlformats.org/officeDocument/2006/relationships/image" Target="../media/image43.png"  /><Relationship Id="rId8" Type="http://schemas.openxmlformats.org/officeDocument/2006/relationships/image" Target="../media/image44.png"  /><Relationship Id="rId9" Type="http://schemas.openxmlformats.org/officeDocument/2006/relationships/image" Target="../media/image4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70.png"  /><Relationship Id="rId11" Type="http://schemas.openxmlformats.org/officeDocument/2006/relationships/image" Target="../media/image71.png"  /><Relationship Id="rId12" Type="http://schemas.openxmlformats.org/officeDocument/2006/relationships/image" Target="../media/image72.png"  /><Relationship Id="rId13" Type="http://schemas.openxmlformats.org/officeDocument/2006/relationships/image" Target="../media/image73.png"  /><Relationship Id="rId14" Type="http://schemas.openxmlformats.org/officeDocument/2006/relationships/image" Target="../media/image74.png"  /><Relationship Id="rId15" Type="http://schemas.openxmlformats.org/officeDocument/2006/relationships/image" Target="../media/image75.png"  /><Relationship Id="rId16" Type="http://schemas.openxmlformats.org/officeDocument/2006/relationships/image" Target="../media/image76.png"  /><Relationship Id="rId17" Type="http://schemas.openxmlformats.org/officeDocument/2006/relationships/image" Target="../media/image77.png"  /><Relationship Id="rId18" Type="http://schemas.openxmlformats.org/officeDocument/2006/relationships/image" Target="../media/image78.png"  /><Relationship Id="rId19" Type="http://schemas.openxmlformats.org/officeDocument/2006/relationships/image" Target="../media/image79.png"  /><Relationship Id="rId2" Type="http://schemas.openxmlformats.org/officeDocument/2006/relationships/image" Target="../media/image62.png"  /><Relationship Id="rId20" Type="http://schemas.openxmlformats.org/officeDocument/2006/relationships/image" Target="../media/image80.png"  /><Relationship Id="rId21" Type="http://schemas.openxmlformats.org/officeDocument/2006/relationships/image" Target="../media/image81.png"  /><Relationship Id="rId22" Type="http://schemas.openxmlformats.org/officeDocument/2006/relationships/image" Target="../media/image82.png"  /><Relationship Id="rId23" Type="http://schemas.openxmlformats.org/officeDocument/2006/relationships/image" Target="../media/image83.png"  /><Relationship Id="rId3" Type="http://schemas.openxmlformats.org/officeDocument/2006/relationships/image" Target="../media/image63.png"  /><Relationship Id="rId4" Type="http://schemas.openxmlformats.org/officeDocument/2006/relationships/image" Target="../media/image64.png"  /><Relationship Id="rId5" Type="http://schemas.openxmlformats.org/officeDocument/2006/relationships/image" Target="../media/image65.png"  /><Relationship Id="rId6" Type="http://schemas.openxmlformats.org/officeDocument/2006/relationships/image" Target="../media/image66.png"  /><Relationship Id="rId7" Type="http://schemas.openxmlformats.org/officeDocument/2006/relationships/image" Target="../media/image67.png"  /><Relationship Id="rId8" Type="http://schemas.openxmlformats.org/officeDocument/2006/relationships/image" Target="../media/image68.png"  /><Relationship Id="rId9" Type="http://schemas.openxmlformats.org/officeDocument/2006/relationships/image" Target="../media/image6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92.png"  /><Relationship Id="rId11" Type="http://schemas.openxmlformats.org/officeDocument/2006/relationships/image" Target="../media/image93.png"  /><Relationship Id="rId12" Type="http://schemas.openxmlformats.org/officeDocument/2006/relationships/image" Target="../media/image94.png"  /><Relationship Id="rId13" Type="http://schemas.openxmlformats.org/officeDocument/2006/relationships/image" Target="../media/image95.png"  /><Relationship Id="rId14" Type="http://schemas.openxmlformats.org/officeDocument/2006/relationships/image" Target="../media/image96.png"  /><Relationship Id="rId15" Type="http://schemas.openxmlformats.org/officeDocument/2006/relationships/image" Target="../media/image97.png"  /><Relationship Id="rId16" Type="http://schemas.openxmlformats.org/officeDocument/2006/relationships/image" Target="../media/image98.png"  /><Relationship Id="rId17" Type="http://schemas.openxmlformats.org/officeDocument/2006/relationships/image" Target="../media/image99.png"  /><Relationship Id="rId18" Type="http://schemas.openxmlformats.org/officeDocument/2006/relationships/image" Target="../media/image100.png"  /><Relationship Id="rId19" Type="http://schemas.openxmlformats.org/officeDocument/2006/relationships/image" Target="../media/image101.png"  /><Relationship Id="rId2" Type="http://schemas.openxmlformats.org/officeDocument/2006/relationships/image" Target="../media/image84.png"  /><Relationship Id="rId20" Type="http://schemas.openxmlformats.org/officeDocument/2006/relationships/image" Target="../media/image102.png"  /><Relationship Id="rId21" Type="http://schemas.openxmlformats.org/officeDocument/2006/relationships/image" Target="../media/image103.png"  /><Relationship Id="rId22" Type="http://schemas.openxmlformats.org/officeDocument/2006/relationships/image" Target="../media/image104.png"  /><Relationship Id="rId23" Type="http://schemas.openxmlformats.org/officeDocument/2006/relationships/image" Target="../media/image105.png"  /><Relationship Id="rId24" Type="http://schemas.openxmlformats.org/officeDocument/2006/relationships/image" Target="../media/image106.png"  /><Relationship Id="rId25" Type="http://schemas.openxmlformats.org/officeDocument/2006/relationships/image" Target="../media/image107.png"  /><Relationship Id="rId26" Type="http://schemas.openxmlformats.org/officeDocument/2006/relationships/image" Target="../media/image108.png"  /><Relationship Id="rId27" Type="http://schemas.openxmlformats.org/officeDocument/2006/relationships/image" Target="../media/image109.png"  /><Relationship Id="rId28" Type="http://schemas.openxmlformats.org/officeDocument/2006/relationships/image" Target="../media/image110.png"  /><Relationship Id="rId29" Type="http://schemas.openxmlformats.org/officeDocument/2006/relationships/image" Target="../media/image111.png"  /><Relationship Id="rId3" Type="http://schemas.openxmlformats.org/officeDocument/2006/relationships/image" Target="../media/image85.png"  /><Relationship Id="rId30" Type="http://schemas.openxmlformats.org/officeDocument/2006/relationships/image" Target="../media/image112.png"  /><Relationship Id="rId31" Type="http://schemas.openxmlformats.org/officeDocument/2006/relationships/image" Target="../media/image113.png"  /><Relationship Id="rId32" Type="http://schemas.openxmlformats.org/officeDocument/2006/relationships/image" Target="../media/image114.png"  /><Relationship Id="rId33" Type="http://schemas.openxmlformats.org/officeDocument/2006/relationships/image" Target="../media/image115.png"  /><Relationship Id="rId34" Type="http://schemas.openxmlformats.org/officeDocument/2006/relationships/image" Target="../media/image116.png"  /><Relationship Id="rId35" Type="http://schemas.openxmlformats.org/officeDocument/2006/relationships/image" Target="../media/image117.png"  /><Relationship Id="rId36" Type="http://schemas.openxmlformats.org/officeDocument/2006/relationships/image" Target="../media/image118.png"  /><Relationship Id="rId37" Type="http://schemas.openxmlformats.org/officeDocument/2006/relationships/image" Target="../media/image119.png"  /><Relationship Id="rId38" Type="http://schemas.openxmlformats.org/officeDocument/2006/relationships/image" Target="../media/image120.png"  /><Relationship Id="rId39" Type="http://schemas.openxmlformats.org/officeDocument/2006/relationships/image" Target="../media/image121.png"  /><Relationship Id="rId4" Type="http://schemas.openxmlformats.org/officeDocument/2006/relationships/image" Target="../media/image86.png"  /><Relationship Id="rId40" Type="http://schemas.openxmlformats.org/officeDocument/2006/relationships/image" Target="../media/image122.png"  /><Relationship Id="rId41" Type="http://schemas.openxmlformats.org/officeDocument/2006/relationships/image" Target="../media/image123.png"  /><Relationship Id="rId42" Type="http://schemas.openxmlformats.org/officeDocument/2006/relationships/image" Target="../media/image124.png"  /><Relationship Id="rId43" Type="http://schemas.openxmlformats.org/officeDocument/2006/relationships/image" Target="../media/image125.png"  /><Relationship Id="rId44" Type="http://schemas.openxmlformats.org/officeDocument/2006/relationships/image" Target="../media/image126.png"  /><Relationship Id="rId45" Type="http://schemas.openxmlformats.org/officeDocument/2006/relationships/image" Target="../media/image127.png"  /><Relationship Id="rId46" Type="http://schemas.openxmlformats.org/officeDocument/2006/relationships/image" Target="../media/image128.png"  /><Relationship Id="rId47" Type="http://schemas.openxmlformats.org/officeDocument/2006/relationships/image" Target="../media/image129.png"  /><Relationship Id="rId48" Type="http://schemas.openxmlformats.org/officeDocument/2006/relationships/image" Target="../media/image130.png"  /><Relationship Id="rId49" Type="http://schemas.openxmlformats.org/officeDocument/2006/relationships/image" Target="../media/image131.png"  /><Relationship Id="rId5" Type="http://schemas.openxmlformats.org/officeDocument/2006/relationships/image" Target="../media/image87.png"  /><Relationship Id="rId50" Type="http://schemas.openxmlformats.org/officeDocument/2006/relationships/image" Target="../media/image132.png"  /><Relationship Id="rId51" Type="http://schemas.openxmlformats.org/officeDocument/2006/relationships/image" Target="../media/image133.png"  /><Relationship Id="rId52" Type="http://schemas.openxmlformats.org/officeDocument/2006/relationships/image" Target="../media/image134.png"  /><Relationship Id="rId53" Type="http://schemas.openxmlformats.org/officeDocument/2006/relationships/image" Target="../media/image135.png"  /><Relationship Id="rId54" Type="http://schemas.openxmlformats.org/officeDocument/2006/relationships/image" Target="../media/image136.png"  /><Relationship Id="rId55" Type="http://schemas.openxmlformats.org/officeDocument/2006/relationships/image" Target="../media/image137.png"  /><Relationship Id="rId56" Type="http://schemas.openxmlformats.org/officeDocument/2006/relationships/image" Target="../media/image138.png"  /><Relationship Id="rId57" Type="http://schemas.openxmlformats.org/officeDocument/2006/relationships/image" Target="../media/image139.png"  /><Relationship Id="rId6" Type="http://schemas.openxmlformats.org/officeDocument/2006/relationships/image" Target="../media/image88.png"  /><Relationship Id="rId7" Type="http://schemas.openxmlformats.org/officeDocument/2006/relationships/image" Target="../media/image89.png"  /><Relationship Id="rId8" Type="http://schemas.openxmlformats.org/officeDocument/2006/relationships/image" Target="../media/image90.png"  /><Relationship Id="rId9" Type="http://schemas.openxmlformats.org/officeDocument/2006/relationships/image" Target="../media/image9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48.png"  /><Relationship Id="rId11" Type="http://schemas.openxmlformats.org/officeDocument/2006/relationships/image" Target="../media/image149.png"  /><Relationship Id="rId12" Type="http://schemas.openxmlformats.org/officeDocument/2006/relationships/image" Target="../media/image150.png"  /><Relationship Id="rId13" Type="http://schemas.openxmlformats.org/officeDocument/2006/relationships/image" Target="../media/image151.png"  /><Relationship Id="rId14" Type="http://schemas.openxmlformats.org/officeDocument/2006/relationships/image" Target="../media/image152.png"  /><Relationship Id="rId15" Type="http://schemas.openxmlformats.org/officeDocument/2006/relationships/image" Target="../media/image153.png"  /><Relationship Id="rId16" Type="http://schemas.openxmlformats.org/officeDocument/2006/relationships/image" Target="../media/image154.png"  /><Relationship Id="rId17" Type="http://schemas.openxmlformats.org/officeDocument/2006/relationships/image" Target="../media/image155.png"  /><Relationship Id="rId18" Type="http://schemas.openxmlformats.org/officeDocument/2006/relationships/image" Target="../media/image156.png"  /><Relationship Id="rId19" Type="http://schemas.openxmlformats.org/officeDocument/2006/relationships/image" Target="../media/image157.png"  /><Relationship Id="rId2" Type="http://schemas.openxmlformats.org/officeDocument/2006/relationships/image" Target="../media/image140.png"  /><Relationship Id="rId20" Type="http://schemas.openxmlformats.org/officeDocument/2006/relationships/image" Target="../media/image158.png"  /><Relationship Id="rId21" Type="http://schemas.openxmlformats.org/officeDocument/2006/relationships/image" Target="../media/image159.png"  /><Relationship Id="rId22" Type="http://schemas.openxmlformats.org/officeDocument/2006/relationships/image" Target="../media/image160.png"  /><Relationship Id="rId23" Type="http://schemas.openxmlformats.org/officeDocument/2006/relationships/image" Target="../media/image161.png"  /><Relationship Id="rId24" Type="http://schemas.openxmlformats.org/officeDocument/2006/relationships/image" Target="../media/image162.png"  /><Relationship Id="rId25" Type="http://schemas.openxmlformats.org/officeDocument/2006/relationships/image" Target="../media/image163.png"  /><Relationship Id="rId26" Type="http://schemas.openxmlformats.org/officeDocument/2006/relationships/image" Target="../media/image164.png"  /><Relationship Id="rId27" Type="http://schemas.openxmlformats.org/officeDocument/2006/relationships/image" Target="../media/image165.png"  /><Relationship Id="rId28" Type="http://schemas.openxmlformats.org/officeDocument/2006/relationships/image" Target="../media/image166.png"  /><Relationship Id="rId29" Type="http://schemas.openxmlformats.org/officeDocument/2006/relationships/image" Target="../media/image167.png"  /><Relationship Id="rId3" Type="http://schemas.openxmlformats.org/officeDocument/2006/relationships/image" Target="../media/image141.png"  /><Relationship Id="rId30" Type="http://schemas.openxmlformats.org/officeDocument/2006/relationships/image" Target="../media/image168.png"  /><Relationship Id="rId31" Type="http://schemas.openxmlformats.org/officeDocument/2006/relationships/image" Target="../media/image169.png"  /><Relationship Id="rId32" Type="http://schemas.openxmlformats.org/officeDocument/2006/relationships/image" Target="../media/image170.png"  /><Relationship Id="rId33" Type="http://schemas.openxmlformats.org/officeDocument/2006/relationships/image" Target="../media/image171.png"  /><Relationship Id="rId34" Type="http://schemas.openxmlformats.org/officeDocument/2006/relationships/image" Target="../media/image172.png"  /><Relationship Id="rId35" Type="http://schemas.openxmlformats.org/officeDocument/2006/relationships/image" Target="../media/image173.png"  /><Relationship Id="rId36" Type="http://schemas.openxmlformats.org/officeDocument/2006/relationships/image" Target="../media/image174.png"  /><Relationship Id="rId37" Type="http://schemas.openxmlformats.org/officeDocument/2006/relationships/image" Target="../media/image175.png"  /><Relationship Id="rId38" Type="http://schemas.openxmlformats.org/officeDocument/2006/relationships/image" Target="../media/image176.png"  /><Relationship Id="rId39" Type="http://schemas.openxmlformats.org/officeDocument/2006/relationships/image" Target="../media/image177.png"  /><Relationship Id="rId4" Type="http://schemas.openxmlformats.org/officeDocument/2006/relationships/image" Target="../media/image142.png"  /><Relationship Id="rId40" Type="http://schemas.openxmlformats.org/officeDocument/2006/relationships/image" Target="../media/image178.png"  /><Relationship Id="rId41" Type="http://schemas.openxmlformats.org/officeDocument/2006/relationships/image" Target="../media/image179.png"  /><Relationship Id="rId42" Type="http://schemas.openxmlformats.org/officeDocument/2006/relationships/image" Target="../media/image180.png"  /><Relationship Id="rId43" Type="http://schemas.openxmlformats.org/officeDocument/2006/relationships/image" Target="../media/image181.png"  /><Relationship Id="rId44" Type="http://schemas.openxmlformats.org/officeDocument/2006/relationships/image" Target="../media/image182.png"  /><Relationship Id="rId45" Type="http://schemas.openxmlformats.org/officeDocument/2006/relationships/image" Target="../media/image183.png"  /><Relationship Id="rId46" Type="http://schemas.openxmlformats.org/officeDocument/2006/relationships/image" Target="../media/image184.png"  /><Relationship Id="rId47" Type="http://schemas.openxmlformats.org/officeDocument/2006/relationships/image" Target="../media/image185.png"  /><Relationship Id="rId48" Type="http://schemas.openxmlformats.org/officeDocument/2006/relationships/image" Target="../media/image186.png"  /><Relationship Id="rId49" Type="http://schemas.openxmlformats.org/officeDocument/2006/relationships/image" Target="../media/image187.png"  /><Relationship Id="rId5" Type="http://schemas.openxmlformats.org/officeDocument/2006/relationships/image" Target="../media/image143.png"  /><Relationship Id="rId50" Type="http://schemas.openxmlformats.org/officeDocument/2006/relationships/image" Target="../media/image188.png"  /><Relationship Id="rId51" Type="http://schemas.openxmlformats.org/officeDocument/2006/relationships/image" Target="../media/image189.png"  /><Relationship Id="rId52" Type="http://schemas.openxmlformats.org/officeDocument/2006/relationships/image" Target="../media/image190.png"  /><Relationship Id="rId53" Type="http://schemas.openxmlformats.org/officeDocument/2006/relationships/image" Target="../media/image191.png"  /><Relationship Id="rId54" Type="http://schemas.openxmlformats.org/officeDocument/2006/relationships/image" Target="../media/image192.png"  /><Relationship Id="rId55" Type="http://schemas.openxmlformats.org/officeDocument/2006/relationships/image" Target="../media/image193.png"  /><Relationship Id="rId56" Type="http://schemas.openxmlformats.org/officeDocument/2006/relationships/image" Target="../media/image194.png"  /><Relationship Id="rId57" Type="http://schemas.openxmlformats.org/officeDocument/2006/relationships/image" Target="../media/image195.png"  /><Relationship Id="rId58" Type="http://schemas.openxmlformats.org/officeDocument/2006/relationships/image" Target="../media/image196.png"  /><Relationship Id="rId59" Type="http://schemas.openxmlformats.org/officeDocument/2006/relationships/image" Target="../media/image197.png"  /><Relationship Id="rId6" Type="http://schemas.openxmlformats.org/officeDocument/2006/relationships/image" Target="../media/image144.png"  /><Relationship Id="rId7" Type="http://schemas.openxmlformats.org/officeDocument/2006/relationships/image" Target="../media/image145.png"  /><Relationship Id="rId8" Type="http://schemas.openxmlformats.org/officeDocument/2006/relationships/image" Target="../media/image146.png"  /><Relationship Id="rId9" Type="http://schemas.openxmlformats.org/officeDocument/2006/relationships/image" Target="../media/image14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206.png"  /><Relationship Id="rId11" Type="http://schemas.openxmlformats.org/officeDocument/2006/relationships/image" Target="../media/image207.png"  /><Relationship Id="rId12" Type="http://schemas.openxmlformats.org/officeDocument/2006/relationships/image" Target="../media/image208.png"  /><Relationship Id="rId13" Type="http://schemas.openxmlformats.org/officeDocument/2006/relationships/image" Target="../media/image209.png"  /><Relationship Id="rId14" Type="http://schemas.openxmlformats.org/officeDocument/2006/relationships/image" Target="../media/image210.png"  /><Relationship Id="rId15" Type="http://schemas.openxmlformats.org/officeDocument/2006/relationships/image" Target="../media/image211.png"  /><Relationship Id="rId16" Type="http://schemas.openxmlformats.org/officeDocument/2006/relationships/image" Target="../media/image212.png"  /><Relationship Id="rId17" Type="http://schemas.openxmlformats.org/officeDocument/2006/relationships/image" Target="../media/image213.png"  /><Relationship Id="rId18" Type="http://schemas.openxmlformats.org/officeDocument/2006/relationships/image" Target="../media/image214.png"  /><Relationship Id="rId19" Type="http://schemas.openxmlformats.org/officeDocument/2006/relationships/image" Target="../media/image215.png"  /><Relationship Id="rId2" Type="http://schemas.openxmlformats.org/officeDocument/2006/relationships/image" Target="../media/image198.png"  /><Relationship Id="rId20" Type="http://schemas.openxmlformats.org/officeDocument/2006/relationships/image" Target="../media/image216.png"  /><Relationship Id="rId21" Type="http://schemas.openxmlformats.org/officeDocument/2006/relationships/image" Target="../media/image217.png"  /><Relationship Id="rId22" Type="http://schemas.openxmlformats.org/officeDocument/2006/relationships/image" Target="../media/image218.png"  /><Relationship Id="rId23" Type="http://schemas.openxmlformats.org/officeDocument/2006/relationships/image" Target="../media/image219.png"  /><Relationship Id="rId24" Type="http://schemas.openxmlformats.org/officeDocument/2006/relationships/image" Target="../media/image220.png"  /><Relationship Id="rId25" Type="http://schemas.openxmlformats.org/officeDocument/2006/relationships/image" Target="../media/image221.png"  /><Relationship Id="rId26" Type="http://schemas.openxmlformats.org/officeDocument/2006/relationships/image" Target="../media/image222.png"  /><Relationship Id="rId27" Type="http://schemas.openxmlformats.org/officeDocument/2006/relationships/image" Target="../media/image223.png"  /><Relationship Id="rId28" Type="http://schemas.openxmlformats.org/officeDocument/2006/relationships/image" Target="../media/image224.png"  /><Relationship Id="rId29" Type="http://schemas.openxmlformats.org/officeDocument/2006/relationships/image" Target="../media/image225.png"  /><Relationship Id="rId3" Type="http://schemas.openxmlformats.org/officeDocument/2006/relationships/image" Target="../media/image199.png"  /><Relationship Id="rId30" Type="http://schemas.openxmlformats.org/officeDocument/2006/relationships/image" Target="../media/image226.png"  /><Relationship Id="rId4" Type="http://schemas.openxmlformats.org/officeDocument/2006/relationships/image" Target="../media/image200.png"  /><Relationship Id="rId5" Type="http://schemas.openxmlformats.org/officeDocument/2006/relationships/image" Target="../media/image201.png"  /><Relationship Id="rId6" Type="http://schemas.openxmlformats.org/officeDocument/2006/relationships/image" Target="../media/image202.png"  /><Relationship Id="rId7" Type="http://schemas.openxmlformats.org/officeDocument/2006/relationships/image" Target="../media/image203.png"  /><Relationship Id="rId8" Type="http://schemas.openxmlformats.org/officeDocument/2006/relationships/image" Target="../media/image204.png"  /><Relationship Id="rId9" Type="http://schemas.openxmlformats.org/officeDocument/2006/relationships/image" Target="../media/image20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235.png"  /><Relationship Id="rId11" Type="http://schemas.openxmlformats.org/officeDocument/2006/relationships/image" Target="../media/image236.png"  /><Relationship Id="rId12" Type="http://schemas.openxmlformats.org/officeDocument/2006/relationships/image" Target="../media/image237.png"  /><Relationship Id="rId13" Type="http://schemas.openxmlformats.org/officeDocument/2006/relationships/image" Target="../media/image238.png"  /><Relationship Id="rId14" Type="http://schemas.openxmlformats.org/officeDocument/2006/relationships/image" Target="../media/image239.png"  /><Relationship Id="rId15" Type="http://schemas.openxmlformats.org/officeDocument/2006/relationships/image" Target="../media/image240.png"  /><Relationship Id="rId16" Type="http://schemas.openxmlformats.org/officeDocument/2006/relationships/image" Target="../media/image241.png"  /><Relationship Id="rId17" Type="http://schemas.openxmlformats.org/officeDocument/2006/relationships/image" Target="../media/image242.png"  /><Relationship Id="rId18" Type="http://schemas.openxmlformats.org/officeDocument/2006/relationships/image" Target="../media/image243.png"  /><Relationship Id="rId19" Type="http://schemas.openxmlformats.org/officeDocument/2006/relationships/image" Target="../media/image244.png"  /><Relationship Id="rId2" Type="http://schemas.openxmlformats.org/officeDocument/2006/relationships/image" Target="../media/image227.png"  /><Relationship Id="rId20" Type="http://schemas.openxmlformats.org/officeDocument/2006/relationships/image" Target="../media/image245.png"  /><Relationship Id="rId21" Type="http://schemas.openxmlformats.org/officeDocument/2006/relationships/image" Target="../media/image246.png"  /><Relationship Id="rId22" Type="http://schemas.openxmlformats.org/officeDocument/2006/relationships/image" Target="../media/image247.png"  /><Relationship Id="rId23" Type="http://schemas.openxmlformats.org/officeDocument/2006/relationships/image" Target="../media/image248.png"  /><Relationship Id="rId24" Type="http://schemas.openxmlformats.org/officeDocument/2006/relationships/image" Target="../media/image249.png"  /><Relationship Id="rId25" Type="http://schemas.openxmlformats.org/officeDocument/2006/relationships/image" Target="../media/image250.png"  /><Relationship Id="rId26" Type="http://schemas.openxmlformats.org/officeDocument/2006/relationships/image" Target="../media/image251.png"  /><Relationship Id="rId3" Type="http://schemas.openxmlformats.org/officeDocument/2006/relationships/image" Target="../media/image228.png"  /><Relationship Id="rId4" Type="http://schemas.openxmlformats.org/officeDocument/2006/relationships/image" Target="../media/image229.png"  /><Relationship Id="rId5" Type="http://schemas.openxmlformats.org/officeDocument/2006/relationships/image" Target="../media/image230.png"  /><Relationship Id="rId6" Type="http://schemas.openxmlformats.org/officeDocument/2006/relationships/image" Target="../media/image231.png"  /><Relationship Id="rId7" Type="http://schemas.openxmlformats.org/officeDocument/2006/relationships/image" Target="../media/image232.png"  /><Relationship Id="rId8" Type="http://schemas.openxmlformats.org/officeDocument/2006/relationships/image" Target="../media/image233.png"  /><Relationship Id="rId9" Type="http://schemas.openxmlformats.org/officeDocument/2006/relationships/image" Target="../media/image23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260.png"  /><Relationship Id="rId11" Type="http://schemas.openxmlformats.org/officeDocument/2006/relationships/image" Target="../media/image261.png"  /><Relationship Id="rId12" Type="http://schemas.openxmlformats.org/officeDocument/2006/relationships/image" Target="../media/image262.png"  /><Relationship Id="rId13" Type="http://schemas.openxmlformats.org/officeDocument/2006/relationships/image" Target="../media/image263.png"  /><Relationship Id="rId2" Type="http://schemas.openxmlformats.org/officeDocument/2006/relationships/image" Target="../media/image252.png"  /><Relationship Id="rId3" Type="http://schemas.openxmlformats.org/officeDocument/2006/relationships/image" Target="../media/image253.png"  /><Relationship Id="rId4" Type="http://schemas.openxmlformats.org/officeDocument/2006/relationships/image" Target="../media/image254.png"  /><Relationship Id="rId5" Type="http://schemas.openxmlformats.org/officeDocument/2006/relationships/image" Target="../media/image255.png"  /><Relationship Id="rId6" Type="http://schemas.openxmlformats.org/officeDocument/2006/relationships/image" Target="../media/image256.png"  /><Relationship Id="rId7" Type="http://schemas.openxmlformats.org/officeDocument/2006/relationships/image" Target="../media/image257.png"  /><Relationship Id="rId8" Type="http://schemas.openxmlformats.org/officeDocument/2006/relationships/image" Target="../media/image258.png"  /><Relationship Id="rId9" Type="http://schemas.openxmlformats.org/officeDocument/2006/relationships/image" Target="../media/image25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8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783665" y="2402651"/>
            <a:ext cx="9462804" cy="5289936"/>
            <a:chOff x="10783665" y="2402651"/>
            <a:chExt cx="9462804" cy="52899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83665" y="2402651"/>
              <a:ext cx="9462804" cy="52899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960755" y="2402651"/>
            <a:ext cx="9462804" cy="5289936"/>
            <a:chOff x="-1960755" y="2402651"/>
            <a:chExt cx="9462804" cy="52899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960755" y="2402651"/>
              <a:ext cx="9462804" cy="528993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38173" y="3394207"/>
            <a:ext cx="7918390" cy="200057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1354" y="4655109"/>
            <a:ext cx="8181504" cy="210120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72486" y="2653488"/>
            <a:ext cx="7382287" cy="60144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734365" y="9097105"/>
            <a:ext cx="2278836" cy="33337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734382" y="9354448"/>
            <a:ext cx="2320055" cy="33337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18201" y="9091448"/>
            <a:ext cx="800636" cy="30284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9153" y="9368791"/>
            <a:ext cx="1716169" cy="2919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47608" y="711657"/>
            <a:ext cx="548803" cy="306795"/>
            <a:chOff x="1047608" y="711657"/>
            <a:chExt cx="548803" cy="3067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7608" y="711657"/>
              <a:ext cx="548803" cy="3067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76124" y="9360677"/>
            <a:ext cx="1237531" cy="30284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854681" y="5950568"/>
            <a:ext cx="228571" cy="228571"/>
            <a:chOff x="11854681" y="5950568"/>
            <a:chExt cx="228571" cy="228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854681" y="5950568"/>
              <a:ext cx="228571" cy="22857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098772" y="684232"/>
            <a:ext cx="3102082" cy="44695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671884" y="9480216"/>
            <a:ext cx="9490021" cy="98448"/>
            <a:chOff x="5671884" y="9480216"/>
            <a:chExt cx="9490021" cy="9844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5671884" y="9480216"/>
              <a:ext cx="9490021" cy="9844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173721" y="5828362"/>
            <a:ext cx="4229994" cy="2384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28693" y="6171568"/>
            <a:ext cx="1523810" cy="92635"/>
            <a:chOff x="11828693" y="6171568"/>
            <a:chExt cx="1523810" cy="92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11828693" y="6171568"/>
              <a:ext cx="1523810" cy="926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28693" y="8262368"/>
            <a:ext cx="1523810" cy="92635"/>
            <a:chOff x="11828693" y="8262368"/>
            <a:chExt cx="1523810" cy="926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1828693" y="8262368"/>
              <a:ext cx="1523810" cy="926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80952" y="-588824"/>
            <a:ext cx="19047619" cy="4769777"/>
            <a:chOff x="-380952" y="-588824"/>
            <a:chExt cx="19047619" cy="476977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80952" y="-588824"/>
              <a:ext cx="19047619" cy="476977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01583" y="2509911"/>
            <a:ext cx="4696138" cy="110371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260049" y="-973722"/>
            <a:ext cx="7454236" cy="4167098"/>
            <a:chOff x="11260049" y="-973722"/>
            <a:chExt cx="7454236" cy="41670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60049" y="-973722"/>
              <a:ext cx="7454236" cy="416709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92916" y="2739700"/>
            <a:ext cx="2637337" cy="87348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98547" y="5541697"/>
            <a:ext cx="639547" cy="61887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14915" y="5480449"/>
            <a:ext cx="1039757" cy="62490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27296" y="5991658"/>
            <a:ext cx="2337721" cy="40836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883923" y="6163206"/>
            <a:ext cx="1523810" cy="92635"/>
            <a:chOff x="5883923" y="6163206"/>
            <a:chExt cx="1523810" cy="9263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5883923" y="6163206"/>
              <a:ext cx="1523810" cy="9263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784997" y="5541697"/>
            <a:ext cx="753832" cy="61887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959715" y="5512487"/>
            <a:ext cx="1222415" cy="57255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972096" y="6048801"/>
            <a:ext cx="1036959" cy="100517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898547" y="7624135"/>
            <a:ext cx="753832" cy="61887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014915" y="7594925"/>
            <a:ext cx="1145148" cy="50478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027296" y="8074096"/>
            <a:ext cx="2471845" cy="100517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784997" y="7624135"/>
            <a:ext cx="763356" cy="62355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959715" y="7594925"/>
            <a:ext cx="697024" cy="57255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972096" y="8131239"/>
            <a:ext cx="1184178" cy="100517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22600" y="6595591"/>
            <a:ext cx="3059371" cy="266272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883923" y="8254006"/>
            <a:ext cx="1523810" cy="92635"/>
            <a:chOff x="5883923" y="8254006"/>
            <a:chExt cx="1523810" cy="9263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16200000">
              <a:off x="5883923" y="8254006"/>
              <a:ext cx="1523810" cy="92635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53022" y="399218"/>
            <a:ext cx="2019673" cy="4088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7619" y="-342857"/>
            <a:ext cx="6533333" cy="10971429"/>
            <a:chOff x="-647619" y="-342857"/>
            <a:chExt cx="6533333" cy="109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7619" y="-342857"/>
              <a:ext cx="6533333" cy="109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34411" y="1777945"/>
            <a:ext cx="3032498" cy="178883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1834" y="1483634"/>
            <a:ext cx="1626320" cy="39982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92486" y="4932382"/>
            <a:ext cx="414092" cy="39560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3439" y="5310591"/>
            <a:ext cx="3588530" cy="94235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2486" y="7443382"/>
            <a:ext cx="414092" cy="39560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93439" y="7821591"/>
            <a:ext cx="3710550" cy="6685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183799" y="3239617"/>
            <a:ext cx="4410513" cy="1030301"/>
            <a:chOff x="10183799" y="3239617"/>
            <a:chExt cx="4410513" cy="103030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83799" y="3239617"/>
              <a:ext cx="4410513" cy="103030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047913" y="2879896"/>
            <a:ext cx="682286" cy="24810"/>
            <a:chOff x="12047913" y="2879896"/>
            <a:chExt cx="682286" cy="248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2047913" y="2879896"/>
              <a:ext cx="682286" cy="248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018429" y="3649609"/>
            <a:ext cx="3167208" cy="716292"/>
            <a:chOff x="13018429" y="3649609"/>
            <a:chExt cx="3167208" cy="71629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018429" y="3649609"/>
              <a:ext cx="3167208" cy="71629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832714" y="1865543"/>
            <a:ext cx="3087872" cy="784857"/>
            <a:chOff x="10832714" y="1865543"/>
            <a:chExt cx="3087872" cy="78485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32714" y="1865543"/>
              <a:ext cx="3087872" cy="78485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617790" y="3649609"/>
            <a:ext cx="3167208" cy="716292"/>
            <a:chOff x="8617790" y="3649609"/>
            <a:chExt cx="3167208" cy="71629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617790" y="3649609"/>
              <a:ext cx="3167208" cy="716292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873726" y="3743966"/>
            <a:ext cx="1840719" cy="51115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274330" y="3722061"/>
            <a:ext cx="1861977" cy="63775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262546" y="2024276"/>
            <a:ext cx="3060326" cy="57805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617790" y="4767143"/>
            <a:ext cx="3167208" cy="716292"/>
            <a:chOff x="8617790" y="4767143"/>
            <a:chExt cx="3167208" cy="71629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617790" y="4767143"/>
              <a:ext cx="3167208" cy="71629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617790" y="5886969"/>
            <a:ext cx="3167208" cy="716292"/>
            <a:chOff x="8617790" y="5886969"/>
            <a:chExt cx="3167208" cy="71629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617790" y="5886969"/>
              <a:ext cx="3167208" cy="71629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617790" y="6978958"/>
            <a:ext cx="3167208" cy="716292"/>
            <a:chOff x="8617790" y="6978958"/>
            <a:chExt cx="3167208" cy="71629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617790" y="6978958"/>
              <a:ext cx="3167208" cy="71629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018429" y="4767143"/>
            <a:ext cx="3167208" cy="716292"/>
            <a:chOff x="13018429" y="4767143"/>
            <a:chExt cx="3167208" cy="71629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018429" y="4767143"/>
              <a:ext cx="3167208" cy="71629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018429" y="5886969"/>
            <a:ext cx="3167208" cy="716292"/>
            <a:chOff x="13018429" y="5886969"/>
            <a:chExt cx="3167208" cy="716292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018429" y="5886969"/>
              <a:ext cx="3167208" cy="716292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873726" y="4839593"/>
            <a:ext cx="1861977" cy="637758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7634657" y="388287"/>
            <a:ext cx="350770" cy="43457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5774189" y="539848"/>
            <a:ext cx="1717024" cy="66667"/>
            <a:chOff x="15774189" y="539848"/>
            <a:chExt cx="1717024" cy="66667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774189" y="539848"/>
              <a:ext cx="1717024" cy="66667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53022" y="399218"/>
            <a:ext cx="2019673" cy="4088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651317" y="-1243300"/>
            <a:ext cx="12488815" cy="12488815"/>
            <a:chOff x="-3651317" y="-1243300"/>
            <a:chExt cx="12488815" cy="124888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651317" y="-1243300"/>
              <a:ext cx="12488815" cy="1248881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79745" y="6295471"/>
            <a:ext cx="2972817" cy="2972817"/>
            <a:chOff x="12679745" y="6295471"/>
            <a:chExt cx="2972817" cy="29728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79745" y="6295471"/>
              <a:ext cx="2972817" cy="297281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27811" y="7370211"/>
            <a:ext cx="1789957" cy="102389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045355" y="3016718"/>
            <a:ext cx="2376321" cy="2376321"/>
            <a:chOff x="11045355" y="3016718"/>
            <a:chExt cx="2376321" cy="237632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45355" y="3016718"/>
              <a:ext cx="2376321" cy="237632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981558" y="3016718"/>
            <a:ext cx="2376321" cy="2376321"/>
            <a:chOff x="14981558" y="3016718"/>
            <a:chExt cx="2376321" cy="237632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81558" y="3016718"/>
              <a:ext cx="2376321" cy="237632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55237" y="3985272"/>
            <a:ext cx="1429015" cy="41273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693525" y="3798530"/>
            <a:ext cx="1125520" cy="85094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955765" y="5963805"/>
            <a:ext cx="1789212" cy="196508"/>
            <a:chOff x="11955765" y="5963805"/>
            <a:chExt cx="1789212" cy="19650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3180000">
              <a:off x="11955765" y="5963805"/>
              <a:ext cx="1789212" cy="19650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513124" y="5941701"/>
            <a:ext cx="1306058" cy="164684"/>
            <a:chOff x="13513124" y="5941701"/>
            <a:chExt cx="1306058" cy="16468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3513124" y="5941701"/>
              <a:ext cx="1306058" cy="16468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691859" y="5997026"/>
            <a:ext cx="1739456" cy="178579"/>
            <a:chOff x="14691859" y="5997026"/>
            <a:chExt cx="1739456" cy="17857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4400000">
              <a:off x="14691859" y="5997026"/>
              <a:ext cx="1739456" cy="17857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012972" y="2993611"/>
            <a:ext cx="2376321" cy="2376321"/>
            <a:chOff x="13012972" y="2993611"/>
            <a:chExt cx="2376321" cy="237632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012972" y="2993611"/>
              <a:ext cx="2376321" cy="2376321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487875" y="3759517"/>
            <a:ext cx="1268377" cy="793539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264162" y="7416754"/>
            <a:ext cx="1576481" cy="55602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097144" y="3919596"/>
            <a:ext cx="1808148" cy="49082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53022" y="399218"/>
            <a:ext cx="2019673" cy="408883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7634657" y="388287"/>
            <a:ext cx="350770" cy="43457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5774189" y="539848"/>
            <a:ext cx="1717024" cy="66667"/>
            <a:chOff x="15774189" y="539848"/>
            <a:chExt cx="1717024" cy="6666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774189" y="539848"/>
              <a:ext cx="1717024" cy="66667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38097" y="4761956"/>
            <a:ext cx="1590688" cy="1011278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84953" y="5902725"/>
            <a:ext cx="6449426" cy="205083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14286" y="5574200"/>
            <a:ext cx="6380952" cy="114286"/>
            <a:chOff x="914286" y="5574200"/>
            <a:chExt cx="6380952" cy="114286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14286" y="5574200"/>
              <a:ext cx="6380952" cy="114286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90479" y="1712379"/>
            <a:ext cx="4979997" cy="1343950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57144" y="3102087"/>
            <a:ext cx="1657242" cy="6169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00000" y="3952462"/>
            <a:ext cx="19156077" cy="6647538"/>
            <a:chOff x="-400000" y="3952462"/>
            <a:chExt cx="19156077" cy="66475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00000" y="3952462"/>
              <a:ext cx="19156077" cy="66475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24520" y="4505738"/>
            <a:ext cx="3170458" cy="5065133"/>
            <a:chOff x="10024520" y="4505738"/>
            <a:chExt cx="3170458" cy="506513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0024520" y="4505738"/>
              <a:ext cx="3170458" cy="5065133"/>
              <a:chOff x="10024520" y="4505738"/>
              <a:chExt cx="3170458" cy="506513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439291" y="1973172"/>
                <a:ext cx="6340916" cy="10130266"/>
              </a:xfrm>
              <a:prstGeom prst="rect">
                <a:avLst/>
              </a:prstGeom>
            </p:spPr>
          </p:pic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024520" y="4505738"/>
                <a:ext cx="3170458" cy="506513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203499" y="5259093"/>
              <a:ext cx="2810768" cy="3755070"/>
              <a:chOff x="10203499" y="5259093"/>
              <a:chExt cx="2810768" cy="375507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203499" y="5259093"/>
                <a:ext cx="2810768" cy="375507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230704" y="4709652"/>
              <a:ext cx="427147" cy="426848"/>
              <a:chOff x="10230704" y="4709652"/>
              <a:chExt cx="427147" cy="426848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230704" y="4709652"/>
                <a:ext cx="427147" cy="426848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35269" y="4737835"/>
              <a:ext cx="710735" cy="402202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2714959" y="4913882"/>
              <a:ext cx="239720" cy="65562"/>
              <a:chOff x="12714959" y="4913882"/>
              <a:chExt cx="239720" cy="65562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12714959" y="4913882"/>
                <a:ext cx="65608" cy="65562"/>
                <a:chOff x="12714959" y="4913882"/>
                <a:chExt cx="65608" cy="65562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2714959" y="4913882"/>
                  <a:ext cx="65608" cy="65562"/>
                </a:xfrm>
                <a:prstGeom prst="rect">
                  <a:avLst/>
                </a:prstGeom>
              </p:spPr>
            </p:pic>
          </p:grpSp>
          <p:grpSp>
            <p:nvGrpSpPr>
              <p:cNvPr id="1008" name="그룹 1008"/>
              <p:cNvGrpSpPr/>
              <p:nvPr/>
            </p:nvGrpSpPr>
            <p:grpSpPr>
              <a:xfrm>
                <a:off x="12803458" y="4913882"/>
                <a:ext cx="65608" cy="65562"/>
                <a:chOff x="12803458" y="4913882"/>
                <a:chExt cx="65608" cy="65562"/>
              </a:xfrm>
            </p:grpSpPr>
            <p:pic>
              <p:nvPicPr>
                <p:cNvPr id="22" name="Object 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2803458" y="4913882"/>
                  <a:ext cx="65608" cy="65562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12889071" y="4913882"/>
                <a:ext cx="65608" cy="65562"/>
                <a:chOff x="12889071" y="4913882"/>
                <a:chExt cx="65608" cy="65562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2889071" y="4913882"/>
                  <a:ext cx="65608" cy="6556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0" name="그룹 1010"/>
            <p:cNvGrpSpPr/>
            <p:nvPr/>
          </p:nvGrpSpPr>
          <p:grpSpPr>
            <a:xfrm>
              <a:off x="10230491" y="9165969"/>
              <a:ext cx="264559" cy="233722"/>
              <a:chOff x="10230491" y="9165969"/>
              <a:chExt cx="264559" cy="233722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230491" y="9165969"/>
                <a:ext cx="264559" cy="233722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0596812" y="9157201"/>
              <a:ext cx="249211" cy="252863"/>
              <a:chOff x="10596812" y="9157201"/>
              <a:chExt cx="249211" cy="252863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596812" y="9157201"/>
                <a:ext cx="249211" cy="252863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0952099" y="9175949"/>
              <a:ext cx="281662" cy="241830"/>
              <a:chOff x="10952099" y="9175949"/>
              <a:chExt cx="281662" cy="241830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0952099" y="9175949"/>
                <a:ext cx="281662" cy="241830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2822744" y="9166799"/>
              <a:ext cx="213102" cy="250980"/>
              <a:chOff x="12822744" y="9166799"/>
              <a:chExt cx="213102" cy="250980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822744" y="9166799"/>
                <a:ext cx="213102" cy="250980"/>
              </a:xfrm>
              <a:prstGeom prst="rect">
                <a:avLst/>
              </a:prstGeom>
            </p:spPr>
          </p:pic>
        </p:grpSp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34411" y="1777945"/>
            <a:ext cx="4135698" cy="1056498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91834" y="1492511"/>
            <a:ext cx="1862463" cy="399825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880248" y="1836972"/>
            <a:ext cx="11467607" cy="942359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5034766" y="2236715"/>
            <a:ext cx="752983" cy="60610"/>
            <a:chOff x="5034766" y="2236715"/>
            <a:chExt cx="752983" cy="6061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6200000">
              <a:off x="5034766" y="2236715"/>
              <a:ext cx="752983" cy="6061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959694" y="2920845"/>
            <a:ext cx="4000000" cy="8114286"/>
            <a:chOff x="12959694" y="2920845"/>
            <a:chExt cx="4000000" cy="8114286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2959694" y="2920845"/>
              <a:ext cx="3996857" cy="8109765"/>
              <a:chOff x="12959694" y="2920845"/>
              <a:chExt cx="3996857" cy="810976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0961266" y="-1041803"/>
                <a:ext cx="7993714" cy="16219530"/>
              </a:xfrm>
              <a:prstGeom prst="rect">
                <a:avLst/>
              </a:prstGeom>
            </p:spPr>
          </p:pic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2959694" y="2920845"/>
                <a:ext cx="3996857" cy="8109765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3207174" y="3952462"/>
              <a:ext cx="3521603" cy="6609443"/>
              <a:chOff x="13207174" y="3952462"/>
              <a:chExt cx="3521603" cy="6609443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3207174" y="3952462"/>
                <a:ext cx="3521603" cy="6609443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3382576" y="3576701"/>
              <a:ext cx="986471" cy="316156"/>
              <a:chOff x="13382576" y="3576701"/>
              <a:chExt cx="986471" cy="316156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3382576" y="3576701"/>
                <a:ext cx="986471" cy="316156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5832893" y="3614520"/>
              <a:ext cx="272060" cy="240517"/>
              <a:chOff x="15832893" y="3614520"/>
              <a:chExt cx="272060" cy="240517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5832893" y="3614520"/>
                <a:ext cx="272060" cy="240517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6219959" y="3617904"/>
              <a:ext cx="272060" cy="233750"/>
              <a:chOff x="16219959" y="3617904"/>
              <a:chExt cx="272060" cy="233750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6219959" y="3617904"/>
                <a:ext cx="272060" cy="233750"/>
              </a:xfrm>
              <a:prstGeom prst="rect">
                <a:avLst/>
              </a:prstGeom>
            </p:spPr>
          </p:pic>
        </p:grpSp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373193" y="3203503"/>
              <a:ext cx="457568" cy="289301"/>
            </a:xfrm>
            <a:prstGeom prst="rect">
              <a:avLst/>
            </a:prstGeom>
          </p:spPr>
        </p:pic>
        <p:grpSp>
          <p:nvGrpSpPr>
            <p:cNvPr id="1021" name="그룹 1021"/>
            <p:cNvGrpSpPr/>
            <p:nvPr/>
          </p:nvGrpSpPr>
          <p:grpSpPr>
            <a:xfrm>
              <a:off x="16162456" y="3225093"/>
              <a:ext cx="288623" cy="145705"/>
              <a:chOff x="16162456" y="3225093"/>
              <a:chExt cx="288623" cy="145705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6162456" y="3225093"/>
                <a:ext cx="288623" cy="145705"/>
              </a:xfrm>
              <a:prstGeom prst="rect">
                <a:avLst/>
              </a:prstGeom>
            </p:spPr>
          </p:pic>
        </p:grpSp>
      </p:grpSp>
      <p:grpSp>
        <p:nvGrpSpPr>
          <p:cNvPr id="1022" name="그룹 1022"/>
          <p:cNvGrpSpPr/>
          <p:nvPr/>
        </p:nvGrpSpPr>
        <p:grpSpPr>
          <a:xfrm>
            <a:off x="13390868" y="4505738"/>
            <a:ext cx="3170458" cy="5065133"/>
            <a:chOff x="13390868" y="4505738"/>
            <a:chExt cx="3170458" cy="5065133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3390868" y="4505738"/>
              <a:ext cx="3170458" cy="5065133"/>
              <a:chOff x="13390868" y="4505738"/>
              <a:chExt cx="3170458" cy="5065133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3390868" y="4505738"/>
                <a:ext cx="3170458" cy="5065133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3569847" y="5259093"/>
              <a:ext cx="2810768" cy="3755070"/>
              <a:chOff x="13569847" y="5259093"/>
              <a:chExt cx="2810768" cy="3755070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3569847" y="5259093"/>
                <a:ext cx="2810768" cy="3755070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13597052" y="4709652"/>
              <a:ext cx="427147" cy="426848"/>
              <a:chOff x="13597052" y="4709652"/>
              <a:chExt cx="427147" cy="426848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3597052" y="4709652"/>
                <a:ext cx="427147" cy="426848"/>
              </a:xfrm>
              <a:prstGeom prst="rect">
                <a:avLst/>
              </a:prstGeom>
            </p:spPr>
          </p:pic>
        </p:grpSp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4101623" y="4737831"/>
              <a:ext cx="863621" cy="367030"/>
            </a:xfrm>
            <a:prstGeom prst="rect">
              <a:avLst/>
            </a:prstGeom>
          </p:spPr>
        </p:pic>
        <p:grpSp>
          <p:nvGrpSpPr>
            <p:cNvPr id="1026" name="그룹 1026"/>
            <p:cNvGrpSpPr/>
            <p:nvPr/>
          </p:nvGrpSpPr>
          <p:grpSpPr>
            <a:xfrm>
              <a:off x="16081307" y="4913882"/>
              <a:ext cx="239720" cy="65562"/>
              <a:chOff x="16081307" y="4913882"/>
              <a:chExt cx="239720" cy="6556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16081307" y="4913882"/>
                <a:ext cx="65608" cy="65562"/>
                <a:chOff x="16081307" y="4913882"/>
                <a:chExt cx="65608" cy="65562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>
                  <a:off x="16081307" y="4913882"/>
                  <a:ext cx="65608" cy="65562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16169806" y="4913882"/>
                <a:ext cx="65608" cy="65562"/>
                <a:chOff x="16169806" y="4913882"/>
                <a:chExt cx="65608" cy="65562"/>
              </a:xfrm>
            </p:grpSpPr>
            <p:pic>
              <p:nvPicPr>
                <p:cNvPr id="85" name="Object 84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>
                  <a:off x="16169806" y="4913882"/>
                  <a:ext cx="65608" cy="65562"/>
                </a:xfrm>
                <a:prstGeom prst="rect">
                  <a:avLst/>
                </a:prstGeom>
              </p:spPr>
            </p:pic>
          </p:grpSp>
          <p:grpSp>
            <p:nvGrpSpPr>
              <p:cNvPr id="1029" name="그룹 1029"/>
              <p:cNvGrpSpPr/>
              <p:nvPr/>
            </p:nvGrpSpPr>
            <p:grpSpPr>
              <a:xfrm>
                <a:off x="16255419" y="4913882"/>
                <a:ext cx="65608" cy="65562"/>
                <a:chOff x="16255419" y="4913882"/>
                <a:chExt cx="65608" cy="65562"/>
              </a:xfrm>
            </p:grpSpPr>
            <p:pic>
              <p:nvPicPr>
                <p:cNvPr id="88" name="Object 87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>
                  <a:off x="16255419" y="4913882"/>
                  <a:ext cx="65608" cy="6556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0" name="그룹 1030"/>
            <p:cNvGrpSpPr/>
            <p:nvPr/>
          </p:nvGrpSpPr>
          <p:grpSpPr>
            <a:xfrm>
              <a:off x="13596839" y="9165969"/>
              <a:ext cx="264559" cy="233722"/>
              <a:chOff x="13596839" y="9165969"/>
              <a:chExt cx="264559" cy="233722"/>
            </a:xfrm>
          </p:grpSpPr>
          <p:pic>
            <p:nvPicPr>
              <p:cNvPr id="92" name="Object 91"/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13596839" y="9165969"/>
                <a:ext cx="264559" cy="233722"/>
              </a:xfrm>
              <a:prstGeom prst="rect">
                <a:avLst/>
              </a:prstGeom>
            </p:spPr>
          </p:pic>
        </p:grpSp>
        <p:grpSp>
          <p:nvGrpSpPr>
            <p:cNvPr id="1031" name="그룹 1031"/>
            <p:cNvGrpSpPr/>
            <p:nvPr/>
          </p:nvGrpSpPr>
          <p:grpSpPr>
            <a:xfrm>
              <a:off x="13963160" y="9157201"/>
              <a:ext cx="249211" cy="252863"/>
              <a:chOff x="13963160" y="9157201"/>
              <a:chExt cx="249211" cy="252863"/>
            </a:xfrm>
          </p:grpSpPr>
          <p:pic>
            <p:nvPicPr>
              <p:cNvPr id="95" name="Object 94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13963160" y="9157201"/>
                <a:ext cx="249211" cy="252863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14318447" y="9175949"/>
              <a:ext cx="281662" cy="241830"/>
              <a:chOff x="14318447" y="9175949"/>
              <a:chExt cx="281662" cy="241830"/>
            </a:xfrm>
          </p:grpSpPr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14318447" y="9175949"/>
                <a:ext cx="281662" cy="241830"/>
              </a:xfrm>
              <a:prstGeom prst="rect">
                <a:avLst/>
              </a:prstGeom>
            </p:spPr>
          </p:pic>
        </p:grpSp>
        <p:grpSp>
          <p:nvGrpSpPr>
            <p:cNvPr id="1033" name="그룹 1033"/>
            <p:cNvGrpSpPr/>
            <p:nvPr/>
          </p:nvGrpSpPr>
          <p:grpSpPr>
            <a:xfrm>
              <a:off x="16189092" y="9166799"/>
              <a:ext cx="213102" cy="250980"/>
              <a:chOff x="16189092" y="9166799"/>
              <a:chExt cx="213102" cy="250980"/>
            </a:xfrm>
          </p:grpSpPr>
          <p:pic>
            <p:nvPicPr>
              <p:cNvPr id="101" name="Object 100"/>
              <p:cNvPicPr>
                <a:picLocks noChangeAspect="1"/>
              </p:cNvPicPr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16189092" y="9166799"/>
                <a:ext cx="213102" cy="250980"/>
              </a:xfrm>
              <a:prstGeom prst="rect">
                <a:avLst/>
              </a:prstGeom>
            </p:spPr>
          </p:pic>
        </p:grpSp>
      </p:grpSp>
      <p:pic>
        <p:nvPicPr>
          <p:cNvPr id="104" name="Object 103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279153" y="4518315"/>
            <a:ext cx="3150558" cy="572558"/>
          </a:xfrm>
          <a:prstGeom prst="rect">
            <a:avLst/>
          </a:prstGeom>
        </p:spPr>
      </p:pic>
      <p:pic>
        <p:nvPicPr>
          <p:cNvPr id="105" name="Object 104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1292677" y="5124544"/>
            <a:ext cx="7655559" cy="1847463"/>
          </a:xfrm>
          <a:prstGeom prst="rect">
            <a:avLst/>
          </a:prstGeom>
        </p:spPr>
      </p:pic>
      <p:pic>
        <p:nvPicPr>
          <p:cNvPr id="106" name="Object 105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1308677" y="7062896"/>
            <a:ext cx="3344768" cy="433892"/>
          </a:xfrm>
          <a:prstGeom prst="rect">
            <a:avLst/>
          </a:prstGeom>
        </p:spPr>
      </p:pic>
      <p:pic>
        <p:nvPicPr>
          <p:cNvPr id="107" name="Object 106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3718148" y="7038305"/>
            <a:ext cx="4738129" cy="3431586"/>
          </a:xfrm>
          <a:prstGeom prst="rect">
            <a:avLst/>
          </a:prstGeom>
        </p:spPr>
      </p:pic>
      <p:pic>
        <p:nvPicPr>
          <p:cNvPr id="108" name="Object 107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1293439" y="7488649"/>
            <a:ext cx="2256464" cy="617045"/>
          </a:xfrm>
          <a:prstGeom prst="rect">
            <a:avLst/>
          </a:prstGeom>
        </p:spPr>
      </p:pic>
      <p:pic>
        <p:nvPicPr>
          <p:cNvPr id="109" name="Object 108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5822858" y="7131096"/>
            <a:ext cx="2540512" cy="331798"/>
          </a:xfrm>
          <a:prstGeom prst="rect">
            <a:avLst/>
          </a:prstGeom>
        </p:spPr>
      </p:pic>
      <p:pic>
        <p:nvPicPr>
          <p:cNvPr id="110" name="Object 109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7657550" y="8784093"/>
            <a:ext cx="2131716" cy="732237"/>
          </a:xfrm>
          <a:prstGeom prst="rect">
            <a:avLst/>
          </a:prstGeom>
        </p:spPr>
      </p:pic>
      <p:grpSp>
        <p:nvGrpSpPr>
          <p:cNvPr id="1034" name="그룹 1034"/>
          <p:cNvGrpSpPr/>
          <p:nvPr/>
        </p:nvGrpSpPr>
        <p:grpSpPr>
          <a:xfrm>
            <a:off x="9195036" y="8490654"/>
            <a:ext cx="483665" cy="243229"/>
            <a:chOff x="9195036" y="8490654"/>
            <a:chExt cx="483665" cy="243229"/>
          </a:xfrm>
        </p:grpSpPr>
        <p:pic>
          <p:nvPicPr>
            <p:cNvPr id="112" name="Object 111"/>
            <p:cNvPicPr>
              <a:picLocks noChangeAspect="1"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 rot="-2280000">
              <a:off x="9195036" y="8490654"/>
              <a:ext cx="483665" cy="243229"/>
            </a:xfrm>
            <a:prstGeom prst="rect">
              <a:avLst/>
            </a:prstGeom>
          </p:spPr>
        </p:pic>
      </p:grpSp>
      <p:pic>
        <p:nvPicPr>
          <p:cNvPr id="114" name="Object 113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8272353" y="7672296"/>
            <a:ext cx="530226" cy="408368"/>
          </a:xfrm>
          <a:prstGeom prst="rect">
            <a:avLst/>
          </a:prstGeom>
        </p:spPr>
      </p:pic>
      <p:pic>
        <p:nvPicPr>
          <p:cNvPr id="115" name="Object 114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7542648" y="8129077"/>
            <a:ext cx="530226" cy="408368"/>
          </a:xfrm>
          <a:prstGeom prst="rect">
            <a:avLst/>
          </a:prstGeom>
        </p:spPr>
      </p:pic>
      <p:pic>
        <p:nvPicPr>
          <p:cNvPr id="116" name="Object 115"/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6782277" y="8581401"/>
            <a:ext cx="530226" cy="408368"/>
          </a:xfrm>
          <a:prstGeom prst="rect">
            <a:avLst/>
          </a:prstGeom>
        </p:spPr>
      </p:pic>
      <p:grpSp>
        <p:nvGrpSpPr>
          <p:cNvPr id="1035" name="그룹 1035"/>
          <p:cNvGrpSpPr/>
          <p:nvPr/>
        </p:nvGrpSpPr>
        <p:grpSpPr>
          <a:xfrm>
            <a:off x="15774189" y="420677"/>
            <a:ext cx="2397122" cy="305008"/>
            <a:chOff x="15774189" y="420677"/>
            <a:chExt cx="2397122" cy="305008"/>
          </a:xfrm>
        </p:grpSpPr>
        <p:pic>
          <p:nvPicPr>
            <p:cNvPr id="118" name="Object 117"/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7634657" y="388287"/>
              <a:ext cx="350770" cy="434570"/>
            </a:xfrm>
            <a:prstGeom prst="rect">
              <a:avLst/>
            </a:prstGeom>
          </p:spPr>
        </p:pic>
        <p:grpSp>
          <p:nvGrpSpPr>
            <p:cNvPr id="1036" name="그룹 1036"/>
            <p:cNvGrpSpPr/>
            <p:nvPr/>
          </p:nvGrpSpPr>
          <p:grpSpPr>
            <a:xfrm>
              <a:off x="15774189" y="539848"/>
              <a:ext cx="1717024" cy="66667"/>
              <a:chOff x="15774189" y="539848"/>
              <a:chExt cx="1717024" cy="66667"/>
            </a:xfrm>
          </p:grpSpPr>
          <p:pic>
            <p:nvPicPr>
              <p:cNvPr id="120" name="Object 119"/>
              <p:cNvPicPr>
                <a:picLocks noChangeAspect="1"/>
              </p:cNvPicPr>
              <p:nvPr/>
            </p:nvPicPr>
            <p:blipFill>
              <a:blip r:embed="rId50" cstate="print"/>
              <a:stretch>
                <a:fillRect/>
              </a:stretch>
            </p:blipFill>
            <p:spPr>
              <a:xfrm>
                <a:off x="15774189" y="539848"/>
                <a:ext cx="1717024" cy="66667"/>
              </a:xfrm>
              <a:prstGeom prst="rect">
                <a:avLst/>
              </a:prstGeom>
            </p:spPr>
          </p:pic>
        </p:grpSp>
      </p:grpSp>
      <p:pic>
        <p:nvPicPr>
          <p:cNvPr id="123" name="Object 122"/>
          <p:cNvPicPr>
            <a:picLocks noChangeAspect="1"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553022" y="399218"/>
            <a:ext cx="2019673" cy="408883"/>
          </a:xfrm>
          <a:prstGeom prst="rect">
            <a:avLst/>
          </a:prstGeom>
        </p:spPr>
      </p:pic>
      <p:pic>
        <p:nvPicPr>
          <p:cNvPr id="124" name="Object 123"/>
          <p:cNvPicPr>
            <a:picLocks noChangeAspect="1"/>
          </p:cNvPicPr>
          <p:nvPr/>
        </p:nvPicPr>
        <p:blipFill>
          <a:blip r:embed="rId52" cstate="print"/>
          <a:stretch>
            <a:fillRect/>
          </a:stretch>
        </p:blipFill>
        <p:spPr>
          <a:xfrm>
            <a:off x="1293439" y="8107874"/>
            <a:ext cx="2316864" cy="617045"/>
          </a:xfrm>
          <a:prstGeom prst="rect">
            <a:avLst/>
          </a:prstGeom>
        </p:spPr>
      </p:pic>
      <p:pic>
        <p:nvPicPr>
          <p:cNvPr id="125" name="Object 124"/>
          <p:cNvPicPr>
            <a:picLocks noChangeAspect="1"/>
          </p:cNvPicPr>
          <p:nvPr/>
        </p:nvPicPr>
        <p:blipFill>
          <a:blip r:embed="rId53" cstate="print"/>
          <a:stretch>
            <a:fillRect/>
          </a:stretch>
        </p:blipFill>
        <p:spPr>
          <a:xfrm>
            <a:off x="1293439" y="8656271"/>
            <a:ext cx="2338969" cy="617045"/>
          </a:xfrm>
          <a:prstGeom prst="rect">
            <a:avLst/>
          </a:prstGeom>
        </p:spPr>
      </p:pic>
      <p:pic>
        <p:nvPicPr>
          <p:cNvPr id="126" name="Object 125"/>
          <p:cNvPicPr>
            <a:picLocks noChangeAspect="1"/>
          </p:cNvPicPr>
          <p:nvPr/>
        </p:nvPicPr>
        <p:blipFill>
          <a:blip r:embed="rId54" cstate="print"/>
          <a:stretch>
            <a:fillRect/>
          </a:stretch>
        </p:blipFill>
        <p:spPr>
          <a:xfrm>
            <a:off x="1293439" y="9191886"/>
            <a:ext cx="2324597" cy="415226"/>
          </a:xfrm>
          <a:prstGeom prst="rect">
            <a:avLst/>
          </a:prstGeom>
        </p:spPr>
      </p:pic>
      <p:pic>
        <p:nvPicPr>
          <p:cNvPr id="127" name="Object 126"/>
          <p:cNvPicPr>
            <a:picLocks noChangeAspect="1"/>
          </p:cNvPicPr>
          <p:nvPr/>
        </p:nvPicPr>
        <p:blipFill>
          <a:blip r:embed="rId55" cstate="print"/>
          <a:stretch>
            <a:fillRect/>
          </a:stretch>
        </p:blipFill>
        <p:spPr>
          <a:xfrm>
            <a:off x="1308382" y="9541988"/>
            <a:ext cx="2316864" cy="415226"/>
          </a:xfrm>
          <a:prstGeom prst="rect">
            <a:avLst/>
          </a:prstGeom>
        </p:spPr>
      </p:pic>
      <p:pic>
        <p:nvPicPr>
          <p:cNvPr id="128" name="Object 127"/>
          <p:cNvPicPr>
            <a:picLocks noChangeAspect="1"/>
          </p:cNvPicPr>
          <p:nvPr/>
        </p:nvPicPr>
        <p:blipFill>
          <a:blip r:embed="rId56" cstate="print"/>
          <a:stretch>
            <a:fillRect/>
          </a:stretch>
        </p:blipFill>
        <p:spPr>
          <a:xfrm>
            <a:off x="4360563" y="9033115"/>
            <a:ext cx="414359" cy="408368"/>
          </a:xfrm>
          <a:prstGeom prst="rect">
            <a:avLst/>
          </a:prstGeom>
        </p:spPr>
      </p:pic>
      <p:pic>
        <p:nvPicPr>
          <p:cNvPr id="129" name="Object 128"/>
          <p:cNvPicPr>
            <a:picLocks noChangeAspect="1"/>
          </p:cNvPicPr>
          <p:nvPr/>
        </p:nvPicPr>
        <p:blipFill>
          <a:blip r:embed="rId57" cstate="print"/>
          <a:stretch>
            <a:fillRect/>
          </a:stretch>
        </p:blipFill>
        <p:spPr>
          <a:xfrm>
            <a:off x="4360563" y="9540382"/>
            <a:ext cx="414359" cy="4083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80952" y="3657143"/>
            <a:ext cx="19047619" cy="7085714"/>
            <a:chOff x="-380952" y="3657143"/>
            <a:chExt cx="19047619" cy="70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80952" y="3657143"/>
              <a:ext cx="19047619" cy="70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34411" y="1777945"/>
            <a:ext cx="6595650" cy="105649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1834" y="1492511"/>
            <a:ext cx="1411796" cy="39982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33334" y="1689554"/>
            <a:ext cx="8711911" cy="122806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39078" y="2255762"/>
            <a:ext cx="752983" cy="60610"/>
            <a:chOff x="7539078" y="2255762"/>
            <a:chExt cx="752983" cy="6061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7539078" y="2255762"/>
              <a:ext cx="752983" cy="6061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9154" y="4105468"/>
            <a:ext cx="3493281" cy="57255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36248" y="4209277"/>
            <a:ext cx="2540512" cy="3317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22010" y="5037436"/>
            <a:ext cx="5983896" cy="1384499"/>
            <a:chOff x="1322010" y="5037436"/>
            <a:chExt cx="5983896" cy="138449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1669939" y="4387787"/>
              <a:ext cx="11967793" cy="2768998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2010" y="5037436"/>
              <a:ext cx="5983896" cy="138449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709525" y="4105468"/>
            <a:ext cx="4098710" cy="57255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895143" y="4209277"/>
            <a:ext cx="2540512" cy="33179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646430" y="5589953"/>
            <a:ext cx="4329472" cy="64376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372603" y="5273841"/>
            <a:ext cx="434371" cy="28237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659216" y="5220968"/>
            <a:ext cx="690147" cy="41276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80565" y="5265260"/>
            <a:ext cx="873690" cy="873690"/>
            <a:chOff x="1580565" y="5265260"/>
            <a:chExt cx="873690" cy="87369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43720" y="4855298"/>
              <a:ext cx="1747381" cy="1747381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80565" y="5265260"/>
              <a:ext cx="873690" cy="8736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62503" y="5441348"/>
            <a:ext cx="509814" cy="509814"/>
            <a:chOff x="1762503" y="5441348"/>
            <a:chExt cx="509814" cy="50981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62503" y="5441348"/>
              <a:ext cx="509814" cy="5098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22010" y="6605602"/>
            <a:ext cx="5983896" cy="1384499"/>
            <a:chOff x="1322010" y="6605602"/>
            <a:chExt cx="5983896" cy="138449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-1669939" y="5955953"/>
              <a:ext cx="11967793" cy="2768998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22010" y="6605602"/>
              <a:ext cx="5983896" cy="1384499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646430" y="7158115"/>
            <a:ext cx="4121114" cy="874205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372603" y="6842003"/>
            <a:ext cx="434371" cy="282371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659219" y="6789131"/>
            <a:ext cx="690147" cy="41276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580565" y="6833426"/>
            <a:ext cx="873690" cy="873690"/>
            <a:chOff x="1580565" y="6833426"/>
            <a:chExt cx="873690" cy="87369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43720" y="6423464"/>
              <a:ext cx="1747381" cy="1747381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580565" y="6833426"/>
              <a:ext cx="873690" cy="87369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22010" y="8144145"/>
            <a:ext cx="5983896" cy="1384499"/>
            <a:chOff x="1322010" y="8144145"/>
            <a:chExt cx="5983896" cy="138449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-1669939" y="7494495"/>
              <a:ext cx="11967793" cy="2768998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22010" y="8144145"/>
              <a:ext cx="5983896" cy="1384499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2646430" y="8696658"/>
            <a:ext cx="4162569" cy="874205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3372603" y="8380536"/>
            <a:ext cx="434371" cy="282371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659219" y="8327672"/>
            <a:ext cx="690147" cy="41276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580565" y="8371969"/>
            <a:ext cx="873690" cy="873690"/>
            <a:chOff x="1580565" y="8371969"/>
            <a:chExt cx="873690" cy="8736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43720" y="7962006"/>
              <a:ext cx="1747381" cy="1747381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580565" y="8371969"/>
              <a:ext cx="873690" cy="8736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735349" y="6997539"/>
            <a:ext cx="527349" cy="530665"/>
            <a:chOff x="1735349" y="6997539"/>
            <a:chExt cx="527349" cy="530665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735349" y="6997539"/>
              <a:ext cx="527349" cy="53066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767526" y="8519501"/>
            <a:ext cx="566953" cy="560239"/>
            <a:chOff x="1767526" y="8519501"/>
            <a:chExt cx="566953" cy="560239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767526" y="8519501"/>
              <a:ext cx="566953" cy="560239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8895463" y="4851531"/>
            <a:ext cx="3771429" cy="4251828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3110730" y="5187452"/>
            <a:ext cx="2673847" cy="3514116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0532044" y="7408275"/>
            <a:ext cx="731378" cy="477892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9539123" y="4937148"/>
            <a:ext cx="731377" cy="477891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10195388" y="5958873"/>
            <a:ext cx="599920" cy="477892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9077458" y="9192486"/>
            <a:ext cx="3442054" cy="448492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13127620" y="9192486"/>
            <a:ext cx="3133140" cy="448492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13146891" y="8420433"/>
            <a:ext cx="824828" cy="689371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5385430" y="5480210"/>
            <a:ext cx="596501" cy="459415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6023551" y="8051825"/>
            <a:ext cx="152606" cy="152606"/>
            <a:chOff x="16023551" y="8051825"/>
            <a:chExt cx="152606" cy="152606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6023551" y="8051825"/>
              <a:ext cx="152606" cy="15260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6023551" y="8363053"/>
            <a:ext cx="152606" cy="152606"/>
            <a:chOff x="16023551" y="8363053"/>
            <a:chExt cx="152606" cy="152606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6023551" y="8363053"/>
              <a:ext cx="152606" cy="152606"/>
            </a:xfrm>
            <a:prstGeom prst="rect">
              <a:avLst/>
            </a:prstGeom>
          </p:spPr>
        </p:pic>
      </p:grpSp>
      <p:pic>
        <p:nvPicPr>
          <p:cNvPr id="72" name="Object 71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16240001" y="7978286"/>
            <a:ext cx="576112" cy="344559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16240001" y="8280201"/>
            <a:ext cx="576112" cy="344559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5418052" y="6135899"/>
            <a:ext cx="531377" cy="66667"/>
            <a:chOff x="15418052" y="6135899"/>
            <a:chExt cx="531377" cy="66667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 rot="-5400000">
              <a:off x="15418052" y="6135899"/>
              <a:ext cx="531377" cy="6666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3134459" y="8110811"/>
            <a:ext cx="615584" cy="66667"/>
            <a:chOff x="13134459" y="8110811"/>
            <a:chExt cx="615584" cy="66667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 rot="5400000">
              <a:off x="13134459" y="8110811"/>
              <a:ext cx="615584" cy="66667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5774189" y="420677"/>
            <a:ext cx="2397122" cy="305008"/>
            <a:chOff x="15774189" y="420677"/>
            <a:chExt cx="2397122" cy="305008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7634657" y="388287"/>
              <a:ext cx="350770" cy="434570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15774189" y="539848"/>
              <a:ext cx="1717024" cy="66667"/>
              <a:chOff x="15774189" y="539848"/>
              <a:chExt cx="1717024" cy="66667"/>
            </a:xfrm>
          </p:grpSpPr>
          <p:pic>
            <p:nvPicPr>
              <p:cNvPr id="83" name="Object 82"/>
              <p:cNvPicPr>
                <a:picLocks noChangeAspect="1"/>
              </p:cNvPicPr>
              <p:nvPr/>
            </p:nvPicPr>
            <p:blipFill>
              <a:blip r:embed="rId51" cstate="print"/>
              <a:stretch>
                <a:fillRect/>
              </a:stretch>
            </p:blipFill>
            <p:spPr>
              <a:xfrm>
                <a:off x="15774189" y="539848"/>
                <a:ext cx="1717024" cy="66667"/>
              </a:xfrm>
              <a:prstGeom prst="rect">
                <a:avLst/>
              </a:prstGeom>
            </p:spPr>
          </p:pic>
        </p:grpSp>
      </p:grpSp>
      <p:pic>
        <p:nvPicPr>
          <p:cNvPr id="86" name="Object 85"/>
          <p:cNvPicPr>
            <a:picLocks noChangeAspect="1"/>
          </p:cNvPicPr>
          <p:nvPr/>
        </p:nvPicPr>
        <p:blipFill>
          <a:blip r:embed="rId52" cstate="print"/>
          <a:stretch>
            <a:fillRect/>
          </a:stretch>
        </p:blipFill>
        <p:spPr>
          <a:xfrm>
            <a:off x="553022" y="399218"/>
            <a:ext cx="2019673" cy="408883"/>
          </a:xfrm>
          <a:prstGeom prst="rect">
            <a:avLst/>
          </a:prstGeom>
        </p:spPr>
      </p:pic>
      <p:pic>
        <p:nvPicPr>
          <p:cNvPr id="87" name="Object 86"/>
          <p:cNvPicPr>
            <a:picLocks noChangeAspect="1"/>
          </p:cNvPicPr>
          <p:nvPr/>
        </p:nvPicPr>
        <p:blipFill>
          <a:blip r:embed="rId53" cstate="print"/>
          <a:stretch>
            <a:fillRect/>
          </a:stretch>
        </p:blipFill>
        <p:spPr>
          <a:xfrm>
            <a:off x="9467313" y="8800258"/>
            <a:ext cx="628883" cy="302321"/>
          </a:xfrm>
          <a:prstGeom prst="rect">
            <a:avLst/>
          </a:prstGeom>
        </p:spPr>
      </p:pic>
      <p:pic>
        <p:nvPicPr>
          <p:cNvPr id="88" name="Object 87"/>
          <p:cNvPicPr>
            <a:picLocks noChangeAspect="1"/>
          </p:cNvPicPr>
          <p:nvPr/>
        </p:nvPicPr>
        <p:blipFill>
          <a:blip r:embed="rId54" cstate="print"/>
          <a:stretch>
            <a:fillRect/>
          </a:stretch>
        </p:blipFill>
        <p:spPr>
          <a:xfrm>
            <a:off x="10017308" y="8800258"/>
            <a:ext cx="628883" cy="302321"/>
          </a:xfrm>
          <a:prstGeom prst="rect">
            <a:avLst/>
          </a:prstGeom>
        </p:spPr>
      </p:pic>
      <p:pic>
        <p:nvPicPr>
          <p:cNvPr id="89" name="Object 88"/>
          <p:cNvPicPr>
            <a:picLocks noChangeAspect="1"/>
          </p:cNvPicPr>
          <p:nvPr/>
        </p:nvPicPr>
        <p:blipFill>
          <a:blip r:embed="rId55" cstate="print"/>
          <a:stretch>
            <a:fillRect/>
          </a:stretch>
        </p:blipFill>
        <p:spPr>
          <a:xfrm>
            <a:off x="10510736" y="8800258"/>
            <a:ext cx="628883" cy="302321"/>
          </a:xfrm>
          <a:prstGeom prst="rect">
            <a:avLst/>
          </a:prstGeom>
        </p:spPr>
      </p:pic>
      <p:pic>
        <p:nvPicPr>
          <p:cNvPr id="90" name="Object 89"/>
          <p:cNvPicPr>
            <a:picLocks noChangeAspect="1"/>
          </p:cNvPicPr>
          <p:nvPr/>
        </p:nvPicPr>
        <p:blipFill>
          <a:blip r:embed="rId56" cstate="print"/>
          <a:stretch>
            <a:fillRect/>
          </a:stretch>
        </p:blipFill>
        <p:spPr>
          <a:xfrm>
            <a:off x="11152063" y="8810677"/>
            <a:ext cx="504674" cy="302321"/>
          </a:xfrm>
          <a:prstGeom prst="rect">
            <a:avLst/>
          </a:prstGeom>
        </p:spPr>
      </p:pic>
      <p:pic>
        <p:nvPicPr>
          <p:cNvPr id="91" name="Object 90"/>
          <p:cNvPicPr>
            <a:picLocks noChangeAspect="1"/>
          </p:cNvPicPr>
          <p:nvPr/>
        </p:nvPicPr>
        <p:blipFill>
          <a:blip r:embed="rId57" cstate="print"/>
          <a:stretch>
            <a:fillRect/>
          </a:stretch>
        </p:blipFill>
        <p:spPr>
          <a:xfrm>
            <a:off x="11609425" y="8810681"/>
            <a:ext cx="504674" cy="302321"/>
          </a:xfrm>
          <a:prstGeom prst="rect">
            <a:avLst/>
          </a:prstGeom>
        </p:spPr>
      </p:pic>
      <p:pic>
        <p:nvPicPr>
          <p:cNvPr id="92" name="Object 91"/>
          <p:cNvPicPr>
            <a:picLocks noChangeAspect="1"/>
          </p:cNvPicPr>
          <p:nvPr/>
        </p:nvPicPr>
        <p:blipFill>
          <a:blip r:embed="rId58" cstate="print"/>
          <a:stretch>
            <a:fillRect/>
          </a:stretch>
        </p:blipFill>
        <p:spPr>
          <a:xfrm>
            <a:off x="11143525" y="8085287"/>
            <a:ext cx="534901" cy="504558"/>
          </a:xfrm>
          <a:prstGeom prst="rect">
            <a:avLst/>
          </a:prstGeom>
        </p:spPr>
      </p:pic>
      <p:pic>
        <p:nvPicPr>
          <p:cNvPr id="93" name="Object 92"/>
          <p:cNvPicPr>
            <a:picLocks noChangeAspect="1"/>
          </p:cNvPicPr>
          <p:nvPr/>
        </p:nvPicPr>
        <p:blipFill>
          <a:blip r:embed="rId59" cstate="print"/>
          <a:stretch>
            <a:fillRect/>
          </a:stretch>
        </p:blipFill>
        <p:spPr>
          <a:xfrm>
            <a:off x="11600854" y="8291868"/>
            <a:ext cx="534901" cy="5045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04527" y="3445656"/>
            <a:ext cx="20076190" cy="7060368"/>
            <a:chOff x="-804527" y="3445656"/>
            <a:chExt cx="20076190" cy="70603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04527" y="3445656"/>
              <a:ext cx="20076190" cy="706036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34411" y="1777945"/>
            <a:ext cx="6464107" cy="103745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1834" y="1500015"/>
            <a:ext cx="2297996" cy="3998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774189" y="420677"/>
            <a:ext cx="2397122" cy="305008"/>
            <a:chOff x="15774189" y="420677"/>
            <a:chExt cx="2397122" cy="30500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34657" y="388287"/>
              <a:ext cx="350770" cy="434570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5774189" y="539848"/>
              <a:ext cx="1717024" cy="66667"/>
              <a:chOff x="15774189" y="539848"/>
              <a:chExt cx="1717024" cy="66667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774189" y="539848"/>
                <a:ext cx="1717024" cy="66667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3022" y="399218"/>
            <a:ext cx="2019673" cy="40888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115577" y="4808373"/>
            <a:ext cx="3683648" cy="996159"/>
            <a:chOff x="12115577" y="4808373"/>
            <a:chExt cx="3683648" cy="99615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38774" y="4375315"/>
              <a:ext cx="7367296" cy="1992317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115577" y="4808373"/>
              <a:ext cx="3683648" cy="99615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297906" y="5103020"/>
            <a:ext cx="2182749" cy="47777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015068" y="4741725"/>
            <a:ext cx="3803119" cy="118688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456018" y="5116997"/>
            <a:ext cx="813949" cy="41040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015068" y="6158001"/>
            <a:ext cx="3242453" cy="114252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456014" y="6510658"/>
            <a:ext cx="813949" cy="41040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115577" y="6201907"/>
            <a:ext cx="3683648" cy="996159"/>
            <a:chOff x="12115577" y="6201907"/>
            <a:chExt cx="3683648" cy="99615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338774" y="5768848"/>
              <a:ext cx="7367296" cy="1992317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115577" y="6201907"/>
              <a:ext cx="3683648" cy="99615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297906" y="6496553"/>
            <a:ext cx="2182749" cy="47777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015068" y="7551534"/>
            <a:ext cx="4477386" cy="114252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491185" y="7904192"/>
            <a:ext cx="813949" cy="41040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115577" y="7595441"/>
            <a:ext cx="3683648" cy="996159"/>
            <a:chOff x="12115577" y="7595441"/>
            <a:chExt cx="3683648" cy="99615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338774" y="7162382"/>
              <a:ext cx="7367296" cy="1992317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115577" y="7595441"/>
              <a:ext cx="3683648" cy="996159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297906" y="7890087"/>
            <a:ext cx="2182749" cy="47777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953424" y="5306453"/>
            <a:ext cx="2007954" cy="142857"/>
            <a:chOff x="12953424" y="5306453"/>
            <a:chExt cx="2007954" cy="14285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953424" y="5306453"/>
              <a:ext cx="2007954" cy="1428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938485" y="6680655"/>
            <a:ext cx="2007954" cy="142857"/>
            <a:chOff x="12938485" y="6680655"/>
            <a:chExt cx="2007954" cy="14285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938485" y="6680655"/>
              <a:ext cx="2007954" cy="1428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938485" y="8074189"/>
            <a:ext cx="2007954" cy="142857"/>
            <a:chOff x="12938485" y="8074189"/>
            <a:chExt cx="2007954" cy="14285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938485" y="8074189"/>
              <a:ext cx="2007954" cy="142857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019048" y="1966029"/>
            <a:ext cx="7958026" cy="668559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278918" y="2255762"/>
            <a:ext cx="752983" cy="60610"/>
            <a:chOff x="8278918" y="2255762"/>
            <a:chExt cx="752983" cy="60610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16200000">
              <a:off x="8278918" y="2255762"/>
              <a:ext cx="752983" cy="6061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438325" y="5204165"/>
            <a:ext cx="1752138" cy="204576"/>
            <a:chOff x="9438325" y="5204165"/>
            <a:chExt cx="1752138" cy="204576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438325" y="5204165"/>
              <a:ext cx="1752138" cy="20457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438325" y="6597698"/>
            <a:ext cx="1752138" cy="204576"/>
            <a:chOff x="9438325" y="6597698"/>
            <a:chExt cx="1752138" cy="204576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438325" y="6597698"/>
              <a:ext cx="1752138" cy="20457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493402" y="7991232"/>
            <a:ext cx="1752138" cy="204576"/>
            <a:chOff x="9493402" y="7991232"/>
            <a:chExt cx="1752138" cy="204576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493402" y="7991232"/>
              <a:ext cx="1752138" cy="2045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04527" y="2884199"/>
            <a:ext cx="20076190" cy="7401515"/>
            <a:chOff x="-804527" y="2884199"/>
            <a:chExt cx="20076190" cy="74015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04527" y="2884199"/>
              <a:ext cx="20076190" cy="740151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4657" y="388287"/>
            <a:ext cx="350770" cy="4345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774189" y="539848"/>
            <a:ext cx="1717024" cy="66667"/>
            <a:chOff x="15774189" y="539848"/>
            <a:chExt cx="1717024" cy="6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74189" y="539848"/>
              <a:ext cx="1717024" cy="6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03722" y="1356826"/>
            <a:ext cx="7709560" cy="123819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56009" y="1015251"/>
            <a:ext cx="3312672" cy="48949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315596" y="3738065"/>
            <a:ext cx="5047619" cy="6086283"/>
            <a:chOff x="3315596" y="3738065"/>
            <a:chExt cx="5047619" cy="608628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15596" y="3738065"/>
              <a:ext cx="5047619" cy="608628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87477" y="7164430"/>
            <a:ext cx="4602167" cy="48094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581782" y="4029099"/>
            <a:ext cx="4515248" cy="2894205"/>
            <a:chOff x="3581782" y="4029099"/>
            <a:chExt cx="4515248" cy="289420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81782" y="4029099"/>
              <a:ext cx="4515248" cy="289420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801410" y="7504908"/>
            <a:ext cx="4329686" cy="105064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124415" y="3021892"/>
            <a:ext cx="1429982" cy="1558879"/>
            <a:chOff x="5124415" y="3021892"/>
            <a:chExt cx="1429982" cy="155887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24415" y="3021892"/>
              <a:ext cx="1429982" cy="155887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42982" y="3844442"/>
            <a:ext cx="1040226" cy="35125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587477" y="8471772"/>
            <a:ext cx="4383415" cy="48094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801410" y="8891915"/>
            <a:ext cx="4204578" cy="69997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918661" y="3364215"/>
            <a:ext cx="1005847" cy="29340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073968" y="3738065"/>
            <a:ext cx="5047619" cy="6086283"/>
            <a:chOff x="10073968" y="3738065"/>
            <a:chExt cx="5047619" cy="608628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073968" y="3738065"/>
              <a:ext cx="5047619" cy="608628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345906" y="7168163"/>
            <a:ext cx="2410586" cy="47434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340153" y="4029099"/>
            <a:ext cx="4515248" cy="2894205"/>
            <a:chOff x="10340153" y="4029099"/>
            <a:chExt cx="4515248" cy="289420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340153" y="4029099"/>
              <a:ext cx="4515248" cy="2894205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559810" y="7504908"/>
            <a:ext cx="3899000" cy="920929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345906" y="8475506"/>
            <a:ext cx="2643596" cy="474348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559810" y="8891915"/>
            <a:ext cx="3870330" cy="69997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882786" y="3021892"/>
            <a:ext cx="1429982" cy="1558879"/>
            <a:chOff x="11882786" y="3021892"/>
            <a:chExt cx="1429982" cy="1558879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882786" y="3021892"/>
              <a:ext cx="1429982" cy="1558879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101334" y="3844448"/>
            <a:ext cx="1037502" cy="296502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53022" y="399218"/>
            <a:ext cx="2019673" cy="40888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5410325" y="3344926"/>
            <a:ext cx="896938" cy="456406"/>
            <a:chOff x="5410325" y="3344926"/>
            <a:chExt cx="896938" cy="45640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410325" y="3344926"/>
              <a:ext cx="896938" cy="45640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241244" y="3391320"/>
            <a:ext cx="713065" cy="410013"/>
            <a:chOff x="12241244" y="3391320"/>
            <a:chExt cx="713065" cy="410013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241244" y="3391320"/>
              <a:ext cx="713065" cy="4100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8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51504" y="5973764"/>
            <a:ext cx="9959107" cy="21377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34365" y="9097105"/>
            <a:ext cx="2278836" cy="33337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34382" y="9354448"/>
            <a:ext cx="2320055" cy="33337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18201" y="9091448"/>
            <a:ext cx="800636" cy="3028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9153" y="9368791"/>
            <a:ext cx="1611855" cy="29198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47608" y="711657"/>
            <a:ext cx="548803" cy="306795"/>
            <a:chOff x="1047608" y="711657"/>
            <a:chExt cx="548803" cy="30679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7608" y="711657"/>
              <a:ext cx="548803" cy="30679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76124" y="9360677"/>
            <a:ext cx="1237531" cy="3028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742171" y="7110567"/>
            <a:ext cx="245230" cy="245230"/>
            <a:chOff x="16742171" y="7110567"/>
            <a:chExt cx="245230" cy="24523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42171" y="7110567"/>
              <a:ext cx="245230" cy="24523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098772" y="684232"/>
            <a:ext cx="3102082" cy="4469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671884" y="9480216"/>
            <a:ext cx="9490021" cy="98448"/>
            <a:chOff x="5671884" y="9480216"/>
            <a:chExt cx="9490021" cy="984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5671884" y="9480216"/>
              <a:ext cx="9490021" cy="9844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925070" y="4945701"/>
            <a:ext cx="7437808" cy="120813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-1375762" y="3356342"/>
            <a:ext cx="8939984" cy="4997667"/>
            <a:chOff x="-1375762" y="3356342"/>
            <a:chExt cx="8939984" cy="499766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-1375762" y="3356342"/>
              <a:ext cx="8939984" cy="49976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0</ep:Words>
  <ep:PresentationFormat>On-screen Show (4:3)</ep:PresentationFormat>
  <ep:Paragraphs>0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2022-06-01T20:22:02.000</dcterms:created>
  <dc:creator>officegen</dc:creator>
  <cp:lastModifiedBy>bbs_b</cp:lastModifiedBy>
  <dcterms:modified xsi:type="dcterms:W3CDTF">2023-01-18T17:31:48.341</dcterms:modified>
  <cp:revision>2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