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9" r:id="rId4"/>
    <p:sldId id="264" r:id="rId5"/>
    <p:sldId id="269" r:id="rId6"/>
    <p:sldId id="267" r:id="rId7"/>
    <p:sldId id="258" r:id="rId8"/>
    <p:sldId id="261" r:id="rId9"/>
    <p:sldId id="262" r:id="rId10"/>
    <p:sldId id="263"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00A44-1DDA-4EC5-81D4-0E50027C5128}" v="94" dt="2024-05-07T01:03:56.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4" d="100"/>
          <a:sy n="54" d="100"/>
        </p:scale>
        <p:origin x="4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020349-C9DB-4BE0-9844-803A0ED31613}"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712E529-40B2-4EB7-AE00-78EBA101D0CC}">
      <dgm:prSet/>
      <dgm:spPr/>
      <dgm:t>
        <a:bodyPr/>
        <a:lstStyle/>
        <a:p>
          <a:pPr>
            <a:lnSpc>
              <a:spcPct val="100000"/>
            </a:lnSpc>
            <a:defRPr b="1"/>
          </a:pPr>
          <a:r>
            <a:rPr lang="en-US"/>
            <a:t>Know</a:t>
          </a:r>
        </a:p>
      </dgm:t>
    </dgm:pt>
    <dgm:pt modelId="{212C6892-C332-4ADB-9499-B53AB15E98F6}" type="parTrans" cxnId="{081DA622-1AA5-4F18-9C71-F749451609E7}">
      <dgm:prSet/>
      <dgm:spPr/>
      <dgm:t>
        <a:bodyPr/>
        <a:lstStyle/>
        <a:p>
          <a:endParaRPr lang="en-US"/>
        </a:p>
      </dgm:t>
    </dgm:pt>
    <dgm:pt modelId="{2E5A5055-D4C8-4E48-B642-0CD0D0A23994}" type="sibTrans" cxnId="{081DA622-1AA5-4F18-9C71-F749451609E7}">
      <dgm:prSet/>
      <dgm:spPr/>
      <dgm:t>
        <a:bodyPr/>
        <a:lstStyle/>
        <a:p>
          <a:endParaRPr lang="en-US"/>
        </a:p>
      </dgm:t>
    </dgm:pt>
    <dgm:pt modelId="{A1794E43-7EE4-43BB-BFF7-30FBFD8F2D3F}">
      <dgm:prSet/>
      <dgm:spPr/>
      <dgm:t>
        <a:bodyPr/>
        <a:lstStyle/>
        <a:p>
          <a:pPr>
            <a:lnSpc>
              <a:spcPct val="100000"/>
            </a:lnSpc>
          </a:pPr>
          <a:r>
            <a:rPr lang="en-US"/>
            <a:t>Know your Data (Observability)</a:t>
          </a:r>
        </a:p>
      </dgm:t>
    </dgm:pt>
    <dgm:pt modelId="{6EEC5279-30DB-4B76-83EC-276DCB3A8455}" type="parTrans" cxnId="{A7C2554A-DFBB-47AE-968A-A5CC550254A9}">
      <dgm:prSet/>
      <dgm:spPr/>
      <dgm:t>
        <a:bodyPr/>
        <a:lstStyle/>
        <a:p>
          <a:endParaRPr lang="en-US"/>
        </a:p>
      </dgm:t>
    </dgm:pt>
    <dgm:pt modelId="{B0D02237-6C2C-439C-B868-2146D7FBB436}" type="sibTrans" cxnId="{A7C2554A-DFBB-47AE-968A-A5CC550254A9}">
      <dgm:prSet/>
      <dgm:spPr/>
      <dgm:t>
        <a:bodyPr/>
        <a:lstStyle/>
        <a:p>
          <a:endParaRPr lang="en-US"/>
        </a:p>
      </dgm:t>
    </dgm:pt>
    <dgm:pt modelId="{80F170A3-558D-4A27-BEEC-84F43DD8BB83}">
      <dgm:prSet/>
      <dgm:spPr/>
      <dgm:t>
        <a:bodyPr/>
        <a:lstStyle/>
        <a:p>
          <a:r>
            <a:rPr lang="en-US"/>
            <a:t>Data Quality Metrics:</a:t>
          </a:r>
        </a:p>
      </dgm:t>
    </dgm:pt>
    <dgm:pt modelId="{BAA8F6A5-21FC-40E3-BF32-EC634B0FDE96}" type="parTrans" cxnId="{192C4A5B-AABE-4E18-88DA-6FDBCB448337}">
      <dgm:prSet/>
      <dgm:spPr/>
      <dgm:t>
        <a:bodyPr/>
        <a:lstStyle/>
        <a:p>
          <a:endParaRPr lang="en-US"/>
        </a:p>
      </dgm:t>
    </dgm:pt>
    <dgm:pt modelId="{41BFEE5A-3D0D-4D62-9DD4-3E4FA03B9B8E}" type="sibTrans" cxnId="{192C4A5B-AABE-4E18-88DA-6FDBCB448337}">
      <dgm:prSet/>
      <dgm:spPr/>
      <dgm:t>
        <a:bodyPr/>
        <a:lstStyle/>
        <a:p>
          <a:endParaRPr lang="en-US"/>
        </a:p>
      </dgm:t>
    </dgm:pt>
    <dgm:pt modelId="{6BAE0F74-7452-4182-8061-F3BD6972EF1A}">
      <dgm:prSet/>
      <dgm:spPr/>
      <dgm:t>
        <a:bodyPr/>
        <a:lstStyle/>
        <a:p>
          <a:r>
            <a:rPr lang="en-US"/>
            <a:t>Continuous Monitoring:</a:t>
          </a:r>
        </a:p>
      </dgm:t>
    </dgm:pt>
    <dgm:pt modelId="{ADD06BC5-AB45-4703-845E-79855B714F7F}" type="parTrans" cxnId="{118DF085-3248-40B4-BD3D-25D1A3B1BA64}">
      <dgm:prSet/>
      <dgm:spPr/>
      <dgm:t>
        <a:bodyPr/>
        <a:lstStyle/>
        <a:p>
          <a:endParaRPr lang="en-US"/>
        </a:p>
      </dgm:t>
    </dgm:pt>
    <dgm:pt modelId="{33FD9BDE-B414-4447-B172-8CD7AF2B9820}" type="sibTrans" cxnId="{118DF085-3248-40B4-BD3D-25D1A3B1BA64}">
      <dgm:prSet/>
      <dgm:spPr/>
      <dgm:t>
        <a:bodyPr/>
        <a:lstStyle/>
        <a:p>
          <a:endParaRPr lang="en-US"/>
        </a:p>
      </dgm:t>
    </dgm:pt>
    <dgm:pt modelId="{E46AE3C2-1E8B-424B-894C-A6E35CF7633B}">
      <dgm:prSet/>
      <dgm:spPr/>
      <dgm:t>
        <a:bodyPr/>
        <a:lstStyle/>
        <a:p>
          <a:r>
            <a:rPr lang="en-US"/>
            <a:t>Alerts and Notifications:</a:t>
          </a:r>
        </a:p>
      </dgm:t>
    </dgm:pt>
    <dgm:pt modelId="{9BCC8AAD-98ED-42CA-87C5-40D1DF2054F0}" type="parTrans" cxnId="{89412AFD-B190-4F1D-80FD-D54A43547931}">
      <dgm:prSet/>
      <dgm:spPr/>
      <dgm:t>
        <a:bodyPr/>
        <a:lstStyle/>
        <a:p>
          <a:endParaRPr lang="en-US"/>
        </a:p>
      </dgm:t>
    </dgm:pt>
    <dgm:pt modelId="{B26B382D-EDDA-442C-BCC3-871CF31AAD7D}" type="sibTrans" cxnId="{89412AFD-B190-4F1D-80FD-D54A43547931}">
      <dgm:prSet/>
      <dgm:spPr/>
      <dgm:t>
        <a:bodyPr/>
        <a:lstStyle/>
        <a:p>
          <a:endParaRPr lang="en-US"/>
        </a:p>
      </dgm:t>
    </dgm:pt>
    <dgm:pt modelId="{CEE36CA3-DF8D-4634-9DA3-DE9A35F8B479}">
      <dgm:prSet/>
      <dgm:spPr/>
      <dgm:t>
        <a:bodyPr/>
        <a:lstStyle/>
        <a:p>
          <a:pPr>
            <a:lnSpc>
              <a:spcPct val="100000"/>
            </a:lnSpc>
            <a:defRPr b="1"/>
          </a:pPr>
          <a:r>
            <a:rPr lang="en-US"/>
            <a:t>Understand</a:t>
          </a:r>
        </a:p>
      </dgm:t>
    </dgm:pt>
    <dgm:pt modelId="{2FB3C877-8C94-4CB5-9755-5AF882FC121E}" type="parTrans" cxnId="{7138CDE3-B8FF-411F-8F90-59175975C2CD}">
      <dgm:prSet/>
      <dgm:spPr/>
      <dgm:t>
        <a:bodyPr/>
        <a:lstStyle/>
        <a:p>
          <a:endParaRPr lang="en-US"/>
        </a:p>
      </dgm:t>
    </dgm:pt>
    <dgm:pt modelId="{E5CF509C-54B2-432A-8F3F-85EAF7FDD94B}" type="sibTrans" cxnId="{7138CDE3-B8FF-411F-8F90-59175975C2CD}">
      <dgm:prSet/>
      <dgm:spPr/>
      <dgm:t>
        <a:bodyPr/>
        <a:lstStyle/>
        <a:p>
          <a:endParaRPr lang="en-US"/>
        </a:p>
      </dgm:t>
    </dgm:pt>
    <dgm:pt modelId="{FA738F2E-28CA-404E-A7DC-8DFB7DBCB009}">
      <dgm:prSet/>
      <dgm:spPr/>
      <dgm:t>
        <a:bodyPr/>
        <a:lstStyle/>
        <a:p>
          <a:pPr>
            <a:lnSpc>
              <a:spcPct val="100000"/>
            </a:lnSpc>
          </a:pPr>
          <a:r>
            <a:rPr lang="en-US" dirty="0"/>
            <a:t>Understand your Data (Data Due Diligence)</a:t>
          </a:r>
        </a:p>
      </dgm:t>
    </dgm:pt>
    <dgm:pt modelId="{62E5B709-E31F-4282-8285-A7ABDC3742AF}" type="parTrans" cxnId="{51E17C12-3F33-4E6B-8758-BE4FC1756649}">
      <dgm:prSet/>
      <dgm:spPr/>
      <dgm:t>
        <a:bodyPr/>
        <a:lstStyle/>
        <a:p>
          <a:endParaRPr lang="en-US"/>
        </a:p>
      </dgm:t>
    </dgm:pt>
    <dgm:pt modelId="{A9716EE2-4D36-454B-A335-4AD1EE63A6AC}" type="sibTrans" cxnId="{51E17C12-3F33-4E6B-8758-BE4FC1756649}">
      <dgm:prSet/>
      <dgm:spPr/>
      <dgm:t>
        <a:bodyPr/>
        <a:lstStyle/>
        <a:p>
          <a:endParaRPr lang="en-US"/>
        </a:p>
      </dgm:t>
    </dgm:pt>
    <dgm:pt modelId="{53F7C58F-3A65-4F98-B7B6-37EDC67879E2}">
      <dgm:prSet/>
      <dgm:spPr/>
      <dgm:t>
        <a:bodyPr/>
        <a:lstStyle/>
        <a:p>
          <a:r>
            <a:rPr lang="en-US"/>
            <a:t>Data Profiling:</a:t>
          </a:r>
        </a:p>
      </dgm:t>
    </dgm:pt>
    <dgm:pt modelId="{A8ED6455-4EE8-4812-BDBE-A06417733754}" type="parTrans" cxnId="{F7C073BF-9829-449E-B657-48E04E49BF79}">
      <dgm:prSet/>
      <dgm:spPr/>
      <dgm:t>
        <a:bodyPr/>
        <a:lstStyle/>
        <a:p>
          <a:endParaRPr lang="en-US"/>
        </a:p>
      </dgm:t>
    </dgm:pt>
    <dgm:pt modelId="{36992C95-F34D-4EE7-A5E2-F62B4DB99243}" type="sibTrans" cxnId="{F7C073BF-9829-449E-B657-48E04E49BF79}">
      <dgm:prSet/>
      <dgm:spPr/>
      <dgm:t>
        <a:bodyPr/>
        <a:lstStyle/>
        <a:p>
          <a:endParaRPr lang="en-US"/>
        </a:p>
      </dgm:t>
    </dgm:pt>
    <dgm:pt modelId="{EA595A0A-F077-4E67-BC96-1CBBF8E6B2EC}">
      <dgm:prSet/>
      <dgm:spPr/>
      <dgm:t>
        <a:bodyPr/>
        <a:lstStyle/>
        <a:p>
          <a:r>
            <a:rPr lang="en-US"/>
            <a:t>Data Validation:</a:t>
          </a:r>
        </a:p>
      </dgm:t>
    </dgm:pt>
    <dgm:pt modelId="{D06CDC18-2496-4851-9637-4743E9FD77ED}" type="parTrans" cxnId="{015947A8-6C57-41AD-B3D5-C47077171602}">
      <dgm:prSet/>
      <dgm:spPr/>
      <dgm:t>
        <a:bodyPr/>
        <a:lstStyle/>
        <a:p>
          <a:endParaRPr lang="en-US"/>
        </a:p>
      </dgm:t>
    </dgm:pt>
    <dgm:pt modelId="{348AAD5F-16A6-473F-A7E8-C99B6C15AF10}" type="sibTrans" cxnId="{015947A8-6C57-41AD-B3D5-C47077171602}">
      <dgm:prSet/>
      <dgm:spPr/>
      <dgm:t>
        <a:bodyPr/>
        <a:lstStyle/>
        <a:p>
          <a:endParaRPr lang="en-US"/>
        </a:p>
      </dgm:t>
    </dgm:pt>
    <dgm:pt modelId="{1ABC9C52-9958-4003-8EE3-406CB561A041}">
      <dgm:prSet/>
      <dgm:spPr/>
      <dgm:t>
        <a:bodyPr/>
        <a:lstStyle/>
        <a:p>
          <a:r>
            <a:rPr lang="en-US"/>
            <a:t>Data Lineage:</a:t>
          </a:r>
        </a:p>
      </dgm:t>
    </dgm:pt>
    <dgm:pt modelId="{EB360E01-5E82-4AC8-970F-D278C5DFFCCE}" type="parTrans" cxnId="{289009FE-D7E5-4719-9756-74CBA34859EF}">
      <dgm:prSet/>
      <dgm:spPr/>
      <dgm:t>
        <a:bodyPr/>
        <a:lstStyle/>
        <a:p>
          <a:endParaRPr lang="en-US"/>
        </a:p>
      </dgm:t>
    </dgm:pt>
    <dgm:pt modelId="{4DCA5912-CC6F-481D-AA20-BB070222D6B8}" type="sibTrans" cxnId="{289009FE-D7E5-4719-9756-74CBA34859EF}">
      <dgm:prSet/>
      <dgm:spPr/>
      <dgm:t>
        <a:bodyPr/>
        <a:lstStyle/>
        <a:p>
          <a:endParaRPr lang="en-US"/>
        </a:p>
      </dgm:t>
    </dgm:pt>
    <dgm:pt modelId="{336C5E9B-85FA-4236-B126-75151FBE5C2F}">
      <dgm:prSet/>
      <dgm:spPr/>
      <dgm:t>
        <a:bodyPr/>
        <a:lstStyle/>
        <a:p>
          <a:pPr>
            <a:lnSpc>
              <a:spcPct val="100000"/>
            </a:lnSpc>
            <a:defRPr b="1"/>
          </a:pPr>
          <a:r>
            <a:rPr lang="en-US"/>
            <a:t>Heal</a:t>
          </a:r>
        </a:p>
      </dgm:t>
    </dgm:pt>
    <dgm:pt modelId="{A384A594-3C5B-4A0F-AC74-FB00B49AD5C6}" type="parTrans" cxnId="{2317A1B5-C3EA-417C-B2F5-CE674006EF1F}">
      <dgm:prSet/>
      <dgm:spPr/>
      <dgm:t>
        <a:bodyPr/>
        <a:lstStyle/>
        <a:p>
          <a:endParaRPr lang="en-US"/>
        </a:p>
      </dgm:t>
    </dgm:pt>
    <dgm:pt modelId="{12AE3E84-7EF5-4709-90DE-6E486401DC6A}" type="sibTrans" cxnId="{2317A1B5-C3EA-417C-B2F5-CE674006EF1F}">
      <dgm:prSet/>
      <dgm:spPr/>
      <dgm:t>
        <a:bodyPr/>
        <a:lstStyle/>
        <a:p>
          <a:endParaRPr lang="en-US"/>
        </a:p>
      </dgm:t>
    </dgm:pt>
    <dgm:pt modelId="{43B41518-F4BB-45B9-89DF-E6038B0595CA}">
      <dgm:prSet/>
      <dgm:spPr/>
      <dgm:t>
        <a:bodyPr/>
        <a:lstStyle/>
        <a:p>
          <a:pPr>
            <a:lnSpc>
              <a:spcPct val="100000"/>
            </a:lnSpc>
          </a:pPr>
          <a:r>
            <a:rPr lang="en-US" dirty="0"/>
            <a:t>Heal your Data (Self healing &amp; Remediation)</a:t>
          </a:r>
        </a:p>
      </dgm:t>
    </dgm:pt>
    <dgm:pt modelId="{D99D49CD-53F7-45B7-B70E-7A86082CADB3}" type="parTrans" cxnId="{50C55B7C-E2F8-4508-8553-8361644F777F}">
      <dgm:prSet/>
      <dgm:spPr/>
      <dgm:t>
        <a:bodyPr/>
        <a:lstStyle/>
        <a:p>
          <a:endParaRPr lang="en-US"/>
        </a:p>
      </dgm:t>
    </dgm:pt>
    <dgm:pt modelId="{92AD7D89-7A0C-4237-825D-3843F15BBB63}" type="sibTrans" cxnId="{50C55B7C-E2F8-4508-8553-8361644F777F}">
      <dgm:prSet/>
      <dgm:spPr/>
      <dgm:t>
        <a:bodyPr/>
        <a:lstStyle/>
        <a:p>
          <a:endParaRPr lang="en-US"/>
        </a:p>
      </dgm:t>
    </dgm:pt>
    <dgm:pt modelId="{CB43CD13-4DAC-4BD7-B450-72EB26BDA9BE}">
      <dgm:prSet/>
      <dgm:spPr/>
      <dgm:t>
        <a:bodyPr/>
        <a:lstStyle/>
        <a:p>
          <a:r>
            <a:rPr lang="en-US"/>
            <a:t>Data Cleansing:</a:t>
          </a:r>
        </a:p>
      </dgm:t>
    </dgm:pt>
    <dgm:pt modelId="{86B661A0-1974-4063-A42D-6911A6A2BA16}" type="parTrans" cxnId="{DF286E3F-0E15-43C3-B1B9-377C1A963B92}">
      <dgm:prSet/>
      <dgm:spPr/>
      <dgm:t>
        <a:bodyPr/>
        <a:lstStyle/>
        <a:p>
          <a:endParaRPr lang="en-US"/>
        </a:p>
      </dgm:t>
    </dgm:pt>
    <dgm:pt modelId="{B4125336-415B-478A-BCF5-16FD7BD9FF96}" type="sibTrans" cxnId="{DF286E3F-0E15-43C3-B1B9-377C1A963B92}">
      <dgm:prSet/>
      <dgm:spPr/>
      <dgm:t>
        <a:bodyPr/>
        <a:lstStyle/>
        <a:p>
          <a:endParaRPr lang="en-US"/>
        </a:p>
      </dgm:t>
    </dgm:pt>
    <dgm:pt modelId="{99892DA7-F7FB-47AC-AC95-022190E0C9F8}">
      <dgm:prSet/>
      <dgm:spPr/>
      <dgm:t>
        <a:bodyPr/>
        <a:lstStyle/>
        <a:p>
          <a:r>
            <a:rPr lang="en-US"/>
            <a:t>Automated Workflows:</a:t>
          </a:r>
        </a:p>
      </dgm:t>
    </dgm:pt>
    <dgm:pt modelId="{6D33020A-AE8D-45E7-A23F-1F98B5960446}" type="parTrans" cxnId="{AA7B9C81-4960-4E12-BF65-CC9620F3C31A}">
      <dgm:prSet/>
      <dgm:spPr/>
      <dgm:t>
        <a:bodyPr/>
        <a:lstStyle/>
        <a:p>
          <a:endParaRPr lang="en-US"/>
        </a:p>
      </dgm:t>
    </dgm:pt>
    <dgm:pt modelId="{A044E269-1EE7-4B85-BADE-F370C768827C}" type="sibTrans" cxnId="{AA7B9C81-4960-4E12-BF65-CC9620F3C31A}">
      <dgm:prSet/>
      <dgm:spPr/>
      <dgm:t>
        <a:bodyPr/>
        <a:lstStyle/>
        <a:p>
          <a:endParaRPr lang="en-US"/>
        </a:p>
      </dgm:t>
    </dgm:pt>
    <dgm:pt modelId="{E8522967-BFFB-4E2E-9DB3-DCAD2B7395C3}" type="pres">
      <dgm:prSet presAssocID="{D6020349-C9DB-4BE0-9844-803A0ED31613}" presName="root" presStyleCnt="0">
        <dgm:presLayoutVars>
          <dgm:dir/>
          <dgm:resizeHandles val="exact"/>
        </dgm:presLayoutVars>
      </dgm:prSet>
      <dgm:spPr/>
    </dgm:pt>
    <dgm:pt modelId="{A541E9FB-AC20-4EB1-8864-941E8F342700}" type="pres">
      <dgm:prSet presAssocID="{C712E529-40B2-4EB7-AE00-78EBA101D0CC}" presName="compNode" presStyleCnt="0"/>
      <dgm:spPr/>
    </dgm:pt>
    <dgm:pt modelId="{93B1D43E-2B14-47E0-AFD3-A957929E13BA}" type="pres">
      <dgm:prSet presAssocID="{C712E529-40B2-4EB7-AE00-78EBA101D0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ll"/>
        </a:ext>
      </dgm:extLst>
    </dgm:pt>
    <dgm:pt modelId="{0D64613B-7F31-45E6-B1FA-AEC68986CDF9}" type="pres">
      <dgm:prSet presAssocID="{C712E529-40B2-4EB7-AE00-78EBA101D0CC}" presName="iconSpace" presStyleCnt="0"/>
      <dgm:spPr/>
    </dgm:pt>
    <dgm:pt modelId="{8D831B15-D560-49CB-8E33-3D39DC94274C}" type="pres">
      <dgm:prSet presAssocID="{C712E529-40B2-4EB7-AE00-78EBA101D0CC}" presName="parTx" presStyleLbl="revTx" presStyleIdx="0" presStyleCnt="6">
        <dgm:presLayoutVars>
          <dgm:chMax val="0"/>
          <dgm:chPref val="0"/>
        </dgm:presLayoutVars>
      </dgm:prSet>
      <dgm:spPr/>
    </dgm:pt>
    <dgm:pt modelId="{1B5CCC18-8DD5-42E8-A078-210996576A23}" type="pres">
      <dgm:prSet presAssocID="{C712E529-40B2-4EB7-AE00-78EBA101D0CC}" presName="txSpace" presStyleCnt="0"/>
      <dgm:spPr/>
    </dgm:pt>
    <dgm:pt modelId="{0E28BF87-69C0-4FE0-A1A8-9F5F6005AC6C}" type="pres">
      <dgm:prSet presAssocID="{C712E529-40B2-4EB7-AE00-78EBA101D0CC}" presName="desTx" presStyleLbl="revTx" presStyleIdx="1" presStyleCnt="6">
        <dgm:presLayoutVars/>
      </dgm:prSet>
      <dgm:spPr/>
    </dgm:pt>
    <dgm:pt modelId="{3B08A69B-745B-4239-AF0C-0CB398736F1C}" type="pres">
      <dgm:prSet presAssocID="{2E5A5055-D4C8-4E48-B642-0CD0D0A23994}" presName="sibTrans" presStyleCnt="0"/>
      <dgm:spPr/>
    </dgm:pt>
    <dgm:pt modelId="{FF1A8B1F-D0FB-4B07-B50D-2E5124231452}" type="pres">
      <dgm:prSet presAssocID="{CEE36CA3-DF8D-4634-9DA3-DE9A35F8B479}" presName="compNode" presStyleCnt="0"/>
      <dgm:spPr/>
    </dgm:pt>
    <dgm:pt modelId="{93F73F3A-6386-4DC5-8148-8D1965A2C511}" type="pres">
      <dgm:prSet presAssocID="{CEE36CA3-DF8D-4634-9DA3-DE9A35F8B4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35D5771-D0F4-4218-8DB1-1A1F8A2405FC}" type="pres">
      <dgm:prSet presAssocID="{CEE36CA3-DF8D-4634-9DA3-DE9A35F8B479}" presName="iconSpace" presStyleCnt="0"/>
      <dgm:spPr/>
    </dgm:pt>
    <dgm:pt modelId="{D9CF0149-39AF-4A01-9AB0-2FD7BD675E27}" type="pres">
      <dgm:prSet presAssocID="{CEE36CA3-DF8D-4634-9DA3-DE9A35F8B479}" presName="parTx" presStyleLbl="revTx" presStyleIdx="2" presStyleCnt="6">
        <dgm:presLayoutVars>
          <dgm:chMax val="0"/>
          <dgm:chPref val="0"/>
        </dgm:presLayoutVars>
      </dgm:prSet>
      <dgm:spPr/>
    </dgm:pt>
    <dgm:pt modelId="{A93CF7A0-9959-4CCF-BC3D-1780445FE337}" type="pres">
      <dgm:prSet presAssocID="{CEE36CA3-DF8D-4634-9DA3-DE9A35F8B479}" presName="txSpace" presStyleCnt="0"/>
      <dgm:spPr/>
    </dgm:pt>
    <dgm:pt modelId="{1F43A754-F3B7-4C5A-B82C-2AB692B3F14B}" type="pres">
      <dgm:prSet presAssocID="{CEE36CA3-DF8D-4634-9DA3-DE9A35F8B479}" presName="desTx" presStyleLbl="revTx" presStyleIdx="3" presStyleCnt="6">
        <dgm:presLayoutVars/>
      </dgm:prSet>
      <dgm:spPr/>
    </dgm:pt>
    <dgm:pt modelId="{970750CF-6F7C-46DB-9DB4-A743EF0B042B}" type="pres">
      <dgm:prSet presAssocID="{E5CF509C-54B2-432A-8F3F-85EAF7FDD94B}" presName="sibTrans" presStyleCnt="0"/>
      <dgm:spPr/>
    </dgm:pt>
    <dgm:pt modelId="{EAE1CD3C-F5D6-46A2-A8E2-20F32FBEE783}" type="pres">
      <dgm:prSet presAssocID="{336C5E9B-85FA-4236-B126-75151FBE5C2F}" presName="compNode" presStyleCnt="0"/>
      <dgm:spPr/>
    </dgm:pt>
    <dgm:pt modelId="{F560B23E-DECE-4213-9CA4-1AF475967926}" type="pres">
      <dgm:prSet presAssocID="{336C5E9B-85FA-4236-B126-75151FBE5C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11AED2C3-B4D5-4AEA-B034-C5E06B3BB5F7}" type="pres">
      <dgm:prSet presAssocID="{336C5E9B-85FA-4236-B126-75151FBE5C2F}" presName="iconSpace" presStyleCnt="0"/>
      <dgm:spPr/>
    </dgm:pt>
    <dgm:pt modelId="{BC3564DC-3F19-497A-BE45-D6E912E68DC2}" type="pres">
      <dgm:prSet presAssocID="{336C5E9B-85FA-4236-B126-75151FBE5C2F}" presName="parTx" presStyleLbl="revTx" presStyleIdx="4" presStyleCnt="6">
        <dgm:presLayoutVars>
          <dgm:chMax val="0"/>
          <dgm:chPref val="0"/>
        </dgm:presLayoutVars>
      </dgm:prSet>
      <dgm:spPr/>
    </dgm:pt>
    <dgm:pt modelId="{BF3E74A6-3620-4B9C-ACF2-0E4B345B5E3E}" type="pres">
      <dgm:prSet presAssocID="{336C5E9B-85FA-4236-B126-75151FBE5C2F}" presName="txSpace" presStyleCnt="0"/>
      <dgm:spPr/>
    </dgm:pt>
    <dgm:pt modelId="{93AB98DA-707D-4DDE-97D9-C2339B17362B}" type="pres">
      <dgm:prSet presAssocID="{336C5E9B-85FA-4236-B126-75151FBE5C2F}" presName="desTx" presStyleLbl="revTx" presStyleIdx="5" presStyleCnt="6">
        <dgm:presLayoutVars/>
      </dgm:prSet>
      <dgm:spPr/>
    </dgm:pt>
  </dgm:ptLst>
  <dgm:cxnLst>
    <dgm:cxn modelId="{142B5D10-0C5E-41FA-B1F6-6B2A90A7C1EC}" type="presOf" srcId="{CEE36CA3-DF8D-4634-9DA3-DE9A35F8B479}" destId="{D9CF0149-39AF-4A01-9AB0-2FD7BD675E27}" srcOrd="0" destOrd="0" presId="urn:microsoft.com/office/officeart/2018/5/layout/CenteredIconLabelDescriptionList"/>
    <dgm:cxn modelId="{51E17C12-3F33-4E6B-8758-BE4FC1756649}" srcId="{CEE36CA3-DF8D-4634-9DA3-DE9A35F8B479}" destId="{FA738F2E-28CA-404E-A7DC-8DFB7DBCB009}" srcOrd="0" destOrd="0" parTransId="{62E5B709-E31F-4282-8285-A7ABDC3742AF}" sibTransId="{A9716EE2-4D36-454B-A335-4AD1EE63A6AC}"/>
    <dgm:cxn modelId="{E8367114-F0FB-4B0B-8C4A-0EBC841C0AE6}" type="presOf" srcId="{80F170A3-558D-4A27-BEEC-84F43DD8BB83}" destId="{0E28BF87-69C0-4FE0-A1A8-9F5F6005AC6C}" srcOrd="0" destOrd="1" presId="urn:microsoft.com/office/officeart/2018/5/layout/CenteredIconLabelDescriptionList"/>
    <dgm:cxn modelId="{3A982D1E-97EE-4F36-A474-30BB1401E27F}" type="presOf" srcId="{D6020349-C9DB-4BE0-9844-803A0ED31613}" destId="{E8522967-BFFB-4E2E-9DB3-DCAD2B7395C3}" srcOrd="0" destOrd="0" presId="urn:microsoft.com/office/officeart/2018/5/layout/CenteredIconLabelDescriptionList"/>
    <dgm:cxn modelId="{081DA622-1AA5-4F18-9C71-F749451609E7}" srcId="{D6020349-C9DB-4BE0-9844-803A0ED31613}" destId="{C712E529-40B2-4EB7-AE00-78EBA101D0CC}" srcOrd="0" destOrd="0" parTransId="{212C6892-C332-4ADB-9499-B53AB15E98F6}" sibTransId="{2E5A5055-D4C8-4E48-B642-0CD0D0A23994}"/>
    <dgm:cxn modelId="{9C72DE3E-0AB4-497E-8695-E85DD225CF3A}" type="presOf" srcId="{99892DA7-F7FB-47AC-AC95-022190E0C9F8}" destId="{93AB98DA-707D-4DDE-97D9-C2339B17362B}" srcOrd="0" destOrd="2" presId="urn:microsoft.com/office/officeart/2018/5/layout/CenteredIconLabelDescriptionList"/>
    <dgm:cxn modelId="{DF286E3F-0E15-43C3-B1B9-377C1A963B92}" srcId="{43B41518-F4BB-45B9-89DF-E6038B0595CA}" destId="{CB43CD13-4DAC-4BD7-B450-72EB26BDA9BE}" srcOrd="0" destOrd="0" parTransId="{86B661A0-1974-4063-A42D-6911A6A2BA16}" sibTransId="{B4125336-415B-478A-BCF5-16FD7BD9FF96}"/>
    <dgm:cxn modelId="{E57B833F-4AEF-4629-B564-0C75A82F72BA}" type="presOf" srcId="{FA738F2E-28CA-404E-A7DC-8DFB7DBCB009}" destId="{1F43A754-F3B7-4C5A-B82C-2AB692B3F14B}" srcOrd="0" destOrd="0" presId="urn:microsoft.com/office/officeart/2018/5/layout/CenteredIconLabelDescriptionList"/>
    <dgm:cxn modelId="{192C4A5B-AABE-4E18-88DA-6FDBCB448337}" srcId="{A1794E43-7EE4-43BB-BFF7-30FBFD8F2D3F}" destId="{80F170A3-558D-4A27-BEEC-84F43DD8BB83}" srcOrd="0" destOrd="0" parTransId="{BAA8F6A5-21FC-40E3-BF32-EC634B0FDE96}" sibTransId="{41BFEE5A-3D0D-4D62-9DD4-3E4FA03B9B8E}"/>
    <dgm:cxn modelId="{A7C2554A-DFBB-47AE-968A-A5CC550254A9}" srcId="{C712E529-40B2-4EB7-AE00-78EBA101D0CC}" destId="{A1794E43-7EE4-43BB-BFF7-30FBFD8F2D3F}" srcOrd="0" destOrd="0" parTransId="{6EEC5279-30DB-4B76-83EC-276DCB3A8455}" sibTransId="{B0D02237-6C2C-439C-B868-2146D7FBB436}"/>
    <dgm:cxn modelId="{4E7BA771-63D3-4C41-830A-45AB46BFFCC0}" type="presOf" srcId="{1ABC9C52-9958-4003-8EE3-406CB561A041}" destId="{1F43A754-F3B7-4C5A-B82C-2AB692B3F14B}" srcOrd="0" destOrd="3" presId="urn:microsoft.com/office/officeart/2018/5/layout/CenteredIconLabelDescriptionList"/>
    <dgm:cxn modelId="{E1EE5778-21D3-4FFF-B195-4732C0C85924}" type="presOf" srcId="{A1794E43-7EE4-43BB-BFF7-30FBFD8F2D3F}" destId="{0E28BF87-69C0-4FE0-A1A8-9F5F6005AC6C}" srcOrd="0" destOrd="0" presId="urn:microsoft.com/office/officeart/2018/5/layout/CenteredIconLabelDescriptionList"/>
    <dgm:cxn modelId="{24436C7A-BA35-4ECD-B1EA-A41E9099CD50}" type="presOf" srcId="{C712E529-40B2-4EB7-AE00-78EBA101D0CC}" destId="{8D831B15-D560-49CB-8E33-3D39DC94274C}" srcOrd="0" destOrd="0" presId="urn:microsoft.com/office/officeart/2018/5/layout/CenteredIconLabelDescriptionList"/>
    <dgm:cxn modelId="{50C55B7C-E2F8-4508-8553-8361644F777F}" srcId="{336C5E9B-85FA-4236-B126-75151FBE5C2F}" destId="{43B41518-F4BB-45B9-89DF-E6038B0595CA}" srcOrd="0" destOrd="0" parTransId="{D99D49CD-53F7-45B7-B70E-7A86082CADB3}" sibTransId="{92AD7D89-7A0C-4237-825D-3843F15BBB63}"/>
    <dgm:cxn modelId="{AA7B9C81-4960-4E12-BF65-CC9620F3C31A}" srcId="{43B41518-F4BB-45B9-89DF-E6038B0595CA}" destId="{99892DA7-F7FB-47AC-AC95-022190E0C9F8}" srcOrd="1" destOrd="0" parTransId="{6D33020A-AE8D-45E7-A23F-1F98B5960446}" sibTransId="{A044E269-1EE7-4B85-BADE-F370C768827C}"/>
    <dgm:cxn modelId="{118DF085-3248-40B4-BD3D-25D1A3B1BA64}" srcId="{A1794E43-7EE4-43BB-BFF7-30FBFD8F2D3F}" destId="{6BAE0F74-7452-4182-8061-F3BD6972EF1A}" srcOrd="1" destOrd="0" parTransId="{ADD06BC5-AB45-4703-845E-79855B714F7F}" sibTransId="{33FD9BDE-B414-4447-B172-8CD7AF2B9820}"/>
    <dgm:cxn modelId="{4D7492A2-9392-40AD-BA0C-6E5C44017D1B}" type="presOf" srcId="{336C5E9B-85FA-4236-B126-75151FBE5C2F}" destId="{BC3564DC-3F19-497A-BE45-D6E912E68DC2}" srcOrd="0" destOrd="0" presId="urn:microsoft.com/office/officeart/2018/5/layout/CenteredIconLabelDescriptionList"/>
    <dgm:cxn modelId="{015947A8-6C57-41AD-B3D5-C47077171602}" srcId="{FA738F2E-28CA-404E-A7DC-8DFB7DBCB009}" destId="{EA595A0A-F077-4E67-BC96-1CBBF8E6B2EC}" srcOrd="1" destOrd="0" parTransId="{D06CDC18-2496-4851-9637-4743E9FD77ED}" sibTransId="{348AAD5F-16A6-473F-A7E8-C99B6C15AF10}"/>
    <dgm:cxn modelId="{62AAF5B2-F469-4825-8EBC-967D81F33E0A}" type="presOf" srcId="{EA595A0A-F077-4E67-BC96-1CBBF8E6B2EC}" destId="{1F43A754-F3B7-4C5A-B82C-2AB692B3F14B}" srcOrd="0" destOrd="2" presId="urn:microsoft.com/office/officeart/2018/5/layout/CenteredIconLabelDescriptionList"/>
    <dgm:cxn modelId="{2317A1B5-C3EA-417C-B2F5-CE674006EF1F}" srcId="{D6020349-C9DB-4BE0-9844-803A0ED31613}" destId="{336C5E9B-85FA-4236-B126-75151FBE5C2F}" srcOrd="2" destOrd="0" parTransId="{A384A594-3C5B-4A0F-AC74-FB00B49AD5C6}" sibTransId="{12AE3E84-7EF5-4709-90DE-6E486401DC6A}"/>
    <dgm:cxn modelId="{F7C073BF-9829-449E-B657-48E04E49BF79}" srcId="{FA738F2E-28CA-404E-A7DC-8DFB7DBCB009}" destId="{53F7C58F-3A65-4F98-B7B6-37EDC67879E2}" srcOrd="0" destOrd="0" parTransId="{A8ED6455-4EE8-4812-BDBE-A06417733754}" sibTransId="{36992C95-F34D-4EE7-A5E2-F62B4DB99243}"/>
    <dgm:cxn modelId="{457FAFD7-127E-4D6D-9B47-C223774E2750}" type="presOf" srcId="{CB43CD13-4DAC-4BD7-B450-72EB26BDA9BE}" destId="{93AB98DA-707D-4DDE-97D9-C2339B17362B}" srcOrd="0" destOrd="1" presId="urn:microsoft.com/office/officeart/2018/5/layout/CenteredIconLabelDescriptionList"/>
    <dgm:cxn modelId="{7138CDE3-B8FF-411F-8F90-59175975C2CD}" srcId="{D6020349-C9DB-4BE0-9844-803A0ED31613}" destId="{CEE36CA3-DF8D-4634-9DA3-DE9A35F8B479}" srcOrd="1" destOrd="0" parTransId="{2FB3C877-8C94-4CB5-9755-5AF882FC121E}" sibTransId="{E5CF509C-54B2-432A-8F3F-85EAF7FDD94B}"/>
    <dgm:cxn modelId="{3902E5E6-C4CF-4EDC-9AB7-0ACBFABC1479}" type="presOf" srcId="{53F7C58F-3A65-4F98-B7B6-37EDC67879E2}" destId="{1F43A754-F3B7-4C5A-B82C-2AB692B3F14B}" srcOrd="0" destOrd="1" presId="urn:microsoft.com/office/officeart/2018/5/layout/CenteredIconLabelDescriptionList"/>
    <dgm:cxn modelId="{3D2F3EE8-33B9-447F-B07D-D7831725CD4E}" type="presOf" srcId="{E46AE3C2-1E8B-424B-894C-A6E35CF7633B}" destId="{0E28BF87-69C0-4FE0-A1A8-9F5F6005AC6C}" srcOrd="0" destOrd="3" presId="urn:microsoft.com/office/officeart/2018/5/layout/CenteredIconLabelDescriptionList"/>
    <dgm:cxn modelId="{BF71E1F3-958D-4E54-BD82-6B0FD1204E3B}" type="presOf" srcId="{43B41518-F4BB-45B9-89DF-E6038B0595CA}" destId="{93AB98DA-707D-4DDE-97D9-C2339B17362B}" srcOrd="0" destOrd="0" presId="urn:microsoft.com/office/officeart/2018/5/layout/CenteredIconLabelDescriptionList"/>
    <dgm:cxn modelId="{89412AFD-B190-4F1D-80FD-D54A43547931}" srcId="{A1794E43-7EE4-43BB-BFF7-30FBFD8F2D3F}" destId="{E46AE3C2-1E8B-424B-894C-A6E35CF7633B}" srcOrd="2" destOrd="0" parTransId="{9BCC8AAD-98ED-42CA-87C5-40D1DF2054F0}" sibTransId="{B26B382D-EDDA-442C-BCC3-871CF31AAD7D}"/>
    <dgm:cxn modelId="{1194F4FD-0A48-481D-8482-AEC79EE08006}" type="presOf" srcId="{6BAE0F74-7452-4182-8061-F3BD6972EF1A}" destId="{0E28BF87-69C0-4FE0-A1A8-9F5F6005AC6C}" srcOrd="0" destOrd="2" presId="urn:microsoft.com/office/officeart/2018/5/layout/CenteredIconLabelDescriptionList"/>
    <dgm:cxn modelId="{289009FE-D7E5-4719-9756-74CBA34859EF}" srcId="{FA738F2E-28CA-404E-A7DC-8DFB7DBCB009}" destId="{1ABC9C52-9958-4003-8EE3-406CB561A041}" srcOrd="2" destOrd="0" parTransId="{EB360E01-5E82-4AC8-970F-D278C5DFFCCE}" sibTransId="{4DCA5912-CC6F-481D-AA20-BB070222D6B8}"/>
    <dgm:cxn modelId="{E96363AB-2006-46E1-B680-6829E9E519ED}" type="presParOf" srcId="{E8522967-BFFB-4E2E-9DB3-DCAD2B7395C3}" destId="{A541E9FB-AC20-4EB1-8864-941E8F342700}" srcOrd="0" destOrd="0" presId="urn:microsoft.com/office/officeart/2018/5/layout/CenteredIconLabelDescriptionList"/>
    <dgm:cxn modelId="{0A09DFC8-B2AF-4AEF-9E37-6F4A59FD389E}" type="presParOf" srcId="{A541E9FB-AC20-4EB1-8864-941E8F342700}" destId="{93B1D43E-2B14-47E0-AFD3-A957929E13BA}" srcOrd="0" destOrd="0" presId="urn:microsoft.com/office/officeart/2018/5/layout/CenteredIconLabelDescriptionList"/>
    <dgm:cxn modelId="{23CF9D46-54C9-4310-AA8B-B8FA87705D2B}" type="presParOf" srcId="{A541E9FB-AC20-4EB1-8864-941E8F342700}" destId="{0D64613B-7F31-45E6-B1FA-AEC68986CDF9}" srcOrd="1" destOrd="0" presId="urn:microsoft.com/office/officeart/2018/5/layout/CenteredIconLabelDescriptionList"/>
    <dgm:cxn modelId="{50491B73-3618-49FE-8D8D-E0645266CF53}" type="presParOf" srcId="{A541E9FB-AC20-4EB1-8864-941E8F342700}" destId="{8D831B15-D560-49CB-8E33-3D39DC94274C}" srcOrd="2" destOrd="0" presId="urn:microsoft.com/office/officeart/2018/5/layout/CenteredIconLabelDescriptionList"/>
    <dgm:cxn modelId="{38C31E47-C799-4B6E-8AC0-1C715EEBD91D}" type="presParOf" srcId="{A541E9FB-AC20-4EB1-8864-941E8F342700}" destId="{1B5CCC18-8DD5-42E8-A078-210996576A23}" srcOrd="3" destOrd="0" presId="urn:microsoft.com/office/officeart/2018/5/layout/CenteredIconLabelDescriptionList"/>
    <dgm:cxn modelId="{B0484CFB-1349-49C8-9F3D-DF4ABAE6C2BD}" type="presParOf" srcId="{A541E9FB-AC20-4EB1-8864-941E8F342700}" destId="{0E28BF87-69C0-4FE0-A1A8-9F5F6005AC6C}" srcOrd="4" destOrd="0" presId="urn:microsoft.com/office/officeart/2018/5/layout/CenteredIconLabelDescriptionList"/>
    <dgm:cxn modelId="{5368777E-B627-46D4-AB8A-C0F469EC344A}" type="presParOf" srcId="{E8522967-BFFB-4E2E-9DB3-DCAD2B7395C3}" destId="{3B08A69B-745B-4239-AF0C-0CB398736F1C}" srcOrd="1" destOrd="0" presId="urn:microsoft.com/office/officeart/2018/5/layout/CenteredIconLabelDescriptionList"/>
    <dgm:cxn modelId="{EF8ED180-CD9D-405E-A176-C193E7936C16}" type="presParOf" srcId="{E8522967-BFFB-4E2E-9DB3-DCAD2B7395C3}" destId="{FF1A8B1F-D0FB-4B07-B50D-2E5124231452}" srcOrd="2" destOrd="0" presId="urn:microsoft.com/office/officeart/2018/5/layout/CenteredIconLabelDescriptionList"/>
    <dgm:cxn modelId="{8FA9BEAE-F5B8-43CB-ABA6-B82C81389152}" type="presParOf" srcId="{FF1A8B1F-D0FB-4B07-B50D-2E5124231452}" destId="{93F73F3A-6386-4DC5-8148-8D1965A2C511}" srcOrd="0" destOrd="0" presId="urn:microsoft.com/office/officeart/2018/5/layout/CenteredIconLabelDescriptionList"/>
    <dgm:cxn modelId="{4D387E5D-E509-4E06-B11C-FBEF32085F28}" type="presParOf" srcId="{FF1A8B1F-D0FB-4B07-B50D-2E5124231452}" destId="{235D5771-D0F4-4218-8DB1-1A1F8A2405FC}" srcOrd="1" destOrd="0" presId="urn:microsoft.com/office/officeart/2018/5/layout/CenteredIconLabelDescriptionList"/>
    <dgm:cxn modelId="{92DC4204-B052-48F0-B428-707CFF64EC15}" type="presParOf" srcId="{FF1A8B1F-D0FB-4B07-B50D-2E5124231452}" destId="{D9CF0149-39AF-4A01-9AB0-2FD7BD675E27}" srcOrd="2" destOrd="0" presId="urn:microsoft.com/office/officeart/2018/5/layout/CenteredIconLabelDescriptionList"/>
    <dgm:cxn modelId="{2D650813-6BF3-4585-83B9-4470936C889A}" type="presParOf" srcId="{FF1A8B1F-D0FB-4B07-B50D-2E5124231452}" destId="{A93CF7A0-9959-4CCF-BC3D-1780445FE337}" srcOrd="3" destOrd="0" presId="urn:microsoft.com/office/officeart/2018/5/layout/CenteredIconLabelDescriptionList"/>
    <dgm:cxn modelId="{FD9A3B2D-2C1C-447F-AA1E-194E87AE8D58}" type="presParOf" srcId="{FF1A8B1F-D0FB-4B07-B50D-2E5124231452}" destId="{1F43A754-F3B7-4C5A-B82C-2AB692B3F14B}" srcOrd="4" destOrd="0" presId="urn:microsoft.com/office/officeart/2018/5/layout/CenteredIconLabelDescriptionList"/>
    <dgm:cxn modelId="{8ECC8A82-86B7-49FA-984D-ED53F19F8C72}" type="presParOf" srcId="{E8522967-BFFB-4E2E-9DB3-DCAD2B7395C3}" destId="{970750CF-6F7C-46DB-9DB4-A743EF0B042B}" srcOrd="3" destOrd="0" presId="urn:microsoft.com/office/officeart/2018/5/layout/CenteredIconLabelDescriptionList"/>
    <dgm:cxn modelId="{5A26275C-3260-4E2D-A076-6BEEABD4B012}" type="presParOf" srcId="{E8522967-BFFB-4E2E-9DB3-DCAD2B7395C3}" destId="{EAE1CD3C-F5D6-46A2-A8E2-20F32FBEE783}" srcOrd="4" destOrd="0" presId="urn:microsoft.com/office/officeart/2018/5/layout/CenteredIconLabelDescriptionList"/>
    <dgm:cxn modelId="{68B3BD4D-39F0-4415-904F-406C2697DABA}" type="presParOf" srcId="{EAE1CD3C-F5D6-46A2-A8E2-20F32FBEE783}" destId="{F560B23E-DECE-4213-9CA4-1AF475967926}" srcOrd="0" destOrd="0" presId="urn:microsoft.com/office/officeart/2018/5/layout/CenteredIconLabelDescriptionList"/>
    <dgm:cxn modelId="{AD68D25E-6352-4CAD-917D-DA33B791688E}" type="presParOf" srcId="{EAE1CD3C-F5D6-46A2-A8E2-20F32FBEE783}" destId="{11AED2C3-B4D5-4AEA-B034-C5E06B3BB5F7}" srcOrd="1" destOrd="0" presId="urn:microsoft.com/office/officeart/2018/5/layout/CenteredIconLabelDescriptionList"/>
    <dgm:cxn modelId="{64D22DEC-8F2F-4AFB-9C38-801778E5C9FC}" type="presParOf" srcId="{EAE1CD3C-F5D6-46A2-A8E2-20F32FBEE783}" destId="{BC3564DC-3F19-497A-BE45-D6E912E68DC2}" srcOrd="2" destOrd="0" presId="urn:microsoft.com/office/officeart/2018/5/layout/CenteredIconLabelDescriptionList"/>
    <dgm:cxn modelId="{030D182E-C74D-42C2-B446-C5DCF8E8CF68}" type="presParOf" srcId="{EAE1CD3C-F5D6-46A2-A8E2-20F32FBEE783}" destId="{BF3E74A6-3620-4B9C-ACF2-0E4B345B5E3E}" srcOrd="3" destOrd="0" presId="urn:microsoft.com/office/officeart/2018/5/layout/CenteredIconLabelDescriptionList"/>
    <dgm:cxn modelId="{C5978E75-4A97-426A-B245-4F3DCBD9F5F3}" type="presParOf" srcId="{EAE1CD3C-F5D6-46A2-A8E2-20F32FBEE783}" destId="{93AB98DA-707D-4DDE-97D9-C2339B17362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BA9705-CCD4-474D-83B2-70E7113DE315}"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NZ"/>
        </a:p>
      </dgm:t>
    </dgm:pt>
    <dgm:pt modelId="{834F5863-A643-41C4-A156-857489744952}">
      <dgm:prSet/>
      <dgm:spPr/>
      <dgm:t>
        <a:bodyPr/>
        <a:lstStyle/>
        <a:p>
          <a:pPr>
            <a:lnSpc>
              <a:spcPct val="100000"/>
            </a:lnSpc>
            <a:defRPr b="1"/>
          </a:pPr>
          <a:r>
            <a:rPr lang="en-NZ" dirty="0"/>
            <a:t>Know your Data (Observability)</a:t>
          </a:r>
        </a:p>
      </dgm:t>
    </dgm:pt>
    <dgm:pt modelId="{84486D3C-E062-4ED6-887B-51F99F98C9D5}" type="parTrans" cxnId="{3438920C-1632-4583-90CD-B02C2B10709B}">
      <dgm:prSet/>
      <dgm:spPr/>
      <dgm:t>
        <a:bodyPr/>
        <a:lstStyle/>
        <a:p>
          <a:endParaRPr lang="en-NZ"/>
        </a:p>
      </dgm:t>
    </dgm:pt>
    <dgm:pt modelId="{831BED57-1CE4-4663-B32C-64AD5A5F25E7}" type="sibTrans" cxnId="{3438920C-1632-4583-90CD-B02C2B10709B}">
      <dgm:prSet/>
      <dgm:spPr/>
      <dgm:t>
        <a:bodyPr/>
        <a:lstStyle/>
        <a:p>
          <a:endParaRPr lang="en-NZ"/>
        </a:p>
      </dgm:t>
    </dgm:pt>
    <dgm:pt modelId="{D55E4838-632B-421B-8574-7AF57B38866F}">
      <dgm:prSet/>
      <dgm:spPr/>
      <dgm:t>
        <a:bodyPr/>
        <a:lstStyle/>
        <a:p>
          <a:pPr>
            <a:lnSpc>
              <a:spcPct val="100000"/>
            </a:lnSpc>
          </a:pPr>
          <a:r>
            <a:rPr lang="en-NZ" b="1"/>
            <a:t>Data Quality Metrics</a:t>
          </a:r>
          <a:r>
            <a:rPr lang="en-NZ"/>
            <a:t>:</a:t>
          </a:r>
        </a:p>
      </dgm:t>
    </dgm:pt>
    <dgm:pt modelId="{4BAD4EAA-8C9B-4CFF-8F8D-43F6674370FD}" type="parTrans" cxnId="{83B6FAD3-47E2-44CC-B8CC-F4CF96A2CBC9}">
      <dgm:prSet/>
      <dgm:spPr/>
      <dgm:t>
        <a:bodyPr/>
        <a:lstStyle/>
        <a:p>
          <a:endParaRPr lang="en-NZ"/>
        </a:p>
      </dgm:t>
    </dgm:pt>
    <dgm:pt modelId="{20B7F0E2-3412-4029-966F-61354ED10E70}" type="sibTrans" cxnId="{83B6FAD3-47E2-44CC-B8CC-F4CF96A2CBC9}">
      <dgm:prSet/>
      <dgm:spPr/>
      <dgm:t>
        <a:bodyPr/>
        <a:lstStyle/>
        <a:p>
          <a:endParaRPr lang="en-NZ"/>
        </a:p>
      </dgm:t>
    </dgm:pt>
    <dgm:pt modelId="{5EDF3C37-B885-4B63-9BB8-BDC8CB30E807}">
      <dgm:prSet/>
      <dgm:spPr/>
      <dgm:t>
        <a:bodyPr/>
        <a:lstStyle/>
        <a:p>
          <a:r>
            <a:rPr lang="en-NZ" dirty="0"/>
            <a:t>Define and calculate data quality metrics, such as data completeness, data accuracy, and data freshness.</a:t>
          </a:r>
        </a:p>
      </dgm:t>
    </dgm:pt>
    <dgm:pt modelId="{39863383-CD25-434A-BCCD-40C792B215D7}" type="parTrans" cxnId="{259A2F57-8CC2-442F-B312-1DAA3E2712A0}">
      <dgm:prSet/>
      <dgm:spPr/>
      <dgm:t>
        <a:bodyPr/>
        <a:lstStyle/>
        <a:p>
          <a:endParaRPr lang="en-NZ"/>
        </a:p>
      </dgm:t>
    </dgm:pt>
    <dgm:pt modelId="{75FA5CBB-C24A-4D94-92DF-BC3E6E8E11B6}" type="sibTrans" cxnId="{259A2F57-8CC2-442F-B312-1DAA3E2712A0}">
      <dgm:prSet/>
      <dgm:spPr/>
      <dgm:t>
        <a:bodyPr/>
        <a:lstStyle/>
        <a:p>
          <a:endParaRPr lang="en-NZ"/>
        </a:p>
      </dgm:t>
    </dgm:pt>
    <dgm:pt modelId="{FEC4C075-F0A7-4ACD-8E3F-4EC063BDE34E}">
      <dgm:prSet/>
      <dgm:spPr/>
      <dgm:t>
        <a:bodyPr/>
        <a:lstStyle/>
        <a:p>
          <a:r>
            <a:rPr lang="en-NZ" dirty="0"/>
            <a:t>Use Databricks' built-in metrics or create custom metrics using SQL or Python.</a:t>
          </a:r>
        </a:p>
      </dgm:t>
    </dgm:pt>
    <dgm:pt modelId="{EAFB8C21-DC4A-444C-A260-BA3EECCAAC8F}" type="parTrans" cxnId="{5731C23D-D4BC-4BD7-BA82-CCF02E2880B1}">
      <dgm:prSet/>
      <dgm:spPr/>
      <dgm:t>
        <a:bodyPr/>
        <a:lstStyle/>
        <a:p>
          <a:endParaRPr lang="en-NZ"/>
        </a:p>
      </dgm:t>
    </dgm:pt>
    <dgm:pt modelId="{BA28C18C-F7CE-4BFD-9A0F-96269E1A5132}" type="sibTrans" cxnId="{5731C23D-D4BC-4BD7-BA82-CCF02E2880B1}">
      <dgm:prSet/>
      <dgm:spPr/>
      <dgm:t>
        <a:bodyPr/>
        <a:lstStyle/>
        <a:p>
          <a:endParaRPr lang="en-NZ"/>
        </a:p>
      </dgm:t>
    </dgm:pt>
    <dgm:pt modelId="{2B41014F-69AC-44FB-822F-05DB93F3F910}">
      <dgm:prSet/>
      <dgm:spPr/>
      <dgm:t>
        <a:bodyPr/>
        <a:lstStyle/>
        <a:p>
          <a:pPr>
            <a:lnSpc>
              <a:spcPct val="100000"/>
            </a:lnSpc>
          </a:pPr>
          <a:r>
            <a:rPr lang="en-NZ" b="1" dirty="0"/>
            <a:t>Continuous Monitoring</a:t>
          </a:r>
          <a:r>
            <a:rPr lang="en-NZ" dirty="0"/>
            <a:t>:</a:t>
          </a:r>
        </a:p>
      </dgm:t>
    </dgm:pt>
    <dgm:pt modelId="{BDDF1395-79CC-4513-8848-9A762D84C548}" type="parTrans" cxnId="{8302314D-4DD6-4329-A795-F6DF8FADC1B8}">
      <dgm:prSet/>
      <dgm:spPr/>
      <dgm:t>
        <a:bodyPr/>
        <a:lstStyle/>
        <a:p>
          <a:endParaRPr lang="en-NZ"/>
        </a:p>
      </dgm:t>
    </dgm:pt>
    <dgm:pt modelId="{1E40464A-10B7-4AA0-A8C9-8B13412067AA}" type="sibTrans" cxnId="{8302314D-4DD6-4329-A795-F6DF8FADC1B8}">
      <dgm:prSet/>
      <dgm:spPr/>
      <dgm:t>
        <a:bodyPr/>
        <a:lstStyle/>
        <a:p>
          <a:endParaRPr lang="en-NZ"/>
        </a:p>
      </dgm:t>
    </dgm:pt>
    <dgm:pt modelId="{460C9B75-C1F6-4347-8223-5911CD081C5D}">
      <dgm:prSet/>
      <dgm:spPr/>
      <dgm:t>
        <a:bodyPr/>
        <a:lstStyle/>
        <a:p>
          <a:r>
            <a:rPr lang="en-NZ" dirty="0"/>
            <a:t>Continuously monitor data quality using Databricks' built-in monitoring features </a:t>
          </a:r>
        </a:p>
      </dgm:t>
    </dgm:pt>
    <dgm:pt modelId="{960C1B7C-0859-4ACA-8D74-96628522EAAD}" type="parTrans" cxnId="{2C62965B-8E20-4CFE-A8ED-EA5FF7D943BC}">
      <dgm:prSet/>
      <dgm:spPr/>
      <dgm:t>
        <a:bodyPr/>
        <a:lstStyle/>
        <a:p>
          <a:endParaRPr lang="en-NZ"/>
        </a:p>
      </dgm:t>
    </dgm:pt>
    <dgm:pt modelId="{5BC45803-3A0A-473F-B796-1AFC37052256}" type="sibTrans" cxnId="{2C62965B-8E20-4CFE-A8ED-EA5FF7D943BC}">
      <dgm:prSet/>
      <dgm:spPr/>
      <dgm:t>
        <a:bodyPr/>
        <a:lstStyle/>
        <a:p>
          <a:endParaRPr lang="en-NZ"/>
        </a:p>
      </dgm:t>
    </dgm:pt>
    <dgm:pt modelId="{288838A1-2082-4B40-8487-61E92CE7E9B6}">
      <dgm:prSet/>
      <dgm:spPr/>
      <dgm:t>
        <a:bodyPr/>
        <a:lstStyle/>
        <a:p>
          <a:pPr>
            <a:lnSpc>
              <a:spcPct val="100000"/>
            </a:lnSpc>
          </a:pPr>
          <a:r>
            <a:rPr lang="en-NZ" b="1" dirty="0"/>
            <a:t>Alerts and Notifications</a:t>
          </a:r>
          <a:r>
            <a:rPr lang="en-NZ" dirty="0"/>
            <a:t>:</a:t>
          </a:r>
        </a:p>
      </dgm:t>
    </dgm:pt>
    <dgm:pt modelId="{F5C61151-B07A-4A91-AA87-571CACCBD2B0}" type="parTrans" cxnId="{5E44E194-354B-437E-9343-8253DB6A4D0E}">
      <dgm:prSet/>
      <dgm:spPr/>
      <dgm:t>
        <a:bodyPr/>
        <a:lstStyle/>
        <a:p>
          <a:endParaRPr lang="en-NZ"/>
        </a:p>
      </dgm:t>
    </dgm:pt>
    <dgm:pt modelId="{7DE7855C-A79A-462F-B09D-F02D29CB3EAE}" type="sibTrans" cxnId="{5E44E194-354B-437E-9343-8253DB6A4D0E}">
      <dgm:prSet/>
      <dgm:spPr/>
      <dgm:t>
        <a:bodyPr/>
        <a:lstStyle/>
        <a:p>
          <a:endParaRPr lang="en-NZ"/>
        </a:p>
      </dgm:t>
    </dgm:pt>
    <dgm:pt modelId="{D72F0D46-52E4-4678-9331-F88E7B25688E}">
      <dgm:prSet/>
      <dgm:spPr/>
      <dgm:t>
        <a:bodyPr/>
        <a:lstStyle/>
        <a:p>
          <a:r>
            <a:rPr lang="en-NZ" dirty="0"/>
            <a:t>Set up alerts and notifications using Databricks' built-in alerting features </a:t>
          </a:r>
        </a:p>
      </dgm:t>
    </dgm:pt>
    <dgm:pt modelId="{972821CB-23F0-41B0-8335-DDFF87604D25}" type="parTrans" cxnId="{D9E222D0-965C-4A54-B37B-CC095E464653}">
      <dgm:prSet/>
      <dgm:spPr/>
      <dgm:t>
        <a:bodyPr/>
        <a:lstStyle/>
        <a:p>
          <a:endParaRPr lang="en-NZ"/>
        </a:p>
      </dgm:t>
    </dgm:pt>
    <dgm:pt modelId="{325E3384-9B9F-40BE-B6BF-1330938FF7B3}" type="sibTrans" cxnId="{D9E222D0-965C-4A54-B37B-CC095E464653}">
      <dgm:prSet/>
      <dgm:spPr/>
      <dgm:t>
        <a:bodyPr/>
        <a:lstStyle/>
        <a:p>
          <a:endParaRPr lang="en-NZ"/>
        </a:p>
      </dgm:t>
    </dgm:pt>
    <dgm:pt modelId="{756C492A-B1DF-4B04-8A23-0518D1F7FE47}">
      <dgm:prSet/>
      <dgm:spPr/>
      <dgm:t>
        <a:bodyPr/>
        <a:lstStyle/>
        <a:p>
          <a:pPr>
            <a:lnSpc>
              <a:spcPct val="100000"/>
            </a:lnSpc>
            <a:defRPr b="1"/>
          </a:pPr>
          <a:r>
            <a:rPr lang="en-NZ" dirty="0"/>
            <a:t>Understand your Data (Data Due Diligence )</a:t>
          </a:r>
        </a:p>
      </dgm:t>
    </dgm:pt>
    <dgm:pt modelId="{5BA494A0-EF15-4B9E-9795-2AD15BF6B9DE}" type="parTrans" cxnId="{36229C7C-28CD-49D5-BBFF-34E9BA269B00}">
      <dgm:prSet/>
      <dgm:spPr/>
      <dgm:t>
        <a:bodyPr/>
        <a:lstStyle/>
        <a:p>
          <a:endParaRPr lang="en-NZ"/>
        </a:p>
      </dgm:t>
    </dgm:pt>
    <dgm:pt modelId="{AAD168B9-6766-46D8-B8EE-1944EABFEE89}" type="sibTrans" cxnId="{36229C7C-28CD-49D5-BBFF-34E9BA269B00}">
      <dgm:prSet/>
      <dgm:spPr/>
      <dgm:t>
        <a:bodyPr/>
        <a:lstStyle/>
        <a:p>
          <a:endParaRPr lang="en-NZ"/>
        </a:p>
      </dgm:t>
    </dgm:pt>
    <dgm:pt modelId="{C152FE4C-C112-4B50-9F08-43DDF24BAD25}">
      <dgm:prSet/>
      <dgm:spPr/>
      <dgm:t>
        <a:bodyPr/>
        <a:lstStyle/>
        <a:p>
          <a:pPr>
            <a:lnSpc>
              <a:spcPct val="100000"/>
            </a:lnSpc>
          </a:pPr>
          <a:r>
            <a:rPr lang="en-NZ" b="1"/>
            <a:t>Data Profiling</a:t>
          </a:r>
          <a:r>
            <a:rPr lang="en-NZ"/>
            <a:t>:</a:t>
          </a:r>
        </a:p>
      </dgm:t>
    </dgm:pt>
    <dgm:pt modelId="{0C99D89F-57D7-428B-A128-FFBC1DF5FE86}" type="parTrans" cxnId="{E49DEEF6-6EB6-4861-BB70-3D4B13425C9F}">
      <dgm:prSet/>
      <dgm:spPr/>
      <dgm:t>
        <a:bodyPr/>
        <a:lstStyle/>
        <a:p>
          <a:endParaRPr lang="en-NZ"/>
        </a:p>
      </dgm:t>
    </dgm:pt>
    <dgm:pt modelId="{F0FFE9B2-1FD9-4019-A316-65D798672849}" type="sibTrans" cxnId="{E49DEEF6-6EB6-4861-BB70-3D4B13425C9F}">
      <dgm:prSet/>
      <dgm:spPr/>
      <dgm:t>
        <a:bodyPr/>
        <a:lstStyle/>
        <a:p>
          <a:endParaRPr lang="en-NZ"/>
        </a:p>
      </dgm:t>
    </dgm:pt>
    <dgm:pt modelId="{90CF0F68-C9DC-4C6F-9EE0-9A8491E71D71}">
      <dgm:prSet/>
      <dgm:spPr/>
      <dgm:t>
        <a:bodyPr/>
        <a:lstStyle/>
        <a:p>
          <a:r>
            <a:rPr lang="en-NZ"/>
            <a:t>Use Databricks' built-in data profiling features to analyze data distribution, patterns, and anomalies.</a:t>
          </a:r>
        </a:p>
      </dgm:t>
    </dgm:pt>
    <dgm:pt modelId="{4021CFDC-0A20-44C6-B652-AAE858D30DFE}" type="parTrans" cxnId="{B3BEB575-BBE1-43B3-BA9F-4E298526E9CA}">
      <dgm:prSet/>
      <dgm:spPr/>
      <dgm:t>
        <a:bodyPr/>
        <a:lstStyle/>
        <a:p>
          <a:endParaRPr lang="en-NZ"/>
        </a:p>
      </dgm:t>
    </dgm:pt>
    <dgm:pt modelId="{CF06CE1E-4B03-4EEF-8ABF-378584138D97}" type="sibTrans" cxnId="{B3BEB575-BBE1-43B3-BA9F-4E298526E9CA}">
      <dgm:prSet/>
      <dgm:spPr/>
      <dgm:t>
        <a:bodyPr/>
        <a:lstStyle/>
        <a:p>
          <a:endParaRPr lang="en-NZ"/>
        </a:p>
      </dgm:t>
    </dgm:pt>
    <dgm:pt modelId="{24929D75-7B52-4F66-BAC0-6E8998BBBDC4}">
      <dgm:prSet/>
      <dgm:spPr/>
      <dgm:t>
        <a:bodyPr/>
        <a:lstStyle/>
        <a:p>
          <a:r>
            <a:rPr lang="en-NZ"/>
            <a:t>Calculate statistical measures like mean, median, and standard deviation to understand data characteristics.</a:t>
          </a:r>
        </a:p>
      </dgm:t>
    </dgm:pt>
    <dgm:pt modelId="{96C575ED-A500-4CE8-8F29-C7FED95C22DD}" type="parTrans" cxnId="{F789950C-9EB9-4482-A9CA-41AB34D5C0E8}">
      <dgm:prSet/>
      <dgm:spPr/>
      <dgm:t>
        <a:bodyPr/>
        <a:lstStyle/>
        <a:p>
          <a:endParaRPr lang="en-NZ"/>
        </a:p>
      </dgm:t>
    </dgm:pt>
    <dgm:pt modelId="{403C3220-7F82-4CC0-B396-3B886728B453}" type="sibTrans" cxnId="{F789950C-9EB9-4482-A9CA-41AB34D5C0E8}">
      <dgm:prSet/>
      <dgm:spPr/>
      <dgm:t>
        <a:bodyPr/>
        <a:lstStyle/>
        <a:p>
          <a:endParaRPr lang="en-NZ"/>
        </a:p>
      </dgm:t>
    </dgm:pt>
    <dgm:pt modelId="{F10607AC-9880-4845-92DE-AF22D2F69DDE}">
      <dgm:prSet/>
      <dgm:spPr/>
      <dgm:t>
        <a:bodyPr/>
        <a:lstStyle/>
        <a:p>
          <a:pPr>
            <a:lnSpc>
              <a:spcPct val="100000"/>
            </a:lnSpc>
          </a:pPr>
          <a:r>
            <a:rPr lang="en-NZ" b="1"/>
            <a:t>Data Validation</a:t>
          </a:r>
          <a:r>
            <a:rPr lang="en-NZ"/>
            <a:t>:</a:t>
          </a:r>
        </a:p>
      </dgm:t>
    </dgm:pt>
    <dgm:pt modelId="{EC564E52-48DE-4C4E-8885-FDD24AD67365}" type="parTrans" cxnId="{97FCE4A7-804B-4750-8BA1-826EED116E4B}">
      <dgm:prSet/>
      <dgm:spPr/>
      <dgm:t>
        <a:bodyPr/>
        <a:lstStyle/>
        <a:p>
          <a:endParaRPr lang="en-NZ"/>
        </a:p>
      </dgm:t>
    </dgm:pt>
    <dgm:pt modelId="{8BEBA6C6-C147-41CA-B2D7-69D4D7B980B7}" type="sibTrans" cxnId="{97FCE4A7-804B-4750-8BA1-826EED116E4B}">
      <dgm:prSet/>
      <dgm:spPr/>
      <dgm:t>
        <a:bodyPr/>
        <a:lstStyle/>
        <a:p>
          <a:endParaRPr lang="en-NZ"/>
        </a:p>
      </dgm:t>
    </dgm:pt>
    <dgm:pt modelId="{4586D37D-D8B3-49CE-92A4-424928C98ADC}">
      <dgm:prSet/>
      <dgm:spPr/>
      <dgm:t>
        <a:bodyPr/>
        <a:lstStyle/>
        <a:p>
          <a:r>
            <a:rPr lang="en-NZ"/>
            <a:t>Define data validation rules using Databricks' built-in validation functions or create custom UDFs (User-Defined Functions).</a:t>
          </a:r>
        </a:p>
      </dgm:t>
    </dgm:pt>
    <dgm:pt modelId="{C9258B1C-4939-4204-81ED-DAC063A90FB5}" type="parTrans" cxnId="{108AE4FA-DD0B-495F-8C7F-1309E6391917}">
      <dgm:prSet/>
      <dgm:spPr/>
      <dgm:t>
        <a:bodyPr/>
        <a:lstStyle/>
        <a:p>
          <a:endParaRPr lang="en-NZ"/>
        </a:p>
      </dgm:t>
    </dgm:pt>
    <dgm:pt modelId="{E59CC3A0-40F4-415B-B6E9-6FEEE1C751B3}" type="sibTrans" cxnId="{108AE4FA-DD0B-495F-8C7F-1309E6391917}">
      <dgm:prSet/>
      <dgm:spPr/>
      <dgm:t>
        <a:bodyPr/>
        <a:lstStyle/>
        <a:p>
          <a:endParaRPr lang="en-NZ"/>
        </a:p>
      </dgm:t>
    </dgm:pt>
    <dgm:pt modelId="{FE74FABB-4E18-4DBB-B47C-033B986194E4}">
      <dgm:prSet/>
      <dgm:spPr/>
      <dgm:t>
        <a:bodyPr/>
        <a:lstStyle/>
        <a:p>
          <a:r>
            <a:rPr lang="en-NZ" dirty="0"/>
            <a:t>Validate data against predefined rules, such as data type checks, range checks, and pattern checks.</a:t>
          </a:r>
        </a:p>
      </dgm:t>
    </dgm:pt>
    <dgm:pt modelId="{460A09B2-5663-47D9-B883-49F7C69F0F10}" type="parTrans" cxnId="{11AF9415-29DE-4D56-A487-813D188B81FF}">
      <dgm:prSet/>
      <dgm:spPr/>
      <dgm:t>
        <a:bodyPr/>
        <a:lstStyle/>
        <a:p>
          <a:endParaRPr lang="en-NZ"/>
        </a:p>
      </dgm:t>
    </dgm:pt>
    <dgm:pt modelId="{DDBBB685-8132-4AA9-B56D-A0AA30B68EB9}" type="sibTrans" cxnId="{11AF9415-29DE-4D56-A487-813D188B81FF}">
      <dgm:prSet/>
      <dgm:spPr/>
      <dgm:t>
        <a:bodyPr/>
        <a:lstStyle/>
        <a:p>
          <a:endParaRPr lang="en-NZ"/>
        </a:p>
      </dgm:t>
    </dgm:pt>
    <dgm:pt modelId="{E7DB4098-9CCB-4A4C-84F4-ADE49193F2C9}">
      <dgm:prSet/>
      <dgm:spPr/>
      <dgm:t>
        <a:bodyPr/>
        <a:lstStyle/>
        <a:p>
          <a:pPr>
            <a:lnSpc>
              <a:spcPct val="100000"/>
            </a:lnSpc>
          </a:pPr>
          <a:r>
            <a:rPr lang="en-NZ" b="1"/>
            <a:t>Data Lineage</a:t>
          </a:r>
          <a:r>
            <a:rPr lang="en-NZ"/>
            <a:t>:</a:t>
          </a:r>
        </a:p>
      </dgm:t>
    </dgm:pt>
    <dgm:pt modelId="{025A115C-15A8-4D68-A2F3-A3378B5205FB}" type="parTrans" cxnId="{7E16BE5E-477D-460D-B702-2EFFC31A2402}">
      <dgm:prSet/>
      <dgm:spPr/>
      <dgm:t>
        <a:bodyPr/>
        <a:lstStyle/>
        <a:p>
          <a:endParaRPr lang="en-NZ"/>
        </a:p>
      </dgm:t>
    </dgm:pt>
    <dgm:pt modelId="{DF6C57DC-B206-4DAA-BD11-1639D7F6565D}" type="sibTrans" cxnId="{7E16BE5E-477D-460D-B702-2EFFC31A2402}">
      <dgm:prSet/>
      <dgm:spPr/>
      <dgm:t>
        <a:bodyPr/>
        <a:lstStyle/>
        <a:p>
          <a:endParaRPr lang="en-NZ"/>
        </a:p>
      </dgm:t>
    </dgm:pt>
    <dgm:pt modelId="{62D0994D-A267-4914-A2E1-5E6EADF0EF59}">
      <dgm:prSet/>
      <dgm:spPr/>
      <dgm:t>
        <a:bodyPr/>
        <a:lstStyle/>
        <a:p>
          <a:r>
            <a:rPr lang="en-NZ" dirty="0"/>
            <a:t>Use Databricks' data lineage features to track data provenance and data movement.</a:t>
          </a:r>
        </a:p>
      </dgm:t>
    </dgm:pt>
    <dgm:pt modelId="{8AE1E12C-0309-41A5-91C1-52C18F2DFD25}" type="parTrans" cxnId="{6BC03FDB-65A7-4952-A60D-175A6367C753}">
      <dgm:prSet/>
      <dgm:spPr/>
      <dgm:t>
        <a:bodyPr/>
        <a:lstStyle/>
        <a:p>
          <a:endParaRPr lang="en-NZ"/>
        </a:p>
      </dgm:t>
    </dgm:pt>
    <dgm:pt modelId="{7872E935-2EB8-4754-B04E-BF5A5E1DCDDB}" type="sibTrans" cxnId="{6BC03FDB-65A7-4952-A60D-175A6367C753}">
      <dgm:prSet/>
      <dgm:spPr/>
      <dgm:t>
        <a:bodyPr/>
        <a:lstStyle/>
        <a:p>
          <a:endParaRPr lang="en-NZ"/>
        </a:p>
      </dgm:t>
    </dgm:pt>
    <dgm:pt modelId="{222FB6E2-6E39-43CA-8A48-788048ECE5C9}">
      <dgm:prSet/>
      <dgm:spPr/>
      <dgm:t>
        <a:bodyPr/>
        <a:lstStyle/>
        <a:p>
          <a:r>
            <a:rPr lang="en-NZ" dirty="0"/>
            <a:t>Understand data origin, transformation, and consumption to identify data quality issues.</a:t>
          </a:r>
        </a:p>
      </dgm:t>
    </dgm:pt>
    <dgm:pt modelId="{74D1CCA2-35DF-4D02-B6B9-B88DB600E328}" type="parTrans" cxnId="{DF1FB357-CE31-4706-8495-2F0D2D815B0F}">
      <dgm:prSet/>
      <dgm:spPr/>
      <dgm:t>
        <a:bodyPr/>
        <a:lstStyle/>
        <a:p>
          <a:endParaRPr lang="en-NZ"/>
        </a:p>
      </dgm:t>
    </dgm:pt>
    <dgm:pt modelId="{7DDEA2D4-BF79-41DF-8550-F8F2221D36F7}" type="sibTrans" cxnId="{DF1FB357-CE31-4706-8495-2F0D2D815B0F}">
      <dgm:prSet/>
      <dgm:spPr/>
      <dgm:t>
        <a:bodyPr/>
        <a:lstStyle/>
        <a:p>
          <a:endParaRPr lang="en-NZ"/>
        </a:p>
      </dgm:t>
    </dgm:pt>
    <dgm:pt modelId="{C2C0D5D3-7B48-4695-BF7A-C9B5553DA5A5}">
      <dgm:prSet/>
      <dgm:spPr/>
      <dgm:t>
        <a:bodyPr/>
        <a:lstStyle/>
        <a:p>
          <a:pPr>
            <a:lnSpc>
              <a:spcPct val="100000"/>
            </a:lnSpc>
            <a:defRPr b="1"/>
          </a:pPr>
          <a:r>
            <a:rPr lang="en-NZ"/>
            <a:t>Heal your Data (Remediation)</a:t>
          </a:r>
        </a:p>
      </dgm:t>
    </dgm:pt>
    <dgm:pt modelId="{2CFD177E-38B7-4B97-AD2A-492DCCD36315}" type="parTrans" cxnId="{6AAE5683-0F25-46AA-ADFB-ABAC3C3B12F8}">
      <dgm:prSet/>
      <dgm:spPr/>
      <dgm:t>
        <a:bodyPr/>
        <a:lstStyle/>
        <a:p>
          <a:endParaRPr lang="en-NZ"/>
        </a:p>
      </dgm:t>
    </dgm:pt>
    <dgm:pt modelId="{68FF156B-31D2-4419-8CEB-4209DDC654B6}" type="sibTrans" cxnId="{6AAE5683-0F25-46AA-ADFB-ABAC3C3B12F8}">
      <dgm:prSet/>
      <dgm:spPr/>
      <dgm:t>
        <a:bodyPr/>
        <a:lstStyle/>
        <a:p>
          <a:endParaRPr lang="en-NZ"/>
        </a:p>
      </dgm:t>
    </dgm:pt>
    <dgm:pt modelId="{9EF5F3E5-6552-4A9B-91A1-7556CA3EC9EA}">
      <dgm:prSet/>
      <dgm:spPr/>
      <dgm:t>
        <a:bodyPr/>
        <a:lstStyle/>
        <a:p>
          <a:pPr>
            <a:lnSpc>
              <a:spcPct val="100000"/>
            </a:lnSpc>
          </a:pPr>
          <a:r>
            <a:rPr lang="en-NZ" b="1"/>
            <a:t>Data Cleansing</a:t>
          </a:r>
          <a:r>
            <a:rPr lang="en-NZ"/>
            <a:t>:</a:t>
          </a:r>
        </a:p>
      </dgm:t>
    </dgm:pt>
    <dgm:pt modelId="{6C97FE43-C476-43F7-A460-FB2427D7E072}" type="parTrans" cxnId="{70481C54-F46D-4595-8FC2-DA7F7F39240C}">
      <dgm:prSet/>
      <dgm:spPr/>
      <dgm:t>
        <a:bodyPr/>
        <a:lstStyle/>
        <a:p>
          <a:endParaRPr lang="en-NZ"/>
        </a:p>
      </dgm:t>
    </dgm:pt>
    <dgm:pt modelId="{3B8FE2F7-8467-4E38-9831-9C43D2626310}" type="sibTrans" cxnId="{70481C54-F46D-4595-8FC2-DA7F7F39240C}">
      <dgm:prSet/>
      <dgm:spPr/>
      <dgm:t>
        <a:bodyPr/>
        <a:lstStyle/>
        <a:p>
          <a:endParaRPr lang="en-NZ"/>
        </a:p>
      </dgm:t>
    </dgm:pt>
    <dgm:pt modelId="{B2168D5A-13B4-48B8-8AFC-3BAC7097730C}">
      <dgm:prSet/>
      <dgm:spPr/>
      <dgm:t>
        <a:bodyPr/>
        <a:lstStyle/>
        <a:p>
          <a:r>
            <a:rPr lang="en-NZ" dirty="0"/>
            <a:t>Use Databricks' data cleansing features to handle invalid or inconsistent data.</a:t>
          </a:r>
        </a:p>
      </dgm:t>
    </dgm:pt>
    <dgm:pt modelId="{95350EE0-905A-4C71-B0D6-5DB95C1807B4}" type="parTrans" cxnId="{302C9712-7CC6-4E3A-A815-AAD783DEDC04}">
      <dgm:prSet/>
      <dgm:spPr/>
      <dgm:t>
        <a:bodyPr/>
        <a:lstStyle/>
        <a:p>
          <a:endParaRPr lang="en-NZ"/>
        </a:p>
      </dgm:t>
    </dgm:pt>
    <dgm:pt modelId="{2CF563ED-CD5A-4034-8931-AFD7F9D85100}" type="sibTrans" cxnId="{302C9712-7CC6-4E3A-A815-AAD783DEDC04}">
      <dgm:prSet/>
      <dgm:spPr/>
      <dgm:t>
        <a:bodyPr/>
        <a:lstStyle/>
        <a:p>
          <a:endParaRPr lang="en-NZ"/>
        </a:p>
      </dgm:t>
    </dgm:pt>
    <dgm:pt modelId="{3EAA0797-EF9E-4588-9720-E58005D43646}">
      <dgm:prSet/>
      <dgm:spPr/>
      <dgm:t>
        <a:bodyPr/>
        <a:lstStyle/>
        <a:p>
          <a:r>
            <a:rPr lang="en-NZ" dirty="0"/>
            <a:t>Implement data normalization, data standardization, and data imputation techniques.</a:t>
          </a:r>
        </a:p>
      </dgm:t>
    </dgm:pt>
    <dgm:pt modelId="{C3950CB6-1385-41B8-8B6A-28C062702DC3}" type="parTrans" cxnId="{FFAD0585-A27E-40DD-AD2F-F1C95D8BEBF8}">
      <dgm:prSet/>
      <dgm:spPr/>
      <dgm:t>
        <a:bodyPr/>
        <a:lstStyle/>
        <a:p>
          <a:endParaRPr lang="en-NZ"/>
        </a:p>
      </dgm:t>
    </dgm:pt>
    <dgm:pt modelId="{CB1A9D7C-094A-450E-85AD-F87C1751686F}" type="sibTrans" cxnId="{FFAD0585-A27E-40DD-AD2F-F1C95D8BEBF8}">
      <dgm:prSet/>
      <dgm:spPr/>
      <dgm:t>
        <a:bodyPr/>
        <a:lstStyle/>
        <a:p>
          <a:endParaRPr lang="en-NZ"/>
        </a:p>
      </dgm:t>
    </dgm:pt>
    <dgm:pt modelId="{690EF1A0-D006-4DCB-9BBD-C19F08B8B3F6}">
      <dgm:prSet/>
      <dgm:spPr/>
      <dgm:t>
        <a:bodyPr/>
        <a:lstStyle/>
        <a:p>
          <a:pPr>
            <a:lnSpc>
              <a:spcPct val="100000"/>
            </a:lnSpc>
          </a:pPr>
          <a:r>
            <a:rPr lang="en-NZ" b="1"/>
            <a:t>Automated Workflows</a:t>
          </a:r>
          <a:r>
            <a:rPr lang="en-NZ"/>
            <a:t>:</a:t>
          </a:r>
        </a:p>
      </dgm:t>
    </dgm:pt>
    <dgm:pt modelId="{D48DFA42-1E74-4EB7-B0AE-191D859FEDA9}" type="parTrans" cxnId="{796D6B4C-50D6-4D8E-9753-2BE0A780C128}">
      <dgm:prSet/>
      <dgm:spPr/>
      <dgm:t>
        <a:bodyPr/>
        <a:lstStyle/>
        <a:p>
          <a:endParaRPr lang="en-NZ"/>
        </a:p>
      </dgm:t>
    </dgm:pt>
    <dgm:pt modelId="{11A20DE8-2844-472A-94D9-ADF14B4246E0}" type="sibTrans" cxnId="{796D6B4C-50D6-4D8E-9753-2BE0A780C128}">
      <dgm:prSet/>
      <dgm:spPr/>
      <dgm:t>
        <a:bodyPr/>
        <a:lstStyle/>
        <a:p>
          <a:endParaRPr lang="en-NZ"/>
        </a:p>
      </dgm:t>
    </dgm:pt>
    <dgm:pt modelId="{02B290B8-8CC3-4B8A-8501-3898EC8E54A0}">
      <dgm:prSet/>
      <dgm:spPr/>
      <dgm:t>
        <a:bodyPr/>
        <a:lstStyle/>
        <a:p>
          <a:r>
            <a:rPr lang="en-NZ" dirty="0"/>
            <a:t>Create automated workflows using Databricks' Jobs</a:t>
          </a:r>
        </a:p>
      </dgm:t>
    </dgm:pt>
    <dgm:pt modelId="{5B079C43-74E7-4C60-A753-F7F27A863DA3}" type="parTrans" cxnId="{4019EA8D-F3BE-4777-A4DD-3ED22FCC7AC7}">
      <dgm:prSet/>
      <dgm:spPr/>
      <dgm:t>
        <a:bodyPr/>
        <a:lstStyle/>
        <a:p>
          <a:endParaRPr lang="en-NZ"/>
        </a:p>
      </dgm:t>
    </dgm:pt>
    <dgm:pt modelId="{3221FF1B-2182-44F7-8D36-D07631B73367}" type="sibTrans" cxnId="{4019EA8D-F3BE-4777-A4DD-3ED22FCC7AC7}">
      <dgm:prSet/>
      <dgm:spPr/>
      <dgm:t>
        <a:bodyPr/>
        <a:lstStyle/>
        <a:p>
          <a:endParaRPr lang="en-NZ"/>
        </a:p>
      </dgm:t>
    </dgm:pt>
    <dgm:pt modelId="{36F837D8-7736-4648-9127-B5DAA6BAF555}">
      <dgm:prSet/>
      <dgm:spPr/>
      <dgm:t>
        <a:bodyPr/>
        <a:lstStyle/>
        <a:p>
          <a:r>
            <a:rPr lang="en-NZ"/>
            <a:t>Schedule data quality checks, data validation, and data cleansing tasks to run at regular intervals.</a:t>
          </a:r>
        </a:p>
      </dgm:t>
    </dgm:pt>
    <dgm:pt modelId="{7C003F7D-2B17-47DD-A7BE-AFE61F4F60B6}" type="parTrans" cxnId="{C6930D43-2A88-4C1C-BAA2-CF8A1CCB5231}">
      <dgm:prSet/>
      <dgm:spPr/>
      <dgm:t>
        <a:bodyPr/>
        <a:lstStyle/>
        <a:p>
          <a:endParaRPr lang="en-NZ"/>
        </a:p>
      </dgm:t>
    </dgm:pt>
    <dgm:pt modelId="{406EFF8D-5432-4910-BBC3-FC3AD67AA88A}" type="sibTrans" cxnId="{C6930D43-2A88-4C1C-BAA2-CF8A1CCB5231}">
      <dgm:prSet/>
      <dgm:spPr/>
      <dgm:t>
        <a:bodyPr/>
        <a:lstStyle/>
        <a:p>
          <a:endParaRPr lang="en-NZ"/>
        </a:p>
      </dgm:t>
    </dgm:pt>
    <dgm:pt modelId="{933BC179-E720-401C-A299-670C44604473}">
      <dgm:prSet/>
      <dgm:spPr/>
      <dgm:t>
        <a:bodyPr/>
        <a:lstStyle/>
        <a:p>
          <a:r>
            <a:rPr lang="en-NZ" dirty="0"/>
            <a:t>Identify data quality issues in real-time and trigger automated workflows for correction.</a:t>
          </a:r>
        </a:p>
      </dgm:t>
    </dgm:pt>
    <dgm:pt modelId="{740AD499-A753-44D8-8273-FC77B959B570}" type="sibTrans" cxnId="{AEFF6381-296D-4683-B951-312F63EFB366}">
      <dgm:prSet/>
      <dgm:spPr/>
      <dgm:t>
        <a:bodyPr/>
        <a:lstStyle/>
        <a:p>
          <a:endParaRPr lang="en-NZ"/>
        </a:p>
      </dgm:t>
    </dgm:pt>
    <dgm:pt modelId="{A4B1335E-FAD1-4EC8-8882-F4F73524BBA4}" type="parTrans" cxnId="{AEFF6381-296D-4683-B951-312F63EFB366}">
      <dgm:prSet/>
      <dgm:spPr/>
      <dgm:t>
        <a:bodyPr/>
        <a:lstStyle/>
        <a:p>
          <a:endParaRPr lang="en-NZ"/>
        </a:p>
      </dgm:t>
    </dgm:pt>
    <dgm:pt modelId="{43B18AAE-0E4C-4AEA-8AC8-1DAD3AE257DF}">
      <dgm:prSet/>
      <dgm:spPr/>
      <dgm:t>
        <a:bodyPr/>
        <a:lstStyle/>
        <a:p>
          <a:r>
            <a:rPr lang="en-NZ" dirty="0"/>
            <a:t>Notify data stakeholders of data quality issues, anomalies, or changes in data distribution.</a:t>
          </a:r>
        </a:p>
      </dgm:t>
    </dgm:pt>
    <dgm:pt modelId="{47798616-8EDF-4ACC-856F-EF8A07F51858}" type="sibTrans" cxnId="{3C1588C9-80D9-4AA5-A9A3-40313E3AF236}">
      <dgm:prSet/>
      <dgm:spPr/>
      <dgm:t>
        <a:bodyPr/>
        <a:lstStyle/>
        <a:p>
          <a:endParaRPr lang="en-NZ"/>
        </a:p>
      </dgm:t>
    </dgm:pt>
    <dgm:pt modelId="{B897E59F-3108-4E7A-AA46-9FE5D84020E5}" type="parTrans" cxnId="{3C1588C9-80D9-4AA5-A9A3-40313E3AF236}">
      <dgm:prSet/>
      <dgm:spPr/>
      <dgm:t>
        <a:bodyPr/>
        <a:lstStyle/>
        <a:p>
          <a:endParaRPr lang="en-NZ"/>
        </a:p>
      </dgm:t>
    </dgm:pt>
    <dgm:pt modelId="{FF180DC4-20C5-4B89-9B94-B90B7B749D9F}" type="pres">
      <dgm:prSet presAssocID="{28BA9705-CCD4-474D-83B2-70E7113DE315}" presName="root" presStyleCnt="0">
        <dgm:presLayoutVars>
          <dgm:dir/>
          <dgm:resizeHandles val="exact"/>
        </dgm:presLayoutVars>
      </dgm:prSet>
      <dgm:spPr/>
    </dgm:pt>
    <dgm:pt modelId="{CF9FB7AD-0454-4FE0-8E30-54FB4EDAC08D}" type="pres">
      <dgm:prSet presAssocID="{834F5863-A643-41C4-A156-857489744952}" presName="compNode" presStyleCnt="0"/>
      <dgm:spPr/>
    </dgm:pt>
    <dgm:pt modelId="{8291A2E9-0280-41C1-BCDD-1AD082D33D50}" type="pres">
      <dgm:prSet presAssocID="{834F5863-A643-41C4-A156-8574897449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B2571C1-77AB-4F08-8B64-13C5D8BB9BF5}" type="pres">
      <dgm:prSet presAssocID="{834F5863-A643-41C4-A156-857489744952}" presName="iconSpace" presStyleCnt="0"/>
      <dgm:spPr/>
    </dgm:pt>
    <dgm:pt modelId="{EE855DF7-681F-4252-A9A5-7B70AF4BBB6A}" type="pres">
      <dgm:prSet presAssocID="{834F5863-A643-41C4-A156-857489744952}" presName="parTx" presStyleLbl="revTx" presStyleIdx="0" presStyleCnt="6">
        <dgm:presLayoutVars>
          <dgm:chMax val="0"/>
          <dgm:chPref val="0"/>
        </dgm:presLayoutVars>
      </dgm:prSet>
      <dgm:spPr/>
    </dgm:pt>
    <dgm:pt modelId="{C6A00DCD-CB4C-494F-8191-2C1D76887C31}" type="pres">
      <dgm:prSet presAssocID="{834F5863-A643-41C4-A156-857489744952}" presName="txSpace" presStyleCnt="0"/>
      <dgm:spPr/>
    </dgm:pt>
    <dgm:pt modelId="{737207BA-CE1A-453F-8342-3BA811E10691}" type="pres">
      <dgm:prSet presAssocID="{834F5863-A643-41C4-A156-857489744952}" presName="desTx" presStyleLbl="revTx" presStyleIdx="1" presStyleCnt="6">
        <dgm:presLayoutVars/>
      </dgm:prSet>
      <dgm:spPr/>
    </dgm:pt>
    <dgm:pt modelId="{B67A7C8E-9BFB-44F6-83DB-EB013DD91E39}" type="pres">
      <dgm:prSet presAssocID="{831BED57-1CE4-4663-B32C-64AD5A5F25E7}" presName="sibTrans" presStyleCnt="0"/>
      <dgm:spPr/>
    </dgm:pt>
    <dgm:pt modelId="{F3C8A8C2-9164-4C52-B73C-08F92792209F}" type="pres">
      <dgm:prSet presAssocID="{756C492A-B1DF-4B04-8A23-0518D1F7FE47}" presName="compNode" presStyleCnt="0"/>
      <dgm:spPr/>
    </dgm:pt>
    <dgm:pt modelId="{BBA30B6F-7F33-45AE-829D-53DD73B70F1D}" type="pres">
      <dgm:prSet presAssocID="{756C492A-B1DF-4B04-8A23-0518D1F7FE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FD46C73-A690-41BF-BD49-9C0BC6CA0030}" type="pres">
      <dgm:prSet presAssocID="{756C492A-B1DF-4B04-8A23-0518D1F7FE47}" presName="iconSpace" presStyleCnt="0"/>
      <dgm:spPr/>
    </dgm:pt>
    <dgm:pt modelId="{EC7E0948-6388-4816-8E3A-4364B609DBB8}" type="pres">
      <dgm:prSet presAssocID="{756C492A-B1DF-4B04-8A23-0518D1F7FE47}" presName="parTx" presStyleLbl="revTx" presStyleIdx="2" presStyleCnt="6">
        <dgm:presLayoutVars>
          <dgm:chMax val="0"/>
          <dgm:chPref val="0"/>
        </dgm:presLayoutVars>
      </dgm:prSet>
      <dgm:spPr/>
    </dgm:pt>
    <dgm:pt modelId="{734DB038-5C41-4F24-851E-71AAD740281E}" type="pres">
      <dgm:prSet presAssocID="{756C492A-B1DF-4B04-8A23-0518D1F7FE47}" presName="txSpace" presStyleCnt="0"/>
      <dgm:spPr/>
    </dgm:pt>
    <dgm:pt modelId="{06A38BC4-3B95-4014-8784-4B1B4F7C6FF9}" type="pres">
      <dgm:prSet presAssocID="{756C492A-B1DF-4B04-8A23-0518D1F7FE47}" presName="desTx" presStyleLbl="revTx" presStyleIdx="3" presStyleCnt="6">
        <dgm:presLayoutVars/>
      </dgm:prSet>
      <dgm:spPr/>
    </dgm:pt>
    <dgm:pt modelId="{11AEEB5D-7A83-43B5-85FB-6C026BE8316A}" type="pres">
      <dgm:prSet presAssocID="{AAD168B9-6766-46D8-B8EE-1944EABFEE89}" presName="sibTrans" presStyleCnt="0"/>
      <dgm:spPr/>
    </dgm:pt>
    <dgm:pt modelId="{648E4A35-AE19-4190-B837-0C304339E293}" type="pres">
      <dgm:prSet presAssocID="{C2C0D5D3-7B48-4695-BF7A-C9B5553DA5A5}" presName="compNode" presStyleCnt="0"/>
      <dgm:spPr/>
    </dgm:pt>
    <dgm:pt modelId="{FF5410DE-A9C9-469C-9B5E-49BCA54C69DC}" type="pres">
      <dgm:prSet presAssocID="{C2C0D5D3-7B48-4695-BF7A-C9B5553DA5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k"/>
        </a:ext>
      </dgm:extLst>
    </dgm:pt>
    <dgm:pt modelId="{82F2F882-1B83-4062-9C47-0973F0D02CDF}" type="pres">
      <dgm:prSet presAssocID="{C2C0D5D3-7B48-4695-BF7A-C9B5553DA5A5}" presName="iconSpace" presStyleCnt="0"/>
      <dgm:spPr/>
    </dgm:pt>
    <dgm:pt modelId="{FF2B3A70-7A9D-44C4-9D32-E53494B62A52}" type="pres">
      <dgm:prSet presAssocID="{C2C0D5D3-7B48-4695-BF7A-C9B5553DA5A5}" presName="parTx" presStyleLbl="revTx" presStyleIdx="4" presStyleCnt="6">
        <dgm:presLayoutVars>
          <dgm:chMax val="0"/>
          <dgm:chPref val="0"/>
        </dgm:presLayoutVars>
      </dgm:prSet>
      <dgm:spPr/>
    </dgm:pt>
    <dgm:pt modelId="{76ED2AB9-2F30-4E30-9B34-66BBC8FC18BB}" type="pres">
      <dgm:prSet presAssocID="{C2C0D5D3-7B48-4695-BF7A-C9B5553DA5A5}" presName="txSpace" presStyleCnt="0"/>
      <dgm:spPr/>
    </dgm:pt>
    <dgm:pt modelId="{88B9B475-F7A4-4022-8B9B-7622025AD9E3}" type="pres">
      <dgm:prSet presAssocID="{C2C0D5D3-7B48-4695-BF7A-C9B5553DA5A5}" presName="desTx" presStyleLbl="revTx" presStyleIdx="5" presStyleCnt="6">
        <dgm:presLayoutVars/>
      </dgm:prSet>
      <dgm:spPr/>
    </dgm:pt>
  </dgm:ptLst>
  <dgm:cxnLst>
    <dgm:cxn modelId="{9CDEAE02-AE46-4B32-826D-2D6ACD41CC29}" type="presOf" srcId="{E7DB4098-9CCB-4A4C-84F4-ADE49193F2C9}" destId="{06A38BC4-3B95-4014-8784-4B1B4F7C6FF9}" srcOrd="0" destOrd="6" presId="urn:microsoft.com/office/officeart/2018/5/layout/CenteredIconLabelDescriptionList"/>
    <dgm:cxn modelId="{CB29C107-1E56-4242-9812-4150CCBDC064}" type="presOf" srcId="{5EDF3C37-B885-4B63-9BB8-BDC8CB30E807}" destId="{737207BA-CE1A-453F-8342-3BA811E10691}" srcOrd="0" destOrd="1" presId="urn:microsoft.com/office/officeart/2018/5/layout/CenteredIconLabelDescriptionList"/>
    <dgm:cxn modelId="{3438920C-1632-4583-90CD-B02C2B10709B}" srcId="{28BA9705-CCD4-474D-83B2-70E7113DE315}" destId="{834F5863-A643-41C4-A156-857489744952}" srcOrd="0" destOrd="0" parTransId="{84486D3C-E062-4ED6-887B-51F99F98C9D5}" sibTransId="{831BED57-1CE4-4663-B32C-64AD5A5F25E7}"/>
    <dgm:cxn modelId="{F789950C-9EB9-4482-A9CA-41AB34D5C0E8}" srcId="{C152FE4C-C112-4B50-9F08-43DDF24BAD25}" destId="{24929D75-7B52-4F66-BAC0-6E8998BBBDC4}" srcOrd="1" destOrd="0" parTransId="{96C575ED-A500-4CE8-8F29-C7FED95C22DD}" sibTransId="{403C3220-7F82-4CC0-B396-3B886728B453}"/>
    <dgm:cxn modelId="{CD77B611-6A77-4C91-845E-5C2530BC57DE}" type="presOf" srcId="{2B41014F-69AC-44FB-822F-05DB93F3F910}" destId="{737207BA-CE1A-453F-8342-3BA811E10691}" srcOrd="0" destOrd="3" presId="urn:microsoft.com/office/officeart/2018/5/layout/CenteredIconLabelDescriptionList"/>
    <dgm:cxn modelId="{302C9712-7CC6-4E3A-A815-AAD783DEDC04}" srcId="{9EF5F3E5-6552-4A9B-91A1-7556CA3EC9EA}" destId="{B2168D5A-13B4-48B8-8AFC-3BAC7097730C}" srcOrd="0" destOrd="0" parTransId="{95350EE0-905A-4C71-B0D6-5DB95C1807B4}" sibTransId="{2CF563ED-CD5A-4034-8931-AFD7F9D85100}"/>
    <dgm:cxn modelId="{AFE02814-DAB1-4182-994C-38B57C7788A3}" type="presOf" srcId="{FEC4C075-F0A7-4ACD-8E3F-4EC063BDE34E}" destId="{737207BA-CE1A-453F-8342-3BA811E10691}" srcOrd="0" destOrd="2" presId="urn:microsoft.com/office/officeart/2018/5/layout/CenteredIconLabelDescriptionList"/>
    <dgm:cxn modelId="{AE8D1215-464F-4ED2-95F7-70CB32CDD938}" type="presOf" srcId="{36F837D8-7736-4648-9127-B5DAA6BAF555}" destId="{88B9B475-F7A4-4022-8B9B-7622025AD9E3}" srcOrd="0" destOrd="5" presId="urn:microsoft.com/office/officeart/2018/5/layout/CenteredIconLabelDescriptionList"/>
    <dgm:cxn modelId="{90458215-692B-4AA1-B4B4-D606FECB3A8D}" type="presOf" srcId="{222FB6E2-6E39-43CA-8A48-788048ECE5C9}" destId="{06A38BC4-3B95-4014-8784-4B1B4F7C6FF9}" srcOrd="0" destOrd="8" presId="urn:microsoft.com/office/officeart/2018/5/layout/CenteredIconLabelDescriptionList"/>
    <dgm:cxn modelId="{11AF9415-29DE-4D56-A487-813D188B81FF}" srcId="{F10607AC-9880-4845-92DE-AF22D2F69DDE}" destId="{FE74FABB-4E18-4DBB-B47C-033B986194E4}" srcOrd="1" destOrd="0" parTransId="{460A09B2-5663-47D9-B883-49F7C69F0F10}" sibTransId="{DDBBB685-8132-4AA9-B56D-A0AA30B68EB9}"/>
    <dgm:cxn modelId="{B37DA715-DE2D-4C91-ADC1-A6FACA0C9977}" type="presOf" srcId="{3EAA0797-EF9E-4588-9720-E58005D43646}" destId="{88B9B475-F7A4-4022-8B9B-7622025AD9E3}" srcOrd="0" destOrd="2" presId="urn:microsoft.com/office/officeart/2018/5/layout/CenteredIconLabelDescriptionList"/>
    <dgm:cxn modelId="{E0325926-7DD5-4C1D-8311-77EE6F65F3E0}" type="presOf" srcId="{933BC179-E720-401C-A299-670C44604473}" destId="{737207BA-CE1A-453F-8342-3BA811E10691}" srcOrd="0" destOrd="5" presId="urn:microsoft.com/office/officeart/2018/5/layout/CenteredIconLabelDescriptionList"/>
    <dgm:cxn modelId="{F89A022C-FBF0-41ED-BFD9-1B6F3C1CF367}" type="presOf" srcId="{C2C0D5D3-7B48-4695-BF7A-C9B5553DA5A5}" destId="{FF2B3A70-7A9D-44C4-9D32-E53494B62A52}" srcOrd="0" destOrd="0" presId="urn:microsoft.com/office/officeart/2018/5/layout/CenteredIconLabelDescriptionList"/>
    <dgm:cxn modelId="{F3B03A2C-89A5-400D-9EDA-C43852EE147D}" type="presOf" srcId="{D55E4838-632B-421B-8574-7AF57B38866F}" destId="{737207BA-CE1A-453F-8342-3BA811E10691}" srcOrd="0" destOrd="0" presId="urn:microsoft.com/office/officeart/2018/5/layout/CenteredIconLabelDescriptionList"/>
    <dgm:cxn modelId="{5731C23D-D4BC-4BD7-BA82-CCF02E2880B1}" srcId="{D55E4838-632B-421B-8574-7AF57B38866F}" destId="{FEC4C075-F0A7-4ACD-8E3F-4EC063BDE34E}" srcOrd="1" destOrd="0" parTransId="{EAFB8C21-DC4A-444C-A260-BA3EECCAAC8F}" sibTransId="{BA28C18C-F7CE-4BFD-9A0F-96269E1A5132}"/>
    <dgm:cxn modelId="{2C62965B-8E20-4CFE-A8ED-EA5FF7D943BC}" srcId="{2B41014F-69AC-44FB-822F-05DB93F3F910}" destId="{460C9B75-C1F6-4347-8223-5911CD081C5D}" srcOrd="0" destOrd="0" parTransId="{960C1B7C-0859-4ACA-8D74-96628522EAAD}" sibTransId="{5BC45803-3A0A-473F-B796-1AFC37052256}"/>
    <dgm:cxn modelId="{A662595C-51FE-47FC-8795-9883BF7A73DE}" type="presOf" srcId="{756C492A-B1DF-4B04-8A23-0518D1F7FE47}" destId="{EC7E0948-6388-4816-8E3A-4364B609DBB8}" srcOrd="0" destOrd="0" presId="urn:microsoft.com/office/officeart/2018/5/layout/CenteredIconLabelDescriptionList"/>
    <dgm:cxn modelId="{7E16BE5E-477D-460D-B702-2EFFC31A2402}" srcId="{756C492A-B1DF-4B04-8A23-0518D1F7FE47}" destId="{E7DB4098-9CCB-4A4C-84F4-ADE49193F2C9}" srcOrd="2" destOrd="0" parTransId="{025A115C-15A8-4D68-A2F3-A3378B5205FB}" sibTransId="{DF6C57DC-B206-4DAA-BD11-1639D7F6565D}"/>
    <dgm:cxn modelId="{C6930D43-2A88-4C1C-BAA2-CF8A1CCB5231}" srcId="{690EF1A0-D006-4DCB-9BBD-C19F08B8B3F6}" destId="{36F837D8-7736-4648-9127-B5DAA6BAF555}" srcOrd="1" destOrd="0" parTransId="{7C003F7D-2B17-47DD-A7BE-AFE61F4F60B6}" sibTransId="{406EFF8D-5432-4910-BBC3-FC3AD67AA88A}"/>
    <dgm:cxn modelId="{41527243-B706-41D7-9CA5-E62283AFAF1E}" type="presOf" srcId="{460C9B75-C1F6-4347-8223-5911CD081C5D}" destId="{737207BA-CE1A-453F-8342-3BA811E10691}" srcOrd="0" destOrd="4" presId="urn:microsoft.com/office/officeart/2018/5/layout/CenteredIconLabelDescriptionList"/>
    <dgm:cxn modelId="{492AF464-B5CD-44F1-AAFF-B43D6F732447}" type="presOf" srcId="{F10607AC-9880-4845-92DE-AF22D2F69DDE}" destId="{06A38BC4-3B95-4014-8784-4B1B4F7C6FF9}" srcOrd="0" destOrd="3" presId="urn:microsoft.com/office/officeart/2018/5/layout/CenteredIconLabelDescriptionList"/>
    <dgm:cxn modelId="{1B053449-EE9D-4EA9-A2A9-CD7637DC2D84}" type="presOf" srcId="{90CF0F68-C9DC-4C6F-9EE0-9A8491E71D71}" destId="{06A38BC4-3B95-4014-8784-4B1B4F7C6FF9}" srcOrd="0" destOrd="1" presId="urn:microsoft.com/office/officeart/2018/5/layout/CenteredIconLabelDescriptionList"/>
    <dgm:cxn modelId="{796D6B4C-50D6-4D8E-9753-2BE0A780C128}" srcId="{C2C0D5D3-7B48-4695-BF7A-C9B5553DA5A5}" destId="{690EF1A0-D006-4DCB-9BBD-C19F08B8B3F6}" srcOrd="1" destOrd="0" parTransId="{D48DFA42-1E74-4EB7-B0AE-191D859FEDA9}" sibTransId="{11A20DE8-2844-472A-94D9-ADF14B4246E0}"/>
    <dgm:cxn modelId="{8302314D-4DD6-4329-A795-F6DF8FADC1B8}" srcId="{834F5863-A643-41C4-A156-857489744952}" destId="{2B41014F-69AC-44FB-822F-05DB93F3F910}" srcOrd="1" destOrd="0" parTransId="{BDDF1395-79CC-4513-8848-9A762D84C548}" sibTransId="{1E40464A-10B7-4AA0-A8C9-8B13412067AA}"/>
    <dgm:cxn modelId="{1E12D96D-DFE3-4DD8-B3B0-419C494BB3AA}" type="presOf" srcId="{9EF5F3E5-6552-4A9B-91A1-7556CA3EC9EA}" destId="{88B9B475-F7A4-4022-8B9B-7622025AD9E3}" srcOrd="0" destOrd="0" presId="urn:microsoft.com/office/officeart/2018/5/layout/CenteredIconLabelDescriptionList"/>
    <dgm:cxn modelId="{BAD58B4F-66A0-40AE-8854-3724A9A02B83}" type="presOf" srcId="{C152FE4C-C112-4B50-9F08-43DDF24BAD25}" destId="{06A38BC4-3B95-4014-8784-4B1B4F7C6FF9}" srcOrd="0" destOrd="0" presId="urn:microsoft.com/office/officeart/2018/5/layout/CenteredIconLabelDescriptionList"/>
    <dgm:cxn modelId="{70481C54-F46D-4595-8FC2-DA7F7F39240C}" srcId="{C2C0D5D3-7B48-4695-BF7A-C9B5553DA5A5}" destId="{9EF5F3E5-6552-4A9B-91A1-7556CA3EC9EA}" srcOrd="0" destOrd="0" parTransId="{6C97FE43-C476-43F7-A460-FB2427D7E072}" sibTransId="{3B8FE2F7-8467-4E38-9831-9C43D2626310}"/>
    <dgm:cxn modelId="{B3BEB575-BBE1-43B3-BA9F-4E298526E9CA}" srcId="{C152FE4C-C112-4B50-9F08-43DDF24BAD25}" destId="{90CF0F68-C9DC-4C6F-9EE0-9A8491E71D71}" srcOrd="0" destOrd="0" parTransId="{4021CFDC-0A20-44C6-B652-AAE858D30DFE}" sibTransId="{CF06CE1E-4B03-4EEF-8ABF-378584138D97}"/>
    <dgm:cxn modelId="{259A2F57-8CC2-442F-B312-1DAA3E2712A0}" srcId="{D55E4838-632B-421B-8574-7AF57B38866F}" destId="{5EDF3C37-B885-4B63-9BB8-BDC8CB30E807}" srcOrd="0" destOrd="0" parTransId="{39863383-CD25-434A-BCCD-40C792B215D7}" sibTransId="{75FA5CBB-C24A-4D94-92DF-BC3E6E8E11B6}"/>
    <dgm:cxn modelId="{DF1FB357-CE31-4706-8495-2F0D2D815B0F}" srcId="{E7DB4098-9CCB-4A4C-84F4-ADE49193F2C9}" destId="{222FB6E2-6E39-43CA-8A48-788048ECE5C9}" srcOrd="1" destOrd="0" parTransId="{74D1CCA2-35DF-4D02-B6B9-B88DB600E328}" sibTransId="{7DDEA2D4-BF79-41DF-8550-F8F2221D36F7}"/>
    <dgm:cxn modelId="{DF9C7E79-06AF-4A5D-9AC9-E213A3D3D8B9}" type="presOf" srcId="{24929D75-7B52-4F66-BAC0-6E8998BBBDC4}" destId="{06A38BC4-3B95-4014-8784-4B1B4F7C6FF9}" srcOrd="0" destOrd="2" presId="urn:microsoft.com/office/officeart/2018/5/layout/CenteredIconLabelDescriptionList"/>
    <dgm:cxn modelId="{36229C7C-28CD-49D5-BBFF-34E9BA269B00}" srcId="{28BA9705-CCD4-474D-83B2-70E7113DE315}" destId="{756C492A-B1DF-4B04-8A23-0518D1F7FE47}" srcOrd="1" destOrd="0" parTransId="{5BA494A0-EF15-4B9E-9795-2AD15BF6B9DE}" sibTransId="{AAD168B9-6766-46D8-B8EE-1944EABFEE89}"/>
    <dgm:cxn modelId="{AEFF6381-296D-4683-B951-312F63EFB366}" srcId="{2B41014F-69AC-44FB-822F-05DB93F3F910}" destId="{933BC179-E720-401C-A299-670C44604473}" srcOrd="1" destOrd="0" parTransId="{A4B1335E-FAD1-4EC8-8882-F4F73524BBA4}" sibTransId="{740AD499-A753-44D8-8273-FC77B959B570}"/>
    <dgm:cxn modelId="{73474182-B123-43D1-9AED-6919F4829F0B}" type="presOf" srcId="{43B18AAE-0E4C-4AEA-8AC8-1DAD3AE257DF}" destId="{737207BA-CE1A-453F-8342-3BA811E10691}" srcOrd="0" destOrd="8" presId="urn:microsoft.com/office/officeart/2018/5/layout/CenteredIconLabelDescriptionList"/>
    <dgm:cxn modelId="{6AAE5683-0F25-46AA-ADFB-ABAC3C3B12F8}" srcId="{28BA9705-CCD4-474D-83B2-70E7113DE315}" destId="{C2C0D5D3-7B48-4695-BF7A-C9B5553DA5A5}" srcOrd="2" destOrd="0" parTransId="{2CFD177E-38B7-4B97-AD2A-492DCCD36315}" sibTransId="{68FF156B-31D2-4419-8CEB-4209DDC654B6}"/>
    <dgm:cxn modelId="{FFAD0585-A27E-40DD-AD2F-F1C95D8BEBF8}" srcId="{9EF5F3E5-6552-4A9B-91A1-7556CA3EC9EA}" destId="{3EAA0797-EF9E-4588-9720-E58005D43646}" srcOrd="1" destOrd="0" parTransId="{C3950CB6-1385-41B8-8B6A-28C062702DC3}" sibTransId="{CB1A9D7C-094A-450E-85AD-F87C1751686F}"/>
    <dgm:cxn modelId="{4019EA8D-F3BE-4777-A4DD-3ED22FCC7AC7}" srcId="{690EF1A0-D006-4DCB-9BBD-C19F08B8B3F6}" destId="{02B290B8-8CC3-4B8A-8501-3898EC8E54A0}" srcOrd="0" destOrd="0" parTransId="{5B079C43-74E7-4C60-A753-F7F27A863DA3}" sibTransId="{3221FF1B-2182-44F7-8D36-D07631B73367}"/>
    <dgm:cxn modelId="{5E44E194-354B-437E-9343-8253DB6A4D0E}" srcId="{834F5863-A643-41C4-A156-857489744952}" destId="{288838A1-2082-4B40-8487-61E92CE7E9B6}" srcOrd="2" destOrd="0" parTransId="{F5C61151-B07A-4A91-AA87-571CACCBD2B0}" sibTransId="{7DE7855C-A79A-462F-B09D-F02D29CB3EAE}"/>
    <dgm:cxn modelId="{0D911EA5-C918-4CED-84AD-A27E133FC0F6}" type="presOf" srcId="{28BA9705-CCD4-474D-83B2-70E7113DE315}" destId="{FF180DC4-20C5-4B89-9B94-B90B7B749D9F}" srcOrd="0" destOrd="0" presId="urn:microsoft.com/office/officeart/2018/5/layout/CenteredIconLabelDescriptionList"/>
    <dgm:cxn modelId="{97FCE4A7-804B-4750-8BA1-826EED116E4B}" srcId="{756C492A-B1DF-4B04-8A23-0518D1F7FE47}" destId="{F10607AC-9880-4845-92DE-AF22D2F69DDE}" srcOrd="1" destOrd="0" parTransId="{EC564E52-48DE-4C4E-8885-FDD24AD67365}" sibTransId="{8BEBA6C6-C147-41CA-B2D7-69D4D7B980B7}"/>
    <dgm:cxn modelId="{A8A7D7B6-80DA-4F03-A132-1E1E031F2732}" type="presOf" srcId="{02B290B8-8CC3-4B8A-8501-3898EC8E54A0}" destId="{88B9B475-F7A4-4022-8B9B-7622025AD9E3}" srcOrd="0" destOrd="4" presId="urn:microsoft.com/office/officeart/2018/5/layout/CenteredIconLabelDescriptionList"/>
    <dgm:cxn modelId="{53A26CBC-1881-4DC2-9A03-9DC279ABFED6}" type="presOf" srcId="{690EF1A0-D006-4DCB-9BBD-C19F08B8B3F6}" destId="{88B9B475-F7A4-4022-8B9B-7622025AD9E3}" srcOrd="0" destOrd="3" presId="urn:microsoft.com/office/officeart/2018/5/layout/CenteredIconLabelDescriptionList"/>
    <dgm:cxn modelId="{18AA2AC2-A19E-4DCC-9088-8A9A95D1F393}" type="presOf" srcId="{D72F0D46-52E4-4678-9331-F88E7B25688E}" destId="{737207BA-CE1A-453F-8342-3BA811E10691}" srcOrd="0" destOrd="7" presId="urn:microsoft.com/office/officeart/2018/5/layout/CenteredIconLabelDescriptionList"/>
    <dgm:cxn modelId="{3C1588C9-80D9-4AA5-A9A3-40313E3AF236}" srcId="{288838A1-2082-4B40-8487-61E92CE7E9B6}" destId="{43B18AAE-0E4C-4AEA-8AC8-1DAD3AE257DF}" srcOrd="1" destOrd="0" parTransId="{B897E59F-3108-4E7A-AA46-9FE5D84020E5}" sibTransId="{47798616-8EDF-4ACC-856F-EF8A07F51858}"/>
    <dgm:cxn modelId="{D9E222D0-965C-4A54-B37B-CC095E464653}" srcId="{288838A1-2082-4B40-8487-61E92CE7E9B6}" destId="{D72F0D46-52E4-4678-9331-F88E7B25688E}" srcOrd="0" destOrd="0" parTransId="{972821CB-23F0-41B0-8335-DDFF87604D25}" sibTransId="{325E3384-9B9F-40BE-B6BF-1330938FF7B3}"/>
    <dgm:cxn modelId="{B32DEAD1-FAF8-4BEC-BAA2-A08ACFCBC037}" type="presOf" srcId="{B2168D5A-13B4-48B8-8AFC-3BAC7097730C}" destId="{88B9B475-F7A4-4022-8B9B-7622025AD9E3}" srcOrd="0" destOrd="1" presId="urn:microsoft.com/office/officeart/2018/5/layout/CenteredIconLabelDescriptionList"/>
    <dgm:cxn modelId="{83B6FAD3-47E2-44CC-B8CC-F4CF96A2CBC9}" srcId="{834F5863-A643-41C4-A156-857489744952}" destId="{D55E4838-632B-421B-8574-7AF57B38866F}" srcOrd="0" destOrd="0" parTransId="{4BAD4EAA-8C9B-4CFF-8F8D-43F6674370FD}" sibTransId="{20B7F0E2-3412-4029-966F-61354ED10E70}"/>
    <dgm:cxn modelId="{6BC03FDB-65A7-4952-A60D-175A6367C753}" srcId="{E7DB4098-9CCB-4A4C-84F4-ADE49193F2C9}" destId="{62D0994D-A267-4914-A2E1-5E6EADF0EF59}" srcOrd="0" destOrd="0" parTransId="{8AE1E12C-0309-41A5-91C1-52C18F2DFD25}" sibTransId="{7872E935-2EB8-4754-B04E-BF5A5E1DCDDB}"/>
    <dgm:cxn modelId="{165079E4-5C1C-460D-8FC2-CA9AC2FC36D5}" type="presOf" srcId="{4586D37D-D8B3-49CE-92A4-424928C98ADC}" destId="{06A38BC4-3B95-4014-8784-4B1B4F7C6FF9}" srcOrd="0" destOrd="4" presId="urn:microsoft.com/office/officeart/2018/5/layout/CenteredIconLabelDescriptionList"/>
    <dgm:cxn modelId="{D98451E8-BCEF-47E2-A7D6-E83BF7DB18C6}" type="presOf" srcId="{288838A1-2082-4B40-8487-61E92CE7E9B6}" destId="{737207BA-CE1A-453F-8342-3BA811E10691}" srcOrd="0" destOrd="6" presId="urn:microsoft.com/office/officeart/2018/5/layout/CenteredIconLabelDescriptionList"/>
    <dgm:cxn modelId="{BD7F25EC-6947-4C3B-9B5C-B98E8E17A4A6}" type="presOf" srcId="{FE74FABB-4E18-4DBB-B47C-033B986194E4}" destId="{06A38BC4-3B95-4014-8784-4B1B4F7C6FF9}" srcOrd="0" destOrd="5" presId="urn:microsoft.com/office/officeart/2018/5/layout/CenteredIconLabelDescriptionList"/>
    <dgm:cxn modelId="{E49DEEF6-6EB6-4861-BB70-3D4B13425C9F}" srcId="{756C492A-B1DF-4B04-8A23-0518D1F7FE47}" destId="{C152FE4C-C112-4B50-9F08-43DDF24BAD25}" srcOrd="0" destOrd="0" parTransId="{0C99D89F-57D7-428B-A128-FFBC1DF5FE86}" sibTransId="{F0FFE9B2-1FD9-4019-A316-65D798672849}"/>
    <dgm:cxn modelId="{A60543F9-D12E-436F-B549-A7E0E5797A22}" type="presOf" srcId="{834F5863-A643-41C4-A156-857489744952}" destId="{EE855DF7-681F-4252-A9A5-7B70AF4BBB6A}" srcOrd="0" destOrd="0" presId="urn:microsoft.com/office/officeart/2018/5/layout/CenteredIconLabelDescriptionList"/>
    <dgm:cxn modelId="{108AE4FA-DD0B-495F-8C7F-1309E6391917}" srcId="{F10607AC-9880-4845-92DE-AF22D2F69DDE}" destId="{4586D37D-D8B3-49CE-92A4-424928C98ADC}" srcOrd="0" destOrd="0" parTransId="{C9258B1C-4939-4204-81ED-DAC063A90FB5}" sibTransId="{E59CC3A0-40F4-415B-B6E9-6FEEE1C751B3}"/>
    <dgm:cxn modelId="{AA5247FB-0248-405E-AEB1-50C3D57C6C33}" type="presOf" srcId="{62D0994D-A267-4914-A2E1-5E6EADF0EF59}" destId="{06A38BC4-3B95-4014-8784-4B1B4F7C6FF9}" srcOrd="0" destOrd="7" presId="urn:microsoft.com/office/officeart/2018/5/layout/CenteredIconLabelDescriptionList"/>
    <dgm:cxn modelId="{025B4F1D-B045-46AA-BBC7-4FEAD1CA91EE}" type="presParOf" srcId="{FF180DC4-20C5-4B89-9B94-B90B7B749D9F}" destId="{CF9FB7AD-0454-4FE0-8E30-54FB4EDAC08D}" srcOrd="0" destOrd="0" presId="urn:microsoft.com/office/officeart/2018/5/layout/CenteredIconLabelDescriptionList"/>
    <dgm:cxn modelId="{75826177-8174-42B9-ADD8-007522FECFF5}" type="presParOf" srcId="{CF9FB7AD-0454-4FE0-8E30-54FB4EDAC08D}" destId="{8291A2E9-0280-41C1-BCDD-1AD082D33D50}" srcOrd="0" destOrd="0" presId="urn:microsoft.com/office/officeart/2018/5/layout/CenteredIconLabelDescriptionList"/>
    <dgm:cxn modelId="{FBB9C7F3-6BC1-44D7-B678-EC22810376BD}" type="presParOf" srcId="{CF9FB7AD-0454-4FE0-8E30-54FB4EDAC08D}" destId="{1B2571C1-77AB-4F08-8B64-13C5D8BB9BF5}" srcOrd="1" destOrd="0" presId="urn:microsoft.com/office/officeart/2018/5/layout/CenteredIconLabelDescriptionList"/>
    <dgm:cxn modelId="{7CCCB427-E564-4E57-A78E-0FAFEAF6D06C}" type="presParOf" srcId="{CF9FB7AD-0454-4FE0-8E30-54FB4EDAC08D}" destId="{EE855DF7-681F-4252-A9A5-7B70AF4BBB6A}" srcOrd="2" destOrd="0" presId="urn:microsoft.com/office/officeart/2018/5/layout/CenteredIconLabelDescriptionList"/>
    <dgm:cxn modelId="{B0F9BF60-31E6-41D6-B481-A8C6CC1990F0}" type="presParOf" srcId="{CF9FB7AD-0454-4FE0-8E30-54FB4EDAC08D}" destId="{C6A00DCD-CB4C-494F-8191-2C1D76887C31}" srcOrd="3" destOrd="0" presId="urn:microsoft.com/office/officeart/2018/5/layout/CenteredIconLabelDescriptionList"/>
    <dgm:cxn modelId="{E06A6B2F-AA4F-4682-A2A8-8A3FE2E48F06}" type="presParOf" srcId="{CF9FB7AD-0454-4FE0-8E30-54FB4EDAC08D}" destId="{737207BA-CE1A-453F-8342-3BA811E10691}" srcOrd="4" destOrd="0" presId="urn:microsoft.com/office/officeart/2018/5/layout/CenteredIconLabelDescriptionList"/>
    <dgm:cxn modelId="{B13F43DA-25BF-4623-AD8A-466DE575FA57}" type="presParOf" srcId="{FF180DC4-20C5-4B89-9B94-B90B7B749D9F}" destId="{B67A7C8E-9BFB-44F6-83DB-EB013DD91E39}" srcOrd="1" destOrd="0" presId="urn:microsoft.com/office/officeart/2018/5/layout/CenteredIconLabelDescriptionList"/>
    <dgm:cxn modelId="{2537A2AA-1542-4ABC-ADFF-9006E04ABA95}" type="presParOf" srcId="{FF180DC4-20C5-4B89-9B94-B90B7B749D9F}" destId="{F3C8A8C2-9164-4C52-B73C-08F92792209F}" srcOrd="2" destOrd="0" presId="urn:microsoft.com/office/officeart/2018/5/layout/CenteredIconLabelDescriptionList"/>
    <dgm:cxn modelId="{4D440530-FE40-4BB6-B8CD-C2B011C3FC44}" type="presParOf" srcId="{F3C8A8C2-9164-4C52-B73C-08F92792209F}" destId="{BBA30B6F-7F33-45AE-829D-53DD73B70F1D}" srcOrd="0" destOrd="0" presId="urn:microsoft.com/office/officeart/2018/5/layout/CenteredIconLabelDescriptionList"/>
    <dgm:cxn modelId="{78BF4DE6-75E1-4C6F-A36D-0D1D397460EA}" type="presParOf" srcId="{F3C8A8C2-9164-4C52-B73C-08F92792209F}" destId="{0FD46C73-A690-41BF-BD49-9C0BC6CA0030}" srcOrd="1" destOrd="0" presId="urn:microsoft.com/office/officeart/2018/5/layout/CenteredIconLabelDescriptionList"/>
    <dgm:cxn modelId="{2BF41339-BC47-499C-93BF-57801F03481C}" type="presParOf" srcId="{F3C8A8C2-9164-4C52-B73C-08F92792209F}" destId="{EC7E0948-6388-4816-8E3A-4364B609DBB8}" srcOrd="2" destOrd="0" presId="urn:microsoft.com/office/officeart/2018/5/layout/CenteredIconLabelDescriptionList"/>
    <dgm:cxn modelId="{ACB0D2FD-ACFC-414C-AD73-919ECE6DF3E1}" type="presParOf" srcId="{F3C8A8C2-9164-4C52-B73C-08F92792209F}" destId="{734DB038-5C41-4F24-851E-71AAD740281E}" srcOrd="3" destOrd="0" presId="urn:microsoft.com/office/officeart/2018/5/layout/CenteredIconLabelDescriptionList"/>
    <dgm:cxn modelId="{D3D79A52-E360-4673-8156-58B697CF9551}" type="presParOf" srcId="{F3C8A8C2-9164-4C52-B73C-08F92792209F}" destId="{06A38BC4-3B95-4014-8784-4B1B4F7C6FF9}" srcOrd="4" destOrd="0" presId="urn:microsoft.com/office/officeart/2018/5/layout/CenteredIconLabelDescriptionList"/>
    <dgm:cxn modelId="{31088FC2-7E90-432C-B547-26EE70FC34C5}" type="presParOf" srcId="{FF180DC4-20C5-4B89-9B94-B90B7B749D9F}" destId="{11AEEB5D-7A83-43B5-85FB-6C026BE8316A}" srcOrd="3" destOrd="0" presId="urn:microsoft.com/office/officeart/2018/5/layout/CenteredIconLabelDescriptionList"/>
    <dgm:cxn modelId="{B27CFC76-9EF9-4817-A034-7C054BB2F5A0}" type="presParOf" srcId="{FF180DC4-20C5-4B89-9B94-B90B7B749D9F}" destId="{648E4A35-AE19-4190-B837-0C304339E293}" srcOrd="4" destOrd="0" presId="urn:microsoft.com/office/officeart/2018/5/layout/CenteredIconLabelDescriptionList"/>
    <dgm:cxn modelId="{6952C47B-3825-4090-BA28-97E1C7CC3520}" type="presParOf" srcId="{648E4A35-AE19-4190-B837-0C304339E293}" destId="{FF5410DE-A9C9-469C-9B5E-49BCA54C69DC}" srcOrd="0" destOrd="0" presId="urn:microsoft.com/office/officeart/2018/5/layout/CenteredIconLabelDescriptionList"/>
    <dgm:cxn modelId="{0E75E6D1-2447-41F1-A6DD-7672C5E0937E}" type="presParOf" srcId="{648E4A35-AE19-4190-B837-0C304339E293}" destId="{82F2F882-1B83-4062-9C47-0973F0D02CDF}" srcOrd="1" destOrd="0" presId="urn:microsoft.com/office/officeart/2018/5/layout/CenteredIconLabelDescriptionList"/>
    <dgm:cxn modelId="{836BD822-4806-4156-A1F3-D6D0D9487A5E}" type="presParOf" srcId="{648E4A35-AE19-4190-B837-0C304339E293}" destId="{FF2B3A70-7A9D-44C4-9D32-E53494B62A52}" srcOrd="2" destOrd="0" presId="urn:microsoft.com/office/officeart/2018/5/layout/CenteredIconLabelDescriptionList"/>
    <dgm:cxn modelId="{6886AED6-0E99-407E-AA6A-1801A4EC63B9}" type="presParOf" srcId="{648E4A35-AE19-4190-B837-0C304339E293}" destId="{76ED2AB9-2F30-4E30-9B34-66BBC8FC18BB}" srcOrd="3" destOrd="0" presId="urn:microsoft.com/office/officeart/2018/5/layout/CenteredIconLabelDescriptionList"/>
    <dgm:cxn modelId="{2BAFBF83-0AD2-4173-9CD2-F972CF65C7F3}" type="presParOf" srcId="{648E4A35-AE19-4190-B837-0C304339E293}" destId="{88B9B475-F7A4-4022-8B9B-7622025AD9E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53682E-A616-4CEF-A78E-B0B0FBAB6983}" type="doc">
      <dgm:prSet loTypeId="urn:microsoft.com/office/officeart/2005/8/layout/process3" loCatId="process" qsTypeId="urn:microsoft.com/office/officeart/2005/8/quickstyle/simple1" qsCatId="simple" csTypeId="urn:microsoft.com/office/officeart/2005/8/colors/accent1_2" csCatId="accent1"/>
      <dgm:spPr/>
      <dgm:t>
        <a:bodyPr/>
        <a:lstStyle/>
        <a:p>
          <a:endParaRPr lang="en-NZ"/>
        </a:p>
      </dgm:t>
    </dgm:pt>
    <dgm:pt modelId="{2CC1D195-49CA-4E43-82B6-BB03C09DF7F5}">
      <dgm:prSet/>
      <dgm:spPr/>
      <dgm:t>
        <a:bodyPr/>
        <a:lstStyle/>
        <a:p>
          <a:r>
            <a:rPr lang="en-NZ"/>
            <a:t>Data Lineage</a:t>
          </a:r>
        </a:p>
      </dgm:t>
    </dgm:pt>
    <dgm:pt modelId="{28F3E647-28F7-491B-B4F3-B94B05FA847F}" type="parTrans" cxnId="{ED35D2F7-9C8E-4E5E-8FAD-E66CFE8253CA}">
      <dgm:prSet/>
      <dgm:spPr/>
      <dgm:t>
        <a:bodyPr/>
        <a:lstStyle/>
        <a:p>
          <a:endParaRPr lang="en-NZ"/>
        </a:p>
      </dgm:t>
    </dgm:pt>
    <dgm:pt modelId="{7655D874-446A-4F19-8A2B-FB1EAB774A26}" type="sibTrans" cxnId="{ED35D2F7-9C8E-4E5E-8FAD-E66CFE8253CA}">
      <dgm:prSet/>
      <dgm:spPr/>
      <dgm:t>
        <a:bodyPr/>
        <a:lstStyle/>
        <a:p>
          <a:endParaRPr lang="en-NZ"/>
        </a:p>
      </dgm:t>
    </dgm:pt>
    <dgm:pt modelId="{E4ABC69C-73E1-47E8-AD4C-7A5F7AEA3960}">
      <dgm:prSet/>
      <dgm:spPr/>
      <dgm:t>
        <a:bodyPr/>
        <a:lstStyle/>
        <a:p>
          <a:r>
            <a:rPr lang="en-NZ"/>
            <a:t>Definition: Data lineage is the visual representation of the flow of data from its origin (source) through various transformations to its final destination (consumption).</a:t>
          </a:r>
        </a:p>
      </dgm:t>
    </dgm:pt>
    <dgm:pt modelId="{CB897272-7C91-4B0E-BE01-FD2E1071328B}" type="parTrans" cxnId="{6612307F-5C2E-49C2-B341-CF2174696AB9}">
      <dgm:prSet/>
      <dgm:spPr/>
      <dgm:t>
        <a:bodyPr/>
        <a:lstStyle/>
        <a:p>
          <a:endParaRPr lang="en-NZ"/>
        </a:p>
      </dgm:t>
    </dgm:pt>
    <dgm:pt modelId="{BC4FAC4F-4DB8-479F-AA31-D977086779F4}" type="sibTrans" cxnId="{6612307F-5C2E-49C2-B341-CF2174696AB9}">
      <dgm:prSet/>
      <dgm:spPr/>
      <dgm:t>
        <a:bodyPr/>
        <a:lstStyle/>
        <a:p>
          <a:endParaRPr lang="en-NZ"/>
        </a:p>
      </dgm:t>
    </dgm:pt>
    <dgm:pt modelId="{2640EA9C-8A7B-48F4-A959-13458AD60495}">
      <dgm:prSet/>
      <dgm:spPr/>
      <dgm:t>
        <a:bodyPr/>
        <a:lstStyle/>
        <a:p>
          <a:r>
            <a:rPr lang="en-NZ"/>
            <a:t>Purpose:</a:t>
          </a:r>
        </a:p>
      </dgm:t>
    </dgm:pt>
    <dgm:pt modelId="{B05C5223-1061-40FC-8436-EB64DAF03357}" type="parTrans" cxnId="{F45F7A1F-E548-47EC-9077-C90C69EA5893}">
      <dgm:prSet/>
      <dgm:spPr/>
      <dgm:t>
        <a:bodyPr/>
        <a:lstStyle/>
        <a:p>
          <a:endParaRPr lang="en-NZ"/>
        </a:p>
      </dgm:t>
    </dgm:pt>
    <dgm:pt modelId="{BC071F1F-0E71-4885-A7C3-CB3AB146A80D}" type="sibTrans" cxnId="{F45F7A1F-E548-47EC-9077-C90C69EA5893}">
      <dgm:prSet/>
      <dgm:spPr/>
      <dgm:t>
        <a:bodyPr/>
        <a:lstStyle/>
        <a:p>
          <a:endParaRPr lang="en-NZ"/>
        </a:p>
      </dgm:t>
    </dgm:pt>
    <dgm:pt modelId="{72CC6357-0A2D-4CF5-B530-C0212215E3EC}">
      <dgm:prSet/>
      <dgm:spPr/>
      <dgm:t>
        <a:bodyPr/>
        <a:lstStyle/>
        <a:p>
          <a:r>
            <a:rPr lang="en-NZ"/>
            <a:t>Understand how data moves within your organization.</a:t>
          </a:r>
        </a:p>
      </dgm:t>
    </dgm:pt>
    <dgm:pt modelId="{4B51487F-4F11-4475-A46B-378D2B74392C}" type="parTrans" cxnId="{9A0E05B1-6654-4E67-8EA5-53CAC3C5E358}">
      <dgm:prSet/>
      <dgm:spPr/>
      <dgm:t>
        <a:bodyPr/>
        <a:lstStyle/>
        <a:p>
          <a:endParaRPr lang="en-NZ"/>
        </a:p>
      </dgm:t>
    </dgm:pt>
    <dgm:pt modelId="{2F1451C2-FBAC-4E46-8D84-88CFD7200C48}" type="sibTrans" cxnId="{9A0E05B1-6654-4E67-8EA5-53CAC3C5E358}">
      <dgm:prSet/>
      <dgm:spPr/>
      <dgm:t>
        <a:bodyPr/>
        <a:lstStyle/>
        <a:p>
          <a:endParaRPr lang="en-NZ"/>
        </a:p>
      </dgm:t>
    </dgm:pt>
    <dgm:pt modelId="{F63CCB93-21D4-4D04-AD46-F8F9E0451E20}">
      <dgm:prSet/>
      <dgm:spPr/>
      <dgm:t>
        <a:bodyPr/>
        <a:lstStyle/>
        <a:p>
          <a:r>
            <a:rPr lang="en-NZ"/>
            <a:t>Track the path of data to ensure its accuracy, reliability, and compliance.</a:t>
          </a:r>
        </a:p>
      </dgm:t>
    </dgm:pt>
    <dgm:pt modelId="{3B3B4B26-F766-4C57-AD5D-A098F2DA3E77}" type="parTrans" cxnId="{A39FB8C0-3432-43A2-AB94-5E9C758DF0C8}">
      <dgm:prSet/>
      <dgm:spPr/>
      <dgm:t>
        <a:bodyPr/>
        <a:lstStyle/>
        <a:p>
          <a:endParaRPr lang="en-NZ"/>
        </a:p>
      </dgm:t>
    </dgm:pt>
    <dgm:pt modelId="{B422991A-DF7F-42B9-AFD8-D69DC63193E3}" type="sibTrans" cxnId="{A39FB8C0-3432-43A2-AB94-5E9C758DF0C8}">
      <dgm:prSet/>
      <dgm:spPr/>
      <dgm:t>
        <a:bodyPr/>
        <a:lstStyle/>
        <a:p>
          <a:endParaRPr lang="en-NZ"/>
        </a:p>
      </dgm:t>
    </dgm:pt>
    <dgm:pt modelId="{E39378FD-187E-4727-9C23-3C172D31834F}">
      <dgm:prSet/>
      <dgm:spPr/>
      <dgm:t>
        <a:bodyPr/>
        <a:lstStyle/>
        <a:p>
          <a:r>
            <a:rPr lang="en-NZ"/>
            <a:t>Identify dependencies between data assets.</a:t>
          </a:r>
        </a:p>
      </dgm:t>
    </dgm:pt>
    <dgm:pt modelId="{8235C1C6-D1E2-4982-B5DF-8693A06679E2}" type="parTrans" cxnId="{0A5B74FE-16A0-4B71-807E-B12CD6A9924B}">
      <dgm:prSet/>
      <dgm:spPr/>
      <dgm:t>
        <a:bodyPr/>
        <a:lstStyle/>
        <a:p>
          <a:endParaRPr lang="en-NZ"/>
        </a:p>
      </dgm:t>
    </dgm:pt>
    <dgm:pt modelId="{0EEC3CF9-D81E-42D6-A22C-B04D95D6FAFE}" type="sibTrans" cxnId="{0A5B74FE-16A0-4B71-807E-B12CD6A9924B}">
      <dgm:prSet/>
      <dgm:spPr/>
      <dgm:t>
        <a:bodyPr/>
        <a:lstStyle/>
        <a:p>
          <a:endParaRPr lang="en-NZ"/>
        </a:p>
      </dgm:t>
    </dgm:pt>
    <dgm:pt modelId="{B85AE70F-CD0E-4CCD-ABE1-6EFA2902DFA7}">
      <dgm:prSet/>
      <dgm:spPr/>
      <dgm:t>
        <a:bodyPr/>
        <a:lstStyle/>
        <a:p>
          <a:r>
            <a:rPr lang="en-NZ"/>
            <a:t>Components:</a:t>
          </a:r>
        </a:p>
      </dgm:t>
    </dgm:pt>
    <dgm:pt modelId="{11685232-C872-4929-96D3-B28479C0C800}" type="parTrans" cxnId="{5A0503D5-3AD0-4930-9790-0AB75C5AC411}">
      <dgm:prSet/>
      <dgm:spPr/>
      <dgm:t>
        <a:bodyPr/>
        <a:lstStyle/>
        <a:p>
          <a:endParaRPr lang="en-NZ"/>
        </a:p>
      </dgm:t>
    </dgm:pt>
    <dgm:pt modelId="{0E23BCD3-4D35-4B22-B0DC-A704BF5EA162}" type="sibTrans" cxnId="{5A0503D5-3AD0-4930-9790-0AB75C5AC411}">
      <dgm:prSet/>
      <dgm:spPr/>
      <dgm:t>
        <a:bodyPr/>
        <a:lstStyle/>
        <a:p>
          <a:endParaRPr lang="en-NZ"/>
        </a:p>
      </dgm:t>
    </dgm:pt>
    <dgm:pt modelId="{114901D3-C251-4772-BA16-9B931F043082}">
      <dgm:prSet/>
      <dgm:spPr/>
      <dgm:t>
        <a:bodyPr/>
        <a:lstStyle/>
        <a:p>
          <a:r>
            <a:rPr lang="en-NZ"/>
            <a:t>Source: The initial point where data originates (e.g., databases, APIs, files).</a:t>
          </a:r>
        </a:p>
      </dgm:t>
    </dgm:pt>
    <dgm:pt modelId="{A4A67FF1-2ED8-49F4-8FBB-3D5A248E7D2A}" type="parTrans" cxnId="{0730D12B-A6D3-4DA0-91C8-DB8F71C46EC8}">
      <dgm:prSet/>
      <dgm:spPr/>
      <dgm:t>
        <a:bodyPr/>
        <a:lstStyle/>
        <a:p>
          <a:endParaRPr lang="en-NZ"/>
        </a:p>
      </dgm:t>
    </dgm:pt>
    <dgm:pt modelId="{AC9773BA-4A7E-456E-95D2-A630CEDE1999}" type="sibTrans" cxnId="{0730D12B-A6D3-4DA0-91C8-DB8F71C46EC8}">
      <dgm:prSet/>
      <dgm:spPr/>
      <dgm:t>
        <a:bodyPr/>
        <a:lstStyle/>
        <a:p>
          <a:endParaRPr lang="en-NZ"/>
        </a:p>
      </dgm:t>
    </dgm:pt>
    <dgm:pt modelId="{6F20422F-8A16-4FE8-952B-475468319077}">
      <dgm:prSet/>
      <dgm:spPr/>
      <dgm:t>
        <a:bodyPr/>
        <a:lstStyle/>
        <a:p>
          <a:r>
            <a:rPr lang="en-NZ"/>
            <a:t>Transformations: The intermediate steps that modify or process the data (e.g., ETL jobs, data pipelines, transformations).</a:t>
          </a:r>
        </a:p>
      </dgm:t>
    </dgm:pt>
    <dgm:pt modelId="{711463F6-8B2A-40B8-B02E-F153A83D9FCC}" type="parTrans" cxnId="{AE910744-94D5-4EE4-A4F2-D1EADDD9FDDF}">
      <dgm:prSet/>
      <dgm:spPr/>
      <dgm:t>
        <a:bodyPr/>
        <a:lstStyle/>
        <a:p>
          <a:endParaRPr lang="en-NZ"/>
        </a:p>
      </dgm:t>
    </dgm:pt>
    <dgm:pt modelId="{C95834EE-66D6-417F-883C-F8246A7DDD81}" type="sibTrans" cxnId="{AE910744-94D5-4EE4-A4F2-D1EADDD9FDDF}">
      <dgm:prSet/>
      <dgm:spPr/>
      <dgm:t>
        <a:bodyPr/>
        <a:lstStyle/>
        <a:p>
          <a:endParaRPr lang="en-NZ"/>
        </a:p>
      </dgm:t>
    </dgm:pt>
    <dgm:pt modelId="{2B6038C2-A514-4638-98C0-E44F05CE90E3}">
      <dgm:prSet/>
      <dgm:spPr/>
      <dgm:t>
        <a:bodyPr/>
        <a:lstStyle/>
        <a:p>
          <a:r>
            <a:rPr lang="en-NZ"/>
            <a:t>Destination/Consumption: The final location where data is used (e.g., reports, dashboards, machine learning models).</a:t>
          </a:r>
        </a:p>
      </dgm:t>
    </dgm:pt>
    <dgm:pt modelId="{878542BC-A205-4B8A-A458-AC8155CF4108}" type="parTrans" cxnId="{F3114301-4D3E-4989-B54F-E95AF8659DAD}">
      <dgm:prSet/>
      <dgm:spPr/>
      <dgm:t>
        <a:bodyPr/>
        <a:lstStyle/>
        <a:p>
          <a:endParaRPr lang="en-NZ"/>
        </a:p>
      </dgm:t>
    </dgm:pt>
    <dgm:pt modelId="{D3F4AB63-B227-4D6C-B8DF-660F2BD0D719}" type="sibTrans" cxnId="{F3114301-4D3E-4989-B54F-E95AF8659DAD}">
      <dgm:prSet/>
      <dgm:spPr/>
      <dgm:t>
        <a:bodyPr/>
        <a:lstStyle/>
        <a:p>
          <a:endParaRPr lang="en-NZ"/>
        </a:p>
      </dgm:t>
    </dgm:pt>
    <dgm:pt modelId="{851935AE-6866-414A-8D19-1FF4EF8C6D8C}">
      <dgm:prSet/>
      <dgm:spPr/>
      <dgm:t>
        <a:bodyPr/>
        <a:lstStyle/>
        <a:p>
          <a:r>
            <a:rPr lang="en-NZ"/>
            <a:t>Data Provenance:</a:t>
          </a:r>
        </a:p>
      </dgm:t>
    </dgm:pt>
    <dgm:pt modelId="{19D4D5EA-175F-4808-8B66-D3FDBAB60B35}" type="parTrans" cxnId="{A8A5162B-E139-4FF8-88B3-86BD8EA2F342}">
      <dgm:prSet/>
      <dgm:spPr/>
      <dgm:t>
        <a:bodyPr/>
        <a:lstStyle/>
        <a:p>
          <a:endParaRPr lang="en-NZ"/>
        </a:p>
      </dgm:t>
    </dgm:pt>
    <dgm:pt modelId="{7A997A1D-BB9A-4460-9288-CDBE51E91892}" type="sibTrans" cxnId="{A8A5162B-E139-4FF8-88B3-86BD8EA2F342}">
      <dgm:prSet/>
      <dgm:spPr/>
      <dgm:t>
        <a:bodyPr/>
        <a:lstStyle/>
        <a:p>
          <a:endParaRPr lang="en-NZ"/>
        </a:p>
      </dgm:t>
    </dgm:pt>
    <dgm:pt modelId="{D18754FA-40B1-4578-8683-3C77E2592680}">
      <dgm:prSet/>
      <dgm:spPr/>
      <dgm:t>
        <a:bodyPr/>
        <a:lstStyle/>
        <a:p>
          <a:r>
            <a:rPr lang="en-NZ"/>
            <a:t>Definition: Data provenance focuses on documenting the historical record of data. It provides information about the data’s origin, ownership, and changes over time.</a:t>
          </a:r>
        </a:p>
      </dgm:t>
    </dgm:pt>
    <dgm:pt modelId="{DD2A2CE0-643F-498F-B134-8B2DC82B377C}" type="parTrans" cxnId="{0EABEE72-2390-42DB-BA8C-9AC3CDF4C3B2}">
      <dgm:prSet/>
      <dgm:spPr/>
      <dgm:t>
        <a:bodyPr/>
        <a:lstStyle/>
        <a:p>
          <a:endParaRPr lang="en-NZ"/>
        </a:p>
      </dgm:t>
    </dgm:pt>
    <dgm:pt modelId="{8F461363-EE50-4C1B-8CC5-31B349507507}" type="sibTrans" cxnId="{0EABEE72-2390-42DB-BA8C-9AC3CDF4C3B2}">
      <dgm:prSet/>
      <dgm:spPr/>
      <dgm:t>
        <a:bodyPr/>
        <a:lstStyle/>
        <a:p>
          <a:endParaRPr lang="en-NZ"/>
        </a:p>
      </dgm:t>
    </dgm:pt>
    <dgm:pt modelId="{83413476-99DE-4A82-88EF-77D663F5202C}">
      <dgm:prSet/>
      <dgm:spPr/>
      <dgm:t>
        <a:bodyPr/>
        <a:lstStyle/>
        <a:p>
          <a:r>
            <a:rPr lang="en-NZ"/>
            <a:t>Purpose:</a:t>
          </a:r>
        </a:p>
      </dgm:t>
    </dgm:pt>
    <dgm:pt modelId="{68CDC028-94A2-4E37-AC47-0708E72DECC3}" type="parTrans" cxnId="{A33A5637-69FD-445C-8A0F-244E4C1F01D0}">
      <dgm:prSet/>
      <dgm:spPr/>
      <dgm:t>
        <a:bodyPr/>
        <a:lstStyle/>
        <a:p>
          <a:endParaRPr lang="en-NZ"/>
        </a:p>
      </dgm:t>
    </dgm:pt>
    <dgm:pt modelId="{BEC3D30B-D7C1-4C33-A039-DA313302626D}" type="sibTrans" cxnId="{A33A5637-69FD-445C-8A0F-244E4C1F01D0}">
      <dgm:prSet/>
      <dgm:spPr/>
      <dgm:t>
        <a:bodyPr/>
        <a:lstStyle/>
        <a:p>
          <a:endParaRPr lang="en-NZ"/>
        </a:p>
      </dgm:t>
    </dgm:pt>
    <dgm:pt modelId="{E163CEA1-C1A6-49E7-B621-9E94ACF0F5F7}">
      <dgm:prSet/>
      <dgm:spPr/>
      <dgm:t>
        <a:bodyPr/>
        <a:lstStyle/>
        <a:p>
          <a:r>
            <a:rPr lang="en-NZ"/>
            <a:t>Ensure data authenticity and trustworthiness.</a:t>
          </a:r>
        </a:p>
      </dgm:t>
    </dgm:pt>
    <dgm:pt modelId="{25C6BDDB-9314-494D-B031-8F93E616FB18}" type="parTrans" cxnId="{8AA62C4A-CFB2-4074-A04A-44929757CBAD}">
      <dgm:prSet/>
      <dgm:spPr/>
      <dgm:t>
        <a:bodyPr/>
        <a:lstStyle/>
        <a:p>
          <a:endParaRPr lang="en-NZ"/>
        </a:p>
      </dgm:t>
    </dgm:pt>
    <dgm:pt modelId="{390FB996-7CA4-4039-B951-4D9B88883745}" type="sibTrans" cxnId="{8AA62C4A-CFB2-4074-A04A-44929757CBAD}">
      <dgm:prSet/>
      <dgm:spPr/>
      <dgm:t>
        <a:bodyPr/>
        <a:lstStyle/>
        <a:p>
          <a:endParaRPr lang="en-NZ"/>
        </a:p>
      </dgm:t>
    </dgm:pt>
    <dgm:pt modelId="{7B697B94-52EE-47B8-A70D-9D2BEB6F5E87}">
      <dgm:prSet/>
      <dgm:spPr/>
      <dgm:t>
        <a:bodyPr/>
        <a:lstStyle/>
        <a:p>
          <a:r>
            <a:rPr lang="en-NZ"/>
            <a:t>Trace back to the original source of data.</a:t>
          </a:r>
        </a:p>
      </dgm:t>
    </dgm:pt>
    <dgm:pt modelId="{CAC917AE-22FF-4895-89C5-86C603FFBA73}" type="parTrans" cxnId="{576F24C1-8617-464E-8985-5A81B779B734}">
      <dgm:prSet/>
      <dgm:spPr/>
      <dgm:t>
        <a:bodyPr/>
        <a:lstStyle/>
        <a:p>
          <a:endParaRPr lang="en-NZ"/>
        </a:p>
      </dgm:t>
    </dgm:pt>
    <dgm:pt modelId="{AADA23FB-130E-48F5-A523-318B66B8EA85}" type="sibTrans" cxnId="{576F24C1-8617-464E-8985-5A81B779B734}">
      <dgm:prSet/>
      <dgm:spPr/>
      <dgm:t>
        <a:bodyPr/>
        <a:lstStyle/>
        <a:p>
          <a:endParaRPr lang="en-NZ"/>
        </a:p>
      </dgm:t>
    </dgm:pt>
    <dgm:pt modelId="{63FBA7FB-16ED-4B46-9FC2-FA0D4955B3A8}">
      <dgm:prSet/>
      <dgm:spPr/>
      <dgm:t>
        <a:bodyPr/>
        <a:lstStyle/>
        <a:p>
          <a:r>
            <a:rPr lang="en-NZ"/>
            <a:t>Understand the context and history of data.</a:t>
          </a:r>
        </a:p>
      </dgm:t>
    </dgm:pt>
    <dgm:pt modelId="{8EA79508-F2AE-44CF-B772-E12DB960B328}" type="parTrans" cxnId="{966684D8-7942-4C34-A18D-4395C3776856}">
      <dgm:prSet/>
      <dgm:spPr/>
      <dgm:t>
        <a:bodyPr/>
        <a:lstStyle/>
        <a:p>
          <a:endParaRPr lang="en-NZ"/>
        </a:p>
      </dgm:t>
    </dgm:pt>
    <dgm:pt modelId="{FA593DD7-3D79-49F7-BA7C-1F2CDA786BFD}" type="sibTrans" cxnId="{966684D8-7942-4C34-A18D-4395C3776856}">
      <dgm:prSet/>
      <dgm:spPr/>
      <dgm:t>
        <a:bodyPr/>
        <a:lstStyle/>
        <a:p>
          <a:endParaRPr lang="en-NZ"/>
        </a:p>
      </dgm:t>
    </dgm:pt>
    <dgm:pt modelId="{732EB414-C1F4-435B-BEC5-FECE9A12B68F}">
      <dgm:prSet/>
      <dgm:spPr/>
      <dgm:t>
        <a:bodyPr/>
        <a:lstStyle/>
        <a:p>
          <a:r>
            <a:rPr lang="en-NZ"/>
            <a:t>Components:</a:t>
          </a:r>
        </a:p>
      </dgm:t>
    </dgm:pt>
    <dgm:pt modelId="{7C1CBE0C-B8D1-467E-91E2-46852846D1E2}" type="parTrans" cxnId="{56482EC9-4B70-41F4-9FA8-2FDA90D134F6}">
      <dgm:prSet/>
      <dgm:spPr/>
      <dgm:t>
        <a:bodyPr/>
        <a:lstStyle/>
        <a:p>
          <a:endParaRPr lang="en-NZ"/>
        </a:p>
      </dgm:t>
    </dgm:pt>
    <dgm:pt modelId="{ACC3AFE7-B90A-428A-A02B-B391A35E8E7E}" type="sibTrans" cxnId="{56482EC9-4B70-41F4-9FA8-2FDA90D134F6}">
      <dgm:prSet/>
      <dgm:spPr/>
      <dgm:t>
        <a:bodyPr/>
        <a:lstStyle/>
        <a:p>
          <a:endParaRPr lang="en-NZ"/>
        </a:p>
      </dgm:t>
    </dgm:pt>
    <dgm:pt modelId="{DFC26490-2AE4-4DDA-862D-D39326168966}">
      <dgm:prSet/>
      <dgm:spPr/>
      <dgm:t>
        <a:bodyPr/>
        <a:lstStyle/>
        <a:p>
          <a:r>
            <a:rPr lang="en-NZ"/>
            <a:t>Metadata: Information about data, including its source, creation date, and any transformations applied.</a:t>
          </a:r>
        </a:p>
      </dgm:t>
    </dgm:pt>
    <dgm:pt modelId="{20031387-EB36-4545-9616-7EF363B6895D}" type="parTrans" cxnId="{3E822FF5-2395-4F9A-8934-8FE9863E71D0}">
      <dgm:prSet/>
      <dgm:spPr/>
      <dgm:t>
        <a:bodyPr/>
        <a:lstStyle/>
        <a:p>
          <a:endParaRPr lang="en-NZ"/>
        </a:p>
      </dgm:t>
    </dgm:pt>
    <dgm:pt modelId="{18F57422-B814-43CC-86A2-BF679CE48204}" type="sibTrans" cxnId="{3E822FF5-2395-4F9A-8934-8FE9863E71D0}">
      <dgm:prSet/>
      <dgm:spPr/>
      <dgm:t>
        <a:bodyPr/>
        <a:lstStyle/>
        <a:p>
          <a:endParaRPr lang="en-NZ"/>
        </a:p>
      </dgm:t>
    </dgm:pt>
    <dgm:pt modelId="{0EBB3855-73D4-45EC-936C-A0D8F099F7C0}">
      <dgm:prSet/>
      <dgm:spPr/>
      <dgm:t>
        <a:bodyPr/>
        <a:lstStyle/>
        <a:p>
          <a:r>
            <a:rPr lang="en-NZ"/>
            <a:t>Audit Trails: Records of data changes, access, and usage.</a:t>
          </a:r>
        </a:p>
      </dgm:t>
    </dgm:pt>
    <dgm:pt modelId="{965F261D-545B-469A-95EB-46740DECEA3F}" type="parTrans" cxnId="{D8849F39-8003-4C89-A960-88448CC108BC}">
      <dgm:prSet/>
      <dgm:spPr/>
      <dgm:t>
        <a:bodyPr/>
        <a:lstStyle/>
        <a:p>
          <a:endParaRPr lang="en-NZ"/>
        </a:p>
      </dgm:t>
    </dgm:pt>
    <dgm:pt modelId="{95CCAE0F-AB59-4510-B1EF-0B4E03130B0A}" type="sibTrans" cxnId="{D8849F39-8003-4C89-A960-88448CC108BC}">
      <dgm:prSet/>
      <dgm:spPr/>
      <dgm:t>
        <a:bodyPr/>
        <a:lstStyle/>
        <a:p>
          <a:endParaRPr lang="en-NZ"/>
        </a:p>
      </dgm:t>
    </dgm:pt>
    <dgm:pt modelId="{866F6988-271A-42B2-80DA-8F0D0E3DCEBE}">
      <dgm:prSet/>
      <dgm:spPr/>
      <dgm:t>
        <a:bodyPr/>
        <a:lstStyle/>
        <a:p>
          <a:r>
            <a:rPr lang="en-NZ"/>
            <a:t>Versioning: Tracking different versions of data.</a:t>
          </a:r>
        </a:p>
      </dgm:t>
    </dgm:pt>
    <dgm:pt modelId="{DF5D0DA3-8FD5-426D-9651-A904F3D79221}" type="parTrans" cxnId="{AFBADCA9-B15C-4ADE-ACE6-6F63A5F470E8}">
      <dgm:prSet/>
      <dgm:spPr/>
      <dgm:t>
        <a:bodyPr/>
        <a:lstStyle/>
        <a:p>
          <a:endParaRPr lang="en-NZ"/>
        </a:p>
      </dgm:t>
    </dgm:pt>
    <dgm:pt modelId="{8E943B66-B728-45CF-BDB8-AFE05650D700}" type="sibTrans" cxnId="{AFBADCA9-B15C-4ADE-ACE6-6F63A5F470E8}">
      <dgm:prSet/>
      <dgm:spPr/>
      <dgm:t>
        <a:bodyPr/>
        <a:lstStyle/>
        <a:p>
          <a:endParaRPr lang="en-NZ"/>
        </a:p>
      </dgm:t>
    </dgm:pt>
    <dgm:pt modelId="{DC5B8DAA-9666-4A4F-BE6B-9366689C30F7}">
      <dgm:prSet/>
      <dgm:spPr/>
      <dgm:t>
        <a:bodyPr/>
        <a:lstStyle/>
        <a:p>
          <a:r>
            <a:rPr lang="en-NZ"/>
            <a:t>Databricks’ Data Lineage Features:</a:t>
          </a:r>
        </a:p>
      </dgm:t>
    </dgm:pt>
    <dgm:pt modelId="{E4FAD949-1756-4204-A392-48B06C6A8FC6}" type="parTrans" cxnId="{7CBF6822-B96C-445D-8CE5-244602C94D6B}">
      <dgm:prSet/>
      <dgm:spPr/>
      <dgm:t>
        <a:bodyPr/>
        <a:lstStyle/>
        <a:p>
          <a:endParaRPr lang="en-NZ"/>
        </a:p>
      </dgm:t>
    </dgm:pt>
    <dgm:pt modelId="{2E84764E-F9A7-4772-B9B6-873C9E4A1C73}" type="sibTrans" cxnId="{7CBF6822-B96C-445D-8CE5-244602C94D6B}">
      <dgm:prSet/>
      <dgm:spPr/>
      <dgm:t>
        <a:bodyPr/>
        <a:lstStyle/>
        <a:p>
          <a:endParaRPr lang="en-NZ"/>
        </a:p>
      </dgm:t>
    </dgm:pt>
    <dgm:pt modelId="{3AB644B2-DC0F-43B5-9D6B-140D02BF01D0}">
      <dgm:prSet/>
      <dgm:spPr/>
      <dgm:t>
        <a:bodyPr/>
        <a:lstStyle/>
        <a:p>
          <a:r>
            <a:rPr lang="en-NZ"/>
            <a:t>Unity Catalog: Databricks provides Unity Catalog, which captures runtime data lineage across queries run on Databricks.</a:t>
          </a:r>
        </a:p>
      </dgm:t>
    </dgm:pt>
    <dgm:pt modelId="{A9CB04C3-47B6-4F26-A250-BFF3DF5B2413}" type="parTrans" cxnId="{8FD8EE82-F998-4A9B-9993-370B757B99F7}">
      <dgm:prSet/>
      <dgm:spPr/>
      <dgm:t>
        <a:bodyPr/>
        <a:lstStyle/>
        <a:p>
          <a:endParaRPr lang="en-NZ"/>
        </a:p>
      </dgm:t>
    </dgm:pt>
    <dgm:pt modelId="{FC3DB912-0C33-47F1-8B4A-514757C740DF}" type="sibTrans" cxnId="{8FD8EE82-F998-4A9B-9993-370B757B99F7}">
      <dgm:prSet/>
      <dgm:spPr/>
      <dgm:t>
        <a:bodyPr/>
        <a:lstStyle/>
        <a:p>
          <a:endParaRPr lang="en-NZ"/>
        </a:p>
      </dgm:t>
    </dgm:pt>
    <dgm:pt modelId="{7CC92884-F5AB-4062-A97B-F7B69BEA9C8E}">
      <dgm:prSet/>
      <dgm:spPr/>
      <dgm:t>
        <a:bodyPr/>
        <a:lstStyle/>
        <a:p>
          <a:r>
            <a:rPr lang="en-NZ"/>
            <a:t>Granularity: Lineage is captured down to the column level.</a:t>
          </a:r>
        </a:p>
      </dgm:t>
    </dgm:pt>
    <dgm:pt modelId="{F032AF78-A69C-43BE-8913-C02352C852B3}" type="parTrans" cxnId="{3418BB6B-648D-41DA-8930-4BB23D6BAE00}">
      <dgm:prSet/>
      <dgm:spPr/>
      <dgm:t>
        <a:bodyPr/>
        <a:lstStyle/>
        <a:p>
          <a:endParaRPr lang="en-NZ"/>
        </a:p>
      </dgm:t>
    </dgm:pt>
    <dgm:pt modelId="{FD0A8FBE-EB84-476D-A94F-2EDE406A9E82}" type="sibTrans" cxnId="{3418BB6B-648D-41DA-8930-4BB23D6BAE00}">
      <dgm:prSet/>
      <dgm:spPr/>
      <dgm:t>
        <a:bodyPr/>
        <a:lstStyle/>
        <a:p>
          <a:endParaRPr lang="en-NZ"/>
        </a:p>
      </dgm:t>
    </dgm:pt>
    <dgm:pt modelId="{F0583679-4B2B-4E29-97DB-10BF76EC6E80}">
      <dgm:prSet/>
      <dgm:spPr/>
      <dgm:t>
        <a:bodyPr/>
        <a:lstStyle/>
        <a:p>
          <a:r>
            <a:rPr lang="en-NZ"/>
            <a:t>Visualization: Lineage can be visualized in Catalog Explorer in near real-time.</a:t>
          </a:r>
        </a:p>
      </dgm:t>
    </dgm:pt>
    <dgm:pt modelId="{A227065D-E5BD-4E51-80DC-27FCAF7CA891}" type="parTrans" cxnId="{0C16E56E-AD71-4571-B193-81EC90B1A8AC}">
      <dgm:prSet/>
      <dgm:spPr/>
      <dgm:t>
        <a:bodyPr/>
        <a:lstStyle/>
        <a:p>
          <a:endParaRPr lang="en-NZ"/>
        </a:p>
      </dgm:t>
    </dgm:pt>
    <dgm:pt modelId="{D0BAF5B6-C55C-4755-BC61-57304C687090}" type="sibTrans" cxnId="{0C16E56E-AD71-4571-B193-81EC90B1A8AC}">
      <dgm:prSet/>
      <dgm:spPr/>
      <dgm:t>
        <a:bodyPr/>
        <a:lstStyle/>
        <a:p>
          <a:endParaRPr lang="en-NZ"/>
        </a:p>
      </dgm:t>
    </dgm:pt>
    <dgm:pt modelId="{3222E1FE-A695-4DA0-814C-237731A0E3CD}">
      <dgm:prSet/>
      <dgm:spPr/>
      <dgm:t>
        <a:bodyPr/>
        <a:lstStyle/>
        <a:p>
          <a:r>
            <a:rPr lang="en-NZ"/>
            <a:t>REST API: You can retrieve lineage data using the Databricks REST API.</a:t>
          </a:r>
        </a:p>
      </dgm:t>
    </dgm:pt>
    <dgm:pt modelId="{93EF7F27-2930-416E-B89D-468CCA3B448B}" type="parTrans" cxnId="{A8803012-6BBA-4B7F-A48B-087B907D7F2D}">
      <dgm:prSet/>
      <dgm:spPr/>
      <dgm:t>
        <a:bodyPr/>
        <a:lstStyle/>
        <a:p>
          <a:endParaRPr lang="en-NZ"/>
        </a:p>
      </dgm:t>
    </dgm:pt>
    <dgm:pt modelId="{ADE3DD62-FA7C-453B-A99E-86D7CF2A99E6}" type="sibTrans" cxnId="{A8803012-6BBA-4B7F-A48B-087B907D7F2D}">
      <dgm:prSet/>
      <dgm:spPr/>
      <dgm:t>
        <a:bodyPr/>
        <a:lstStyle/>
        <a:p>
          <a:endParaRPr lang="en-NZ"/>
        </a:p>
      </dgm:t>
    </dgm:pt>
    <dgm:pt modelId="{72916DF7-EB11-4B4F-BCD3-B742B7A81102}">
      <dgm:prSet/>
      <dgm:spPr/>
      <dgm:t>
        <a:bodyPr/>
        <a:lstStyle/>
        <a:p>
          <a:r>
            <a:rPr lang="en-NZ"/>
            <a:t>Aggregation: Lineage is aggregated across all workspaces attached to a Unity Catalog metastore.</a:t>
          </a:r>
        </a:p>
      </dgm:t>
    </dgm:pt>
    <dgm:pt modelId="{E8D4793F-A739-4FA9-BC24-8C10316BE342}" type="parTrans" cxnId="{504EB995-CC0B-4816-A2B9-AD7782E0AA98}">
      <dgm:prSet/>
      <dgm:spPr/>
      <dgm:t>
        <a:bodyPr/>
        <a:lstStyle/>
        <a:p>
          <a:endParaRPr lang="en-NZ"/>
        </a:p>
      </dgm:t>
    </dgm:pt>
    <dgm:pt modelId="{567A1BE9-0818-4083-81BC-722679108850}" type="sibTrans" cxnId="{504EB995-CC0B-4816-A2B9-AD7782E0AA98}">
      <dgm:prSet/>
      <dgm:spPr/>
      <dgm:t>
        <a:bodyPr/>
        <a:lstStyle/>
        <a:p>
          <a:endParaRPr lang="en-NZ"/>
        </a:p>
      </dgm:t>
    </dgm:pt>
    <dgm:pt modelId="{72BB4451-C4AC-4C13-8183-1031FBCA4CB4}">
      <dgm:prSet/>
      <dgm:spPr/>
      <dgm:t>
        <a:bodyPr/>
        <a:lstStyle/>
        <a:p>
          <a:r>
            <a:rPr lang="en-NZ"/>
            <a:t>Permissions: Users must have the correct permissions to view lineage data.</a:t>
          </a:r>
        </a:p>
      </dgm:t>
    </dgm:pt>
    <dgm:pt modelId="{DC6249E5-DEAC-48E7-B77B-1AAF0A776FA7}" type="parTrans" cxnId="{4E764F54-7E38-40AD-9C01-4D05863F7779}">
      <dgm:prSet/>
      <dgm:spPr/>
      <dgm:t>
        <a:bodyPr/>
        <a:lstStyle/>
        <a:p>
          <a:endParaRPr lang="en-NZ"/>
        </a:p>
      </dgm:t>
    </dgm:pt>
    <dgm:pt modelId="{7DD5734A-8A96-4F0F-9A9C-E14E057457ED}" type="sibTrans" cxnId="{4E764F54-7E38-40AD-9C01-4D05863F7779}">
      <dgm:prSet/>
      <dgm:spPr/>
      <dgm:t>
        <a:bodyPr/>
        <a:lstStyle/>
        <a:p>
          <a:endParaRPr lang="en-NZ"/>
        </a:p>
      </dgm:t>
    </dgm:pt>
    <dgm:pt modelId="{0E5E21E1-0119-43AB-A130-DA2FA3EF3280}">
      <dgm:prSet/>
      <dgm:spPr/>
      <dgm:t>
        <a:bodyPr/>
        <a:lstStyle/>
        <a:p>
          <a:r>
            <a:rPr lang="en-NZ"/>
            <a:t>Retention: Lineage data is retained for 1 year.</a:t>
          </a:r>
        </a:p>
      </dgm:t>
    </dgm:pt>
    <dgm:pt modelId="{60C41DA6-9751-47A1-A3AD-8A9A646144B3}" type="parTrans" cxnId="{26B96225-EEB6-4A15-AD70-20001B747093}">
      <dgm:prSet/>
      <dgm:spPr/>
      <dgm:t>
        <a:bodyPr/>
        <a:lstStyle/>
        <a:p>
          <a:endParaRPr lang="en-NZ"/>
        </a:p>
      </dgm:t>
    </dgm:pt>
    <dgm:pt modelId="{AD9E717A-A213-4B74-8CA9-9C0A2FA9D77E}" type="sibTrans" cxnId="{26B96225-EEB6-4A15-AD70-20001B747093}">
      <dgm:prSet/>
      <dgm:spPr/>
      <dgm:t>
        <a:bodyPr/>
        <a:lstStyle/>
        <a:p>
          <a:endParaRPr lang="en-NZ"/>
        </a:p>
      </dgm:t>
    </dgm:pt>
    <dgm:pt modelId="{F339A351-2AB7-42B4-BB1C-BEC720A7BAB7}" type="pres">
      <dgm:prSet presAssocID="{B953682E-A616-4CEF-A78E-B0B0FBAB6983}" presName="linearFlow" presStyleCnt="0">
        <dgm:presLayoutVars>
          <dgm:dir/>
          <dgm:animLvl val="lvl"/>
          <dgm:resizeHandles val="exact"/>
        </dgm:presLayoutVars>
      </dgm:prSet>
      <dgm:spPr/>
    </dgm:pt>
    <dgm:pt modelId="{A727E273-4EF1-4930-8FC4-4A9E8A2736C0}" type="pres">
      <dgm:prSet presAssocID="{2CC1D195-49CA-4E43-82B6-BB03C09DF7F5}" presName="composite" presStyleCnt="0"/>
      <dgm:spPr/>
    </dgm:pt>
    <dgm:pt modelId="{A35C4A81-3A52-47A5-8AA5-0CCB8B0FC3CB}" type="pres">
      <dgm:prSet presAssocID="{2CC1D195-49CA-4E43-82B6-BB03C09DF7F5}" presName="parTx" presStyleLbl="node1" presStyleIdx="0" presStyleCnt="3">
        <dgm:presLayoutVars>
          <dgm:chMax val="0"/>
          <dgm:chPref val="0"/>
          <dgm:bulletEnabled val="1"/>
        </dgm:presLayoutVars>
      </dgm:prSet>
      <dgm:spPr/>
    </dgm:pt>
    <dgm:pt modelId="{FE8ADD0A-3523-48E9-A9FE-4B16C74AA842}" type="pres">
      <dgm:prSet presAssocID="{2CC1D195-49CA-4E43-82B6-BB03C09DF7F5}" presName="parSh" presStyleLbl="node1" presStyleIdx="0" presStyleCnt="3"/>
      <dgm:spPr/>
    </dgm:pt>
    <dgm:pt modelId="{E9107E87-B3AC-47C9-96B0-04C996225AE2}" type="pres">
      <dgm:prSet presAssocID="{2CC1D195-49CA-4E43-82B6-BB03C09DF7F5}" presName="desTx" presStyleLbl="fgAcc1" presStyleIdx="0" presStyleCnt="3">
        <dgm:presLayoutVars>
          <dgm:bulletEnabled val="1"/>
        </dgm:presLayoutVars>
      </dgm:prSet>
      <dgm:spPr/>
    </dgm:pt>
    <dgm:pt modelId="{B2C11832-EDAF-4B2E-B72D-CC64E44B6E7B}" type="pres">
      <dgm:prSet presAssocID="{7655D874-446A-4F19-8A2B-FB1EAB774A26}" presName="sibTrans" presStyleLbl="sibTrans2D1" presStyleIdx="0" presStyleCnt="2"/>
      <dgm:spPr/>
    </dgm:pt>
    <dgm:pt modelId="{FC826C75-C9A0-4BDB-80D0-29664850DC88}" type="pres">
      <dgm:prSet presAssocID="{7655D874-446A-4F19-8A2B-FB1EAB774A26}" presName="connTx" presStyleLbl="sibTrans2D1" presStyleIdx="0" presStyleCnt="2"/>
      <dgm:spPr/>
    </dgm:pt>
    <dgm:pt modelId="{114CDE27-9AD8-467F-A5C7-09C5095DF187}" type="pres">
      <dgm:prSet presAssocID="{851935AE-6866-414A-8D19-1FF4EF8C6D8C}" presName="composite" presStyleCnt="0"/>
      <dgm:spPr/>
    </dgm:pt>
    <dgm:pt modelId="{508CFA25-EBEA-4087-8044-D467121A2F3E}" type="pres">
      <dgm:prSet presAssocID="{851935AE-6866-414A-8D19-1FF4EF8C6D8C}" presName="parTx" presStyleLbl="node1" presStyleIdx="0" presStyleCnt="3">
        <dgm:presLayoutVars>
          <dgm:chMax val="0"/>
          <dgm:chPref val="0"/>
          <dgm:bulletEnabled val="1"/>
        </dgm:presLayoutVars>
      </dgm:prSet>
      <dgm:spPr/>
    </dgm:pt>
    <dgm:pt modelId="{E361026D-3EC1-42EB-A2C1-60CFF34981A6}" type="pres">
      <dgm:prSet presAssocID="{851935AE-6866-414A-8D19-1FF4EF8C6D8C}" presName="parSh" presStyleLbl="node1" presStyleIdx="1" presStyleCnt="3"/>
      <dgm:spPr/>
    </dgm:pt>
    <dgm:pt modelId="{9F44BEBB-C32C-405D-BB33-0AEC629CF4DA}" type="pres">
      <dgm:prSet presAssocID="{851935AE-6866-414A-8D19-1FF4EF8C6D8C}" presName="desTx" presStyleLbl="fgAcc1" presStyleIdx="1" presStyleCnt="3">
        <dgm:presLayoutVars>
          <dgm:bulletEnabled val="1"/>
        </dgm:presLayoutVars>
      </dgm:prSet>
      <dgm:spPr/>
    </dgm:pt>
    <dgm:pt modelId="{6A0D6792-D9C8-48FC-A6AB-3B3E02CBB7D8}" type="pres">
      <dgm:prSet presAssocID="{7A997A1D-BB9A-4460-9288-CDBE51E91892}" presName="sibTrans" presStyleLbl="sibTrans2D1" presStyleIdx="1" presStyleCnt="2"/>
      <dgm:spPr/>
    </dgm:pt>
    <dgm:pt modelId="{FFD47C71-A6DA-4C3A-BB39-B379DFCFA742}" type="pres">
      <dgm:prSet presAssocID="{7A997A1D-BB9A-4460-9288-CDBE51E91892}" presName="connTx" presStyleLbl="sibTrans2D1" presStyleIdx="1" presStyleCnt="2"/>
      <dgm:spPr/>
    </dgm:pt>
    <dgm:pt modelId="{C4C23E26-E630-4899-8BD6-17A31F222D7B}" type="pres">
      <dgm:prSet presAssocID="{DC5B8DAA-9666-4A4F-BE6B-9366689C30F7}" presName="composite" presStyleCnt="0"/>
      <dgm:spPr/>
    </dgm:pt>
    <dgm:pt modelId="{E66450ED-6637-4750-B861-68E7492E21FD}" type="pres">
      <dgm:prSet presAssocID="{DC5B8DAA-9666-4A4F-BE6B-9366689C30F7}" presName="parTx" presStyleLbl="node1" presStyleIdx="1" presStyleCnt="3">
        <dgm:presLayoutVars>
          <dgm:chMax val="0"/>
          <dgm:chPref val="0"/>
          <dgm:bulletEnabled val="1"/>
        </dgm:presLayoutVars>
      </dgm:prSet>
      <dgm:spPr/>
    </dgm:pt>
    <dgm:pt modelId="{74D3A068-D334-40C8-8A23-6E5341E5F884}" type="pres">
      <dgm:prSet presAssocID="{DC5B8DAA-9666-4A4F-BE6B-9366689C30F7}" presName="parSh" presStyleLbl="node1" presStyleIdx="2" presStyleCnt="3"/>
      <dgm:spPr/>
    </dgm:pt>
    <dgm:pt modelId="{07FF42E6-8494-4A71-96B9-9DB23AB8ABFA}" type="pres">
      <dgm:prSet presAssocID="{DC5B8DAA-9666-4A4F-BE6B-9366689C30F7}" presName="desTx" presStyleLbl="fgAcc1" presStyleIdx="2" presStyleCnt="3">
        <dgm:presLayoutVars>
          <dgm:bulletEnabled val="1"/>
        </dgm:presLayoutVars>
      </dgm:prSet>
      <dgm:spPr/>
    </dgm:pt>
  </dgm:ptLst>
  <dgm:cxnLst>
    <dgm:cxn modelId="{F3114301-4D3E-4989-B54F-E95AF8659DAD}" srcId="{B85AE70F-CD0E-4CCD-ABE1-6EFA2902DFA7}" destId="{2B6038C2-A514-4638-98C0-E44F05CE90E3}" srcOrd="2" destOrd="0" parTransId="{878542BC-A205-4B8A-A458-AC8155CF4108}" sibTransId="{D3F4AB63-B227-4D6C-B8DF-660F2BD0D719}"/>
    <dgm:cxn modelId="{67323408-11F4-4C85-8B43-343D7CBE2699}" type="presOf" srcId="{7655D874-446A-4F19-8A2B-FB1EAB774A26}" destId="{FC826C75-C9A0-4BDB-80D0-29664850DC88}" srcOrd="1" destOrd="0" presId="urn:microsoft.com/office/officeart/2005/8/layout/process3"/>
    <dgm:cxn modelId="{43432A0B-7FE4-4A43-A9D3-81F91CABBE26}" type="presOf" srcId="{E163CEA1-C1A6-49E7-B621-9E94ACF0F5F7}" destId="{9F44BEBB-C32C-405D-BB33-0AEC629CF4DA}" srcOrd="0" destOrd="2" presId="urn:microsoft.com/office/officeart/2005/8/layout/process3"/>
    <dgm:cxn modelId="{F7FB860F-C5B1-4FD8-9E5F-01BDFAA6958E}" type="presOf" srcId="{B85AE70F-CD0E-4CCD-ABE1-6EFA2902DFA7}" destId="{E9107E87-B3AC-47C9-96B0-04C996225AE2}" srcOrd="0" destOrd="5" presId="urn:microsoft.com/office/officeart/2005/8/layout/process3"/>
    <dgm:cxn modelId="{3F15C20F-DF09-4049-B0E6-EFC7B5736818}" type="presOf" srcId="{866F6988-271A-42B2-80DA-8F0D0E3DCEBE}" destId="{9F44BEBB-C32C-405D-BB33-0AEC629CF4DA}" srcOrd="0" destOrd="8" presId="urn:microsoft.com/office/officeart/2005/8/layout/process3"/>
    <dgm:cxn modelId="{A8803012-6BBA-4B7F-A48B-087B907D7F2D}" srcId="{DC5B8DAA-9666-4A4F-BE6B-9366689C30F7}" destId="{3222E1FE-A695-4DA0-814C-237731A0E3CD}" srcOrd="1" destOrd="0" parTransId="{93EF7F27-2930-416E-B89D-468CCA3B448B}" sibTransId="{ADE3DD62-FA7C-453B-A99E-86D7CF2A99E6}"/>
    <dgm:cxn modelId="{BA53CE1B-7B7D-4614-A830-C8F4FB649A70}" type="presOf" srcId="{7655D874-446A-4F19-8A2B-FB1EAB774A26}" destId="{B2C11832-EDAF-4B2E-B72D-CC64E44B6E7B}" srcOrd="0" destOrd="0" presId="urn:microsoft.com/office/officeart/2005/8/layout/process3"/>
    <dgm:cxn modelId="{F45F7A1F-E548-47EC-9077-C90C69EA5893}" srcId="{2CC1D195-49CA-4E43-82B6-BB03C09DF7F5}" destId="{2640EA9C-8A7B-48F4-A959-13458AD60495}" srcOrd="1" destOrd="0" parTransId="{B05C5223-1061-40FC-8436-EB64DAF03357}" sibTransId="{BC071F1F-0E71-4885-A7C3-CB3AB146A80D}"/>
    <dgm:cxn modelId="{7CBF6822-B96C-445D-8CE5-244602C94D6B}" srcId="{B953682E-A616-4CEF-A78E-B0B0FBAB6983}" destId="{DC5B8DAA-9666-4A4F-BE6B-9366689C30F7}" srcOrd="2" destOrd="0" parTransId="{E4FAD949-1756-4204-A392-48B06C6A8FC6}" sibTransId="{2E84764E-F9A7-4772-B9B6-873C9E4A1C73}"/>
    <dgm:cxn modelId="{55587123-A82C-4A21-A1DF-833AF3FB4844}" type="presOf" srcId="{B953682E-A616-4CEF-A78E-B0B0FBAB6983}" destId="{F339A351-2AB7-42B4-BB1C-BEC720A7BAB7}" srcOrd="0" destOrd="0" presId="urn:microsoft.com/office/officeart/2005/8/layout/process3"/>
    <dgm:cxn modelId="{26B96225-EEB6-4A15-AD70-20001B747093}" srcId="{DC5B8DAA-9666-4A4F-BE6B-9366689C30F7}" destId="{0E5E21E1-0119-43AB-A130-DA2FA3EF3280}" srcOrd="4" destOrd="0" parTransId="{60C41DA6-9751-47A1-A3AD-8A9A646144B3}" sibTransId="{AD9E717A-A213-4B74-8CA9-9C0A2FA9D77E}"/>
    <dgm:cxn modelId="{A8A5162B-E139-4FF8-88B3-86BD8EA2F342}" srcId="{B953682E-A616-4CEF-A78E-B0B0FBAB6983}" destId="{851935AE-6866-414A-8D19-1FF4EF8C6D8C}" srcOrd="1" destOrd="0" parTransId="{19D4D5EA-175F-4808-8B66-D3FDBAB60B35}" sibTransId="{7A997A1D-BB9A-4460-9288-CDBE51E91892}"/>
    <dgm:cxn modelId="{0730D12B-A6D3-4DA0-91C8-DB8F71C46EC8}" srcId="{B85AE70F-CD0E-4CCD-ABE1-6EFA2902DFA7}" destId="{114901D3-C251-4772-BA16-9B931F043082}" srcOrd="0" destOrd="0" parTransId="{A4A67FF1-2ED8-49F4-8FBB-3D5A248E7D2A}" sibTransId="{AC9773BA-4A7E-456E-95D2-A630CEDE1999}"/>
    <dgm:cxn modelId="{962E1D2D-705A-4257-B902-9E38261A2EA9}" type="presOf" srcId="{F0583679-4B2B-4E29-97DB-10BF76EC6E80}" destId="{07FF42E6-8494-4A71-96B9-9DB23AB8ABFA}" srcOrd="0" destOrd="2" presId="urn:microsoft.com/office/officeart/2005/8/layout/process3"/>
    <dgm:cxn modelId="{A33A5637-69FD-445C-8A0F-244E4C1F01D0}" srcId="{851935AE-6866-414A-8D19-1FF4EF8C6D8C}" destId="{83413476-99DE-4A82-88EF-77D663F5202C}" srcOrd="1" destOrd="0" parTransId="{68CDC028-94A2-4E37-AC47-0708E72DECC3}" sibTransId="{BEC3D30B-D7C1-4C33-A039-DA313302626D}"/>
    <dgm:cxn modelId="{D8849F39-8003-4C89-A960-88448CC108BC}" srcId="{732EB414-C1F4-435B-BEC5-FECE9A12B68F}" destId="{0EBB3855-73D4-45EC-936C-A0D8F099F7C0}" srcOrd="1" destOrd="0" parTransId="{965F261D-545B-469A-95EB-46740DECEA3F}" sibTransId="{95CCAE0F-AB59-4510-B1EF-0B4E03130B0A}"/>
    <dgm:cxn modelId="{35FAD639-F5F1-4956-A858-66024CCF6F53}" type="presOf" srcId="{851935AE-6866-414A-8D19-1FF4EF8C6D8C}" destId="{E361026D-3EC1-42EB-A2C1-60CFF34981A6}" srcOrd="1" destOrd="0" presId="urn:microsoft.com/office/officeart/2005/8/layout/process3"/>
    <dgm:cxn modelId="{368DB65D-FF65-4EF7-9B96-053571EB4F01}" type="presOf" srcId="{6F20422F-8A16-4FE8-952B-475468319077}" destId="{E9107E87-B3AC-47C9-96B0-04C996225AE2}" srcOrd="0" destOrd="7" presId="urn:microsoft.com/office/officeart/2005/8/layout/process3"/>
    <dgm:cxn modelId="{855D0B5E-E290-4A3C-A7E6-C38A53C977EE}" type="presOf" srcId="{114901D3-C251-4772-BA16-9B931F043082}" destId="{E9107E87-B3AC-47C9-96B0-04C996225AE2}" srcOrd="0" destOrd="6" presId="urn:microsoft.com/office/officeart/2005/8/layout/process3"/>
    <dgm:cxn modelId="{8CEDBE42-CBC1-41C8-82EE-F2A0C04413AE}" type="presOf" srcId="{0EBB3855-73D4-45EC-936C-A0D8F099F7C0}" destId="{9F44BEBB-C32C-405D-BB33-0AEC629CF4DA}" srcOrd="0" destOrd="7" presId="urn:microsoft.com/office/officeart/2005/8/layout/process3"/>
    <dgm:cxn modelId="{77328A63-5F1C-4703-B6E5-DEC2F58D6508}" type="presOf" srcId="{3222E1FE-A695-4DA0-814C-237731A0E3CD}" destId="{07FF42E6-8494-4A71-96B9-9DB23AB8ABFA}" srcOrd="0" destOrd="3" presId="urn:microsoft.com/office/officeart/2005/8/layout/process3"/>
    <dgm:cxn modelId="{AE910744-94D5-4EE4-A4F2-D1EADDD9FDDF}" srcId="{B85AE70F-CD0E-4CCD-ABE1-6EFA2902DFA7}" destId="{6F20422F-8A16-4FE8-952B-475468319077}" srcOrd="1" destOrd="0" parTransId="{711463F6-8B2A-40B8-B02E-F153A83D9FCC}" sibTransId="{C95834EE-66D6-417F-883C-F8246A7DDD81}"/>
    <dgm:cxn modelId="{8AA62C4A-CFB2-4074-A04A-44929757CBAD}" srcId="{83413476-99DE-4A82-88EF-77D663F5202C}" destId="{E163CEA1-C1A6-49E7-B621-9E94ACF0F5F7}" srcOrd="0" destOrd="0" parTransId="{25C6BDDB-9314-494D-B031-8F93E616FB18}" sibTransId="{390FB996-7CA4-4039-B951-4D9B88883745}"/>
    <dgm:cxn modelId="{3418BB6B-648D-41DA-8930-4BB23D6BAE00}" srcId="{3AB644B2-DC0F-43B5-9D6B-140D02BF01D0}" destId="{7CC92884-F5AB-4062-A97B-F7B69BEA9C8E}" srcOrd="0" destOrd="0" parTransId="{F032AF78-A69C-43BE-8913-C02352C852B3}" sibTransId="{FD0A8FBE-EB84-476D-A94F-2EDE406A9E82}"/>
    <dgm:cxn modelId="{7EDB066D-6D48-46DE-B52E-6FAF4F9869AA}" type="presOf" srcId="{72BB4451-C4AC-4C13-8183-1031FBCA4CB4}" destId="{07FF42E6-8494-4A71-96B9-9DB23AB8ABFA}" srcOrd="0" destOrd="5" presId="urn:microsoft.com/office/officeart/2005/8/layout/process3"/>
    <dgm:cxn modelId="{0C16E56E-AD71-4571-B193-81EC90B1A8AC}" srcId="{3AB644B2-DC0F-43B5-9D6B-140D02BF01D0}" destId="{F0583679-4B2B-4E29-97DB-10BF76EC6E80}" srcOrd="1" destOrd="0" parTransId="{A227065D-E5BD-4E51-80DC-27FCAF7CA891}" sibTransId="{D0BAF5B6-C55C-4755-BC61-57304C687090}"/>
    <dgm:cxn modelId="{0B3EE94E-924F-4229-85D9-EC8A73FFE849}" type="presOf" srcId="{63FBA7FB-16ED-4B46-9FC2-FA0D4955B3A8}" destId="{9F44BEBB-C32C-405D-BB33-0AEC629CF4DA}" srcOrd="0" destOrd="4" presId="urn:microsoft.com/office/officeart/2005/8/layout/process3"/>
    <dgm:cxn modelId="{7CDEE570-FA3C-442E-B37F-E322AEB05813}" type="presOf" srcId="{83413476-99DE-4A82-88EF-77D663F5202C}" destId="{9F44BEBB-C32C-405D-BB33-0AEC629CF4DA}" srcOrd="0" destOrd="1" presId="urn:microsoft.com/office/officeart/2005/8/layout/process3"/>
    <dgm:cxn modelId="{C0AA8552-E98A-4248-8584-F7434588410E}" type="presOf" srcId="{0E5E21E1-0119-43AB-A130-DA2FA3EF3280}" destId="{07FF42E6-8494-4A71-96B9-9DB23AB8ABFA}" srcOrd="0" destOrd="6" presId="urn:microsoft.com/office/officeart/2005/8/layout/process3"/>
    <dgm:cxn modelId="{0EABEE72-2390-42DB-BA8C-9AC3CDF4C3B2}" srcId="{851935AE-6866-414A-8D19-1FF4EF8C6D8C}" destId="{D18754FA-40B1-4578-8683-3C77E2592680}" srcOrd="0" destOrd="0" parTransId="{DD2A2CE0-643F-498F-B134-8B2DC82B377C}" sibTransId="{8F461363-EE50-4C1B-8CC5-31B349507507}"/>
    <dgm:cxn modelId="{4E764F54-7E38-40AD-9C01-4D05863F7779}" srcId="{DC5B8DAA-9666-4A4F-BE6B-9366689C30F7}" destId="{72BB4451-C4AC-4C13-8183-1031FBCA4CB4}" srcOrd="3" destOrd="0" parTransId="{DC6249E5-DEAC-48E7-B77B-1AAF0A776FA7}" sibTransId="{7DD5734A-8A96-4F0F-9A9C-E14E057457ED}"/>
    <dgm:cxn modelId="{C28D6455-05B7-48EA-AFC0-C8A840C11475}" type="presOf" srcId="{2640EA9C-8A7B-48F4-A959-13458AD60495}" destId="{E9107E87-B3AC-47C9-96B0-04C996225AE2}" srcOrd="0" destOrd="1" presId="urn:microsoft.com/office/officeart/2005/8/layout/process3"/>
    <dgm:cxn modelId="{29566D75-9FAE-4579-9123-240ECDFF520A}" type="presOf" srcId="{72CC6357-0A2D-4CF5-B530-C0212215E3EC}" destId="{E9107E87-B3AC-47C9-96B0-04C996225AE2}" srcOrd="0" destOrd="2" presId="urn:microsoft.com/office/officeart/2005/8/layout/process3"/>
    <dgm:cxn modelId="{EBAC9375-1B98-4409-9CE4-B2F1195E5D6A}" type="presOf" srcId="{DC5B8DAA-9666-4A4F-BE6B-9366689C30F7}" destId="{74D3A068-D334-40C8-8A23-6E5341E5F884}" srcOrd="1" destOrd="0" presId="urn:microsoft.com/office/officeart/2005/8/layout/process3"/>
    <dgm:cxn modelId="{69904156-1F44-4F22-B14F-55CDE0EEEAF7}" type="presOf" srcId="{7A997A1D-BB9A-4460-9288-CDBE51E91892}" destId="{FFD47C71-A6DA-4C3A-BB39-B379DFCFA742}" srcOrd="1" destOrd="0" presId="urn:microsoft.com/office/officeart/2005/8/layout/process3"/>
    <dgm:cxn modelId="{2238B359-5C79-4212-B8BC-2C4FF8FCDF88}" type="presOf" srcId="{72916DF7-EB11-4B4F-BCD3-B742B7A81102}" destId="{07FF42E6-8494-4A71-96B9-9DB23AB8ABFA}" srcOrd="0" destOrd="4" presId="urn:microsoft.com/office/officeart/2005/8/layout/process3"/>
    <dgm:cxn modelId="{B95E857C-8490-4C88-84D7-3567D1A28075}" type="presOf" srcId="{7CC92884-F5AB-4062-A97B-F7B69BEA9C8E}" destId="{07FF42E6-8494-4A71-96B9-9DB23AB8ABFA}" srcOrd="0" destOrd="1" presId="urn:microsoft.com/office/officeart/2005/8/layout/process3"/>
    <dgm:cxn modelId="{6612307F-5C2E-49C2-B341-CF2174696AB9}" srcId="{2CC1D195-49CA-4E43-82B6-BB03C09DF7F5}" destId="{E4ABC69C-73E1-47E8-AD4C-7A5F7AEA3960}" srcOrd="0" destOrd="0" parTransId="{CB897272-7C91-4B0E-BE01-FD2E1071328B}" sibTransId="{BC4FAC4F-4DB8-479F-AA31-D977086779F4}"/>
    <dgm:cxn modelId="{A9B32982-A587-448A-980F-C74F607C99F2}" type="presOf" srcId="{2CC1D195-49CA-4E43-82B6-BB03C09DF7F5}" destId="{FE8ADD0A-3523-48E9-A9FE-4B16C74AA842}" srcOrd="1" destOrd="0" presId="urn:microsoft.com/office/officeart/2005/8/layout/process3"/>
    <dgm:cxn modelId="{8FD8EE82-F998-4A9B-9993-370B757B99F7}" srcId="{DC5B8DAA-9666-4A4F-BE6B-9366689C30F7}" destId="{3AB644B2-DC0F-43B5-9D6B-140D02BF01D0}" srcOrd="0" destOrd="0" parTransId="{A9CB04C3-47B6-4F26-A250-BFF3DF5B2413}" sibTransId="{FC3DB912-0C33-47F1-8B4A-514757C740DF}"/>
    <dgm:cxn modelId="{504EB995-CC0B-4816-A2B9-AD7782E0AA98}" srcId="{DC5B8DAA-9666-4A4F-BE6B-9366689C30F7}" destId="{72916DF7-EB11-4B4F-BCD3-B742B7A81102}" srcOrd="2" destOrd="0" parTransId="{E8D4793F-A739-4FA9-BC24-8C10316BE342}" sibTransId="{567A1BE9-0818-4083-81BC-722679108850}"/>
    <dgm:cxn modelId="{17CB57A3-8057-44A3-9B2E-BDF696066937}" type="presOf" srcId="{3AB644B2-DC0F-43B5-9D6B-140D02BF01D0}" destId="{07FF42E6-8494-4A71-96B9-9DB23AB8ABFA}" srcOrd="0" destOrd="0" presId="urn:microsoft.com/office/officeart/2005/8/layout/process3"/>
    <dgm:cxn modelId="{AFBADCA9-B15C-4ADE-ACE6-6F63A5F470E8}" srcId="{732EB414-C1F4-435B-BEC5-FECE9A12B68F}" destId="{866F6988-271A-42B2-80DA-8F0D0E3DCEBE}" srcOrd="2" destOrd="0" parTransId="{DF5D0DA3-8FD5-426D-9651-A904F3D79221}" sibTransId="{8E943B66-B728-45CF-BDB8-AFE05650D700}"/>
    <dgm:cxn modelId="{222B03AD-69B3-4073-827F-415E35594891}" type="presOf" srcId="{DC5B8DAA-9666-4A4F-BE6B-9366689C30F7}" destId="{E66450ED-6637-4750-B861-68E7492E21FD}" srcOrd="0" destOrd="0" presId="urn:microsoft.com/office/officeart/2005/8/layout/process3"/>
    <dgm:cxn modelId="{9A0E05B1-6654-4E67-8EA5-53CAC3C5E358}" srcId="{2640EA9C-8A7B-48F4-A959-13458AD60495}" destId="{72CC6357-0A2D-4CF5-B530-C0212215E3EC}" srcOrd="0" destOrd="0" parTransId="{4B51487F-4F11-4475-A46B-378D2B74392C}" sibTransId="{2F1451C2-FBAC-4E46-8D84-88CFD7200C48}"/>
    <dgm:cxn modelId="{BBCF4DB9-0ADF-462D-B278-F31FC60835DE}" type="presOf" srcId="{F63CCB93-21D4-4D04-AD46-F8F9E0451E20}" destId="{E9107E87-B3AC-47C9-96B0-04C996225AE2}" srcOrd="0" destOrd="3" presId="urn:microsoft.com/office/officeart/2005/8/layout/process3"/>
    <dgm:cxn modelId="{A39FB8C0-3432-43A2-AB94-5E9C758DF0C8}" srcId="{2640EA9C-8A7B-48F4-A959-13458AD60495}" destId="{F63CCB93-21D4-4D04-AD46-F8F9E0451E20}" srcOrd="1" destOrd="0" parTransId="{3B3B4B26-F766-4C57-AD5D-A098F2DA3E77}" sibTransId="{B422991A-DF7F-42B9-AFD8-D69DC63193E3}"/>
    <dgm:cxn modelId="{576F24C1-8617-464E-8985-5A81B779B734}" srcId="{83413476-99DE-4A82-88EF-77D663F5202C}" destId="{7B697B94-52EE-47B8-A70D-9D2BEB6F5E87}" srcOrd="1" destOrd="0" parTransId="{CAC917AE-22FF-4895-89C5-86C603FFBA73}" sibTransId="{AADA23FB-130E-48F5-A523-318B66B8EA85}"/>
    <dgm:cxn modelId="{74CCA9C7-5DD9-4DC9-8518-0A89830B8616}" type="presOf" srcId="{7B697B94-52EE-47B8-A70D-9D2BEB6F5E87}" destId="{9F44BEBB-C32C-405D-BB33-0AEC629CF4DA}" srcOrd="0" destOrd="3" presId="urn:microsoft.com/office/officeart/2005/8/layout/process3"/>
    <dgm:cxn modelId="{56482EC9-4B70-41F4-9FA8-2FDA90D134F6}" srcId="{851935AE-6866-414A-8D19-1FF4EF8C6D8C}" destId="{732EB414-C1F4-435B-BEC5-FECE9A12B68F}" srcOrd="2" destOrd="0" parTransId="{7C1CBE0C-B8D1-467E-91E2-46852846D1E2}" sibTransId="{ACC3AFE7-B90A-428A-A02B-B391A35E8E7E}"/>
    <dgm:cxn modelId="{7C05B4C9-CF30-41C8-9A16-C055870DBB35}" type="presOf" srcId="{D18754FA-40B1-4578-8683-3C77E2592680}" destId="{9F44BEBB-C32C-405D-BB33-0AEC629CF4DA}" srcOrd="0" destOrd="0" presId="urn:microsoft.com/office/officeart/2005/8/layout/process3"/>
    <dgm:cxn modelId="{431510CA-EC0F-468A-A6AD-F6F35DFD0992}" type="presOf" srcId="{732EB414-C1F4-435B-BEC5-FECE9A12B68F}" destId="{9F44BEBB-C32C-405D-BB33-0AEC629CF4DA}" srcOrd="0" destOrd="5" presId="urn:microsoft.com/office/officeart/2005/8/layout/process3"/>
    <dgm:cxn modelId="{448867CB-CD86-4611-9167-69FB5ABF7B51}" type="presOf" srcId="{E39378FD-187E-4727-9C23-3C172D31834F}" destId="{E9107E87-B3AC-47C9-96B0-04C996225AE2}" srcOrd="0" destOrd="4" presId="urn:microsoft.com/office/officeart/2005/8/layout/process3"/>
    <dgm:cxn modelId="{0D1D9AD4-2303-4EA6-8CC4-4BF3C69B77C5}" type="presOf" srcId="{DFC26490-2AE4-4DDA-862D-D39326168966}" destId="{9F44BEBB-C32C-405D-BB33-0AEC629CF4DA}" srcOrd="0" destOrd="6" presId="urn:microsoft.com/office/officeart/2005/8/layout/process3"/>
    <dgm:cxn modelId="{5A0503D5-3AD0-4930-9790-0AB75C5AC411}" srcId="{2CC1D195-49CA-4E43-82B6-BB03C09DF7F5}" destId="{B85AE70F-CD0E-4CCD-ABE1-6EFA2902DFA7}" srcOrd="2" destOrd="0" parTransId="{11685232-C872-4929-96D3-B28479C0C800}" sibTransId="{0E23BCD3-4D35-4B22-B0DC-A704BF5EA162}"/>
    <dgm:cxn modelId="{54EE71D6-CF94-41D0-9D68-F859A3C370D4}" type="presOf" srcId="{2CC1D195-49CA-4E43-82B6-BB03C09DF7F5}" destId="{A35C4A81-3A52-47A5-8AA5-0CCB8B0FC3CB}" srcOrd="0" destOrd="0" presId="urn:microsoft.com/office/officeart/2005/8/layout/process3"/>
    <dgm:cxn modelId="{966684D8-7942-4C34-A18D-4395C3776856}" srcId="{83413476-99DE-4A82-88EF-77D663F5202C}" destId="{63FBA7FB-16ED-4B46-9FC2-FA0D4955B3A8}" srcOrd="2" destOrd="0" parTransId="{8EA79508-F2AE-44CF-B772-E12DB960B328}" sibTransId="{FA593DD7-3D79-49F7-BA7C-1F2CDA786BFD}"/>
    <dgm:cxn modelId="{E83CBBE8-7EEB-4C6B-92A3-24EE0FD7B2B9}" type="presOf" srcId="{851935AE-6866-414A-8D19-1FF4EF8C6D8C}" destId="{508CFA25-EBEA-4087-8044-D467121A2F3E}" srcOrd="0" destOrd="0" presId="urn:microsoft.com/office/officeart/2005/8/layout/process3"/>
    <dgm:cxn modelId="{A6815DEB-6DE1-4ACB-99B1-E97C092AB7CA}" type="presOf" srcId="{2B6038C2-A514-4638-98C0-E44F05CE90E3}" destId="{E9107E87-B3AC-47C9-96B0-04C996225AE2}" srcOrd="0" destOrd="8" presId="urn:microsoft.com/office/officeart/2005/8/layout/process3"/>
    <dgm:cxn modelId="{203F10F5-16D4-44B6-8BFF-56A6C697B0D7}" type="presOf" srcId="{E4ABC69C-73E1-47E8-AD4C-7A5F7AEA3960}" destId="{E9107E87-B3AC-47C9-96B0-04C996225AE2}" srcOrd="0" destOrd="0" presId="urn:microsoft.com/office/officeart/2005/8/layout/process3"/>
    <dgm:cxn modelId="{3E822FF5-2395-4F9A-8934-8FE9863E71D0}" srcId="{732EB414-C1F4-435B-BEC5-FECE9A12B68F}" destId="{DFC26490-2AE4-4DDA-862D-D39326168966}" srcOrd="0" destOrd="0" parTransId="{20031387-EB36-4545-9616-7EF363B6895D}" sibTransId="{18F57422-B814-43CC-86A2-BF679CE48204}"/>
    <dgm:cxn modelId="{ED35D2F7-9C8E-4E5E-8FAD-E66CFE8253CA}" srcId="{B953682E-A616-4CEF-A78E-B0B0FBAB6983}" destId="{2CC1D195-49CA-4E43-82B6-BB03C09DF7F5}" srcOrd="0" destOrd="0" parTransId="{28F3E647-28F7-491B-B4F3-B94B05FA847F}" sibTransId="{7655D874-446A-4F19-8A2B-FB1EAB774A26}"/>
    <dgm:cxn modelId="{7F796CFC-EF7F-45D3-A5D6-561D262497AA}" type="presOf" srcId="{7A997A1D-BB9A-4460-9288-CDBE51E91892}" destId="{6A0D6792-D9C8-48FC-A6AB-3B3E02CBB7D8}" srcOrd="0" destOrd="0" presId="urn:microsoft.com/office/officeart/2005/8/layout/process3"/>
    <dgm:cxn modelId="{0A5B74FE-16A0-4B71-807E-B12CD6A9924B}" srcId="{2640EA9C-8A7B-48F4-A959-13458AD60495}" destId="{E39378FD-187E-4727-9C23-3C172D31834F}" srcOrd="2" destOrd="0" parTransId="{8235C1C6-D1E2-4982-B5DF-8693A06679E2}" sibTransId="{0EEC3CF9-D81E-42D6-A22C-B04D95D6FAFE}"/>
    <dgm:cxn modelId="{4F1F0B0E-2E5F-4955-AE35-A52E9FB2487B}" type="presParOf" srcId="{F339A351-2AB7-42B4-BB1C-BEC720A7BAB7}" destId="{A727E273-4EF1-4930-8FC4-4A9E8A2736C0}" srcOrd="0" destOrd="0" presId="urn:microsoft.com/office/officeart/2005/8/layout/process3"/>
    <dgm:cxn modelId="{814FE772-CD0F-42F2-8852-3DA1735E679E}" type="presParOf" srcId="{A727E273-4EF1-4930-8FC4-4A9E8A2736C0}" destId="{A35C4A81-3A52-47A5-8AA5-0CCB8B0FC3CB}" srcOrd="0" destOrd="0" presId="urn:microsoft.com/office/officeart/2005/8/layout/process3"/>
    <dgm:cxn modelId="{54D482E1-AD08-47F7-9214-A1F052D05B60}" type="presParOf" srcId="{A727E273-4EF1-4930-8FC4-4A9E8A2736C0}" destId="{FE8ADD0A-3523-48E9-A9FE-4B16C74AA842}" srcOrd="1" destOrd="0" presId="urn:microsoft.com/office/officeart/2005/8/layout/process3"/>
    <dgm:cxn modelId="{C3B7111B-A9DD-4055-9911-7C8F79908E34}" type="presParOf" srcId="{A727E273-4EF1-4930-8FC4-4A9E8A2736C0}" destId="{E9107E87-B3AC-47C9-96B0-04C996225AE2}" srcOrd="2" destOrd="0" presId="urn:microsoft.com/office/officeart/2005/8/layout/process3"/>
    <dgm:cxn modelId="{188B9B52-2AA4-41CC-938D-FCC0BACF38A1}" type="presParOf" srcId="{F339A351-2AB7-42B4-BB1C-BEC720A7BAB7}" destId="{B2C11832-EDAF-4B2E-B72D-CC64E44B6E7B}" srcOrd="1" destOrd="0" presId="urn:microsoft.com/office/officeart/2005/8/layout/process3"/>
    <dgm:cxn modelId="{B3B3B932-6A67-4E4A-9812-2BE4302C793E}" type="presParOf" srcId="{B2C11832-EDAF-4B2E-B72D-CC64E44B6E7B}" destId="{FC826C75-C9A0-4BDB-80D0-29664850DC88}" srcOrd="0" destOrd="0" presId="urn:microsoft.com/office/officeart/2005/8/layout/process3"/>
    <dgm:cxn modelId="{2A0D5E2C-FCF8-40F0-9F1D-F894AB045752}" type="presParOf" srcId="{F339A351-2AB7-42B4-BB1C-BEC720A7BAB7}" destId="{114CDE27-9AD8-467F-A5C7-09C5095DF187}" srcOrd="2" destOrd="0" presId="urn:microsoft.com/office/officeart/2005/8/layout/process3"/>
    <dgm:cxn modelId="{28E4A976-14EB-4920-9623-45DF8A91E591}" type="presParOf" srcId="{114CDE27-9AD8-467F-A5C7-09C5095DF187}" destId="{508CFA25-EBEA-4087-8044-D467121A2F3E}" srcOrd="0" destOrd="0" presId="urn:microsoft.com/office/officeart/2005/8/layout/process3"/>
    <dgm:cxn modelId="{06B582AE-05FB-4F4F-A7C2-CB8AC8679C12}" type="presParOf" srcId="{114CDE27-9AD8-467F-A5C7-09C5095DF187}" destId="{E361026D-3EC1-42EB-A2C1-60CFF34981A6}" srcOrd="1" destOrd="0" presId="urn:microsoft.com/office/officeart/2005/8/layout/process3"/>
    <dgm:cxn modelId="{9C1BFFBB-B729-41DD-A8F9-0FE80A9B587D}" type="presParOf" srcId="{114CDE27-9AD8-467F-A5C7-09C5095DF187}" destId="{9F44BEBB-C32C-405D-BB33-0AEC629CF4DA}" srcOrd="2" destOrd="0" presId="urn:microsoft.com/office/officeart/2005/8/layout/process3"/>
    <dgm:cxn modelId="{99A2356D-EA13-4ABA-989A-960D5C507E34}" type="presParOf" srcId="{F339A351-2AB7-42B4-BB1C-BEC720A7BAB7}" destId="{6A0D6792-D9C8-48FC-A6AB-3B3E02CBB7D8}" srcOrd="3" destOrd="0" presId="urn:microsoft.com/office/officeart/2005/8/layout/process3"/>
    <dgm:cxn modelId="{22F348EE-95BE-4C95-92C1-0DEEFB35B5AD}" type="presParOf" srcId="{6A0D6792-D9C8-48FC-A6AB-3B3E02CBB7D8}" destId="{FFD47C71-A6DA-4C3A-BB39-B379DFCFA742}" srcOrd="0" destOrd="0" presId="urn:microsoft.com/office/officeart/2005/8/layout/process3"/>
    <dgm:cxn modelId="{33798933-1796-4D74-A04A-6B4E2B0BF4C8}" type="presParOf" srcId="{F339A351-2AB7-42B4-BB1C-BEC720A7BAB7}" destId="{C4C23E26-E630-4899-8BD6-17A31F222D7B}" srcOrd="4" destOrd="0" presId="urn:microsoft.com/office/officeart/2005/8/layout/process3"/>
    <dgm:cxn modelId="{75983361-5798-4E14-85BF-20511CB048E6}" type="presParOf" srcId="{C4C23E26-E630-4899-8BD6-17A31F222D7B}" destId="{E66450ED-6637-4750-B861-68E7492E21FD}" srcOrd="0" destOrd="0" presId="urn:microsoft.com/office/officeart/2005/8/layout/process3"/>
    <dgm:cxn modelId="{5C3F8BA3-2801-4582-9E5C-A305FB44A3A9}" type="presParOf" srcId="{C4C23E26-E630-4899-8BD6-17A31F222D7B}" destId="{74D3A068-D334-40C8-8A23-6E5341E5F884}" srcOrd="1" destOrd="0" presId="urn:microsoft.com/office/officeart/2005/8/layout/process3"/>
    <dgm:cxn modelId="{4BDD4640-A648-4CB1-86A6-F5A285B2DD80}" type="presParOf" srcId="{C4C23E26-E630-4899-8BD6-17A31F222D7B}" destId="{07FF42E6-8494-4A71-96B9-9DB23AB8ABFA}"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1D43E-2B14-47E0-AFD3-A957929E13BA}">
      <dsp:nvSpPr>
        <dsp:cNvPr id="0" name=""/>
        <dsp:cNvSpPr/>
      </dsp:nvSpPr>
      <dsp:spPr>
        <a:xfrm>
          <a:off x="998357" y="597593"/>
          <a:ext cx="1067554" cy="1067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31B15-D560-49CB-8E33-3D39DC94274C}">
      <dsp:nvSpPr>
        <dsp:cNvPr id="0" name=""/>
        <dsp:cNvSpPr/>
      </dsp:nvSpPr>
      <dsp:spPr>
        <a:xfrm>
          <a:off x="7056" y="1800128"/>
          <a:ext cx="3050156" cy="4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Know</a:t>
          </a:r>
        </a:p>
      </dsp:txBody>
      <dsp:txXfrm>
        <a:off x="7056" y="1800128"/>
        <a:ext cx="3050156" cy="457523"/>
      </dsp:txXfrm>
    </dsp:sp>
    <dsp:sp modelId="{0E28BF87-69C0-4FE0-A1A8-9F5F6005AC6C}">
      <dsp:nvSpPr>
        <dsp:cNvPr id="0" name=""/>
        <dsp:cNvSpPr/>
      </dsp:nvSpPr>
      <dsp:spPr>
        <a:xfrm>
          <a:off x="7056" y="2320433"/>
          <a:ext cx="3050156" cy="1416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Know your Data (Observability)</a:t>
          </a:r>
        </a:p>
        <a:p>
          <a:pPr marL="171450" lvl="1" indent="-171450" algn="l" defTabSz="755650">
            <a:lnSpc>
              <a:spcPct val="90000"/>
            </a:lnSpc>
            <a:spcBef>
              <a:spcPct val="0"/>
            </a:spcBef>
            <a:spcAft>
              <a:spcPct val="15000"/>
            </a:spcAft>
            <a:buChar char="•"/>
          </a:pPr>
          <a:r>
            <a:rPr lang="en-US" sz="1700" kern="1200"/>
            <a:t>Data Quality Metrics:</a:t>
          </a:r>
        </a:p>
        <a:p>
          <a:pPr marL="171450" lvl="1" indent="-171450" algn="l" defTabSz="755650">
            <a:lnSpc>
              <a:spcPct val="90000"/>
            </a:lnSpc>
            <a:spcBef>
              <a:spcPct val="0"/>
            </a:spcBef>
            <a:spcAft>
              <a:spcPct val="15000"/>
            </a:spcAft>
            <a:buChar char="•"/>
          </a:pPr>
          <a:r>
            <a:rPr lang="en-US" sz="1700" kern="1200"/>
            <a:t>Continuous Monitoring:</a:t>
          </a:r>
        </a:p>
        <a:p>
          <a:pPr marL="171450" lvl="1" indent="-171450" algn="l" defTabSz="755650">
            <a:lnSpc>
              <a:spcPct val="90000"/>
            </a:lnSpc>
            <a:spcBef>
              <a:spcPct val="0"/>
            </a:spcBef>
            <a:spcAft>
              <a:spcPct val="15000"/>
            </a:spcAft>
            <a:buChar char="•"/>
          </a:pPr>
          <a:r>
            <a:rPr lang="en-US" sz="1700" kern="1200"/>
            <a:t>Alerts and Notifications:</a:t>
          </a:r>
        </a:p>
      </dsp:txBody>
      <dsp:txXfrm>
        <a:off x="7056" y="2320433"/>
        <a:ext cx="3050156" cy="1416229"/>
      </dsp:txXfrm>
    </dsp:sp>
    <dsp:sp modelId="{93F73F3A-6386-4DC5-8148-8D1965A2C511}">
      <dsp:nvSpPr>
        <dsp:cNvPr id="0" name=""/>
        <dsp:cNvSpPr/>
      </dsp:nvSpPr>
      <dsp:spPr>
        <a:xfrm>
          <a:off x="4582290" y="597593"/>
          <a:ext cx="1067554" cy="1067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CF0149-39AF-4A01-9AB0-2FD7BD675E27}">
      <dsp:nvSpPr>
        <dsp:cNvPr id="0" name=""/>
        <dsp:cNvSpPr/>
      </dsp:nvSpPr>
      <dsp:spPr>
        <a:xfrm>
          <a:off x="3590989" y="1800128"/>
          <a:ext cx="3050156" cy="4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Understand</a:t>
          </a:r>
        </a:p>
      </dsp:txBody>
      <dsp:txXfrm>
        <a:off x="3590989" y="1800128"/>
        <a:ext cx="3050156" cy="457523"/>
      </dsp:txXfrm>
    </dsp:sp>
    <dsp:sp modelId="{1F43A754-F3B7-4C5A-B82C-2AB692B3F14B}">
      <dsp:nvSpPr>
        <dsp:cNvPr id="0" name=""/>
        <dsp:cNvSpPr/>
      </dsp:nvSpPr>
      <dsp:spPr>
        <a:xfrm>
          <a:off x="3590989" y="2320433"/>
          <a:ext cx="3050156" cy="1416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Understand your Data (Data Due Diligence)</a:t>
          </a:r>
        </a:p>
        <a:p>
          <a:pPr marL="171450" lvl="1" indent="-171450" algn="l" defTabSz="755650">
            <a:lnSpc>
              <a:spcPct val="90000"/>
            </a:lnSpc>
            <a:spcBef>
              <a:spcPct val="0"/>
            </a:spcBef>
            <a:spcAft>
              <a:spcPct val="15000"/>
            </a:spcAft>
            <a:buChar char="•"/>
          </a:pPr>
          <a:r>
            <a:rPr lang="en-US" sz="1700" kern="1200"/>
            <a:t>Data Profiling:</a:t>
          </a:r>
        </a:p>
        <a:p>
          <a:pPr marL="171450" lvl="1" indent="-171450" algn="l" defTabSz="755650">
            <a:lnSpc>
              <a:spcPct val="90000"/>
            </a:lnSpc>
            <a:spcBef>
              <a:spcPct val="0"/>
            </a:spcBef>
            <a:spcAft>
              <a:spcPct val="15000"/>
            </a:spcAft>
            <a:buChar char="•"/>
          </a:pPr>
          <a:r>
            <a:rPr lang="en-US" sz="1700" kern="1200"/>
            <a:t>Data Validation:</a:t>
          </a:r>
        </a:p>
        <a:p>
          <a:pPr marL="171450" lvl="1" indent="-171450" algn="l" defTabSz="755650">
            <a:lnSpc>
              <a:spcPct val="90000"/>
            </a:lnSpc>
            <a:spcBef>
              <a:spcPct val="0"/>
            </a:spcBef>
            <a:spcAft>
              <a:spcPct val="15000"/>
            </a:spcAft>
            <a:buChar char="•"/>
          </a:pPr>
          <a:r>
            <a:rPr lang="en-US" sz="1700" kern="1200"/>
            <a:t>Data Lineage:</a:t>
          </a:r>
        </a:p>
      </dsp:txBody>
      <dsp:txXfrm>
        <a:off x="3590989" y="2320433"/>
        <a:ext cx="3050156" cy="1416229"/>
      </dsp:txXfrm>
    </dsp:sp>
    <dsp:sp modelId="{F560B23E-DECE-4213-9CA4-1AF475967926}">
      <dsp:nvSpPr>
        <dsp:cNvPr id="0" name=""/>
        <dsp:cNvSpPr/>
      </dsp:nvSpPr>
      <dsp:spPr>
        <a:xfrm>
          <a:off x="8166224" y="597593"/>
          <a:ext cx="1067554" cy="1067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3564DC-3F19-497A-BE45-D6E912E68DC2}">
      <dsp:nvSpPr>
        <dsp:cNvPr id="0" name=""/>
        <dsp:cNvSpPr/>
      </dsp:nvSpPr>
      <dsp:spPr>
        <a:xfrm>
          <a:off x="7174923" y="1800128"/>
          <a:ext cx="3050156" cy="4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Heal</a:t>
          </a:r>
        </a:p>
      </dsp:txBody>
      <dsp:txXfrm>
        <a:off x="7174923" y="1800128"/>
        <a:ext cx="3050156" cy="457523"/>
      </dsp:txXfrm>
    </dsp:sp>
    <dsp:sp modelId="{93AB98DA-707D-4DDE-97D9-C2339B17362B}">
      <dsp:nvSpPr>
        <dsp:cNvPr id="0" name=""/>
        <dsp:cNvSpPr/>
      </dsp:nvSpPr>
      <dsp:spPr>
        <a:xfrm>
          <a:off x="7174923" y="2320433"/>
          <a:ext cx="3050156" cy="1416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Heal your Data (Self healing &amp; Remediation)</a:t>
          </a:r>
        </a:p>
        <a:p>
          <a:pPr marL="171450" lvl="1" indent="-171450" algn="l" defTabSz="755650">
            <a:lnSpc>
              <a:spcPct val="90000"/>
            </a:lnSpc>
            <a:spcBef>
              <a:spcPct val="0"/>
            </a:spcBef>
            <a:spcAft>
              <a:spcPct val="15000"/>
            </a:spcAft>
            <a:buChar char="•"/>
          </a:pPr>
          <a:r>
            <a:rPr lang="en-US" sz="1700" kern="1200"/>
            <a:t>Data Cleansing:</a:t>
          </a:r>
        </a:p>
        <a:p>
          <a:pPr marL="171450" lvl="1" indent="-171450" algn="l" defTabSz="755650">
            <a:lnSpc>
              <a:spcPct val="90000"/>
            </a:lnSpc>
            <a:spcBef>
              <a:spcPct val="0"/>
            </a:spcBef>
            <a:spcAft>
              <a:spcPct val="15000"/>
            </a:spcAft>
            <a:buChar char="•"/>
          </a:pPr>
          <a:r>
            <a:rPr lang="en-US" sz="1700" kern="1200"/>
            <a:t>Automated Workflows:</a:t>
          </a:r>
        </a:p>
      </dsp:txBody>
      <dsp:txXfrm>
        <a:off x="7174923" y="2320433"/>
        <a:ext cx="3050156" cy="1416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1A2E9-0280-41C1-BCDD-1AD082D33D50}">
      <dsp:nvSpPr>
        <dsp:cNvPr id="0" name=""/>
        <dsp:cNvSpPr/>
      </dsp:nvSpPr>
      <dsp:spPr>
        <a:xfrm>
          <a:off x="818004" y="284913"/>
          <a:ext cx="870321" cy="870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855DF7-681F-4252-A9A5-7B70AF4BBB6A}">
      <dsp:nvSpPr>
        <dsp:cNvPr id="0" name=""/>
        <dsp:cNvSpPr/>
      </dsp:nvSpPr>
      <dsp:spPr>
        <a:xfrm>
          <a:off x="9849" y="1387623"/>
          <a:ext cx="2486631" cy="44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NZ" sz="1400" kern="1200" dirty="0"/>
            <a:t>Know your Data (Observability)</a:t>
          </a:r>
        </a:p>
      </dsp:txBody>
      <dsp:txXfrm>
        <a:off x="9849" y="1387623"/>
        <a:ext cx="2486631" cy="442931"/>
      </dsp:txXfrm>
    </dsp:sp>
    <dsp:sp modelId="{737207BA-CE1A-453F-8342-3BA811E10691}">
      <dsp:nvSpPr>
        <dsp:cNvPr id="0" name=""/>
        <dsp:cNvSpPr/>
      </dsp:nvSpPr>
      <dsp:spPr>
        <a:xfrm>
          <a:off x="9849" y="1938642"/>
          <a:ext cx="2486631" cy="3750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NZ" sz="1100" b="1" kern="1200"/>
            <a:t>Data Quality Metrics</a:t>
          </a:r>
          <a:r>
            <a:rPr lang="en-NZ" sz="1100" kern="1200"/>
            <a:t>:</a:t>
          </a:r>
        </a:p>
        <a:p>
          <a:pPr marL="57150" lvl="1" indent="-57150" algn="l" defTabSz="488950">
            <a:lnSpc>
              <a:spcPct val="90000"/>
            </a:lnSpc>
            <a:spcBef>
              <a:spcPct val="0"/>
            </a:spcBef>
            <a:spcAft>
              <a:spcPct val="15000"/>
            </a:spcAft>
            <a:buChar char="•"/>
          </a:pPr>
          <a:r>
            <a:rPr lang="en-NZ" sz="1100" kern="1200" dirty="0"/>
            <a:t>Define and calculate data quality metrics, such as data completeness, data accuracy, and data freshness.</a:t>
          </a:r>
        </a:p>
        <a:p>
          <a:pPr marL="57150" lvl="1" indent="-57150" algn="l" defTabSz="488950">
            <a:lnSpc>
              <a:spcPct val="90000"/>
            </a:lnSpc>
            <a:spcBef>
              <a:spcPct val="0"/>
            </a:spcBef>
            <a:spcAft>
              <a:spcPct val="15000"/>
            </a:spcAft>
            <a:buChar char="•"/>
          </a:pPr>
          <a:r>
            <a:rPr lang="en-NZ" sz="1100" kern="1200" dirty="0"/>
            <a:t>Use Databricks' built-in metrics or create custom metrics using SQL or Python.</a:t>
          </a:r>
        </a:p>
        <a:p>
          <a:pPr marL="0" lvl="0" indent="0" algn="l" defTabSz="488950">
            <a:lnSpc>
              <a:spcPct val="100000"/>
            </a:lnSpc>
            <a:spcBef>
              <a:spcPct val="0"/>
            </a:spcBef>
            <a:spcAft>
              <a:spcPct val="35000"/>
            </a:spcAft>
            <a:buNone/>
          </a:pPr>
          <a:r>
            <a:rPr lang="en-NZ" sz="1100" b="1" kern="1200" dirty="0"/>
            <a:t>Continuous Monitoring</a:t>
          </a:r>
          <a:r>
            <a:rPr lang="en-NZ" sz="1100" kern="1200" dirty="0"/>
            <a:t>:</a:t>
          </a:r>
        </a:p>
        <a:p>
          <a:pPr marL="57150" lvl="1" indent="-57150" algn="l" defTabSz="488950">
            <a:lnSpc>
              <a:spcPct val="90000"/>
            </a:lnSpc>
            <a:spcBef>
              <a:spcPct val="0"/>
            </a:spcBef>
            <a:spcAft>
              <a:spcPct val="15000"/>
            </a:spcAft>
            <a:buChar char="•"/>
          </a:pPr>
          <a:r>
            <a:rPr lang="en-NZ" sz="1100" kern="1200" dirty="0"/>
            <a:t>Continuously monitor data quality using Databricks' built-in monitoring features </a:t>
          </a:r>
        </a:p>
        <a:p>
          <a:pPr marL="57150" lvl="1" indent="-57150" algn="l" defTabSz="488950">
            <a:lnSpc>
              <a:spcPct val="90000"/>
            </a:lnSpc>
            <a:spcBef>
              <a:spcPct val="0"/>
            </a:spcBef>
            <a:spcAft>
              <a:spcPct val="15000"/>
            </a:spcAft>
            <a:buChar char="•"/>
          </a:pPr>
          <a:r>
            <a:rPr lang="en-NZ" sz="1100" kern="1200" dirty="0"/>
            <a:t>Identify data quality issues in real-time and trigger automated workflows for correction.</a:t>
          </a:r>
        </a:p>
        <a:p>
          <a:pPr marL="0" lvl="0" indent="0" algn="l" defTabSz="488950">
            <a:lnSpc>
              <a:spcPct val="100000"/>
            </a:lnSpc>
            <a:spcBef>
              <a:spcPct val="0"/>
            </a:spcBef>
            <a:spcAft>
              <a:spcPct val="35000"/>
            </a:spcAft>
            <a:buNone/>
          </a:pPr>
          <a:r>
            <a:rPr lang="en-NZ" sz="1100" b="1" kern="1200" dirty="0"/>
            <a:t>Alerts and Notifications</a:t>
          </a:r>
          <a:r>
            <a:rPr lang="en-NZ" sz="1100" kern="1200" dirty="0"/>
            <a:t>:</a:t>
          </a:r>
        </a:p>
        <a:p>
          <a:pPr marL="57150" lvl="1" indent="-57150" algn="l" defTabSz="488950">
            <a:lnSpc>
              <a:spcPct val="90000"/>
            </a:lnSpc>
            <a:spcBef>
              <a:spcPct val="0"/>
            </a:spcBef>
            <a:spcAft>
              <a:spcPct val="15000"/>
            </a:spcAft>
            <a:buChar char="•"/>
          </a:pPr>
          <a:r>
            <a:rPr lang="en-NZ" sz="1100" kern="1200" dirty="0"/>
            <a:t>Set up alerts and notifications using Databricks' built-in alerting features </a:t>
          </a:r>
        </a:p>
        <a:p>
          <a:pPr marL="57150" lvl="1" indent="-57150" algn="l" defTabSz="488950">
            <a:lnSpc>
              <a:spcPct val="90000"/>
            </a:lnSpc>
            <a:spcBef>
              <a:spcPct val="0"/>
            </a:spcBef>
            <a:spcAft>
              <a:spcPct val="15000"/>
            </a:spcAft>
            <a:buChar char="•"/>
          </a:pPr>
          <a:r>
            <a:rPr lang="en-NZ" sz="1100" kern="1200" dirty="0"/>
            <a:t>Notify data stakeholders of data quality issues, anomalies, or changes in data distribution.</a:t>
          </a:r>
        </a:p>
      </dsp:txBody>
      <dsp:txXfrm>
        <a:off x="9849" y="1938642"/>
        <a:ext cx="2486631" cy="3750661"/>
      </dsp:txXfrm>
    </dsp:sp>
    <dsp:sp modelId="{BBA30B6F-7F33-45AE-829D-53DD73B70F1D}">
      <dsp:nvSpPr>
        <dsp:cNvPr id="0" name=""/>
        <dsp:cNvSpPr/>
      </dsp:nvSpPr>
      <dsp:spPr>
        <a:xfrm>
          <a:off x="3739796" y="284913"/>
          <a:ext cx="870321" cy="870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7E0948-6388-4816-8E3A-4364B609DBB8}">
      <dsp:nvSpPr>
        <dsp:cNvPr id="0" name=""/>
        <dsp:cNvSpPr/>
      </dsp:nvSpPr>
      <dsp:spPr>
        <a:xfrm>
          <a:off x="2931641" y="1387623"/>
          <a:ext cx="2486631" cy="44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NZ" sz="1400" kern="1200" dirty="0"/>
            <a:t>Understand your Data (Data Due Diligence )</a:t>
          </a:r>
        </a:p>
      </dsp:txBody>
      <dsp:txXfrm>
        <a:off x="2931641" y="1387623"/>
        <a:ext cx="2486631" cy="442931"/>
      </dsp:txXfrm>
    </dsp:sp>
    <dsp:sp modelId="{06A38BC4-3B95-4014-8784-4B1B4F7C6FF9}">
      <dsp:nvSpPr>
        <dsp:cNvPr id="0" name=""/>
        <dsp:cNvSpPr/>
      </dsp:nvSpPr>
      <dsp:spPr>
        <a:xfrm>
          <a:off x="2931641" y="1938642"/>
          <a:ext cx="2486631" cy="3750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NZ" sz="1100" b="1" kern="1200"/>
            <a:t>Data Profiling</a:t>
          </a:r>
          <a:r>
            <a:rPr lang="en-NZ" sz="1100" kern="1200"/>
            <a:t>:</a:t>
          </a:r>
        </a:p>
        <a:p>
          <a:pPr marL="57150" lvl="1" indent="-57150" algn="l" defTabSz="488950">
            <a:lnSpc>
              <a:spcPct val="90000"/>
            </a:lnSpc>
            <a:spcBef>
              <a:spcPct val="0"/>
            </a:spcBef>
            <a:spcAft>
              <a:spcPct val="15000"/>
            </a:spcAft>
            <a:buChar char="•"/>
          </a:pPr>
          <a:r>
            <a:rPr lang="en-NZ" sz="1100" kern="1200"/>
            <a:t>Use Databricks' built-in data profiling features to analyze data distribution, patterns, and anomalies.</a:t>
          </a:r>
        </a:p>
        <a:p>
          <a:pPr marL="57150" lvl="1" indent="-57150" algn="l" defTabSz="488950">
            <a:lnSpc>
              <a:spcPct val="90000"/>
            </a:lnSpc>
            <a:spcBef>
              <a:spcPct val="0"/>
            </a:spcBef>
            <a:spcAft>
              <a:spcPct val="15000"/>
            </a:spcAft>
            <a:buChar char="•"/>
          </a:pPr>
          <a:r>
            <a:rPr lang="en-NZ" sz="1100" kern="1200"/>
            <a:t>Calculate statistical measures like mean, median, and standard deviation to understand data characteristics.</a:t>
          </a:r>
        </a:p>
        <a:p>
          <a:pPr marL="0" lvl="0" indent="0" algn="l" defTabSz="488950">
            <a:lnSpc>
              <a:spcPct val="100000"/>
            </a:lnSpc>
            <a:spcBef>
              <a:spcPct val="0"/>
            </a:spcBef>
            <a:spcAft>
              <a:spcPct val="35000"/>
            </a:spcAft>
            <a:buNone/>
          </a:pPr>
          <a:r>
            <a:rPr lang="en-NZ" sz="1100" b="1" kern="1200"/>
            <a:t>Data Validation</a:t>
          </a:r>
          <a:r>
            <a:rPr lang="en-NZ" sz="1100" kern="1200"/>
            <a:t>:</a:t>
          </a:r>
        </a:p>
        <a:p>
          <a:pPr marL="57150" lvl="1" indent="-57150" algn="l" defTabSz="488950">
            <a:lnSpc>
              <a:spcPct val="90000"/>
            </a:lnSpc>
            <a:spcBef>
              <a:spcPct val="0"/>
            </a:spcBef>
            <a:spcAft>
              <a:spcPct val="15000"/>
            </a:spcAft>
            <a:buChar char="•"/>
          </a:pPr>
          <a:r>
            <a:rPr lang="en-NZ" sz="1100" kern="1200"/>
            <a:t>Define data validation rules using Databricks' built-in validation functions or create custom UDFs (User-Defined Functions).</a:t>
          </a:r>
        </a:p>
        <a:p>
          <a:pPr marL="57150" lvl="1" indent="-57150" algn="l" defTabSz="488950">
            <a:lnSpc>
              <a:spcPct val="90000"/>
            </a:lnSpc>
            <a:spcBef>
              <a:spcPct val="0"/>
            </a:spcBef>
            <a:spcAft>
              <a:spcPct val="15000"/>
            </a:spcAft>
            <a:buChar char="•"/>
          </a:pPr>
          <a:r>
            <a:rPr lang="en-NZ" sz="1100" kern="1200" dirty="0"/>
            <a:t>Validate data against predefined rules, such as data type checks, range checks, and pattern checks.</a:t>
          </a:r>
        </a:p>
        <a:p>
          <a:pPr marL="0" lvl="0" indent="0" algn="l" defTabSz="488950">
            <a:lnSpc>
              <a:spcPct val="100000"/>
            </a:lnSpc>
            <a:spcBef>
              <a:spcPct val="0"/>
            </a:spcBef>
            <a:spcAft>
              <a:spcPct val="35000"/>
            </a:spcAft>
            <a:buNone/>
          </a:pPr>
          <a:r>
            <a:rPr lang="en-NZ" sz="1100" b="1" kern="1200"/>
            <a:t>Data Lineage</a:t>
          </a:r>
          <a:r>
            <a:rPr lang="en-NZ" sz="1100" kern="1200"/>
            <a:t>:</a:t>
          </a:r>
        </a:p>
        <a:p>
          <a:pPr marL="57150" lvl="1" indent="-57150" algn="l" defTabSz="488950">
            <a:lnSpc>
              <a:spcPct val="90000"/>
            </a:lnSpc>
            <a:spcBef>
              <a:spcPct val="0"/>
            </a:spcBef>
            <a:spcAft>
              <a:spcPct val="15000"/>
            </a:spcAft>
            <a:buChar char="•"/>
          </a:pPr>
          <a:r>
            <a:rPr lang="en-NZ" sz="1100" kern="1200" dirty="0"/>
            <a:t>Use Databricks' data lineage features to track data provenance and data movement.</a:t>
          </a:r>
        </a:p>
        <a:p>
          <a:pPr marL="57150" lvl="1" indent="-57150" algn="l" defTabSz="488950">
            <a:lnSpc>
              <a:spcPct val="90000"/>
            </a:lnSpc>
            <a:spcBef>
              <a:spcPct val="0"/>
            </a:spcBef>
            <a:spcAft>
              <a:spcPct val="15000"/>
            </a:spcAft>
            <a:buChar char="•"/>
          </a:pPr>
          <a:r>
            <a:rPr lang="en-NZ" sz="1100" kern="1200" dirty="0"/>
            <a:t>Understand data origin, transformation, and consumption to identify data quality issues.</a:t>
          </a:r>
        </a:p>
      </dsp:txBody>
      <dsp:txXfrm>
        <a:off x="2931641" y="1938642"/>
        <a:ext cx="2486631" cy="3750661"/>
      </dsp:txXfrm>
    </dsp:sp>
    <dsp:sp modelId="{FF5410DE-A9C9-469C-9B5E-49BCA54C69DC}">
      <dsp:nvSpPr>
        <dsp:cNvPr id="0" name=""/>
        <dsp:cNvSpPr/>
      </dsp:nvSpPr>
      <dsp:spPr>
        <a:xfrm>
          <a:off x="6661589" y="284913"/>
          <a:ext cx="870321" cy="870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2B3A70-7A9D-44C4-9D32-E53494B62A52}">
      <dsp:nvSpPr>
        <dsp:cNvPr id="0" name=""/>
        <dsp:cNvSpPr/>
      </dsp:nvSpPr>
      <dsp:spPr>
        <a:xfrm>
          <a:off x="5853433" y="1387623"/>
          <a:ext cx="2486631" cy="44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NZ" sz="1400" kern="1200"/>
            <a:t>Heal your Data (Remediation)</a:t>
          </a:r>
        </a:p>
      </dsp:txBody>
      <dsp:txXfrm>
        <a:off x="5853433" y="1387623"/>
        <a:ext cx="2486631" cy="442931"/>
      </dsp:txXfrm>
    </dsp:sp>
    <dsp:sp modelId="{88B9B475-F7A4-4022-8B9B-7622025AD9E3}">
      <dsp:nvSpPr>
        <dsp:cNvPr id="0" name=""/>
        <dsp:cNvSpPr/>
      </dsp:nvSpPr>
      <dsp:spPr>
        <a:xfrm>
          <a:off x="5853433" y="1938642"/>
          <a:ext cx="2486631" cy="3750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NZ" sz="1100" b="1" kern="1200"/>
            <a:t>Data Cleansing</a:t>
          </a:r>
          <a:r>
            <a:rPr lang="en-NZ" sz="1100" kern="1200"/>
            <a:t>:</a:t>
          </a:r>
        </a:p>
        <a:p>
          <a:pPr marL="57150" lvl="1" indent="-57150" algn="l" defTabSz="488950">
            <a:lnSpc>
              <a:spcPct val="90000"/>
            </a:lnSpc>
            <a:spcBef>
              <a:spcPct val="0"/>
            </a:spcBef>
            <a:spcAft>
              <a:spcPct val="15000"/>
            </a:spcAft>
            <a:buChar char="•"/>
          </a:pPr>
          <a:r>
            <a:rPr lang="en-NZ" sz="1100" kern="1200" dirty="0"/>
            <a:t>Use Databricks' data cleansing features to handle invalid or inconsistent data.</a:t>
          </a:r>
        </a:p>
        <a:p>
          <a:pPr marL="57150" lvl="1" indent="-57150" algn="l" defTabSz="488950">
            <a:lnSpc>
              <a:spcPct val="90000"/>
            </a:lnSpc>
            <a:spcBef>
              <a:spcPct val="0"/>
            </a:spcBef>
            <a:spcAft>
              <a:spcPct val="15000"/>
            </a:spcAft>
            <a:buChar char="•"/>
          </a:pPr>
          <a:r>
            <a:rPr lang="en-NZ" sz="1100" kern="1200" dirty="0"/>
            <a:t>Implement data normalization, data standardization, and data imputation techniques.</a:t>
          </a:r>
        </a:p>
        <a:p>
          <a:pPr marL="0" lvl="0" indent="0" algn="l" defTabSz="488950">
            <a:lnSpc>
              <a:spcPct val="100000"/>
            </a:lnSpc>
            <a:spcBef>
              <a:spcPct val="0"/>
            </a:spcBef>
            <a:spcAft>
              <a:spcPct val="35000"/>
            </a:spcAft>
            <a:buNone/>
          </a:pPr>
          <a:r>
            <a:rPr lang="en-NZ" sz="1100" b="1" kern="1200"/>
            <a:t>Automated Workflows</a:t>
          </a:r>
          <a:r>
            <a:rPr lang="en-NZ" sz="1100" kern="1200"/>
            <a:t>:</a:t>
          </a:r>
        </a:p>
        <a:p>
          <a:pPr marL="57150" lvl="1" indent="-57150" algn="l" defTabSz="488950">
            <a:lnSpc>
              <a:spcPct val="90000"/>
            </a:lnSpc>
            <a:spcBef>
              <a:spcPct val="0"/>
            </a:spcBef>
            <a:spcAft>
              <a:spcPct val="15000"/>
            </a:spcAft>
            <a:buChar char="•"/>
          </a:pPr>
          <a:r>
            <a:rPr lang="en-NZ" sz="1100" kern="1200" dirty="0"/>
            <a:t>Create automated workflows using Databricks' Jobs</a:t>
          </a:r>
        </a:p>
        <a:p>
          <a:pPr marL="57150" lvl="1" indent="-57150" algn="l" defTabSz="488950">
            <a:lnSpc>
              <a:spcPct val="90000"/>
            </a:lnSpc>
            <a:spcBef>
              <a:spcPct val="0"/>
            </a:spcBef>
            <a:spcAft>
              <a:spcPct val="15000"/>
            </a:spcAft>
            <a:buChar char="•"/>
          </a:pPr>
          <a:r>
            <a:rPr lang="en-NZ" sz="1100" kern="1200"/>
            <a:t>Schedule data quality checks, data validation, and data cleansing tasks to run at regular intervals.</a:t>
          </a:r>
        </a:p>
      </dsp:txBody>
      <dsp:txXfrm>
        <a:off x="5853433" y="1938642"/>
        <a:ext cx="2486631" cy="3750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ADD0A-3523-48E9-A9FE-4B16C74AA842}">
      <dsp:nvSpPr>
        <dsp:cNvPr id="0" name=""/>
        <dsp:cNvSpPr/>
      </dsp:nvSpPr>
      <dsp:spPr>
        <a:xfrm>
          <a:off x="5868" y="94600"/>
          <a:ext cx="2668249" cy="475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NZ" sz="1100" kern="1200"/>
            <a:t>Data Lineage</a:t>
          </a:r>
        </a:p>
      </dsp:txBody>
      <dsp:txXfrm>
        <a:off x="5868" y="94600"/>
        <a:ext cx="2668249" cy="316800"/>
      </dsp:txXfrm>
    </dsp:sp>
    <dsp:sp modelId="{E9107E87-B3AC-47C9-96B0-04C996225AE2}">
      <dsp:nvSpPr>
        <dsp:cNvPr id="0" name=""/>
        <dsp:cNvSpPr/>
      </dsp:nvSpPr>
      <dsp:spPr>
        <a:xfrm>
          <a:off x="552377" y="411401"/>
          <a:ext cx="2668249" cy="4356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NZ" sz="1100" kern="1200"/>
            <a:t>Definition: Data lineage is the visual representation of the flow of data from its origin (source) through various transformations to its final destination (consumption).</a:t>
          </a:r>
        </a:p>
        <a:p>
          <a:pPr marL="57150" lvl="1" indent="-57150" algn="l" defTabSz="488950">
            <a:lnSpc>
              <a:spcPct val="90000"/>
            </a:lnSpc>
            <a:spcBef>
              <a:spcPct val="0"/>
            </a:spcBef>
            <a:spcAft>
              <a:spcPct val="15000"/>
            </a:spcAft>
            <a:buChar char="•"/>
          </a:pPr>
          <a:r>
            <a:rPr lang="en-NZ" sz="1100" kern="1200"/>
            <a:t>Purpose:</a:t>
          </a:r>
        </a:p>
        <a:p>
          <a:pPr marL="114300" lvl="2" indent="-57150" algn="l" defTabSz="488950">
            <a:lnSpc>
              <a:spcPct val="90000"/>
            </a:lnSpc>
            <a:spcBef>
              <a:spcPct val="0"/>
            </a:spcBef>
            <a:spcAft>
              <a:spcPct val="15000"/>
            </a:spcAft>
            <a:buChar char="•"/>
          </a:pPr>
          <a:r>
            <a:rPr lang="en-NZ" sz="1100" kern="1200"/>
            <a:t>Understand how data moves within your organization.</a:t>
          </a:r>
        </a:p>
        <a:p>
          <a:pPr marL="114300" lvl="2" indent="-57150" algn="l" defTabSz="488950">
            <a:lnSpc>
              <a:spcPct val="90000"/>
            </a:lnSpc>
            <a:spcBef>
              <a:spcPct val="0"/>
            </a:spcBef>
            <a:spcAft>
              <a:spcPct val="15000"/>
            </a:spcAft>
            <a:buChar char="•"/>
          </a:pPr>
          <a:r>
            <a:rPr lang="en-NZ" sz="1100" kern="1200"/>
            <a:t>Track the path of data to ensure its accuracy, reliability, and compliance.</a:t>
          </a:r>
        </a:p>
        <a:p>
          <a:pPr marL="114300" lvl="2" indent="-57150" algn="l" defTabSz="488950">
            <a:lnSpc>
              <a:spcPct val="90000"/>
            </a:lnSpc>
            <a:spcBef>
              <a:spcPct val="0"/>
            </a:spcBef>
            <a:spcAft>
              <a:spcPct val="15000"/>
            </a:spcAft>
            <a:buChar char="•"/>
          </a:pPr>
          <a:r>
            <a:rPr lang="en-NZ" sz="1100" kern="1200"/>
            <a:t>Identify dependencies between data assets.</a:t>
          </a:r>
        </a:p>
        <a:p>
          <a:pPr marL="57150" lvl="1" indent="-57150" algn="l" defTabSz="488950">
            <a:lnSpc>
              <a:spcPct val="90000"/>
            </a:lnSpc>
            <a:spcBef>
              <a:spcPct val="0"/>
            </a:spcBef>
            <a:spcAft>
              <a:spcPct val="15000"/>
            </a:spcAft>
            <a:buChar char="•"/>
          </a:pPr>
          <a:r>
            <a:rPr lang="en-NZ" sz="1100" kern="1200"/>
            <a:t>Components:</a:t>
          </a:r>
        </a:p>
        <a:p>
          <a:pPr marL="114300" lvl="2" indent="-57150" algn="l" defTabSz="488950">
            <a:lnSpc>
              <a:spcPct val="90000"/>
            </a:lnSpc>
            <a:spcBef>
              <a:spcPct val="0"/>
            </a:spcBef>
            <a:spcAft>
              <a:spcPct val="15000"/>
            </a:spcAft>
            <a:buChar char="•"/>
          </a:pPr>
          <a:r>
            <a:rPr lang="en-NZ" sz="1100" kern="1200"/>
            <a:t>Source: The initial point where data originates (e.g., databases, APIs, files).</a:t>
          </a:r>
        </a:p>
        <a:p>
          <a:pPr marL="114300" lvl="2" indent="-57150" algn="l" defTabSz="488950">
            <a:lnSpc>
              <a:spcPct val="90000"/>
            </a:lnSpc>
            <a:spcBef>
              <a:spcPct val="0"/>
            </a:spcBef>
            <a:spcAft>
              <a:spcPct val="15000"/>
            </a:spcAft>
            <a:buChar char="•"/>
          </a:pPr>
          <a:r>
            <a:rPr lang="en-NZ" sz="1100" kern="1200"/>
            <a:t>Transformations: The intermediate steps that modify or process the data (e.g., ETL jobs, data pipelines, transformations).</a:t>
          </a:r>
        </a:p>
        <a:p>
          <a:pPr marL="114300" lvl="2" indent="-57150" algn="l" defTabSz="488950">
            <a:lnSpc>
              <a:spcPct val="90000"/>
            </a:lnSpc>
            <a:spcBef>
              <a:spcPct val="0"/>
            </a:spcBef>
            <a:spcAft>
              <a:spcPct val="15000"/>
            </a:spcAft>
            <a:buChar char="•"/>
          </a:pPr>
          <a:r>
            <a:rPr lang="en-NZ" sz="1100" kern="1200"/>
            <a:t>Destination/Consumption: The final location where data is used (e.g., reports, dashboards, machine learning models).</a:t>
          </a:r>
        </a:p>
      </dsp:txBody>
      <dsp:txXfrm>
        <a:off x="630527" y="489551"/>
        <a:ext cx="2511949" cy="4199700"/>
      </dsp:txXfrm>
    </dsp:sp>
    <dsp:sp modelId="{B2C11832-EDAF-4B2E-B72D-CC64E44B6E7B}">
      <dsp:nvSpPr>
        <dsp:cNvPr id="0" name=""/>
        <dsp:cNvSpPr/>
      </dsp:nvSpPr>
      <dsp:spPr>
        <a:xfrm>
          <a:off x="3078614" y="-79157"/>
          <a:ext cx="857533" cy="6643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NZ" sz="900" kern="1200"/>
        </a:p>
      </dsp:txBody>
      <dsp:txXfrm>
        <a:off x="3078614" y="53706"/>
        <a:ext cx="658238" cy="398590"/>
      </dsp:txXfrm>
    </dsp:sp>
    <dsp:sp modelId="{E361026D-3EC1-42EB-A2C1-60CFF34981A6}">
      <dsp:nvSpPr>
        <dsp:cNvPr id="0" name=""/>
        <dsp:cNvSpPr/>
      </dsp:nvSpPr>
      <dsp:spPr>
        <a:xfrm>
          <a:off x="4292105" y="94600"/>
          <a:ext cx="2668249" cy="475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NZ" sz="1100" kern="1200"/>
            <a:t>Data Provenance:</a:t>
          </a:r>
        </a:p>
      </dsp:txBody>
      <dsp:txXfrm>
        <a:off x="4292105" y="94600"/>
        <a:ext cx="2668249" cy="316800"/>
      </dsp:txXfrm>
    </dsp:sp>
    <dsp:sp modelId="{9F44BEBB-C32C-405D-BB33-0AEC629CF4DA}">
      <dsp:nvSpPr>
        <dsp:cNvPr id="0" name=""/>
        <dsp:cNvSpPr/>
      </dsp:nvSpPr>
      <dsp:spPr>
        <a:xfrm>
          <a:off x="4838613" y="411401"/>
          <a:ext cx="2668249" cy="4356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NZ" sz="1100" kern="1200"/>
            <a:t>Definition: Data provenance focuses on documenting the historical record of data. It provides information about the data’s origin, ownership, and changes over time.</a:t>
          </a:r>
        </a:p>
        <a:p>
          <a:pPr marL="57150" lvl="1" indent="-57150" algn="l" defTabSz="488950">
            <a:lnSpc>
              <a:spcPct val="90000"/>
            </a:lnSpc>
            <a:spcBef>
              <a:spcPct val="0"/>
            </a:spcBef>
            <a:spcAft>
              <a:spcPct val="15000"/>
            </a:spcAft>
            <a:buChar char="•"/>
          </a:pPr>
          <a:r>
            <a:rPr lang="en-NZ" sz="1100" kern="1200"/>
            <a:t>Purpose:</a:t>
          </a:r>
        </a:p>
        <a:p>
          <a:pPr marL="114300" lvl="2" indent="-57150" algn="l" defTabSz="488950">
            <a:lnSpc>
              <a:spcPct val="90000"/>
            </a:lnSpc>
            <a:spcBef>
              <a:spcPct val="0"/>
            </a:spcBef>
            <a:spcAft>
              <a:spcPct val="15000"/>
            </a:spcAft>
            <a:buChar char="•"/>
          </a:pPr>
          <a:r>
            <a:rPr lang="en-NZ" sz="1100" kern="1200"/>
            <a:t>Ensure data authenticity and trustworthiness.</a:t>
          </a:r>
        </a:p>
        <a:p>
          <a:pPr marL="114300" lvl="2" indent="-57150" algn="l" defTabSz="488950">
            <a:lnSpc>
              <a:spcPct val="90000"/>
            </a:lnSpc>
            <a:spcBef>
              <a:spcPct val="0"/>
            </a:spcBef>
            <a:spcAft>
              <a:spcPct val="15000"/>
            </a:spcAft>
            <a:buChar char="•"/>
          </a:pPr>
          <a:r>
            <a:rPr lang="en-NZ" sz="1100" kern="1200"/>
            <a:t>Trace back to the original source of data.</a:t>
          </a:r>
        </a:p>
        <a:p>
          <a:pPr marL="114300" lvl="2" indent="-57150" algn="l" defTabSz="488950">
            <a:lnSpc>
              <a:spcPct val="90000"/>
            </a:lnSpc>
            <a:spcBef>
              <a:spcPct val="0"/>
            </a:spcBef>
            <a:spcAft>
              <a:spcPct val="15000"/>
            </a:spcAft>
            <a:buChar char="•"/>
          </a:pPr>
          <a:r>
            <a:rPr lang="en-NZ" sz="1100" kern="1200"/>
            <a:t>Understand the context and history of data.</a:t>
          </a:r>
        </a:p>
        <a:p>
          <a:pPr marL="57150" lvl="1" indent="-57150" algn="l" defTabSz="488950">
            <a:lnSpc>
              <a:spcPct val="90000"/>
            </a:lnSpc>
            <a:spcBef>
              <a:spcPct val="0"/>
            </a:spcBef>
            <a:spcAft>
              <a:spcPct val="15000"/>
            </a:spcAft>
            <a:buChar char="•"/>
          </a:pPr>
          <a:r>
            <a:rPr lang="en-NZ" sz="1100" kern="1200"/>
            <a:t>Components:</a:t>
          </a:r>
        </a:p>
        <a:p>
          <a:pPr marL="114300" lvl="2" indent="-57150" algn="l" defTabSz="488950">
            <a:lnSpc>
              <a:spcPct val="90000"/>
            </a:lnSpc>
            <a:spcBef>
              <a:spcPct val="0"/>
            </a:spcBef>
            <a:spcAft>
              <a:spcPct val="15000"/>
            </a:spcAft>
            <a:buChar char="•"/>
          </a:pPr>
          <a:r>
            <a:rPr lang="en-NZ" sz="1100" kern="1200"/>
            <a:t>Metadata: Information about data, including its source, creation date, and any transformations applied.</a:t>
          </a:r>
        </a:p>
        <a:p>
          <a:pPr marL="114300" lvl="2" indent="-57150" algn="l" defTabSz="488950">
            <a:lnSpc>
              <a:spcPct val="90000"/>
            </a:lnSpc>
            <a:spcBef>
              <a:spcPct val="0"/>
            </a:spcBef>
            <a:spcAft>
              <a:spcPct val="15000"/>
            </a:spcAft>
            <a:buChar char="•"/>
          </a:pPr>
          <a:r>
            <a:rPr lang="en-NZ" sz="1100" kern="1200"/>
            <a:t>Audit Trails: Records of data changes, access, and usage.</a:t>
          </a:r>
        </a:p>
        <a:p>
          <a:pPr marL="114300" lvl="2" indent="-57150" algn="l" defTabSz="488950">
            <a:lnSpc>
              <a:spcPct val="90000"/>
            </a:lnSpc>
            <a:spcBef>
              <a:spcPct val="0"/>
            </a:spcBef>
            <a:spcAft>
              <a:spcPct val="15000"/>
            </a:spcAft>
            <a:buChar char="•"/>
          </a:pPr>
          <a:r>
            <a:rPr lang="en-NZ" sz="1100" kern="1200"/>
            <a:t>Versioning: Tracking different versions of data.</a:t>
          </a:r>
        </a:p>
      </dsp:txBody>
      <dsp:txXfrm>
        <a:off x="4916763" y="489551"/>
        <a:ext cx="2511949" cy="4199700"/>
      </dsp:txXfrm>
    </dsp:sp>
    <dsp:sp modelId="{6A0D6792-D9C8-48FC-A6AB-3B3E02CBB7D8}">
      <dsp:nvSpPr>
        <dsp:cNvPr id="0" name=""/>
        <dsp:cNvSpPr/>
      </dsp:nvSpPr>
      <dsp:spPr>
        <a:xfrm>
          <a:off x="7364851" y="-79157"/>
          <a:ext cx="857533" cy="6643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NZ" sz="900" kern="1200"/>
        </a:p>
      </dsp:txBody>
      <dsp:txXfrm>
        <a:off x="7364851" y="53706"/>
        <a:ext cx="658238" cy="398590"/>
      </dsp:txXfrm>
    </dsp:sp>
    <dsp:sp modelId="{74D3A068-D334-40C8-8A23-6E5341E5F884}">
      <dsp:nvSpPr>
        <dsp:cNvPr id="0" name=""/>
        <dsp:cNvSpPr/>
      </dsp:nvSpPr>
      <dsp:spPr>
        <a:xfrm>
          <a:off x="8578341" y="94600"/>
          <a:ext cx="2668249" cy="475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NZ" sz="1100" kern="1200"/>
            <a:t>Databricks’ Data Lineage Features:</a:t>
          </a:r>
        </a:p>
      </dsp:txBody>
      <dsp:txXfrm>
        <a:off x="8578341" y="94600"/>
        <a:ext cx="2668249" cy="316800"/>
      </dsp:txXfrm>
    </dsp:sp>
    <dsp:sp modelId="{07FF42E6-8494-4A71-96B9-9DB23AB8ABFA}">
      <dsp:nvSpPr>
        <dsp:cNvPr id="0" name=""/>
        <dsp:cNvSpPr/>
      </dsp:nvSpPr>
      <dsp:spPr>
        <a:xfrm>
          <a:off x="9124850" y="411401"/>
          <a:ext cx="2668249" cy="4356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NZ" sz="1100" kern="1200"/>
            <a:t>Unity Catalog: Databricks provides Unity Catalog, which captures runtime data lineage across queries run on Databricks.</a:t>
          </a:r>
        </a:p>
        <a:p>
          <a:pPr marL="114300" lvl="2" indent="-57150" algn="l" defTabSz="488950">
            <a:lnSpc>
              <a:spcPct val="90000"/>
            </a:lnSpc>
            <a:spcBef>
              <a:spcPct val="0"/>
            </a:spcBef>
            <a:spcAft>
              <a:spcPct val="15000"/>
            </a:spcAft>
            <a:buChar char="•"/>
          </a:pPr>
          <a:r>
            <a:rPr lang="en-NZ" sz="1100" kern="1200"/>
            <a:t>Granularity: Lineage is captured down to the column level.</a:t>
          </a:r>
        </a:p>
        <a:p>
          <a:pPr marL="114300" lvl="2" indent="-57150" algn="l" defTabSz="488950">
            <a:lnSpc>
              <a:spcPct val="90000"/>
            </a:lnSpc>
            <a:spcBef>
              <a:spcPct val="0"/>
            </a:spcBef>
            <a:spcAft>
              <a:spcPct val="15000"/>
            </a:spcAft>
            <a:buChar char="•"/>
          </a:pPr>
          <a:r>
            <a:rPr lang="en-NZ" sz="1100" kern="1200"/>
            <a:t>Visualization: Lineage can be visualized in Catalog Explorer in near real-time.</a:t>
          </a:r>
        </a:p>
        <a:p>
          <a:pPr marL="57150" lvl="1" indent="-57150" algn="l" defTabSz="488950">
            <a:lnSpc>
              <a:spcPct val="90000"/>
            </a:lnSpc>
            <a:spcBef>
              <a:spcPct val="0"/>
            </a:spcBef>
            <a:spcAft>
              <a:spcPct val="15000"/>
            </a:spcAft>
            <a:buChar char="•"/>
          </a:pPr>
          <a:r>
            <a:rPr lang="en-NZ" sz="1100" kern="1200"/>
            <a:t>REST API: You can retrieve lineage data using the Databricks REST API.</a:t>
          </a:r>
        </a:p>
        <a:p>
          <a:pPr marL="57150" lvl="1" indent="-57150" algn="l" defTabSz="488950">
            <a:lnSpc>
              <a:spcPct val="90000"/>
            </a:lnSpc>
            <a:spcBef>
              <a:spcPct val="0"/>
            </a:spcBef>
            <a:spcAft>
              <a:spcPct val="15000"/>
            </a:spcAft>
            <a:buChar char="•"/>
          </a:pPr>
          <a:r>
            <a:rPr lang="en-NZ" sz="1100" kern="1200"/>
            <a:t>Aggregation: Lineage is aggregated across all workspaces attached to a Unity Catalog metastore.</a:t>
          </a:r>
        </a:p>
        <a:p>
          <a:pPr marL="57150" lvl="1" indent="-57150" algn="l" defTabSz="488950">
            <a:lnSpc>
              <a:spcPct val="90000"/>
            </a:lnSpc>
            <a:spcBef>
              <a:spcPct val="0"/>
            </a:spcBef>
            <a:spcAft>
              <a:spcPct val="15000"/>
            </a:spcAft>
            <a:buChar char="•"/>
          </a:pPr>
          <a:r>
            <a:rPr lang="en-NZ" sz="1100" kern="1200"/>
            <a:t>Permissions: Users must have the correct permissions to view lineage data.</a:t>
          </a:r>
        </a:p>
        <a:p>
          <a:pPr marL="57150" lvl="1" indent="-57150" algn="l" defTabSz="488950">
            <a:lnSpc>
              <a:spcPct val="90000"/>
            </a:lnSpc>
            <a:spcBef>
              <a:spcPct val="0"/>
            </a:spcBef>
            <a:spcAft>
              <a:spcPct val="15000"/>
            </a:spcAft>
            <a:buChar char="•"/>
          </a:pPr>
          <a:r>
            <a:rPr lang="en-NZ" sz="1100" kern="1200"/>
            <a:t>Retention: Lineage data is retained for 1 year.</a:t>
          </a:r>
        </a:p>
      </dsp:txBody>
      <dsp:txXfrm>
        <a:off x="9203000" y="489551"/>
        <a:ext cx="2511949" cy="41997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A0FB-95DD-ED9E-A140-F0362EBCB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6BE6118A-DE78-4402-5CE9-5284E059C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5B846703-D976-348B-1432-E50BB5AA0FB6}"/>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5" name="Footer Placeholder 4">
            <a:extLst>
              <a:ext uri="{FF2B5EF4-FFF2-40B4-BE49-F238E27FC236}">
                <a16:creationId xmlns:a16="http://schemas.microsoft.com/office/drawing/2014/main" id="{4C051E68-5566-297D-93C7-492A7C9B1CE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F901B0E-00FF-1A11-34CA-672AE4DB30F1}"/>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207407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CAB1-4B1B-ED6C-489A-8276B28E55DD}"/>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585998F-1F8E-4656-1089-640D2AA5DB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719C526-F281-D6EE-87AB-A17869CEF2B4}"/>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5" name="Footer Placeholder 4">
            <a:extLst>
              <a:ext uri="{FF2B5EF4-FFF2-40B4-BE49-F238E27FC236}">
                <a16:creationId xmlns:a16="http://schemas.microsoft.com/office/drawing/2014/main" id="{E774EE01-389D-4B5F-7060-67C94EDD0F2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7993F3A-7979-32B2-FAE1-645D652386D6}"/>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165772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2CE191-C872-6124-B3E1-1114D7F366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9DC8783-033D-F629-EE3A-B95EF4951C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7657C7D-7637-B2AA-8F6F-94C850CE15B9}"/>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5" name="Footer Placeholder 4">
            <a:extLst>
              <a:ext uri="{FF2B5EF4-FFF2-40B4-BE49-F238E27FC236}">
                <a16:creationId xmlns:a16="http://schemas.microsoft.com/office/drawing/2014/main" id="{5187CDC3-A14F-87BF-60A4-63EE2D0597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0084480-8BEB-5856-008B-028637BEFC0E}"/>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140156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2C73-10AF-E3BB-4136-40BC0E8F5A26}"/>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08955ED-39AF-F5B0-F495-14123C4C6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DF8210F-9A6E-C198-3AF0-A5E3A486A6A2}"/>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5" name="Footer Placeholder 4">
            <a:extLst>
              <a:ext uri="{FF2B5EF4-FFF2-40B4-BE49-F238E27FC236}">
                <a16:creationId xmlns:a16="http://schemas.microsoft.com/office/drawing/2014/main" id="{E6E436C1-1921-8FA5-C315-E90AAB91E1D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4F06C04-C9C8-FDE9-E50F-EAED39950AB6}"/>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408270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5527-17D5-725D-E68E-9CCBDDAF2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C3E67F6-23FC-FC48-CADC-F03D601AB4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A2F64-96AC-25AD-B23A-BA06D74A2139}"/>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5" name="Footer Placeholder 4">
            <a:extLst>
              <a:ext uri="{FF2B5EF4-FFF2-40B4-BE49-F238E27FC236}">
                <a16:creationId xmlns:a16="http://schemas.microsoft.com/office/drawing/2014/main" id="{A2C1B1D4-6BB5-E977-1205-22E8B5158EE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F3D86AC-1E79-6E6F-3701-CBAF298D213D}"/>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179696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D4EE-5667-5ADD-A624-FA3B6096B4E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9B3BC34-7C75-7014-70D0-5D73F036BD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CA64A335-C0F3-D048-415E-9ABA2B773B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1890BABE-01DE-5E73-D68D-99B1D1F8DA84}"/>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6" name="Footer Placeholder 5">
            <a:extLst>
              <a:ext uri="{FF2B5EF4-FFF2-40B4-BE49-F238E27FC236}">
                <a16:creationId xmlns:a16="http://schemas.microsoft.com/office/drawing/2014/main" id="{28F7C389-2C1F-7C5F-816F-315CF1761A2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2C2B3F7-2D0C-8FEA-838D-E504FF3ED149}"/>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30326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0A4B-CCCB-1852-A600-A4737DF120A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C3C3FE20-79E3-DD94-5308-1C48521C8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48EAA6-63E0-8C42-B989-5F313696E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452C3944-F748-CDEE-CDDD-28DB1BC405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195E6-AD3D-081E-32CF-09BB26B3E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54709DA-3E2F-42AB-8A8E-D4C59D88FF3B}"/>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8" name="Footer Placeholder 7">
            <a:extLst>
              <a:ext uri="{FF2B5EF4-FFF2-40B4-BE49-F238E27FC236}">
                <a16:creationId xmlns:a16="http://schemas.microsoft.com/office/drawing/2014/main" id="{603F70B4-2E17-FB76-2300-901B4D1DD2CC}"/>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05A49B7D-AB8C-AEAF-F3FB-FE81D981B300}"/>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245328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8BB0-7BE2-B828-EA92-2E68A161E4EF}"/>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3BF6E4A-B4AA-4924-1CCD-683AE99F8562}"/>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4" name="Footer Placeholder 3">
            <a:extLst>
              <a:ext uri="{FF2B5EF4-FFF2-40B4-BE49-F238E27FC236}">
                <a16:creationId xmlns:a16="http://schemas.microsoft.com/office/drawing/2014/main" id="{8ACE9C25-7DF5-01EA-52F9-68B723B177E7}"/>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019C6905-692C-FF8D-8CED-0B9CA95A36A0}"/>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63173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1287F-D52F-2B1B-EBA5-883AE2C6AE2A}"/>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3" name="Footer Placeholder 2">
            <a:extLst>
              <a:ext uri="{FF2B5EF4-FFF2-40B4-BE49-F238E27FC236}">
                <a16:creationId xmlns:a16="http://schemas.microsoft.com/office/drawing/2014/main" id="{9DD4F5BE-75E0-880C-E3A5-177AE8F67AF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4E5E98BA-7B9E-02B0-9BCB-E57314F8F66F}"/>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7071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D88E-7DEC-BCBF-2E8E-CB763F42A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5CFD9F5-7ACF-0CAB-4309-FE2058AF1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8C0535A3-A460-F40C-2B89-25645CDFC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323E8-58C9-5879-12A6-91F04032375F}"/>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6" name="Footer Placeholder 5">
            <a:extLst>
              <a:ext uri="{FF2B5EF4-FFF2-40B4-BE49-F238E27FC236}">
                <a16:creationId xmlns:a16="http://schemas.microsoft.com/office/drawing/2014/main" id="{08EB0FA9-0F5D-9FCE-DF4B-66E2F772143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982C047-1C15-D883-6B3C-C82DEC2BAB28}"/>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184622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D21E-B343-2D53-1B17-AD32C072D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C6C3929E-A4DA-343F-751F-5F72482D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D8E66D49-C14B-6A3C-10AA-D8F9C7DBE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F5E7CB-153F-C540-3DE0-F6AACB0016C0}"/>
              </a:ext>
            </a:extLst>
          </p:cNvPr>
          <p:cNvSpPr>
            <a:spLocks noGrp="1"/>
          </p:cNvSpPr>
          <p:nvPr>
            <p:ph type="dt" sz="half" idx="10"/>
          </p:nvPr>
        </p:nvSpPr>
        <p:spPr/>
        <p:txBody>
          <a:bodyPr/>
          <a:lstStyle/>
          <a:p>
            <a:fld id="{6E220031-BBC7-453A-ABA2-1B9ACD43FEB1}" type="datetimeFigureOut">
              <a:rPr lang="en-NZ" smtClean="0"/>
              <a:t>7/05/2024</a:t>
            </a:fld>
            <a:endParaRPr lang="en-NZ"/>
          </a:p>
        </p:txBody>
      </p:sp>
      <p:sp>
        <p:nvSpPr>
          <p:cNvPr id="6" name="Footer Placeholder 5">
            <a:extLst>
              <a:ext uri="{FF2B5EF4-FFF2-40B4-BE49-F238E27FC236}">
                <a16:creationId xmlns:a16="http://schemas.microsoft.com/office/drawing/2014/main" id="{672A96BB-3437-AA3D-B931-2B6D8C0E046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9220ECB-5740-4DBA-4FC7-345140397696}"/>
              </a:ext>
            </a:extLst>
          </p:cNvPr>
          <p:cNvSpPr>
            <a:spLocks noGrp="1"/>
          </p:cNvSpPr>
          <p:nvPr>
            <p:ph type="sldNum" sz="quarter" idx="12"/>
          </p:nvPr>
        </p:nvSpPr>
        <p:spPr/>
        <p:txBody>
          <a:bodyPr/>
          <a:lstStyle/>
          <a:p>
            <a:fld id="{E2CDF371-DE77-4F5C-85C0-3CF57F8CCCFF}" type="slidenum">
              <a:rPr lang="en-NZ" smtClean="0"/>
              <a:t>‹#›</a:t>
            </a:fld>
            <a:endParaRPr lang="en-NZ"/>
          </a:p>
        </p:txBody>
      </p:sp>
    </p:spTree>
    <p:extLst>
      <p:ext uri="{BB962C8B-B14F-4D97-AF65-F5344CB8AC3E}">
        <p14:creationId xmlns:p14="http://schemas.microsoft.com/office/powerpoint/2010/main" val="25656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289D0-2D3D-2F85-B27E-E4DA72DBC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CB3E762-65C9-93F1-2949-AE53F258D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3A35B6-DEFF-90C6-E4E2-C5185774B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220031-BBC7-453A-ABA2-1B9ACD43FEB1}" type="datetimeFigureOut">
              <a:rPr lang="en-NZ" smtClean="0"/>
              <a:t>7/05/2024</a:t>
            </a:fld>
            <a:endParaRPr lang="en-NZ"/>
          </a:p>
        </p:txBody>
      </p:sp>
      <p:sp>
        <p:nvSpPr>
          <p:cNvPr id="5" name="Footer Placeholder 4">
            <a:extLst>
              <a:ext uri="{FF2B5EF4-FFF2-40B4-BE49-F238E27FC236}">
                <a16:creationId xmlns:a16="http://schemas.microsoft.com/office/drawing/2014/main" id="{54A44271-2917-F4A1-A6AE-F4CC995B5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86394751-2DCA-0F9E-595A-602CF96B0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CDF371-DE77-4F5C-85C0-3CF57F8CCCFF}" type="slidenum">
              <a:rPr lang="en-NZ" smtClean="0"/>
              <a:t>‹#›</a:t>
            </a:fld>
            <a:endParaRPr lang="en-NZ"/>
          </a:p>
        </p:txBody>
      </p:sp>
    </p:spTree>
    <p:extLst>
      <p:ext uri="{BB962C8B-B14F-4D97-AF65-F5344CB8AC3E}">
        <p14:creationId xmlns:p14="http://schemas.microsoft.com/office/powerpoint/2010/main" val="3354060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40158-72C5-4409-C140-C5130D66854B}"/>
              </a:ext>
            </a:extLst>
          </p:cNvPr>
          <p:cNvSpPr>
            <a:spLocks noGrp="1"/>
          </p:cNvSpPr>
          <p:nvPr>
            <p:ph type="ctrTitle"/>
          </p:nvPr>
        </p:nvSpPr>
        <p:spPr>
          <a:xfrm>
            <a:off x="640080" y="320040"/>
            <a:ext cx="6692827" cy="3892669"/>
          </a:xfrm>
        </p:spPr>
        <p:txBody>
          <a:bodyPr>
            <a:normAutofit/>
          </a:bodyPr>
          <a:lstStyle/>
          <a:p>
            <a:pPr algn="l"/>
            <a:r>
              <a:rPr lang="en-NZ" sz="5100" b="1" kern="100">
                <a:effectLst/>
                <a:highlight>
                  <a:srgbClr val="FFFFFF"/>
                </a:highlight>
                <a:latin typeface="Segoe UI Historic" panose="020B0502040204020203" pitchFamily="34" charset="0"/>
                <a:ea typeface="Aptos" panose="020B0004020202020204" pitchFamily="34" charset="0"/>
                <a:cs typeface="Times New Roman" panose="02020603050405020304" pitchFamily="18" charset="0"/>
              </a:rPr>
              <a:t>Boring but Brilliant: Data Quality is actually the Secret Sauce for Gen AI and Intelligent Automation. </a:t>
            </a:r>
            <a:endParaRPr lang="en-NZ" sz="5100" b="1"/>
          </a:p>
        </p:txBody>
      </p:sp>
      <p:sp>
        <p:nvSpPr>
          <p:cNvPr id="3" name="Subtitle 2">
            <a:extLst>
              <a:ext uri="{FF2B5EF4-FFF2-40B4-BE49-F238E27FC236}">
                <a16:creationId xmlns:a16="http://schemas.microsoft.com/office/drawing/2014/main" id="{B114452D-B834-5F72-DC7F-7DB4BE6251D0}"/>
              </a:ext>
            </a:extLst>
          </p:cNvPr>
          <p:cNvSpPr>
            <a:spLocks noGrp="1"/>
          </p:cNvSpPr>
          <p:nvPr>
            <p:ph type="subTitle" idx="1"/>
          </p:nvPr>
        </p:nvSpPr>
        <p:spPr>
          <a:xfrm>
            <a:off x="640080" y="4631161"/>
            <a:ext cx="6692827" cy="1569486"/>
          </a:xfrm>
        </p:spPr>
        <p:txBody>
          <a:bodyPr>
            <a:normAutofit/>
          </a:bodyPr>
          <a:lstStyle/>
          <a:p>
            <a:pPr algn="l"/>
            <a:r>
              <a:rPr lang="en-NZ" b="1" dirty="0">
                <a:effectLst/>
                <a:highlight>
                  <a:srgbClr val="FFFFFF"/>
                </a:highlight>
                <a:latin typeface="Segoe UI Historic" panose="020B0502040204020203" pitchFamily="34" charset="0"/>
                <a:ea typeface="Aptos" panose="020B0004020202020204" pitchFamily="34" charset="0"/>
              </a:rPr>
              <a:t>(Since its Boring can we Automate it? A Simple 3 Step Framework…)</a:t>
            </a:r>
            <a:endParaRPr lang="en-NZ" dirty="0"/>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bot">
            <a:extLst>
              <a:ext uri="{FF2B5EF4-FFF2-40B4-BE49-F238E27FC236}">
                <a16:creationId xmlns:a16="http://schemas.microsoft.com/office/drawing/2014/main" id="{64E4FA9B-FDF1-9BD3-E1D6-0D2F79F792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182511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3">
            <a:extLst>
              <a:ext uri="{FF2B5EF4-FFF2-40B4-BE49-F238E27FC236}">
                <a16:creationId xmlns:a16="http://schemas.microsoft.com/office/drawing/2014/main" id="{7FACF4E4-82F5-D433-99F8-7A72B2C6ED8D}"/>
              </a:ext>
            </a:extLst>
          </p:cNvPr>
          <p:cNvSpPr>
            <a:spLocks noGrp="1"/>
          </p:cNvSpPr>
          <p:nvPr>
            <p:ph type="title"/>
          </p:nvPr>
        </p:nvSpPr>
        <p:spPr>
          <a:xfrm>
            <a:off x="263732" y="438298"/>
            <a:ext cx="5832268" cy="1014984"/>
          </a:xfrm>
        </p:spPr>
        <p:txBody>
          <a:bodyPr anchor="b">
            <a:normAutofit fontScale="90000"/>
          </a:bodyPr>
          <a:lstStyle/>
          <a:p>
            <a:r>
              <a:rPr lang="en-NZ"/>
              <a:t>Data Lineage &amp; Provenance</a:t>
            </a:r>
            <a:endParaRPr lang="en-NZ" dirty="0"/>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0B65916-BC21-F4BC-5E41-6D5DFEC62FD7}"/>
              </a:ext>
            </a:extLst>
          </p:cNvPr>
          <p:cNvSpPr txBox="1"/>
          <p:nvPr/>
        </p:nvSpPr>
        <p:spPr>
          <a:xfrm>
            <a:off x="6547184" y="649196"/>
            <a:ext cx="519363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Aptos" panose="02110004020202020204"/>
              </a:rPr>
              <a:t>Databricks Lineage &amp; AI Assisted Provenance Features</a:t>
            </a:r>
            <a:endParaRPr kumimoji="0" lang="en-GB"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7" name="Picture 6">
            <a:extLst>
              <a:ext uri="{FF2B5EF4-FFF2-40B4-BE49-F238E27FC236}">
                <a16:creationId xmlns:a16="http://schemas.microsoft.com/office/drawing/2014/main" id="{032CAECB-063D-C833-BC5E-EDA114F6DA18}"/>
              </a:ext>
            </a:extLst>
          </p:cNvPr>
          <p:cNvPicPr>
            <a:picLocks noChangeAspect="1"/>
          </p:cNvPicPr>
          <p:nvPr/>
        </p:nvPicPr>
        <p:blipFill>
          <a:blip r:embed="rId2"/>
          <a:stretch>
            <a:fillRect/>
          </a:stretch>
        </p:blipFill>
        <p:spPr>
          <a:xfrm>
            <a:off x="160394" y="1710598"/>
            <a:ext cx="6658934" cy="3526106"/>
          </a:xfrm>
          <a:prstGeom prst="rect">
            <a:avLst/>
          </a:prstGeom>
        </p:spPr>
      </p:pic>
      <p:pic>
        <p:nvPicPr>
          <p:cNvPr id="9" name="Picture 8">
            <a:extLst>
              <a:ext uri="{FF2B5EF4-FFF2-40B4-BE49-F238E27FC236}">
                <a16:creationId xmlns:a16="http://schemas.microsoft.com/office/drawing/2014/main" id="{8C97F641-3A33-12E0-9A89-816972A55138}"/>
              </a:ext>
            </a:extLst>
          </p:cNvPr>
          <p:cNvPicPr>
            <a:picLocks noChangeAspect="1"/>
          </p:cNvPicPr>
          <p:nvPr/>
        </p:nvPicPr>
        <p:blipFill>
          <a:blip r:embed="rId3"/>
          <a:stretch>
            <a:fillRect/>
          </a:stretch>
        </p:blipFill>
        <p:spPr>
          <a:xfrm>
            <a:off x="6819328" y="1579040"/>
            <a:ext cx="4498217" cy="1995811"/>
          </a:xfrm>
          <a:prstGeom prst="rect">
            <a:avLst/>
          </a:prstGeom>
        </p:spPr>
      </p:pic>
      <p:pic>
        <p:nvPicPr>
          <p:cNvPr id="11" name="Picture 10">
            <a:extLst>
              <a:ext uri="{FF2B5EF4-FFF2-40B4-BE49-F238E27FC236}">
                <a16:creationId xmlns:a16="http://schemas.microsoft.com/office/drawing/2014/main" id="{9694A06B-B099-E17C-C2D7-D3AB7302F33E}"/>
              </a:ext>
            </a:extLst>
          </p:cNvPr>
          <p:cNvPicPr>
            <a:picLocks noChangeAspect="1"/>
          </p:cNvPicPr>
          <p:nvPr/>
        </p:nvPicPr>
        <p:blipFill>
          <a:blip r:embed="rId4"/>
          <a:stretch>
            <a:fillRect/>
          </a:stretch>
        </p:blipFill>
        <p:spPr>
          <a:xfrm>
            <a:off x="6736262" y="3728330"/>
            <a:ext cx="4581283" cy="3016747"/>
          </a:xfrm>
          <a:prstGeom prst="rect">
            <a:avLst/>
          </a:prstGeom>
        </p:spPr>
      </p:pic>
      <p:pic>
        <p:nvPicPr>
          <p:cNvPr id="14" name="Picture 13">
            <a:extLst>
              <a:ext uri="{FF2B5EF4-FFF2-40B4-BE49-F238E27FC236}">
                <a16:creationId xmlns:a16="http://schemas.microsoft.com/office/drawing/2014/main" id="{06E41118-22D0-B16D-6E64-2BE49CEFD05A}"/>
              </a:ext>
            </a:extLst>
          </p:cNvPr>
          <p:cNvPicPr>
            <a:picLocks noChangeAspect="1"/>
          </p:cNvPicPr>
          <p:nvPr/>
        </p:nvPicPr>
        <p:blipFill rotWithShape="1">
          <a:blip r:embed="rId5"/>
          <a:srcRect l="65729" t="19724"/>
          <a:stretch/>
        </p:blipFill>
        <p:spPr>
          <a:xfrm>
            <a:off x="10076592" y="4053542"/>
            <a:ext cx="1955014" cy="2155262"/>
          </a:xfrm>
          <a:prstGeom prst="rect">
            <a:avLst/>
          </a:prstGeom>
        </p:spPr>
      </p:pic>
    </p:spTree>
    <p:extLst>
      <p:ext uri="{BB962C8B-B14F-4D97-AF65-F5344CB8AC3E}">
        <p14:creationId xmlns:p14="http://schemas.microsoft.com/office/powerpoint/2010/main" val="53708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2F1BA64-862F-D0B7-5E3A-A35AB964871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GB" sz="6600" kern="1200" dirty="0">
                <a:solidFill>
                  <a:schemeClr val="tx1"/>
                </a:solidFill>
                <a:latin typeface="+mj-lt"/>
                <a:ea typeface="+mj-ea"/>
                <a:cs typeface="+mj-cs"/>
              </a:rPr>
              <a:t>Heal your Data</a:t>
            </a:r>
          </a:p>
        </p:txBody>
      </p:sp>
      <p:sp>
        <p:nvSpPr>
          <p:cNvPr id="3" name="Text Placeholder 2">
            <a:extLst>
              <a:ext uri="{FF2B5EF4-FFF2-40B4-BE49-F238E27FC236}">
                <a16:creationId xmlns:a16="http://schemas.microsoft.com/office/drawing/2014/main" id="{BF64D050-A996-2FEB-C302-D09D0587BBB9}"/>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dirty="0">
                <a:solidFill>
                  <a:schemeClr val="tx1"/>
                </a:solidFill>
                <a:latin typeface="+mn-lt"/>
                <a:ea typeface="+mn-ea"/>
                <a:cs typeface="+mn-cs"/>
              </a:rPr>
              <a:t>(Self healing &amp; Remediation)</a:t>
            </a:r>
            <a:br>
              <a:rPr lang="en-US" kern="1200" dirty="0">
                <a:solidFill>
                  <a:schemeClr val="tx1"/>
                </a:solidFill>
                <a:latin typeface="+mn-lt"/>
                <a:ea typeface="+mn-ea"/>
                <a:cs typeface="+mn-cs"/>
              </a:rPr>
            </a:br>
            <a:endParaRPr lang="en-US" kern="1200" dirty="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478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3">
            <a:extLst>
              <a:ext uri="{FF2B5EF4-FFF2-40B4-BE49-F238E27FC236}">
                <a16:creationId xmlns:a16="http://schemas.microsoft.com/office/drawing/2014/main" id="{7FACF4E4-82F5-D433-99F8-7A72B2C6ED8D}"/>
              </a:ext>
            </a:extLst>
          </p:cNvPr>
          <p:cNvSpPr>
            <a:spLocks noGrp="1"/>
          </p:cNvSpPr>
          <p:nvPr>
            <p:ph type="title"/>
          </p:nvPr>
        </p:nvSpPr>
        <p:spPr>
          <a:xfrm>
            <a:off x="263732" y="438298"/>
            <a:ext cx="5832268" cy="1014984"/>
          </a:xfrm>
        </p:spPr>
        <p:txBody>
          <a:bodyPr anchor="b">
            <a:normAutofit fontScale="90000"/>
          </a:bodyPr>
          <a:lstStyle/>
          <a:p>
            <a:r>
              <a:rPr lang="en-NZ" dirty="0"/>
              <a:t>Data Quality </a:t>
            </a:r>
            <a:br>
              <a:rPr lang="en-NZ" dirty="0"/>
            </a:br>
            <a:r>
              <a:rPr lang="en-NZ" dirty="0"/>
              <a:t>Automation</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0B65916-BC21-F4BC-5E41-6D5DFEC62FD7}"/>
              </a:ext>
            </a:extLst>
          </p:cNvPr>
          <p:cNvSpPr txBox="1"/>
          <p:nvPr/>
        </p:nvSpPr>
        <p:spPr>
          <a:xfrm>
            <a:off x="4607626" y="254678"/>
            <a:ext cx="732064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Aptos" panose="02110004020202020204"/>
              </a:rPr>
              <a:t>Databricks Jobs: This is a managed orchestration service that is fully integrated with the Databricks Data Intelligence Platform. You are able to define and manage multitask workflows to automate your entire set of processes you have in place for Data Quality Management</a:t>
            </a:r>
            <a:endParaRPr kumimoji="0" lang="en-GB"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5" name="Picture 4">
            <a:extLst>
              <a:ext uri="{FF2B5EF4-FFF2-40B4-BE49-F238E27FC236}">
                <a16:creationId xmlns:a16="http://schemas.microsoft.com/office/drawing/2014/main" id="{B9B7D82F-7601-4D5D-F28C-34AD30FE1C5C}"/>
              </a:ext>
            </a:extLst>
          </p:cNvPr>
          <p:cNvPicPr>
            <a:picLocks noChangeAspect="1"/>
          </p:cNvPicPr>
          <p:nvPr/>
        </p:nvPicPr>
        <p:blipFill>
          <a:blip r:embed="rId2"/>
          <a:stretch>
            <a:fillRect/>
          </a:stretch>
        </p:blipFill>
        <p:spPr>
          <a:xfrm>
            <a:off x="7807283" y="1697936"/>
            <a:ext cx="3829297" cy="1896953"/>
          </a:xfrm>
          <a:prstGeom prst="rect">
            <a:avLst/>
          </a:prstGeom>
        </p:spPr>
      </p:pic>
      <p:pic>
        <p:nvPicPr>
          <p:cNvPr id="3" name="Picture 2">
            <a:extLst>
              <a:ext uri="{FF2B5EF4-FFF2-40B4-BE49-F238E27FC236}">
                <a16:creationId xmlns:a16="http://schemas.microsoft.com/office/drawing/2014/main" id="{4564CB63-9460-E35F-9301-D4CDB72C3613}"/>
              </a:ext>
            </a:extLst>
          </p:cNvPr>
          <p:cNvPicPr>
            <a:picLocks noChangeAspect="1"/>
          </p:cNvPicPr>
          <p:nvPr/>
        </p:nvPicPr>
        <p:blipFill>
          <a:blip r:embed="rId3"/>
          <a:stretch>
            <a:fillRect/>
          </a:stretch>
        </p:blipFill>
        <p:spPr>
          <a:xfrm>
            <a:off x="0" y="1744316"/>
            <a:ext cx="8395529" cy="3479182"/>
          </a:xfrm>
          <a:prstGeom prst="rect">
            <a:avLst/>
          </a:prstGeom>
        </p:spPr>
      </p:pic>
      <p:pic>
        <p:nvPicPr>
          <p:cNvPr id="8" name="Picture 7">
            <a:extLst>
              <a:ext uri="{FF2B5EF4-FFF2-40B4-BE49-F238E27FC236}">
                <a16:creationId xmlns:a16="http://schemas.microsoft.com/office/drawing/2014/main" id="{6DCAE3A1-D7FA-37F7-36E9-39AAF85AE18F}"/>
              </a:ext>
            </a:extLst>
          </p:cNvPr>
          <p:cNvPicPr>
            <a:picLocks noChangeAspect="1"/>
          </p:cNvPicPr>
          <p:nvPr/>
        </p:nvPicPr>
        <p:blipFill>
          <a:blip r:embed="rId4"/>
          <a:stretch>
            <a:fillRect/>
          </a:stretch>
        </p:blipFill>
        <p:spPr>
          <a:xfrm>
            <a:off x="5989448" y="4425041"/>
            <a:ext cx="5537534" cy="2178981"/>
          </a:xfrm>
          <a:prstGeom prst="rect">
            <a:avLst/>
          </a:prstGeom>
        </p:spPr>
      </p:pic>
      <p:sp>
        <p:nvSpPr>
          <p:cNvPr id="10" name="TextBox 9">
            <a:extLst>
              <a:ext uri="{FF2B5EF4-FFF2-40B4-BE49-F238E27FC236}">
                <a16:creationId xmlns:a16="http://schemas.microsoft.com/office/drawing/2014/main" id="{D78BF840-4E87-D92B-CAD0-DAC6131DFE8D}"/>
              </a:ext>
            </a:extLst>
          </p:cNvPr>
          <p:cNvSpPr txBox="1"/>
          <p:nvPr/>
        </p:nvSpPr>
        <p:spPr>
          <a:xfrm>
            <a:off x="2601099" y="1820378"/>
            <a:ext cx="2819426" cy="646331"/>
          </a:xfrm>
          <a:prstGeom prst="rect">
            <a:avLst/>
          </a:prstGeom>
          <a:noFill/>
        </p:spPr>
        <p:txBody>
          <a:bodyPr wrap="none" rtlCol="0">
            <a:spAutoFit/>
          </a:bodyPr>
          <a:lstStyle/>
          <a:p>
            <a:r>
              <a:rPr lang="en-NZ" dirty="0"/>
              <a:t>Visual Logic of Automated </a:t>
            </a:r>
          </a:p>
          <a:p>
            <a:r>
              <a:rPr lang="en-NZ" dirty="0"/>
              <a:t>Data Quality Management</a:t>
            </a:r>
          </a:p>
        </p:txBody>
      </p:sp>
      <p:sp>
        <p:nvSpPr>
          <p:cNvPr id="13" name="TextBox 12">
            <a:extLst>
              <a:ext uri="{FF2B5EF4-FFF2-40B4-BE49-F238E27FC236}">
                <a16:creationId xmlns:a16="http://schemas.microsoft.com/office/drawing/2014/main" id="{B7E42ECA-48A4-3E91-8A53-2BAFCBEDAAD0}"/>
              </a:ext>
            </a:extLst>
          </p:cNvPr>
          <p:cNvSpPr txBox="1"/>
          <p:nvPr/>
        </p:nvSpPr>
        <p:spPr>
          <a:xfrm>
            <a:off x="7923961" y="3630146"/>
            <a:ext cx="3712619" cy="923330"/>
          </a:xfrm>
          <a:prstGeom prst="rect">
            <a:avLst/>
          </a:prstGeom>
          <a:noFill/>
        </p:spPr>
        <p:txBody>
          <a:bodyPr wrap="none" rtlCol="0">
            <a:spAutoFit/>
          </a:bodyPr>
          <a:lstStyle/>
          <a:p>
            <a:r>
              <a:rPr lang="en-NZ" dirty="0"/>
              <a:t>Easy to Schedule or Trigger, with full</a:t>
            </a:r>
          </a:p>
          <a:p>
            <a:r>
              <a:rPr lang="en-NZ" dirty="0"/>
              <a:t>Observability of runs, </a:t>
            </a:r>
          </a:p>
          <a:p>
            <a:r>
              <a:rPr lang="en-NZ" dirty="0"/>
              <a:t>with warnings and alerts</a:t>
            </a:r>
          </a:p>
        </p:txBody>
      </p:sp>
    </p:spTree>
    <p:extLst>
      <p:ext uri="{BB962C8B-B14F-4D97-AF65-F5344CB8AC3E}">
        <p14:creationId xmlns:p14="http://schemas.microsoft.com/office/powerpoint/2010/main" val="8561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AB061A8-F93E-DAC4-1ACD-E4E5542FAFFF}"/>
              </a:ext>
            </a:extLst>
          </p:cNvPr>
          <p:cNvSpPr>
            <a:spLocks noGrp="1"/>
          </p:cNvSpPr>
          <p:nvPr>
            <p:ph type="title"/>
          </p:nvPr>
        </p:nvSpPr>
        <p:spPr>
          <a:xfrm>
            <a:off x="1115568" y="509521"/>
            <a:ext cx="10232136" cy="1014984"/>
          </a:xfrm>
        </p:spPr>
        <p:txBody>
          <a:bodyPr>
            <a:normAutofit/>
          </a:bodyPr>
          <a:lstStyle/>
          <a:p>
            <a:r>
              <a:rPr lang="en-NZ" sz="4000" dirty="0"/>
              <a:t>Simple 3 Way Automated DQ Framework</a:t>
            </a:r>
          </a:p>
        </p:txBody>
      </p:sp>
      <p:sp>
        <p:nvSpPr>
          <p:cNvPr id="47" name="Rectangle 46">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2" name="Content Placeholder 4">
            <a:extLst>
              <a:ext uri="{FF2B5EF4-FFF2-40B4-BE49-F238E27FC236}">
                <a16:creationId xmlns:a16="http://schemas.microsoft.com/office/drawing/2014/main" id="{6FF3752C-ABCB-2657-4760-7F5A0B36DD1D}"/>
              </a:ext>
            </a:extLst>
          </p:cNvPr>
          <p:cNvGraphicFramePr/>
          <p:nvPr>
            <p:extLst>
              <p:ext uri="{D42A27DB-BD31-4B8C-83A1-F6EECF244321}">
                <p14:modId xmlns:p14="http://schemas.microsoft.com/office/powerpoint/2010/main" val="2291482566"/>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68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5AB061A8-F93E-DAC4-1ACD-E4E5542FAFFF}"/>
              </a:ext>
            </a:extLst>
          </p:cNvPr>
          <p:cNvSpPr>
            <a:spLocks noGrp="1"/>
          </p:cNvSpPr>
          <p:nvPr>
            <p:ph type="title"/>
          </p:nvPr>
        </p:nvSpPr>
        <p:spPr>
          <a:xfrm>
            <a:off x="655320" y="429030"/>
            <a:ext cx="2834640" cy="5457589"/>
          </a:xfrm>
        </p:spPr>
        <p:txBody>
          <a:bodyPr anchor="ctr">
            <a:normAutofit/>
          </a:bodyPr>
          <a:lstStyle/>
          <a:p>
            <a:r>
              <a:rPr lang="en-NZ" sz="4000" dirty="0"/>
              <a:t>Automated DQ Framework</a:t>
            </a:r>
            <a:br>
              <a:rPr lang="en-NZ" sz="4000" dirty="0"/>
            </a:br>
            <a:r>
              <a:rPr lang="en-NZ" sz="4000" dirty="0"/>
              <a:t>(Detail with Databricks features)</a:t>
            </a:r>
          </a:p>
        </p:txBody>
      </p:sp>
      <p:sp>
        <p:nvSpPr>
          <p:cNvPr id="29" name="Rectangle 28">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4">
            <a:extLst>
              <a:ext uri="{FF2B5EF4-FFF2-40B4-BE49-F238E27FC236}">
                <a16:creationId xmlns:a16="http://schemas.microsoft.com/office/drawing/2014/main" id="{8F44F668-A071-CEFF-38C4-716F584D08AE}"/>
              </a:ext>
            </a:extLst>
          </p:cNvPr>
          <p:cNvGraphicFramePr>
            <a:graphicFrameLocks noGrp="1"/>
          </p:cNvGraphicFramePr>
          <p:nvPr>
            <p:ph idx="1"/>
            <p:extLst>
              <p:ext uri="{D42A27DB-BD31-4B8C-83A1-F6EECF244321}">
                <p14:modId xmlns:p14="http://schemas.microsoft.com/office/powerpoint/2010/main" val="4160418889"/>
              </p:ext>
            </p:extLst>
          </p:nvPr>
        </p:nvGraphicFramePr>
        <p:xfrm>
          <a:off x="3296653" y="156411"/>
          <a:ext cx="8349915" cy="5974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1BA64-862F-D0B7-5E3A-A35AB964871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Know your Data</a:t>
            </a:r>
          </a:p>
        </p:txBody>
      </p:sp>
      <p:sp>
        <p:nvSpPr>
          <p:cNvPr id="3" name="Text Placeholder 2">
            <a:extLst>
              <a:ext uri="{FF2B5EF4-FFF2-40B4-BE49-F238E27FC236}">
                <a16:creationId xmlns:a16="http://schemas.microsoft.com/office/drawing/2014/main" id="{BF64D050-A996-2FEB-C302-D09D0587BBB9}"/>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dirty="0">
                <a:solidFill>
                  <a:schemeClr val="tx1"/>
                </a:solidFill>
                <a:latin typeface="+mn-lt"/>
                <a:ea typeface="+mn-ea"/>
                <a:cs typeface="+mn-cs"/>
              </a:rPr>
              <a:t>(Observability)</a:t>
            </a:r>
            <a:br>
              <a:rPr lang="en-US" kern="1200" dirty="0">
                <a:solidFill>
                  <a:schemeClr val="tx1"/>
                </a:solidFill>
                <a:latin typeface="+mn-lt"/>
                <a:ea typeface="+mn-ea"/>
                <a:cs typeface="+mn-cs"/>
              </a:rPr>
            </a:br>
            <a:endParaRPr lang="en-US" kern="1200" dirty="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32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3">
            <a:extLst>
              <a:ext uri="{FF2B5EF4-FFF2-40B4-BE49-F238E27FC236}">
                <a16:creationId xmlns:a16="http://schemas.microsoft.com/office/drawing/2014/main" id="{7FACF4E4-82F5-D433-99F8-7A72B2C6ED8D}"/>
              </a:ext>
            </a:extLst>
          </p:cNvPr>
          <p:cNvSpPr>
            <a:spLocks noGrp="1"/>
          </p:cNvSpPr>
          <p:nvPr>
            <p:ph type="title"/>
          </p:nvPr>
        </p:nvSpPr>
        <p:spPr>
          <a:xfrm>
            <a:off x="841248" y="256032"/>
            <a:ext cx="10506456" cy="734805"/>
          </a:xfrm>
        </p:spPr>
        <p:txBody>
          <a:bodyPr anchor="b">
            <a:normAutofit/>
          </a:bodyPr>
          <a:lstStyle/>
          <a:p>
            <a:r>
              <a:rPr lang="en-NZ" dirty="0"/>
              <a:t>Creating a Monitor</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230DD13F-2064-9C2D-7E4C-A28F6EFCCA06}"/>
              </a:ext>
            </a:extLst>
          </p:cNvPr>
          <p:cNvSpPr>
            <a:spLocks/>
          </p:cNvSpPr>
          <p:nvPr/>
        </p:nvSpPr>
        <p:spPr>
          <a:xfrm>
            <a:off x="662385" y="1142561"/>
            <a:ext cx="4104639" cy="402584"/>
          </a:xfrm>
          <a:prstGeom prst="rect">
            <a:avLst/>
          </a:prstGeom>
        </p:spPr>
        <p:txBody>
          <a:bodyPr>
            <a:normAutofit/>
          </a:bodyPr>
          <a:lstStyle/>
          <a:p>
            <a:pPr marL="0" marR="0" lvl="0" indent="0" algn="l" defTabSz="685800" rtl="0" eaLnBrk="1" fontAlgn="auto" latinLnBrk="0" hangingPunct="1">
              <a:lnSpc>
                <a:spcPct val="90000"/>
              </a:lnSpc>
              <a:spcBef>
                <a:spcPts val="0"/>
              </a:spcBef>
              <a:spcAft>
                <a:spcPts val="600"/>
              </a:spcAft>
              <a:buClrTx/>
              <a:buSzTx/>
              <a:buFontTx/>
              <a:buNone/>
              <a:tabLst/>
              <a:defRPr/>
            </a:pPr>
            <a:r>
              <a:rPr kumimoji="0" lang="en-NZ" sz="1600" b="1" i="0" u="none" strike="noStrike" kern="1200" cap="none" spc="0" normalizeH="0" baseline="0" noProof="0" dirty="0">
                <a:ln>
                  <a:noFill/>
                </a:ln>
                <a:solidFill>
                  <a:prstClr val="black"/>
                </a:solidFill>
                <a:effectLst/>
                <a:uLnTx/>
                <a:uFillTx/>
                <a:latin typeface="Aptos" panose="02110004020202020204"/>
                <a:ea typeface="+mn-ea"/>
                <a:cs typeface="+mn-cs"/>
              </a:rPr>
              <a:t>In 1, 2, 3…</a:t>
            </a:r>
          </a:p>
        </p:txBody>
      </p:sp>
      <p:pic>
        <p:nvPicPr>
          <p:cNvPr id="3" name="Picture 2">
            <a:extLst>
              <a:ext uri="{FF2B5EF4-FFF2-40B4-BE49-F238E27FC236}">
                <a16:creationId xmlns:a16="http://schemas.microsoft.com/office/drawing/2014/main" id="{F875AC2C-2491-9FB0-5CFC-83C98D49A211}"/>
              </a:ext>
            </a:extLst>
          </p:cNvPr>
          <p:cNvPicPr>
            <a:picLocks noChangeAspect="1"/>
          </p:cNvPicPr>
          <p:nvPr/>
        </p:nvPicPr>
        <p:blipFill>
          <a:blip r:embed="rId2"/>
          <a:stretch>
            <a:fillRect/>
          </a:stretch>
        </p:blipFill>
        <p:spPr>
          <a:xfrm>
            <a:off x="72185" y="1737347"/>
            <a:ext cx="5495901" cy="1984165"/>
          </a:xfrm>
          <a:prstGeom prst="rect">
            <a:avLst/>
          </a:prstGeom>
        </p:spPr>
      </p:pic>
      <p:pic>
        <p:nvPicPr>
          <p:cNvPr id="8" name="Picture 7">
            <a:extLst>
              <a:ext uri="{FF2B5EF4-FFF2-40B4-BE49-F238E27FC236}">
                <a16:creationId xmlns:a16="http://schemas.microsoft.com/office/drawing/2014/main" id="{24DCB651-4E57-FBF5-7D0A-B37B137E79F6}"/>
              </a:ext>
            </a:extLst>
          </p:cNvPr>
          <p:cNvPicPr>
            <a:picLocks noChangeAspect="1"/>
          </p:cNvPicPr>
          <p:nvPr/>
        </p:nvPicPr>
        <p:blipFill>
          <a:blip r:embed="rId3"/>
          <a:stretch>
            <a:fillRect/>
          </a:stretch>
        </p:blipFill>
        <p:spPr>
          <a:xfrm>
            <a:off x="0" y="3198269"/>
            <a:ext cx="4882707" cy="3298831"/>
          </a:xfrm>
          <a:prstGeom prst="rect">
            <a:avLst/>
          </a:prstGeom>
        </p:spPr>
      </p:pic>
      <p:pic>
        <p:nvPicPr>
          <p:cNvPr id="15" name="Picture 14">
            <a:extLst>
              <a:ext uri="{FF2B5EF4-FFF2-40B4-BE49-F238E27FC236}">
                <a16:creationId xmlns:a16="http://schemas.microsoft.com/office/drawing/2014/main" id="{A84EDD9D-BF51-A8A2-A531-D57AC0DB10B7}"/>
              </a:ext>
            </a:extLst>
          </p:cNvPr>
          <p:cNvPicPr>
            <a:picLocks noChangeAspect="1"/>
          </p:cNvPicPr>
          <p:nvPr/>
        </p:nvPicPr>
        <p:blipFill>
          <a:blip r:embed="rId4"/>
          <a:stretch>
            <a:fillRect/>
          </a:stretch>
        </p:blipFill>
        <p:spPr>
          <a:xfrm>
            <a:off x="5630448" y="990837"/>
            <a:ext cx="6370048" cy="2951296"/>
          </a:xfrm>
          <a:prstGeom prst="rect">
            <a:avLst/>
          </a:prstGeom>
        </p:spPr>
      </p:pic>
      <p:pic>
        <p:nvPicPr>
          <p:cNvPr id="19" name="Picture 18">
            <a:extLst>
              <a:ext uri="{FF2B5EF4-FFF2-40B4-BE49-F238E27FC236}">
                <a16:creationId xmlns:a16="http://schemas.microsoft.com/office/drawing/2014/main" id="{7DFC4B76-6934-EFB4-97BC-B71025447992}"/>
              </a:ext>
            </a:extLst>
          </p:cNvPr>
          <p:cNvPicPr>
            <a:picLocks noChangeAspect="1"/>
          </p:cNvPicPr>
          <p:nvPr/>
        </p:nvPicPr>
        <p:blipFill>
          <a:blip r:embed="rId5"/>
          <a:stretch>
            <a:fillRect/>
          </a:stretch>
        </p:blipFill>
        <p:spPr>
          <a:xfrm>
            <a:off x="4945069" y="3264860"/>
            <a:ext cx="6569151" cy="3454432"/>
          </a:xfrm>
          <a:prstGeom prst="rect">
            <a:avLst/>
          </a:prstGeom>
        </p:spPr>
      </p:pic>
      <p:sp>
        <p:nvSpPr>
          <p:cNvPr id="21" name="TextBox 20">
            <a:extLst>
              <a:ext uri="{FF2B5EF4-FFF2-40B4-BE49-F238E27FC236}">
                <a16:creationId xmlns:a16="http://schemas.microsoft.com/office/drawing/2014/main" id="{136094FB-CF1A-DE87-FB3A-5EE0559BACB9}"/>
              </a:ext>
            </a:extLst>
          </p:cNvPr>
          <p:cNvSpPr txBox="1"/>
          <p:nvPr/>
        </p:nvSpPr>
        <p:spPr>
          <a:xfrm>
            <a:off x="72181" y="1411902"/>
            <a:ext cx="881332" cy="369332"/>
          </a:xfrm>
          <a:prstGeom prst="rect">
            <a:avLst/>
          </a:prstGeom>
          <a:noFill/>
        </p:spPr>
        <p:txBody>
          <a:bodyPr wrap="none" rtlCol="0">
            <a:spAutoFit/>
          </a:bodyPr>
          <a:lstStyle/>
          <a:p>
            <a:r>
              <a:rPr lang="en-NZ" dirty="0"/>
              <a:t>1. start</a:t>
            </a:r>
          </a:p>
        </p:txBody>
      </p:sp>
      <p:sp>
        <p:nvSpPr>
          <p:cNvPr id="23" name="TextBox 22">
            <a:extLst>
              <a:ext uri="{FF2B5EF4-FFF2-40B4-BE49-F238E27FC236}">
                <a16:creationId xmlns:a16="http://schemas.microsoft.com/office/drawing/2014/main" id="{F0F8A020-705F-C250-E237-17E8773DAEE5}"/>
              </a:ext>
            </a:extLst>
          </p:cNvPr>
          <p:cNvSpPr txBox="1"/>
          <p:nvPr/>
        </p:nvSpPr>
        <p:spPr>
          <a:xfrm>
            <a:off x="1027171" y="3198269"/>
            <a:ext cx="3576107" cy="369332"/>
          </a:xfrm>
          <a:prstGeom prst="rect">
            <a:avLst/>
          </a:prstGeom>
          <a:noFill/>
        </p:spPr>
        <p:txBody>
          <a:bodyPr wrap="none" rtlCol="0">
            <a:spAutoFit/>
          </a:bodyPr>
          <a:lstStyle/>
          <a:p>
            <a:r>
              <a:rPr lang="en-NZ" dirty="0"/>
              <a:t>2. Choose type, schedule &amp; create</a:t>
            </a:r>
          </a:p>
        </p:txBody>
      </p:sp>
      <p:sp>
        <p:nvSpPr>
          <p:cNvPr id="24" name="TextBox 23">
            <a:extLst>
              <a:ext uri="{FF2B5EF4-FFF2-40B4-BE49-F238E27FC236}">
                <a16:creationId xmlns:a16="http://schemas.microsoft.com/office/drawing/2014/main" id="{85941C4F-D06A-5E16-BAB7-E30FABBB9989}"/>
              </a:ext>
            </a:extLst>
          </p:cNvPr>
          <p:cNvSpPr txBox="1"/>
          <p:nvPr/>
        </p:nvSpPr>
        <p:spPr>
          <a:xfrm>
            <a:off x="5568086" y="536948"/>
            <a:ext cx="3715761" cy="369332"/>
          </a:xfrm>
          <a:prstGeom prst="rect">
            <a:avLst/>
          </a:prstGeom>
          <a:noFill/>
        </p:spPr>
        <p:txBody>
          <a:bodyPr wrap="none" rtlCol="0">
            <a:spAutoFit/>
          </a:bodyPr>
          <a:lstStyle/>
          <a:p>
            <a:r>
              <a:rPr lang="en-NZ" dirty="0"/>
              <a:t>3. Overview with links to Dashboard</a:t>
            </a:r>
          </a:p>
        </p:txBody>
      </p:sp>
      <p:sp>
        <p:nvSpPr>
          <p:cNvPr id="25" name="TextBox 24">
            <a:extLst>
              <a:ext uri="{FF2B5EF4-FFF2-40B4-BE49-F238E27FC236}">
                <a16:creationId xmlns:a16="http://schemas.microsoft.com/office/drawing/2014/main" id="{FC9202B2-D3B6-5454-9775-8215C4029F2A}"/>
              </a:ext>
            </a:extLst>
          </p:cNvPr>
          <p:cNvSpPr txBox="1"/>
          <p:nvPr/>
        </p:nvSpPr>
        <p:spPr>
          <a:xfrm>
            <a:off x="7814026" y="3598159"/>
            <a:ext cx="2414956" cy="369332"/>
          </a:xfrm>
          <a:prstGeom prst="rect">
            <a:avLst/>
          </a:prstGeom>
          <a:noFill/>
        </p:spPr>
        <p:txBody>
          <a:bodyPr wrap="none" rtlCol="0">
            <a:spAutoFit/>
          </a:bodyPr>
          <a:lstStyle/>
          <a:p>
            <a:r>
              <a:rPr lang="en-NZ" dirty="0"/>
              <a:t>4. Detailed Dashboard</a:t>
            </a:r>
          </a:p>
        </p:txBody>
      </p:sp>
    </p:spTree>
    <p:extLst>
      <p:ext uri="{BB962C8B-B14F-4D97-AF65-F5344CB8AC3E}">
        <p14:creationId xmlns:p14="http://schemas.microsoft.com/office/powerpoint/2010/main" val="206923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1BA64-862F-D0B7-5E3A-A35AB964871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Understand your Data</a:t>
            </a:r>
            <a:endParaRPr lang="en-US" sz="66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BF64D050-A996-2FEB-C302-D09D0587BBB9}"/>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a:solidFill>
                  <a:schemeClr val="tx1"/>
                </a:solidFill>
                <a:latin typeface="+mn-lt"/>
                <a:ea typeface="+mn-ea"/>
                <a:cs typeface="+mn-cs"/>
              </a:rPr>
              <a:t>(Data Due Diligence)</a:t>
            </a:r>
            <a:br>
              <a:rPr lang="en-US" kern="1200">
                <a:solidFill>
                  <a:schemeClr val="tx1"/>
                </a:solidFill>
                <a:latin typeface="+mn-lt"/>
                <a:ea typeface="+mn-ea"/>
                <a:cs typeface="+mn-cs"/>
              </a:rPr>
            </a:br>
            <a:endParaRPr lang="en-US" kern="1200" dirty="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16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FACF4E4-82F5-D433-99F8-7A72B2C6ED8D}"/>
              </a:ext>
            </a:extLst>
          </p:cNvPr>
          <p:cNvSpPr>
            <a:spLocks noGrp="1"/>
          </p:cNvSpPr>
          <p:nvPr>
            <p:ph type="title"/>
          </p:nvPr>
        </p:nvSpPr>
        <p:spPr>
          <a:xfrm>
            <a:off x="841248" y="256032"/>
            <a:ext cx="10506456" cy="734805"/>
          </a:xfrm>
        </p:spPr>
        <p:txBody>
          <a:bodyPr anchor="b">
            <a:normAutofit/>
          </a:bodyPr>
          <a:lstStyle/>
          <a:p>
            <a:r>
              <a:rPr lang="en-NZ" dirty="0"/>
              <a:t>Data Profiling</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230DD13F-2064-9C2D-7E4C-A28F6EFCCA06}"/>
              </a:ext>
            </a:extLst>
          </p:cNvPr>
          <p:cNvSpPr>
            <a:spLocks/>
          </p:cNvSpPr>
          <p:nvPr/>
        </p:nvSpPr>
        <p:spPr>
          <a:xfrm>
            <a:off x="662385" y="1142561"/>
            <a:ext cx="4104639" cy="402584"/>
          </a:xfrm>
          <a:prstGeom prst="rect">
            <a:avLst/>
          </a:prstGeom>
        </p:spPr>
        <p:txBody>
          <a:bodyPr>
            <a:normAutofit/>
          </a:bodyPr>
          <a:lstStyle/>
          <a:p>
            <a:pPr defTabSz="685800">
              <a:lnSpc>
                <a:spcPct val="90000"/>
              </a:lnSpc>
              <a:spcAft>
                <a:spcPts val="600"/>
              </a:spcAft>
            </a:pPr>
            <a:r>
              <a:rPr lang="en-NZ" sz="1600" b="1" kern="1200" dirty="0">
                <a:solidFill>
                  <a:schemeClr val="tx1"/>
                </a:solidFill>
                <a:latin typeface="+mn-lt"/>
                <a:ea typeface="+mn-ea"/>
                <a:cs typeface="+mn-cs"/>
              </a:rPr>
              <a:t>Data profiles in a Databricks Notebook</a:t>
            </a:r>
            <a:endParaRPr lang="en-NZ" sz="1600" b="1" dirty="0"/>
          </a:p>
        </p:txBody>
      </p:sp>
      <p:pic>
        <p:nvPicPr>
          <p:cNvPr id="7" name="Picture 6">
            <a:extLst>
              <a:ext uri="{FF2B5EF4-FFF2-40B4-BE49-F238E27FC236}">
                <a16:creationId xmlns:a16="http://schemas.microsoft.com/office/drawing/2014/main" id="{A5226073-0ADF-DEDF-CA7C-45CA3F761F95}"/>
              </a:ext>
            </a:extLst>
          </p:cNvPr>
          <p:cNvPicPr>
            <a:picLocks noChangeAspect="1"/>
          </p:cNvPicPr>
          <p:nvPr/>
        </p:nvPicPr>
        <p:blipFill>
          <a:blip r:embed="rId2"/>
          <a:stretch>
            <a:fillRect/>
          </a:stretch>
        </p:blipFill>
        <p:spPr>
          <a:xfrm>
            <a:off x="479232" y="2110418"/>
            <a:ext cx="3888389" cy="1685764"/>
          </a:xfrm>
          <a:prstGeom prst="rect">
            <a:avLst/>
          </a:prstGeom>
        </p:spPr>
      </p:pic>
      <p:pic>
        <p:nvPicPr>
          <p:cNvPr id="9" name="Picture 8">
            <a:extLst>
              <a:ext uri="{FF2B5EF4-FFF2-40B4-BE49-F238E27FC236}">
                <a16:creationId xmlns:a16="http://schemas.microsoft.com/office/drawing/2014/main" id="{54960CE3-AE07-DFAF-F10F-6109D6DB1CEC}"/>
              </a:ext>
            </a:extLst>
          </p:cNvPr>
          <p:cNvPicPr>
            <a:picLocks noChangeAspect="1"/>
          </p:cNvPicPr>
          <p:nvPr/>
        </p:nvPicPr>
        <p:blipFill>
          <a:blip r:embed="rId3"/>
          <a:stretch>
            <a:fillRect/>
          </a:stretch>
        </p:blipFill>
        <p:spPr>
          <a:xfrm>
            <a:off x="478555" y="4505948"/>
            <a:ext cx="4331177" cy="2096020"/>
          </a:xfrm>
          <a:prstGeom prst="rect">
            <a:avLst/>
          </a:prstGeom>
        </p:spPr>
      </p:pic>
      <p:sp>
        <p:nvSpPr>
          <p:cNvPr id="10" name="Content Placeholder 5">
            <a:extLst>
              <a:ext uri="{FF2B5EF4-FFF2-40B4-BE49-F238E27FC236}">
                <a16:creationId xmlns:a16="http://schemas.microsoft.com/office/drawing/2014/main" id="{31399A3B-AA6C-4FA9-6639-3F7C1D2B6F70}"/>
              </a:ext>
            </a:extLst>
          </p:cNvPr>
          <p:cNvSpPr txBox="1">
            <a:spLocks/>
          </p:cNvSpPr>
          <p:nvPr/>
        </p:nvSpPr>
        <p:spPr>
          <a:xfrm>
            <a:off x="1319375" y="3938708"/>
            <a:ext cx="3490357" cy="507463"/>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16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defTabSz="685800">
              <a:spcBef>
                <a:spcPts val="750"/>
              </a:spcBef>
            </a:pPr>
            <a:r>
              <a:rPr lang="en-NZ" sz="1125" b="1" kern="1200" dirty="0" err="1">
                <a:solidFill>
                  <a:schemeClr val="tx1"/>
                </a:solidFill>
                <a:latin typeface="+mn-lt"/>
                <a:ea typeface="+mn-ea"/>
                <a:cs typeface="+mn-cs"/>
              </a:rPr>
              <a:t>Dbutils</a:t>
            </a:r>
            <a:r>
              <a:rPr lang="en-NZ" sz="1125" b="1" kern="1200" dirty="0">
                <a:solidFill>
                  <a:schemeClr val="tx1"/>
                </a:solidFill>
                <a:latin typeface="+mn-lt"/>
                <a:ea typeface="+mn-ea"/>
                <a:cs typeface="+mn-cs"/>
              </a:rPr>
              <a:t> (same as profiles, but you can automate </a:t>
            </a:r>
          </a:p>
          <a:p>
            <a:pPr defTabSz="685800">
              <a:spcBef>
                <a:spcPts val="750"/>
              </a:spcBef>
            </a:pPr>
            <a:r>
              <a:rPr lang="en-NZ" sz="1125" b="1" kern="1200" dirty="0">
                <a:solidFill>
                  <a:schemeClr val="tx1"/>
                </a:solidFill>
                <a:latin typeface="+mn-lt"/>
                <a:ea typeface="+mn-ea"/>
                <a:cs typeface="+mn-cs"/>
              </a:rPr>
              <a:t>with command: </a:t>
            </a:r>
            <a:r>
              <a:rPr lang="en-NZ" sz="1125" b="1" kern="1200" dirty="0" err="1">
                <a:solidFill>
                  <a:schemeClr val="tx1"/>
                </a:solidFill>
                <a:latin typeface="+mn-lt"/>
                <a:ea typeface="+mn-ea"/>
                <a:cs typeface="+mn-cs"/>
              </a:rPr>
              <a:t>dbutils.data.summarize</a:t>
            </a:r>
            <a:r>
              <a:rPr lang="en-NZ" sz="1125" b="1" kern="1200" dirty="0">
                <a:solidFill>
                  <a:schemeClr val="tx1"/>
                </a:solidFill>
                <a:latin typeface="+mn-lt"/>
                <a:ea typeface="+mn-ea"/>
                <a:cs typeface="+mn-cs"/>
              </a:rPr>
              <a:t>(</a:t>
            </a:r>
            <a:r>
              <a:rPr lang="en-NZ" sz="1125" b="1" kern="1200" dirty="0" err="1">
                <a:solidFill>
                  <a:schemeClr val="tx1"/>
                </a:solidFill>
                <a:latin typeface="+mn-lt"/>
                <a:ea typeface="+mn-ea"/>
                <a:cs typeface="+mn-cs"/>
              </a:rPr>
              <a:t>df</a:t>
            </a:r>
            <a:r>
              <a:rPr lang="en-NZ" sz="1125" b="1" kern="1200" dirty="0">
                <a:solidFill>
                  <a:schemeClr val="tx1"/>
                </a:solidFill>
                <a:latin typeface="+mn-lt"/>
                <a:ea typeface="+mn-ea"/>
                <a:cs typeface="+mn-cs"/>
              </a:rPr>
              <a:t>) )</a:t>
            </a:r>
            <a:endParaRPr lang="en-NZ" sz="1500" dirty="0"/>
          </a:p>
        </p:txBody>
      </p:sp>
      <p:sp>
        <p:nvSpPr>
          <p:cNvPr id="11" name="Content Placeholder 5">
            <a:extLst>
              <a:ext uri="{FF2B5EF4-FFF2-40B4-BE49-F238E27FC236}">
                <a16:creationId xmlns:a16="http://schemas.microsoft.com/office/drawing/2014/main" id="{89450074-24F8-7134-2A84-7E0003B107C9}"/>
              </a:ext>
            </a:extLst>
          </p:cNvPr>
          <p:cNvSpPr txBox="1">
            <a:spLocks/>
          </p:cNvSpPr>
          <p:nvPr/>
        </p:nvSpPr>
        <p:spPr>
          <a:xfrm>
            <a:off x="6725378" y="1087163"/>
            <a:ext cx="5059554" cy="53004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defTabSz="685800">
              <a:spcBef>
                <a:spcPts val="750"/>
              </a:spcBef>
            </a:pPr>
            <a:r>
              <a:rPr lang="en-NZ" sz="1500" b="1" kern="1200" dirty="0" err="1">
                <a:solidFill>
                  <a:schemeClr val="tx1"/>
                </a:solidFill>
                <a:latin typeface="+mn-lt"/>
                <a:ea typeface="+mn-ea"/>
                <a:cs typeface="+mn-cs"/>
              </a:rPr>
              <a:t>AutoML</a:t>
            </a:r>
            <a:r>
              <a:rPr lang="en-NZ" sz="1500" b="1" kern="1200" dirty="0">
                <a:solidFill>
                  <a:schemeClr val="tx1"/>
                </a:solidFill>
                <a:latin typeface="+mn-lt"/>
                <a:ea typeface="+mn-ea"/>
                <a:cs typeface="+mn-cs"/>
              </a:rPr>
              <a:t> (In built pandas profiling, below is the automation with </a:t>
            </a:r>
            <a:r>
              <a:rPr lang="en-NZ" sz="1500" b="1" kern="1200" dirty="0" err="1">
                <a:solidFill>
                  <a:schemeClr val="tx1"/>
                </a:solidFill>
                <a:latin typeface="+mn-lt"/>
                <a:ea typeface="+mn-ea"/>
                <a:cs typeface="+mn-cs"/>
              </a:rPr>
              <a:t>ydata</a:t>
            </a:r>
            <a:r>
              <a:rPr lang="en-NZ" sz="1500" b="1" dirty="0"/>
              <a:t>-profiling</a:t>
            </a:r>
            <a:r>
              <a:rPr lang="en-NZ" sz="1500" b="1" kern="1200" dirty="0">
                <a:solidFill>
                  <a:schemeClr val="tx1"/>
                </a:solidFill>
                <a:latin typeface="+mn-lt"/>
                <a:ea typeface="+mn-ea"/>
                <a:cs typeface="+mn-cs"/>
              </a:rPr>
              <a:t> &amp; output, </a:t>
            </a:r>
            <a:r>
              <a:rPr lang="en-NZ" sz="1500" b="1" kern="1200" dirty="0" err="1">
                <a:solidFill>
                  <a:schemeClr val="tx1"/>
                </a:solidFill>
                <a:latin typeface="+mn-lt"/>
                <a:ea typeface="+mn-ea"/>
                <a:cs typeface="+mn-cs"/>
              </a:rPr>
              <a:t>incl</a:t>
            </a:r>
            <a:r>
              <a:rPr lang="en-NZ" sz="1500" b="1" kern="1200" dirty="0">
                <a:solidFill>
                  <a:schemeClr val="tx1"/>
                </a:solidFill>
                <a:latin typeface="+mn-lt"/>
                <a:ea typeface="+mn-ea"/>
                <a:cs typeface="+mn-cs"/>
              </a:rPr>
              <a:t> alerts)</a:t>
            </a:r>
            <a:endParaRPr lang="en-NZ" sz="1500" b="1" dirty="0"/>
          </a:p>
        </p:txBody>
      </p:sp>
      <p:pic>
        <p:nvPicPr>
          <p:cNvPr id="16" name="Picture 15">
            <a:extLst>
              <a:ext uri="{FF2B5EF4-FFF2-40B4-BE49-F238E27FC236}">
                <a16:creationId xmlns:a16="http://schemas.microsoft.com/office/drawing/2014/main" id="{ACF97883-2D17-9BE1-884C-E308510DD96C}"/>
              </a:ext>
            </a:extLst>
          </p:cNvPr>
          <p:cNvPicPr>
            <a:picLocks noChangeAspect="1"/>
          </p:cNvPicPr>
          <p:nvPr/>
        </p:nvPicPr>
        <p:blipFill>
          <a:blip r:embed="rId4"/>
          <a:stretch>
            <a:fillRect/>
          </a:stretch>
        </p:blipFill>
        <p:spPr>
          <a:xfrm>
            <a:off x="5278799" y="1698987"/>
            <a:ext cx="3976356" cy="2693980"/>
          </a:xfrm>
          <a:prstGeom prst="rect">
            <a:avLst/>
          </a:prstGeom>
        </p:spPr>
      </p:pic>
      <p:pic>
        <p:nvPicPr>
          <p:cNvPr id="18" name="Picture 17">
            <a:extLst>
              <a:ext uri="{FF2B5EF4-FFF2-40B4-BE49-F238E27FC236}">
                <a16:creationId xmlns:a16="http://schemas.microsoft.com/office/drawing/2014/main" id="{EE37D056-49A0-A9A6-077F-1CE68B4E8AA3}"/>
              </a:ext>
            </a:extLst>
          </p:cNvPr>
          <p:cNvPicPr>
            <a:picLocks noChangeAspect="1"/>
          </p:cNvPicPr>
          <p:nvPr/>
        </p:nvPicPr>
        <p:blipFill>
          <a:blip r:embed="rId5"/>
          <a:stretch>
            <a:fillRect/>
          </a:stretch>
        </p:blipFill>
        <p:spPr>
          <a:xfrm>
            <a:off x="5288287" y="4230063"/>
            <a:ext cx="2748808" cy="2517224"/>
          </a:xfrm>
          <a:prstGeom prst="rect">
            <a:avLst/>
          </a:prstGeom>
        </p:spPr>
      </p:pic>
      <p:pic>
        <p:nvPicPr>
          <p:cNvPr id="20" name="Picture 19">
            <a:extLst>
              <a:ext uri="{FF2B5EF4-FFF2-40B4-BE49-F238E27FC236}">
                <a16:creationId xmlns:a16="http://schemas.microsoft.com/office/drawing/2014/main" id="{DA8388D9-42AC-E3B8-D954-AC6DB8FAA33D}"/>
              </a:ext>
            </a:extLst>
          </p:cNvPr>
          <p:cNvPicPr>
            <a:picLocks noChangeAspect="1"/>
          </p:cNvPicPr>
          <p:nvPr/>
        </p:nvPicPr>
        <p:blipFill>
          <a:blip r:embed="rId6"/>
          <a:stretch>
            <a:fillRect/>
          </a:stretch>
        </p:blipFill>
        <p:spPr>
          <a:xfrm>
            <a:off x="9370434" y="1974375"/>
            <a:ext cx="2342334" cy="981315"/>
          </a:xfrm>
          <a:prstGeom prst="rect">
            <a:avLst/>
          </a:prstGeom>
        </p:spPr>
      </p:pic>
      <p:pic>
        <p:nvPicPr>
          <p:cNvPr id="22" name="Picture 21">
            <a:extLst>
              <a:ext uri="{FF2B5EF4-FFF2-40B4-BE49-F238E27FC236}">
                <a16:creationId xmlns:a16="http://schemas.microsoft.com/office/drawing/2014/main" id="{F90F6DFC-1908-80D8-C35A-78D13C8DC145}"/>
              </a:ext>
            </a:extLst>
          </p:cNvPr>
          <p:cNvPicPr>
            <a:picLocks noChangeAspect="1"/>
          </p:cNvPicPr>
          <p:nvPr/>
        </p:nvPicPr>
        <p:blipFill>
          <a:blip r:embed="rId7"/>
          <a:stretch>
            <a:fillRect/>
          </a:stretch>
        </p:blipFill>
        <p:spPr>
          <a:xfrm>
            <a:off x="8582119" y="3443963"/>
            <a:ext cx="3413365" cy="2828734"/>
          </a:xfrm>
          <a:prstGeom prst="rect">
            <a:avLst/>
          </a:prstGeom>
        </p:spPr>
      </p:pic>
    </p:spTree>
    <p:extLst>
      <p:ext uri="{BB962C8B-B14F-4D97-AF65-F5344CB8AC3E}">
        <p14:creationId xmlns:p14="http://schemas.microsoft.com/office/powerpoint/2010/main" val="156970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3">
            <a:extLst>
              <a:ext uri="{FF2B5EF4-FFF2-40B4-BE49-F238E27FC236}">
                <a16:creationId xmlns:a16="http://schemas.microsoft.com/office/drawing/2014/main" id="{7FACF4E4-82F5-D433-99F8-7A72B2C6ED8D}"/>
              </a:ext>
            </a:extLst>
          </p:cNvPr>
          <p:cNvSpPr>
            <a:spLocks noGrp="1"/>
          </p:cNvSpPr>
          <p:nvPr>
            <p:ph type="title"/>
          </p:nvPr>
        </p:nvSpPr>
        <p:spPr>
          <a:xfrm>
            <a:off x="263732" y="438298"/>
            <a:ext cx="10506456" cy="1014984"/>
          </a:xfrm>
        </p:spPr>
        <p:txBody>
          <a:bodyPr anchor="b">
            <a:normAutofit/>
          </a:bodyPr>
          <a:lstStyle/>
          <a:p>
            <a:r>
              <a:rPr lang="en-NZ" dirty="0"/>
              <a:t>Data Validation</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0B65916-BC21-F4BC-5E41-6D5DFEC62FD7}"/>
              </a:ext>
            </a:extLst>
          </p:cNvPr>
          <p:cNvSpPr txBox="1"/>
          <p:nvPr/>
        </p:nvSpPr>
        <p:spPr>
          <a:xfrm>
            <a:off x="4311315" y="217679"/>
            <a:ext cx="7780421" cy="1200329"/>
          </a:xfrm>
          <a:prstGeom prst="rect">
            <a:avLst/>
          </a:prstGeom>
          <a:noFill/>
        </p:spPr>
        <p:txBody>
          <a:bodyPr wrap="square">
            <a:spAutoFit/>
          </a:bodyPr>
          <a:lstStyle/>
          <a:p>
            <a:r>
              <a:rPr lang="en-GB" dirty="0"/>
              <a:t>In Databricks, you can validate data against predefined rules using Delta Live Tables expectations. These expectations allow you to define data quality constraints on the contents of a dataset. Here’s how you can explore achieving this:</a:t>
            </a:r>
          </a:p>
        </p:txBody>
      </p:sp>
      <p:sp>
        <p:nvSpPr>
          <p:cNvPr id="13" name="Content Placeholder 4">
            <a:extLst>
              <a:ext uri="{FF2B5EF4-FFF2-40B4-BE49-F238E27FC236}">
                <a16:creationId xmlns:a16="http://schemas.microsoft.com/office/drawing/2014/main" id="{B87A4D19-0F83-396D-540D-0CFC06113DB2}"/>
              </a:ext>
            </a:extLst>
          </p:cNvPr>
          <p:cNvSpPr>
            <a:spLocks noGrp="1"/>
          </p:cNvSpPr>
          <p:nvPr>
            <p:ph idx="1"/>
          </p:nvPr>
        </p:nvSpPr>
        <p:spPr>
          <a:xfrm>
            <a:off x="128337" y="1744315"/>
            <a:ext cx="6468978" cy="4981337"/>
          </a:xfrm>
        </p:spPr>
        <p:txBody>
          <a:bodyPr>
            <a:normAutofit fontScale="92500" lnSpcReduction="20000"/>
          </a:bodyPr>
          <a:lstStyle/>
          <a:p>
            <a:pPr marL="0" indent="0">
              <a:buNone/>
            </a:pPr>
            <a:r>
              <a:rPr lang="en-GB" sz="1600" b="1" dirty="0"/>
              <a:t>What are Delta Live Tables Expectations?</a:t>
            </a:r>
          </a:p>
          <a:p>
            <a:r>
              <a:rPr lang="en-GB" sz="1600" dirty="0"/>
              <a:t>Expectations are optional clauses that you add to Delta Live Tables dataset declarations.</a:t>
            </a:r>
          </a:p>
          <a:p>
            <a:r>
              <a:rPr lang="en-GB" sz="1600" dirty="0"/>
              <a:t>They apply data quality checks on each record passing through a query.</a:t>
            </a:r>
          </a:p>
          <a:p>
            <a:pPr marL="0" indent="0">
              <a:buNone/>
            </a:pPr>
            <a:r>
              <a:rPr lang="en-GB" sz="1600" b="1" dirty="0"/>
              <a:t>An expectation consists of three components:</a:t>
            </a:r>
          </a:p>
          <a:p>
            <a:pPr lvl="1"/>
            <a:r>
              <a:rPr lang="en-GB" sz="1400" dirty="0"/>
              <a:t>Description: Acts as a unique identifier and allows you to track metrics for the constraint.</a:t>
            </a:r>
          </a:p>
          <a:p>
            <a:pPr lvl="1"/>
            <a:r>
              <a:rPr lang="en-GB" sz="1400" dirty="0"/>
              <a:t>Boolean Statement: Always returns true or false based on some stated condition.</a:t>
            </a:r>
          </a:p>
          <a:p>
            <a:pPr lvl="1"/>
            <a:r>
              <a:rPr lang="en-GB" sz="1400" dirty="0"/>
              <a:t>Action: Specifies what to do when a record fails the expectation (i.e., when the </a:t>
            </a:r>
            <a:r>
              <a:rPr lang="en-GB" sz="1400" dirty="0" err="1"/>
              <a:t>boolean</a:t>
            </a:r>
            <a:r>
              <a:rPr lang="en-GB" sz="1400" dirty="0"/>
              <a:t> returns false).</a:t>
            </a:r>
          </a:p>
          <a:p>
            <a:r>
              <a:rPr lang="en-GB" sz="1600" dirty="0"/>
              <a:t>Actions for Invalid Records:</a:t>
            </a:r>
          </a:p>
          <a:p>
            <a:pPr lvl="1"/>
            <a:r>
              <a:rPr lang="en-GB" sz="1400" dirty="0"/>
              <a:t>You can apply different actions to invalid records:</a:t>
            </a:r>
          </a:p>
          <a:p>
            <a:pPr lvl="1"/>
            <a:r>
              <a:rPr lang="en-GB" sz="1400" b="1" dirty="0"/>
              <a:t>Warn (Default): </a:t>
            </a:r>
            <a:r>
              <a:rPr lang="en-GB" sz="1400" dirty="0"/>
              <a:t>Invalid records are written to the target, and failure is reported as a metric for the dataset.</a:t>
            </a:r>
          </a:p>
          <a:p>
            <a:pPr lvl="1"/>
            <a:r>
              <a:rPr lang="en-GB" sz="1400" b="1" dirty="0"/>
              <a:t>Drop: </a:t>
            </a:r>
            <a:r>
              <a:rPr lang="en-GB" sz="1400" dirty="0"/>
              <a:t>Invalid records are dropped before data is written to the target.</a:t>
            </a:r>
          </a:p>
          <a:p>
            <a:pPr lvl="1"/>
            <a:r>
              <a:rPr lang="en-GB" sz="1400" b="1" dirty="0"/>
              <a:t>Fail: </a:t>
            </a:r>
            <a:r>
              <a:rPr lang="en-GB" sz="1400" dirty="0"/>
              <a:t>Invalid records prevent the update from succeeding, requiring manual intervention before re-processing.</a:t>
            </a:r>
          </a:p>
          <a:p>
            <a:pPr marL="0" indent="0">
              <a:buNone/>
            </a:pPr>
            <a:r>
              <a:rPr lang="en-GB" sz="1600" b="1" dirty="0"/>
              <a:t>Advanced Usage:</a:t>
            </a:r>
          </a:p>
          <a:p>
            <a:pPr lvl="1"/>
            <a:r>
              <a:rPr lang="en-GB" sz="1400" dirty="0"/>
              <a:t>You can maintain data quality rules separately from your pipeline implementations.</a:t>
            </a:r>
          </a:p>
          <a:p>
            <a:pPr lvl="1"/>
            <a:r>
              <a:rPr lang="en-GB" sz="1400" dirty="0"/>
              <a:t>Store rules in a Delta table categorized by tags.</a:t>
            </a:r>
          </a:p>
          <a:p>
            <a:pPr lvl="1"/>
            <a:r>
              <a:rPr lang="en-GB" sz="1400" dirty="0"/>
              <a:t>Use these tags in dataset definitions to determine which rules to apply.</a:t>
            </a:r>
            <a:endParaRPr lang="en-NZ" sz="1400" dirty="0"/>
          </a:p>
        </p:txBody>
      </p:sp>
      <p:sp>
        <p:nvSpPr>
          <p:cNvPr id="14" name="TextBox 13">
            <a:extLst>
              <a:ext uri="{FF2B5EF4-FFF2-40B4-BE49-F238E27FC236}">
                <a16:creationId xmlns:a16="http://schemas.microsoft.com/office/drawing/2014/main" id="{CAF2EEC6-3B6D-A5B0-A633-04078B14F44B}"/>
              </a:ext>
            </a:extLst>
          </p:cNvPr>
          <p:cNvSpPr txBox="1"/>
          <p:nvPr/>
        </p:nvSpPr>
        <p:spPr>
          <a:xfrm>
            <a:off x="7094621" y="1744315"/>
            <a:ext cx="4600073" cy="2246769"/>
          </a:xfrm>
          <a:prstGeom prst="rect">
            <a:avLst/>
          </a:prstGeom>
          <a:solidFill>
            <a:schemeClr val="bg1">
              <a:lumMod val="9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111111"/>
                </a:solidFill>
                <a:effectLst/>
              </a:rPr>
              <a:t>Examples (</a:t>
            </a:r>
            <a:r>
              <a:rPr kumimoji="0" lang="en-US" altLang="en-US" sz="1400" b="1" i="0" u="none" strike="noStrike" cap="none" normalizeH="0" baseline="0" dirty="0" err="1">
                <a:ln>
                  <a:noFill/>
                </a:ln>
                <a:solidFill>
                  <a:srgbClr val="111111"/>
                </a:solidFill>
                <a:effectLst/>
              </a:rPr>
              <a:t>dlt</a:t>
            </a:r>
            <a:r>
              <a:rPr kumimoji="0" lang="en-US" altLang="en-US" sz="1400" b="1" i="0" u="none" strike="noStrike" cap="none" normalizeH="0" baseline="0" dirty="0">
                <a:ln>
                  <a:noFill/>
                </a:ln>
                <a:solidFill>
                  <a:srgbClr val="111111"/>
                </a:solidFill>
                <a:effectLst/>
              </a:rPr>
              <a:t> decorators in python)</a:t>
            </a:r>
            <a:r>
              <a:rPr kumimoji="0" lang="en-US" altLang="en-US" sz="1400" b="0" i="0" u="none" strike="noStrike" cap="none" normalizeH="0" baseline="0" dirty="0">
                <a:ln>
                  <a:noFill/>
                </a:ln>
                <a:solidFill>
                  <a:srgbClr val="111111"/>
                </a:solidFill>
                <a:effectLst/>
              </a:rPr>
              <a:t>:</a:t>
            </a:r>
            <a:endParaRPr lang="en-US" altLang="en-US" sz="1400" dirty="0">
              <a:solidFill>
                <a:srgbClr val="111111"/>
              </a:solidFill>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11111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111111"/>
                </a:solidFill>
                <a:effectLst/>
              </a:rPr>
              <a:t>Retain invalid records:</a:t>
            </a:r>
            <a:endParaRPr kumimoji="0" lang="en-US" altLang="en-US" sz="1400" b="0" i="0" u="none" strike="noStrike" cap="none" normalizeH="0" baseline="0" dirty="0">
              <a:ln>
                <a:noFill/>
              </a:ln>
              <a:solidFill>
                <a:srgbClr val="11111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rPr>
              <a:t>@dlt.expect("valid timestamp", "col(\"timestamp\") &gt; '2012-01-01'")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11111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11111"/>
                </a:solidFill>
                <a:effectLst/>
              </a:rPr>
              <a:t>Drop invalid records: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rPr>
              <a:t>@dlt.expect_or_drop("valid_current_page", "</a:t>
            </a:r>
            <a:r>
              <a:rPr kumimoji="0" lang="en-US" altLang="en-US" sz="1400" b="0" i="0" u="none" strike="noStrike" cap="none" normalizeH="0" baseline="0" dirty="0" err="1">
                <a:ln>
                  <a:noFill/>
                </a:ln>
                <a:solidFill>
                  <a:srgbClr val="111111"/>
                </a:solidFill>
                <a:effectLst/>
              </a:rPr>
              <a:t>current_page_id</a:t>
            </a:r>
            <a:r>
              <a:rPr kumimoji="0" lang="en-US" altLang="en-US" sz="1400" b="0" i="0" u="none" strike="noStrike" cap="none" normalizeH="0" baseline="0" dirty="0">
                <a:ln>
                  <a:noFill/>
                </a:ln>
                <a:solidFill>
                  <a:srgbClr val="111111"/>
                </a:solidFill>
                <a:effectLst/>
              </a:rPr>
              <a:t> IS NOT NULL AND </a:t>
            </a:r>
            <a:r>
              <a:rPr kumimoji="0" lang="en-US" altLang="en-US" sz="1400" b="0" i="0" u="none" strike="noStrike" cap="none" normalizeH="0" baseline="0" dirty="0" err="1">
                <a:ln>
                  <a:noFill/>
                </a:ln>
                <a:solidFill>
                  <a:srgbClr val="111111"/>
                </a:solidFill>
                <a:effectLst/>
              </a:rPr>
              <a:t>current_page_title</a:t>
            </a:r>
            <a:r>
              <a:rPr kumimoji="0" lang="en-US" altLang="en-US" sz="1400" b="0" i="0" u="none" strike="noStrike" cap="none" normalizeH="0" baseline="0" dirty="0">
                <a:ln>
                  <a:noFill/>
                </a:ln>
                <a:solidFill>
                  <a:srgbClr val="111111"/>
                </a:solidFill>
                <a:effectLst/>
              </a:rPr>
              <a:t> IS NOT NULL") </a:t>
            </a:r>
          </a:p>
        </p:txBody>
      </p:sp>
      <p:pic>
        <p:nvPicPr>
          <p:cNvPr id="17" name="Picture 16">
            <a:extLst>
              <a:ext uri="{FF2B5EF4-FFF2-40B4-BE49-F238E27FC236}">
                <a16:creationId xmlns:a16="http://schemas.microsoft.com/office/drawing/2014/main" id="{54284F81-9B66-08CC-0DFD-5E85CC168923}"/>
              </a:ext>
            </a:extLst>
          </p:cNvPr>
          <p:cNvPicPr>
            <a:picLocks noChangeAspect="1"/>
          </p:cNvPicPr>
          <p:nvPr/>
        </p:nvPicPr>
        <p:blipFill>
          <a:blip r:embed="rId2"/>
          <a:stretch>
            <a:fillRect/>
          </a:stretch>
        </p:blipFill>
        <p:spPr>
          <a:xfrm>
            <a:off x="6525277" y="4137473"/>
            <a:ext cx="5418072" cy="2654353"/>
          </a:xfrm>
          <a:prstGeom prst="rect">
            <a:avLst/>
          </a:prstGeom>
        </p:spPr>
      </p:pic>
    </p:spTree>
    <p:extLst>
      <p:ext uri="{BB962C8B-B14F-4D97-AF65-F5344CB8AC3E}">
        <p14:creationId xmlns:p14="http://schemas.microsoft.com/office/powerpoint/2010/main" val="336807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3">
            <a:extLst>
              <a:ext uri="{FF2B5EF4-FFF2-40B4-BE49-F238E27FC236}">
                <a16:creationId xmlns:a16="http://schemas.microsoft.com/office/drawing/2014/main" id="{7FACF4E4-82F5-D433-99F8-7A72B2C6ED8D}"/>
              </a:ext>
            </a:extLst>
          </p:cNvPr>
          <p:cNvSpPr>
            <a:spLocks noGrp="1"/>
          </p:cNvSpPr>
          <p:nvPr>
            <p:ph type="title"/>
          </p:nvPr>
        </p:nvSpPr>
        <p:spPr>
          <a:xfrm>
            <a:off x="263732" y="438298"/>
            <a:ext cx="10506456" cy="1014984"/>
          </a:xfrm>
        </p:spPr>
        <p:txBody>
          <a:bodyPr anchor="b">
            <a:normAutofit/>
          </a:bodyPr>
          <a:lstStyle/>
          <a:p>
            <a:r>
              <a:rPr lang="en-NZ" dirty="0"/>
              <a:t>Data Lineage</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0B65916-BC21-F4BC-5E41-6D5DFEC62FD7}"/>
              </a:ext>
            </a:extLst>
          </p:cNvPr>
          <p:cNvSpPr txBox="1"/>
          <p:nvPr/>
        </p:nvSpPr>
        <p:spPr>
          <a:xfrm>
            <a:off x="3890210" y="355284"/>
            <a:ext cx="778042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Aptos" panose="02110004020202020204"/>
              </a:rPr>
              <a:t>D</a:t>
            </a:r>
            <a:r>
              <a:rPr kumimoji="0" lang="en-GB" sz="1800" b="0" i="0" u="none" strike="noStrike" kern="1200" cap="none" spc="0" normalizeH="0" baseline="0" noProof="0" dirty="0" err="1">
                <a:ln>
                  <a:noFill/>
                </a:ln>
                <a:solidFill>
                  <a:prstClr val="black"/>
                </a:solidFill>
                <a:effectLst/>
                <a:uLnTx/>
                <a:uFillTx/>
                <a:latin typeface="Aptos" panose="02110004020202020204"/>
                <a:ea typeface="+mn-ea"/>
                <a:cs typeface="+mn-cs"/>
              </a:rPr>
              <a:t>ata</a:t>
            </a:r>
            <a:r>
              <a:rPr kumimoji="0" lang="en-GB" sz="1800" b="0" i="0" u="none" strike="noStrike" kern="1200" cap="none" spc="0" normalizeH="0" baseline="0" noProof="0" dirty="0">
                <a:ln>
                  <a:noFill/>
                </a:ln>
                <a:solidFill>
                  <a:prstClr val="black"/>
                </a:solidFill>
                <a:effectLst/>
                <a:uLnTx/>
                <a:uFillTx/>
                <a:latin typeface="Aptos" panose="02110004020202020204"/>
                <a:ea typeface="+mn-ea"/>
                <a:cs typeface="+mn-cs"/>
              </a:rPr>
              <a:t> lineage and provenance are essential for understanding data movement, ensuring data quality, and maintaining trust in your data assets. Databricks’ features provide AI enhanced visibility into these aspects, allowing organizations to make informed decisions about their data</a:t>
            </a:r>
          </a:p>
        </p:txBody>
      </p:sp>
      <p:graphicFrame>
        <p:nvGraphicFramePr>
          <p:cNvPr id="2" name="Content Placeholder 1">
            <a:extLst>
              <a:ext uri="{FF2B5EF4-FFF2-40B4-BE49-F238E27FC236}">
                <a16:creationId xmlns:a16="http://schemas.microsoft.com/office/drawing/2014/main" id="{CCCAAAEA-AC02-3248-CFB2-5BDCE8C6A2F3}"/>
              </a:ext>
            </a:extLst>
          </p:cNvPr>
          <p:cNvGraphicFramePr>
            <a:graphicFrameLocks noGrp="1"/>
          </p:cNvGraphicFramePr>
          <p:nvPr>
            <p:ph idx="1"/>
            <p:extLst>
              <p:ext uri="{D42A27DB-BD31-4B8C-83A1-F6EECF244321}">
                <p14:modId xmlns:p14="http://schemas.microsoft.com/office/powerpoint/2010/main" val="3544612098"/>
              </p:ext>
            </p:extLst>
          </p:nvPr>
        </p:nvGraphicFramePr>
        <p:xfrm>
          <a:off x="256674" y="1886270"/>
          <a:ext cx="11798968" cy="4862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668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1521</TotalTime>
  <Words>1248</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Segoe UI Historic</vt:lpstr>
      <vt:lpstr>Office Theme</vt:lpstr>
      <vt:lpstr>Boring but Brilliant: Data Quality is actually the Secret Sauce for Gen AI and Intelligent Automation. </vt:lpstr>
      <vt:lpstr>Simple 3 Way Automated DQ Framework</vt:lpstr>
      <vt:lpstr>Automated DQ Framework (Detail with Databricks features)</vt:lpstr>
      <vt:lpstr>Know your Data</vt:lpstr>
      <vt:lpstr>Creating a Monitor</vt:lpstr>
      <vt:lpstr>Understand your Data</vt:lpstr>
      <vt:lpstr>Data Profiling</vt:lpstr>
      <vt:lpstr>Data Validation</vt:lpstr>
      <vt:lpstr>Data Lineage</vt:lpstr>
      <vt:lpstr>Data Lineage &amp; Provenance</vt:lpstr>
      <vt:lpstr>Heal your Data</vt:lpstr>
      <vt:lpstr>Data Quality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Boring but Brilliant: Data Quality is actually the Secret Sauce for Gen AI and Intelligent Automation.</dc:title>
  <dc:creator>Shaun Anderson</dc:creator>
  <cp:lastModifiedBy>Shaun Anderson</cp:lastModifiedBy>
  <cp:revision>2</cp:revision>
  <dcterms:created xsi:type="dcterms:W3CDTF">2024-05-05T22:45:23Z</dcterms:created>
  <dcterms:modified xsi:type="dcterms:W3CDTF">2024-05-07T02:10:50Z</dcterms:modified>
</cp:coreProperties>
</file>