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62263" cy="914400"/>
  <p:notesSz cx="6858000" cy="9144000"/>
  <p:defaultTextStyle>
    <a:defPPr>
      <a:defRPr lang="en-US"/>
    </a:defPPr>
    <a:lvl1pPr marL="0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4391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28783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43174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57566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71957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686349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00740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15132" algn="l" defTabSz="1143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1024" y="-968"/>
      </p:cViewPr>
      <p:guideLst>
        <p:guide orient="horz" pos="288"/>
        <p:guide pos="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70" y="284057"/>
            <a:ext cx="2432924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40" y="518160"/>
            <a:ext cx="200358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7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1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6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0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973" y="6139"/>
            <a:ext cx="201253" cy="12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24" y="6139"/>
            <a:ext cx="557545" cy="12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99" y="587587"/>
            <a:ext cx="2432924" cy="181610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99" y="387562"/>
            <a:ext cx="2432924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439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78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4317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9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634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7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51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24" y="35560"/>
            <a:ext cx="379151" cy="10054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79" y="35560"/>
            <a:ext cx="379647" cy="10054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14" y="36618"/>
            <a:ext cx="2576037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14" y="204682"/>
            <a:ext cx="1264663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91" indent="0">
              <a:buNone/>
              <a:defRPr sz="500" b="1"/>
            </a:lvl2pPr>
            <a:lvl3pPr marL="228783" indent="0">
              <a:buNone/>
              <a:defRPr sz="500" b="1"/>
            </a:lvl3pPr>
            <a:lvl4pPr marL="343174" indent="0">
              <a:buNone/>
              <a:defRPr sz="400" b="1"/>
            </a:lvl4pPr>
            <a:lvl5pPr marL="457566" indent="0">
              <a:buNone/>
              <a:defRPr sz="400" b="1"/>
            </a:lvl5pPr>
            <a:lvl6pPr marL="571957" indent="0">
              <a:buNone/>
              <a:defRPr sz="400" b="1"/>
            </a:lvl6pPr>
            <a:lvl7pPr marL="686349" indent="0">
              <a:buNone/>
              <a:defRPr sz="400" b="1"/>
            </a:lvl7pPr>
            <a:lvl8pPr marL="800740" indent="0">
              <a:buNone/>
              <a:defRPr sz="400" b="1"/>
            </a:lvl8pPr>
            <a:lvl9pPr marL="91513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114" y="289983"/>
            <a:ext cx="1264663" cy="52683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990" y="204682"/>
            <a:ext cx="1265160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91" indent="0">
              <a:buNone/>
              <a:defRPr sz="500" b="1"/>
            </a:lvl2pPr>
            <a:lvl3pPr marL="228783" indent="0">
              <a:buNone/>
              <a:defRPr sz="500" b="1"/>
            </a:lvl3pPr>
            <a:lvl4pPr marL="343174" indent="0">
              <a:buNone/>
              <a:defRPr sz="400" b="1"/>
            </a:lvl4pPr>
            <a:lvl5pPr marL="457566" indent="0">
              <a:buNone/>
              <a:defRPr sz="400" b="1"/>
            </a:lvl5pPr>
            <a:lvl6pPr marL="571957" indent="0">
              <a:buNone/>
              <a:defRPr sz="400" b="1"/>
            </a:lvl6pPr>
            <a:lvl7pPr marL="686349" indent="0">
              <a:buNone/>
              <a:defRPr sz="400" b="1"/>
            </a:lvl7pPr>
            <a:lvl8pPr marL="800740" indent="0">
              <a:buNone/>
              <a:defRPr sz="400" b="1"/>
            </a:lvl8pPr>
            <a:lvl9pPr marL="91513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3990" y="289983"/>
            <a:ext cx="1265160" cy="52683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14" y="36407"/>
            <a:ext cx="941665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66" y="36407"/>
            <a:ext cx="1600085" cy="7804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14" y="191347"/>
            <a:ext cx="941665" cy="625475"/>
          </a:xfrm>
        </p:spPr>
        <p:txBody>
          <a:bodyPr/>
          <a:lstStyle>
            <a:lvl1pPr marL="0" indent="0">
              <a:buNone/>
              <a:defRPr sz="400"/>
            </a:lvl1pPr>
            <a:lvl2pPr marL="114391" indent="0">
              <a:buNone/>
              <a:defRPr sz="300"/>
            </a:lvl2pPr>
            <a:lvl3pPr marL="228783" indent="0">
              <a:buNone/>
              <a:defRPr sz="300"/>
            </a:lvl3pPr>
            <a:lvl4pPr marL="343174" indent="0">
              <a:buNone/>
              <a:defRPr sz="200"/>
            </a:lvl4pPr>
            <a:lvl5pPr marL="457566" indent="0">
              <a:buNone/>
              <a:defRPr sz="200"/>
            </a:lvl5pPr>
            <a:lvl6pPr marL="571957" indent="0">
              <a:buNone/>
              <a:defRPr sz="200"/>
            </a:lvl6pPr>
            <a:lvl7pPr marL="686349" indent="0">
              <a:buNone/>
              <a:defRPr sz="200"/>
            </a:lvl7pPr>
            <a:lvl8pPr marL="800740" indent="0">
              <a:buNone/>
              <a:defRPr sz="200"/>
            </a:lvl8pPr>
            <a:lvl9pPr marL="91513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23" y="640080"/>
            <a:ext cx="1717358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023" y="81703"/>
            <a:ext cx="1717358" cy="548640"/>
          </a:xfrm>
        </p:spPr>
        <p:txBody>
          <a:bodyPr/>
          <a:lstStyle>
            <a:lvl1pPr marL="0" indent="0">
              <a:buNone/>
              <a:defRPr sz="800"/>
            </a:lvl1pPr>
            <a:lvl2pPr marL="114391" indent="0">
              <a:buNone/>
              <a:defRPr sz="700"/>
            </a:lvl2pPr>
            <a:lvl3pPr marL="228783" indent="0">
              <a:buNone/>
              <a:defRPr sz="600"/>
            </a:lvl3pPr>
            <a:lvl4pPr marL="343174" indent="0">
              <a:buNone/>
              <a:defRPr sz="500"/>
            </a:lvl4pPr>
            <a:lvl5pPr marL="457566" indent="0">
              <a:buNone/>
              <a:defRPr sz="500"/>
            </a:lvl5pPr>
            <a:lvl6pPr marL="571957" indent="0">
              <a:buNone/>
              <a:defRPr sz="500"/>
            </a:lvl6pPr>
            <a:lvl7pPr marL="686349" indent="0">
              <a:buNone/>
              <a:defRPr sz="500"/>
            </a:lvl7pPr>
            <a:lvl8pPr marL="800740" indent="0">
              <a:buNone/>
              <a:defRPr sz="500"/>
            </a:lvl8pPr>
            <a:lvl9pPr marL="91513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023" y="715645"/>
            <a:ext cx="1717358" cy="107315"/>
          </a:xfrm>
        </p:spPr>
        <p:txBody>
          <a:bodyPr/>
          <a:lstStyle>
            <a:lvl1pPr marL="0" indent="0">
              <a:buNone/>
              <a:defRPr sz="400"/>
            </a:lvl1pPr>
            <a:lvl2pPr marL="114391" indent="0">
              <a:buNone/>
              <a:defRPr sz="300"/>
            </a:lvl2pPr>
            <a:lvl3pPr marL="228783" indent="0">
              <a:buNone/>
              <a:defRPr sz="300"/>
            </a:lvl3pPr>
            <a:lvl4pPr marL="343174" indent="0">
              <a:buNone/>
              <a:defRPr sz="200"/>
            </a:lvl4pPr>
            <a:lvl5pPr marL="457566" indent="0">
              <a:buNone/>
              <a:defRPr sz="200"/>
            </a:lvl5pPr>
            <a:lvl6pPr marL="571957" indent="0">
              <a:buNone/>
              <a:defRPr sz="200"/>
            </a:lvl6pPr>
            <a:lvl7pPr marL="686349" indent="0">
              <a:buNone/>
              <a:defRPr sz="200"/>
            </a:lvl7pPr>
            <a:lvl8pPr marL="800740" indent="0">
              <a:buNone/>
              <a:defRPr sz="200"/>
            </a:lvl8pPr>
            <a:lvl9pPr marL="91513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114" y="36618"/>
            <a:ext cx="2576037" cy="152400"/>
          </a:xfrm>
          <a:prstGeom prst="rect">
            <a:avLst/>
          </a:prstGeom>
        </p:spPr>
        <p:txBody>
          <a:bodyPr vert="horz" lIns="22878" tIns="11439" rIns="22878" bIns="1143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14" y="213360"/>
            <a:ext cx="2576037" cy="603462"/>
          </a:xfrm>
          <a:prstGeom prst="rect">
            <a:avLst/>
          </a:prstGeom>
        </p:spPr>
        <p:txBody>
          <a:bodyPr vert="horz" lIns="22878" tIns="11439" rIns="22878" bIns="114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113" y="847514"/>
            <a:ext cx="667861" cy="48683"/>
          </a:xfrm>
          <a:prstGeom prst="rect">
            <a:avLst/>
          </a:prstGeom>
        </p:spPr>
        <p:txBody>
          <a:bodyPr vert="horz" lIns="22878" tIns="11439" rIns="22878" bIns="11439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AFA7-FC8D-0949-8794-EA547ECBB573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941" y="847514"/>
            <a:ext cx="906383" cy="48683"/>
          </a:xfrm>
          <a:prstGeom prst="rect">
            <a:avLst/>
          </a:prstGeom>
        </p:spPr>
        <p:txBody>
          <a:bodyPr vert="horz" lIns="22878" tIns="11439" rIns="22878" bIns="11439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1290" y="847514"/>
            <a:ext cx="667861" cy="48683"/>
          </a:xfrm>
          <a:prstGeom prst="rect">
            <a:avLst/>
          </a:prstGeom>
        </p:spPr>
        <p:txBody>
          <a:bodyPr vert="horz" lIns="22878" tIns="11439" rIns="22878" bIns="11439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0DB5-96D5-3D48-98A5-5E261E3DC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3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4391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94" indent="-85794" algn="l" defTabSz="11439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5886" indent="-71495" algn="l" defTabSz="11439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85979" indent="-57196" algn="l" defTabSz="114391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00370" indent="-57196" algn="l" defTabSz="114391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761" indent="-57196" algn="l" defTabSz="114391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29153" indent="-57196" algn="l" defTabSz="1143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43544" indent="-57196" algn="l" defTabSz="1143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936" indent="-57196" algn="l" defTabSz="1143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2327" indent="-57196" algn="l" defTabSz="1143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91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783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43174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566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957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86349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740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15132" algn="l" defTabSz="1143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2575" y="349250"/>
            <a:ext cx="520700" cy="2190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nsolas"/>
                <a:cs typeface="Consolas"/>
              </a:rPr>
              <a:t>Ibex</a:t>
            </a: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79625" y="344487"/>
            <a:ext cx="520700" cy="2190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latin typeface="Consolas"/>
                <a:cs typeface="Consolas"/>
              </a:rPr>
              <a:t>Pika</a:t>
            </a:r>
            <a:endParaRPr lang="en-US" sz="10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46100" y="568325"/>
            <a:ext cx="1822450" cy="269875"/>
          </a:xfrm>
          <a:custGeom>
            <a:avLst/>
            <a:gdLst>
              <a:gd name="connsiteX0" fmla="*/ 0 w 1320800"/>
              <a:gd name="connsiteY0" fmla="*/ 0 h 254013"/>
              <a:gd name="connsiteX1" fmla="*/ 612775 w 1320800"/>
              <a:gd name="connsiteY1" fmla="*/ 254000 h 254013"/>
              <a:gd name="connsiteX2" fmla="*/ 1320800 w 1320800"/>
              <a:gd name="connsiteY2" fmla="*/ 12700 h 254013"/>
              <a:gd name="connsiteX0" fmla="*/ 0 w 1320800"/>
              <a:gd name="connsiteY0" fmla="*/ 0 h 254013"/>
              <a:gd name="connsiteX1" fmla="*/ 612775 w 1320800"/>
              <a:gd name="connsiteY1" fmla="*/ 254000 h 254013"/>
              <a:gd name="connsiteX2" fmla="*/ 1320800 w 1320800"/>
              <a:gd name="connsiteY2" fmla="*/ 12700 h 254013"/>
              <a:gd name="connsiteX0" fmla="*/ 0 w 1330325"/>
              <a:gd name="connsiteY0" fmla="*/ 0 h 254111"/>
              <a:gd name="connsiteX1" fmla="*/ 612775 w 1330325"/>
              <a:gd name="connsiteY1" fmla="*/ 254000 h 254111"/>
              <a:gd name="connsiteX2" fmla="*/ 1330325 w 1330325"/>
              <a:gd name="connsiteY2" fmla="*/ 34925 h 254111"/>
              <a:gd name="connsiteX0" fmla="*/ 0 w 1330325"/>
              <a:gd name="connsiteY0" fmla="*/ 0 h 254111"/>
              <a:gd name="connsiteX1" fmla="*/ 612775 w 1330325"/>
              <a:gd name="connsiteY1" fmla="*/ 254000 h 254111"/>
              <a:gd name="connsiteX2" fmla="*/ 1330325 w 1330325"/>
              <a:gd name="connsiteY2" fmla="*/ 34925 h 254111"/>
              <a:gd name="connsiteX0" fmla="*/ 0 w 1330325"/>
              <a:gd name="connsiteY0" fmla="*/ 0 h 254111"/>
              <a:gd name="connsiteX1" fmla="*/ 612775 w 1330325"/>
              <a:gd name="connsiteY1" fmla="*/ 254000 h 254111"/>
              <a:gd name="connsiteX2" fmla="*/ 1330325 w 1330325"/>
              <a:gd name="connsiteY2" fmla="*/ 34925 h 254111"/>
              <a:gd name="connsiteX0" fmla="*/ 0 w 1330340"/>
              <a:gd name="connsiteY0" fmla="*/ 0 h 266910"/>
              <a:gd name="connsiteX1" fmla="*/ 612775 w 1330340"/>
              <a:gd name="connsiteY1" fmla="*/ 254000 h 266910"/>
              <a:gd name="connsiteX2" fmla="*/ 1330325 w 1330340"/>
              <a:gd name="connsiteY2" fmla="*/ 34925 h 266910"/>
              <a:gd name="connsiteX0" fmla="*/ 0 w 1330341"/>
              <a:gd name="connsiteY0" fmla="*/ 0 h 356288"/>
              <a:gd name="connsiteX1" fmla="*/ 666750 w 1330341"/>
              <a:gd name="connsiteY1" fmla="*/ 355600 h 356288"/>
              <a:gd name="connsiteX2" fmla="*/ 1330325 w 1330341"/>
              <a:gd name="connsiteY2" fmla="*/ 34925 h 356288"/>
              <a:gd name="connsiteX0" fmla="*/ 0 w 1524012"/>
              <a:gd name="connsiteY0" fmla="*/ 0 h 355600"/>
              <a:gd name="connsiteX1" fmla="*/ 666750 w 1524012"/>
              <a:gd name="connsiteY1" fmla="*/ 355600 h 355600"/>
              <a:gd name="connsiteX2" fmla="*/ 1524000 w 1524012"/>
              <a:gd name="connsiteY2" fmla="*/ 0 h 355600"/>
              <a:gd name="connsiteX0" fmla="*/ 0 w 1524012"/>
              <a:gd name="connsiteY0" fmla="*/ 0 h 355600"/>
              <a:gd name="connsiteX1" fmla="*/ 666750 w 1524012"/>
              <a:gd name="connsiteY1" fmla="*/ 355600 h 355600"/>
              <a:gd name="connsiteX2" fmla="*/ 1524000 w 1524012"/>
              <a:gd name="connsiteY2" fmla="*/ 0 h 355600"/>
              <a:gd name="connsiteX0" fmla="*/ 0 w 1524012"/>
              <a:gd name="connsiteY0" fmla="*/ 0 h 355600"/>
              <a:gd name="connsiteX1" fmla="*/ 666750 w 1524012"/>
              <a:gd name="connsiteY1" fmla="*/ 355600 h 355600"/>
              <a:gd name="connsiteX2" fmla="*/ 1524000 w 1524012"/>
              <a:gd name="connsiteY2" fmla="*/ 0 h 355600"/>
              <a:gd name="connsiteX0" fmla="*/ 0 w 1524014"/>
              <a:gd name="connsiteY0" fmla="*/ 0 h 260350"/>
              <a:gd name="connsiteX1" fmla="*/ 765175 w 1524014"/>
              <a:gd name="connsiteY1" fmla="*/ 260350 h 260350"/>
              <a:gd name="connsiteX2" fmla="*/ 1524000 w 1524014"/>
              <a:gd name="connsiteY2" fmla="*/ 0 h 260350"/>
              <a:gd name="connsiteX0" fmla="*/ 0 w 1524014"/>
              <a:gd name="connsiteY0" fmla="*/ 0 h 160181"/>
              <a:gd name="connsiteX1" fmla="*/ 765175 w 1524014"/>
              <a:gd name="connsiteY1" fmla="*/ 158750 h 160181"/>
              <a:gd name="connsiteX2" fmla="*/ 1524000 w 1524014"/>
              <a:gd name="connsiteY2" fmla="*/ 0 h 160181"/>
              <a:gd name="connsiteX0" fmla="*/ 327715 w 1851719"/>
              <a:gd name="connsiteY0" fmla="*/ 0 h 1104900"/>
              <a:gd name="connsiteX1" fmla="*/ 70540 w 1851719"/>
              <a:gd name="connsiteY1" fmla="*/ 1104900 h 1104900"/>
              <a:gd name="connsiteX2" fmla="*/ 1851715 w 1851719"/>
              <a:gd name="connsiteY2" fmla="*/ 0 h 1104900"/>
              <a:gd name="connsiteX0" fmla="*/ 0 w 1524102"/>
              <a:gd name="connsiteY0" fmla="*/ 0 h 295275"/>
              <a:gd name="connsiteX1" fmla="*/ 1203325 w 1524102"/>
              <a:gd name="connsiteY1" fmla="*/ 295275 h 295275"/>
              <a:gd name="connsiteX2" fmla="*/ 1524000 w 1524102"/>
              <a:gd name="connsiteY2" fmla="*/ 0 h 295275"/>
              <a:gd name="connsiteX0" fmla="*/ 0 w 1524198"/>
              <a:gd name="connsiteY0" fmla="*/ 0 h 300524"/>
              <a:gd name="connsiteX1" fmla="*/ 1203325 w 1524198"/>
              <a:gd name="connsiteY1" fmla="*/ 295275 h 300524"/>
              <a:gd name="connsiteX2" fmla="*/ 1524000 w 1524198"/>
              <a:gd name="connsiteY2" fmla="*/ 0 h 300524"/>
              <a:gd name="connsiteX0" fmla="*/ 0 w 1524016"/>
              <a:gd name="connsiteY0" fmla="*/ 0 h 353288"/>
              <a:gd name="connsiteX1" fmla="*/ 774700 w 1524016"/>
              <a:gd name="connsiteY1" fmla="*/ 349250 h 353288"/>
              <a:gd name="connsiteX2" fmla="*/ 1524000 w 1524016"/>
              <a:gd name="connsiteY2" fmla="*/ 0 h 353288"/>
              <a:gd name="connsiteX0" fmla="*/ 0 w 1524017"/>
              <a:gd name="connsiteY0" fmla="*/ 0 h 351069"/>
              <a:gd name="connsiteX1" fmla="*/ 774700 w 1524017"/>
              <a:gd name="connsiteY1" fmla="*/ 349250 h 351069"/>
              <a:gd name="connsiteX2" fmla="*/ 1524000 w 1524017"/>
              <a:gd name="connsiteY2" fmla="*/ 0 h 351069"/>
              <a:gd name="connsiteX0" fmla="*/ 0 w 1524344"/>
              <a:gd name="connsiteY0" fmla="*/ 0 h 350223"/>
              <a:gd name="connsiteX1" fmla="*/ 774700 w 1524344"/>
              <a:gd name="connsiteY1" fmla="*/ 349250 h 350223"/>
              <a:gd name="connsiteX2" fmla="*/ 1524000 w 1524344"/>
              <a:gd name="connsiteY2" fmla="*/ 0 h 350223"/>
              <a:gd name="connsiteX0" fmla="*/ 0 w 1524494"/>
              <a:gd name="connsiteY0" fmla="*/ 0 h 349622"/>
              <a:gd name="connsiteX1" fmla="*/ 774700 w 1524494"/>
              <a:gd name="connsiteY1" fmla="*/ 349250 h 349622"/>
              <a:gd name="connsiteX2" fmla="*/ 1524000 w 1524494"/>
              <a:gd name="connsiteY2" fmla="*/ 0 h 34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494" h="349622">
                <a:moveTo>
                  <a:pt x="0" y="0"/>
                </a:moveTo>
                <a:cubicBezTo>
                  <a:pt x="2646" y="186266"/>
                  <a:pt x="12700" y="339725"/>
                  <a:pt x="774700" y="349250"/>
                </a:cubicBezTo>
                <a:cubicBezTo>
                  <a:pt x="1536700" y="358775"/>
                  <a:pt x="1527175" y="184150"/>
                  <a:pt x="1524000" y="0"/>
                </a:cubicBezTo>
              </a:path>
            </a:pathLst>
          </a:cu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0756" y="558563"/>
            <a:ext cx="1239360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900" dirty="0" smtClean="0"/>
              <a:t>Temperature</a:t>
            </a:r>
          </a:p>
          <a:p>
            <a:pPr algn="ctr">
              <a:lnSpc>
                <a:spcPct val="50000"/>
              </a:lnSpc>
            </a:pPr>
            <a:endParaRPr lang="en-US" sz="900" dirty="0" smtClean="0"/>
          </a:p>
          <a:p>
            <a:pPr algn="ctr">
              <a:lnSpc>
                <a:spcPct val="50000"/>
              </a:lnSpc>
            </a:pPr>
            <a:r>
              <a:rPr lang="en-US" sz="900" dirty="0" smtClean="0"/>
              <a:t>Temperature Gradient</a:t>
            </a:r>
            <a:endParaRPr lang="en-US" sz="900" dirty="0"/>
          </a:p>
        </p:txBody>
      </p:sp>
      <p:sp>
        <p:nvSpPr>
          <p:cNvPr id="15" name="Freeform 14"/>
          <p:cNvSpPr/>
          <p:nvPr/>
        </p:nvSpPr>
        <p:spPr>
          <a:xfrm flipH="1" flipV="1">
            <a:off x="546100" y="68259"/>
            <a:ext cx="1822450" cy="276225"/>
          </a:xfrm>
          <a:custGeom>
            <a:avLst/>
            <a:gdLst>
              <a:gd name="connsiteX0" fmla="*/ 0 w 1320800"/>
              <a:gd name="connsiteY0" fmla="*/ 0 h 254013"/>
              <a:gd name="connsiteX1" fmla="*/ 612775 w 1320800"/>
              <a:gd name="connsiteY1" fmla="*/ 254000 h 254013"/>
              <a:gd name="connsiteX2" fmla="*/ 1320800 w 1320800"/>
              <a:gd name="connsiteY2" fmla="*/ 12700 h 254013"/>
              <a:gd name="connsiteX0" fmla="*/ 0 w 1320800"/>
              <a:gd name="connsiteY0" fmla="*/ 0 h 254013"/>
              <a:gd name="connsiteX1" fmla="*/ 612775 w 1320800"/>
              <a:gd name="connsiteY1" fmla="*/ 254000 h 254013"/>
              <a:gd name="connsiteX2" fmla="*/ 1320800 w 1320800"/>
              <a:gd name="connsiteY2" fmla="*/ 12700 h 254013"/>
              <a:gd name="connsiteX0" fmla="*/ 0 w 1330325"/>
              <a:gd name="connsiteY0" fmla="*/ 0 h 254111"/>
              <a:gd name="connsiteX1" fmla="*/ 612775 w 1330325"/>
              <a:gd name="connsiteY1" fmla="*/ 254000 h 254111"/>
              <a:gd name="connsiteX2" fmla="*/ 1330325 w 1330325"/>
              <a:gd name="connsiteY2" fmla="*/ 34925 h 254111"/>
              <a:gd name="connsiteX0" fmla="*/ 0 w 1330325"/>
              <a:gd name="connsiteY0" fmla="*/ 0 h 254111"/>
              <a:gd name="connsiteX1" fmla="*/ 612775 w 1330325"/>
              <a:gd name="connsiteY1" fmla="*/ 254000 h 254111"/>
              <a:gd name="connsiteX2" fmla="*/ 1330325 w 1330325"/>
              <a:gd name="connsiteY2" fmla="*/ 34925 h 254111"/>
              <a:gd name="connsiteX0" fmla="*/ 0 w 1330325"/>
              <a:gd name="connsiteY0" fmla="*/ 0 h 254111"/>
              <a:gd name="connsiteX1" fmla="*/ 612775 w 1330325"/>
              <a:gd name="connsiteY1" fmla="*/ 254000 h 254111"/>
              <a:gd name="connsiteX2" fmla="*/ 1330325 w 1330325"/>
              <a:gd name="connsiteY2" fmla="*/ 34925 h 254111"/>
              <a:gd name="connsiteX0" fmla="*/ 0 w 1330340"/>
              <a:gd name="connsiteY0" fmla="*/ 0 h 266910"/>
              <a:gd name="connsiteX1" fmla="*/ 612775 w 1330340"/>
              <a:gd name="connsiteY1" fmla="*/ 254000 h 266910"/>
              <a:gd name="connsiteX2" fmla="*/ 1330325 w 1330340"/>
              <a:gd name="connsiteY2" fmla="*/ 34925 h 266910"/>
              <a:gd name="connsiteX0" fmla="*/ 0 w 1330341"/>
              <a:gd name="connsiteY0" fmla="*/ 0 h 356288"/>
              <a:gd name="connsiteX1" fmla="*/ 666750 w 1330341"/>
              <a:gd name="connsiteY1" fmla="*/ 355600 h 356288"/>
              <a:gd name="connsiteX2" fmla="*/ 1330325 w 1330341"/>
              <a:gd name="connsiteY2" fmla="*/ 34925 h 356288"/>
              <a:gd name="connsiteX0" fmla="*/ 0 w 1524012"/>
              <a:gd name="connsiteY0" fmla="*/ 0 h 355600"/>
              <a:gd name="connsiteX1" fmla="*/ 666750 w 1524012"/>
              <a:gd name="connsiteY1" fmla="*/ 355600 h 355600"/>
              <a:gd name="connsiteX2" fmla="*/ 1524000 w 1524012"/>
              <a:gd name="connsiteY2" fmla="*/ 0 h 355600"/>
              <a:gd name="connsiteX0" fmla="*/ 0 w 1524012"/>
              <a:gd name="connsiteY0" fmla="*/ 0 h 355600"/>
              <a:gd name="connsiteX1" fmla="*/ 666750 w 1524012"/>
              <a:gd name="connsiteY1" fmla="*/ 355600 h 355600"/>
              <a:gd name="connsiteX2" fmla="*/ 1524000 w 1524012"/>
              <a:gd name="connsiteY2" fmla="*/ 0 h 355600"/>
              <a:gd name="connsiteX0" fmla="*/ 0 w 1524012"/>
              <a:gd name="connsiteY0" fmla="*/ 0 h 355600"/>
              <a:gd name="connsiteX1" fmla="*/ 666750 w 1524012"/>
              <a:gd name="connsiteY1" fmla="*/ 355600 h 355600"/>
              <a:gd name="connsiteX2" fmla="*/ 1524000 w 1524012"/>
              <a:gd name="connsiteY2" fmla="*/ 0 h 355600"/>
              <a:gd name="connsiteX0" fmla="*/ 0 w 1524014"/>
              <a:gd name="connsiteY0" fmla="*/ 0 h 260350"/>
              <a:gd name="connsiteX1" fmla="*/ 765175 w 1524014"/>
              <a:gd name="connsiteY1" fmla="*/ 260350 h 260350"/>
              <a:gd name="connsiteX2" fmla="*/ 1524000 w 1524014"/>
              <a:gd name="connsiteY2" fmla="*/ 0 h 260350"/>
              <a:gd name="connsiteX0" fmla="*/ 0 w 1524014"/>
              <a:gd name="connsiteY0" fmla="*/ 0 h 160181"/>
              <a:gd name="connsiteX1" fmla="*/ 765175 w 1524014"/>
              <a:gd name="connsiteY1" fmla="*/ 158750 h 160181"/>
              <a:gd name="connsiteX2" fmla="*/ 1524000 w 1524014"/>
              <a:gd name="connsiteY2" fmla="*/ 0 h 160181"/>
              <a:gd name="connsiteX0" fmla="*/ 327715 w 1851719"/>
              <a:gd name="connsiteY0" fmla="*/ 0 h 1104900"/>
              <a:gd name="connsiteX1" fmla="*/ 70540 w 1851719"/>
              <a:gd name="connsiteY1" fmla="*/ 1104900 h 1104900"/>
              <a:gd name="connsiteX2" fmla="*/ 1851715 w 1851719"/>
              <a:gd name="connsiteY2" fmla="*/ 0 h 1104900"/>
              <a:gd name="connsiteX0" fmla="*/ 0 w 1524102"/>
              <a:gd name="connsiteY0" fmla="*/ 0 h 295275"/>
              <a:gd name="connsiteX1" fmla="*/ 1203325 w 1524102"/>
              <a:gd name="connsiteY1" fmla="*/ 295275 h 295275"/>
              <a:gd name="connsiteX2" fmla="*/ 1524000 w 1524102"/>
              <a:gd name="connsiteY2" fmla="*/ 0 h 295275"/>
              <a:gd name="connsiteX0" fmla="*/ 0 w 1524198"/>
              <a:gd name="connsiteY0" fmla="*/ 0 h 300524"/>
              <a:gd name="connsiteX1" fmla="*/ 1203325 w 1524198"/>
              <a:gd name="connsiteY1" fmla="*/ 295275 h 300524"/>
              <a:gd name="connsiteX2" fmla="*/ 1524000 w 1524198"/>
              <a:gd name="connsiteY2" fmla="*/ 0 h 300524"/>
              <a:gd name="connsiteX0" fmla="*/ 0 w 1524016"/>
              <a:gd name="connsiteY0" fmla="*/ 0 h 353288"/>
              <a:gd name="connsiteX1" fmla="*/ 774700 w 1524016"/>
              <a:gd name="connsiteY1" fmla="*/ 349250 h 353288"/>
              <a:gd name="connsiteX2" fmla="*/ 1524000 w 1524016"/>
              <a:gd name="connsiteY2" fmla="*/ 0 h 353288"/>
              <a:gd name="connsiteX0" fmla="*/ 0 w 1524017"/>
              <a:gd name="connsiteY0" fmla="*/ 0 h 351069"/>
              <a:gd name="connsiteX1" fmla="*/ 774700 w 1524017"/>
              <a:gd name="connsiteY1" fmla="*/ 349250 h 351069"/>
              <a:gd name="connsiteX2" fmla="*/ 1524000 w 1524017"/>
              <a:gd name="connsiteY2" fmla="*/ 0 h 351069"/>
              <a:gd name="connsiteX0" fmla="*/ 0 w 1524344"/>
              <a:gd name="connsiteY0" fmla="*/ 0 h 350223"/>
              <a:gd name="connsiteX1" fmla="*/ 774700 w 1524344"/>
              <a:gd name="connsiteY1" fmla="*/ 349250 h 350223"/>
              <a:gd name="connsiteX2" fmla="*/ 1524000 w 1524344"/>
              <a:gd name="connsiteY2" fmla="*/ 0 h 350223"/>
              <a:gd name="connsiteX0" fmla="*/ 0 w 1524494"/>
              <a:gd name="connsiteY0" fmla="*/ 0 h 349622"/>
              <a:gd name="connsiteX1" fmla="*/ 774700 w 1524494"/>
              <a:gd name="connsiteY1" fmla="*/ 349250 h 349622"/>
              <a:gd name="connsiteX2" fmla="*/ 1524000 w 1524494"/>
              <a:gd name="connsiteY2" fmla="*/ 0 h 34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494" h="349622">
                <a:moveTo>
                  <a:pt x="0" y="0"/>
                </a:moveTo>
                <a:cubicBezTo>
                  <a:pt x="2646" y="186266"/>
                  <a:pt x="12700" y="339725"/>
                  <a:pt x="774700" y="349250"/>
                </a:cubicBezTo>
                <a:cubicBezTo>
                  <a:pt x="1536700" y="358775"/>
                  <a:pt x="1527175" y="184150"/>
                  <a:pt x="1524000" y="0"/>
                </a:cubicBezTo>
              </a:path>
            </a:pathLst>
          </a:cu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0400" y="96600"/>
            <a:ext cx="1620957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900" dirty="0" smtClean="0"/>
              <a:t>Effective Thermal Conductivity</a:t>
            </a:r>
          </a:p>
        </p:txBody>
      </p:sp>
    </p:spTree>
    <p:extLst>
      <p:ext uri="{BB962C8B-B14F-4D97-AF65-F5344CB8AC3E}">
        <p14:creationId xmlns:p14="http://schemas.microsoft.com/office/powerpoint/2010/main" val="350773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2014-08-18T21:08:54Z</dcterms:created>
  <dcterms:modified xsi:type="dcterms:W3CDTF">2014-08-18T22:00:56Z</dcterms:modified>
</cp:coreProperties>
</file>