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7" r:id="rId2"/>
    <p:sldId id="256" r:id="rId3"/>
    <p:sldId id="258" r:id="rId4"/>
    <p:sldId id="301" r:id="rId5"/>
    <p:sldId id="263" r:id="rId6"/>
    <p:sldId id="302" r:id="rId7"/>
    <p:sldId id="303" r:id="rId8"/>
    <p:sldId id="304" r:id="rId9"/>
    <p:sldId id="322" r:id="rId10"/>
    <p:sldId id="305" r:id="rId11"/>
    <p:sldId id="306" r:id="rId12"/>
    <p:sldId id="307" r:id="rId13"/>
    <p:sldId id="308" r:id="rId14"/>
    <p:sldId id="309" r:id="rId15"/>
    <p:sldId id="310" r:id="rId16"/>
    <p:sldId id="313" r:id="rId17"/>
    <p:sldId id="311" r:id="rId18"/>
    <p:sldId id="314" r:id="rId19"/>
    <p:sldId id="315" r:id="rId20"/>
    <p:sldId id="316" r:id="rId21"/>
    <p:sldId id="317" r:id="rId22"/>
    <p:sldId id="319" r:id="rId23"/>
    <p:sldId id="318" r:id="rId24"/>
    <p:sldId id="320" r:id="rId25"/>
    <p:sldId id="259" r:id="rId26"/>
    <p:sldId id="32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博凱 徐" userId="c4d03fb11c058969" providerId="LiveId" clId="{2DD8161D-09E6-49CD-8D23-A1DD33649065}"/>
    <pc:docChg chg="undo redo custSel addSld delSld modSld">
      <pc:chgData name="博凱 徐" userId="c4d03fb11c058969" providerId="LiveId" clId="{2DD8161D-09E6-49CD-8D23-A1DD33649065}" dt="2025-08-26T12:02:54.536" v="15445" actId="20577"/>
      <pc:docMkLst>
        <pc:docMk/>
      </pc:docMkLst>
      <pc:sldChg chg="addSp modSp mod modTransition">
        <pc:chgData name="博凱 徐" userId="c4d03fb11c058969" providerId="LiveId" clId="{2DD8161D-09E6-49CD-8D23-A1DD33649065}" dt="2025-08-24T14:52:19.450" v="13658" actId="113"/>
        <pc:sldMkLst>
          <pc:docMk/>
          <pc:sldMk cId="3081181769" sldId="256"/>
        </pc:sldMkLst>
        <pc:spChg chg="mod">
          <ac:chgData name="博凱 徐" userId="c4d03fb11c058969" providerId="LiveId" clId="{2DD8161D-09E6-49CD-8D23-A1DD33649065}" dt="2025-08-24T14:51:57.053" v="13653" actId="1076"/>
          <ac:spMkLst>
            <pc:docMk/>
            <pc:sldMk cId="3081181769" sldId="256"/>
            <ac:spMk id="3" creationId="{58FEA629-DB5A-FB6F-751D-302792013132}"/>
          </ac:spMkLst>
        </pc:spChg>
        <pc:spChg chg="add mod">
          <ac:chgData name="博凱 徐" userId="c4d03fb11c058969" providerId="LiveId" clId="{2DD8161D-09E6-49CD-8D23-A1DD33649065}" dt="2025-08-24T14:51:48.231" v="13651" actId="1076"/>
          <ac:spMkLst>
            <pc:docMk/>
            <pc:sldMk cId="3081181769" sldId="256"/>
            <ac:spMk id="4" creationId="{ECA1951A-09BA-FF04-EB67-6A7FDEC83BC4}"/>
          </ac:spMkLst>
        </pc:spChg>
        <pc:spChg chg="add mod">
          <ac:chgData name="博凱 徐" userId="c4d03fb11c058969" providerId="LiveId" clId="{2DD8161D-09E6-49CD-8D23-A1DD33649065}" dt="2025-08-24T14:52:19.450" v="13658" actId="113"/>
          <ac:spMkLst>
            <pc:docMk/>
            <pc:sldMk cId="3081181769" sldId="256"/>
            <ac:spMk id="5" creationId="{4ED4A190-AFB5-4D72-BCC8-0915A30DEA47}"/>
          </ac:spMkLst>
        </pc:spChg>
      </pc:sldChg>
      <pc:sldChg chg="delSp modSp mod modTransition">
        <pc:chgData name="博凱 徐" userId="c4d03fb11c058969" providerId="LiveId" clId="{2DD8161D-09E6-49CD-8D23-A1DD33649065}" dt="2025-08-24T14:31:40.891" v="13496"/>
        <pc:sldMkLst>
          <pc:docMk/>
          <pc:sldMk cId="1319307821" sldId="257"/>
        </pc:sldMkLst>
        <pc:spChg chg="mod">
          <ac:chgData name="博凱 徐" userId="c4d03fb11c058969" providerId="LiveId" clId="{2DD8161D-09E6-49CD-8D23-A1DD33649065}" dt="2025-08-05T05:23:29.880" v="59" actId="1076"/>
          <ac:spMkLst>
            <pc:docMk/>
            <pc:sldMk cId="1319307821" sldId="257"/>
            <ac:spMk id="2" creationId="{BA00CB0D-B8A8-C1AB-71B1-8623BE4EFAE0}"/>
          </ac:spMkLst>
        </pc:spChg>
      </pc:sldChg>
      <pc:sldChg chg="addSp delSp modSp mod modTransition">
        <pc:chgData name="博凱 徐" userId="c4d03fb11c058969" providerId="LiveId" clId="{2DD8161D-09E6-49CD-8D23-A1DD33649065}" dt="2025-08-24T14:31:40.891" v="13496"/>
        <pc:sldMkLst>
          <pc:docMk/>
          <pc:sldMk cId="4173079442" sldId="258"/>
        </pc:sldMkLst>
        <pc:spChg chg="mod">
          <ac:chgData name="博凱 徐" userId="c4d03fb11c058969" providerId="LiveId" clId="{2DD8161D-09E6-49CD-8D23-A1DD33649065}" dt="2025-08-05T06:39:59.579" v="316" actId="1076"/>
          <ac:spMkLst>
            <pc:docMk/>
            <pc:sldMk cId="4173079442" sldId="258"/>
            <ac:spMk id="2" creationId="{30A946E5-54D5-C9A4-0DEB-3EF608A00869}"/>
          </ac:spMkLst>
        </pc:spChg>
      </pc:sldChg>
      <pc:sldChg chg="modSp mod modTransition">
        <pc:chgData name="博凱 徐" userId="c4d03fb11c058969" providerId="LiveId" clId="{2DD8161D-09E6-49CD-8D23-A1DD33649065}" dt="2025-08-24T14:31:40.891" v="13496"/>
        <pc:sldMkLst>
          <pc:docMk/>
          <pc:sldMk cId="2591967141" sldId="259"/>
        </pc:sldMkLst>
        <pc:spChg chg="mod">
          <ac:chgData name="博凱 徐" userId="c4d03fb11c058969" providerId="LiveId" clId="{2DD8161D-09E6-49CD-8D23-A1DD33649065}" dt="2025-08-23T04:21:30.949" v="13153" actId="2711"/>
          <ac:spMkLst>
            <pc:docMk/>
            <pc:sldMk cId="2591967141" sldId="259"/>
            <ac:spMk id="8" creationId="{996DA53F-3A58-8A6A-C7EE-487FA5DFC718}"/>
          </ac:spMkLst>
        </pc:spChg>
      </pc:sldChg>
      <pc:sldChg chg="del">
        <pc:chgData name="博凱 徐" userId="c4d03fb11c058969" providerId="LiveId" clId="{2DD8161D-09E6-49CD-8D23-A1DD33649065}" dt="2025-08-05T05:21:57.255" v="1" actId="47"/>
        <pc:sldMkLst>
          <pc:docMk/>
          <pc:sldMk cId="1723283059" sldId="260"/>
        </pc:sldMkLst>
      </pc:sldChg>
      <pc:sldChg chg="del">
        <pc:chgData name="博凱 徐" userId="c4d03fb11c058969" providerId="LiveId" clId="{2DD8161D-09E6-49CD-8D23-A1DD33649065}" dt="2025-08-05T05:21:57.255" v="1" actId="47"/>
        <pc:sldMkLst>
          <pc:docMk/>
          <pc:sldMk cId="2240987860" sldId="261"/>
        </pc:sldMkLst>
      </pc:sldChg>
      <pc:sldChg chg="del">
        <pc:chgData name="博凱 徐" userId="c4d03fb11c058969" providerId="LiveId" clId="{2DD8161D-09E6-49CD-8D23-A1DD33649065}" dt="2025-08-05T05:21:57.255" v="1" actId="47"/>
        <pc:sldMkLst>
          <pc:docMk/>
          <pc:sldMk cId="2783650818" sldId="262"/>
        </pc:sldMkLst>
      </pc:sldChg>
      <pc:sldChg chg="delSp modSp mod modTransition">
        <pc:chgData name="博凱 徐" userId="c4d03fb11c058969" providerId="LiveId" clId="{2DD8161D-09E6-49CD-8D23-A1DD33649065}" dt="2025-08-26T11:41:05.852" v="15417" actId="20577"/>
        <pc:sldMkLst>
          <pc:docMk/>
          <pc:sldMk cId="319315339" sldId="263"/>
        </pc:sldMkLst>
        <pc:spChg chg="mod">
          <ac:chgData name="博凱 徐" userId="c4d03fb11c058969" providerId="LiveId" clId="{2DD8161D-09E6-49CD-8D23-A1DD33649065}" dt="2025-08-26T11:41:05.852" v="15417" actId="20577"/>
          <ac:spMkLst>
            <pc:docMk/>
            <pc:sldMk cId="319315339" sldId="263"/>
            <ac:spMk id="2" creationId="{A75162A6-31D4-0FC8-B2DA-807D8B4CE6C8}"/>
          </ac:spMkLst>
        </pc:spChg>
      </pc:sldChg>
      <pc:sldChg chg="del">
        <pc:chgData name="博凱 徐" userId="c4d03fb11c058969" providerId="LiveId" clId="{2DD8161D-09E6-49CD-8D23-A1DD33649065}" dt="2025-08-05T05:21:57.255" v="1" actId="47"/>
        <pc:sldMkLst>
          <pc:docMk/>
          <pc:sldMk cId="2206123702" sldId="264"/>
        </pc:sldMkLst>
      </pc:sldChg>
      <pc:sldChg chg="del">
        <pc:chgData name="博凱 徐" userId="c4d03fb11c058969" providerId="LiveId" clId="{2DD8161D-09E6-49CD-8D23-A1DD33649065}" dt="2025-08-05T05:21:57.255" v="1" actId="47"/>
        <pc:sldMkLst>
          <pc:docMk/>
          <pc:sldMk cId="1179652803" sldId="265"/>
        </pc:sldMkLst>
      </pc:sldChg>
      <pc:sldChg chg="del">
        <pc:chgData name="博凱 徐" userId="c4d03fb11c058969" providerId="LiveId" clId="{2DD8161D-09E6-49CD-8D23-A1DD33649065}" dt="2025-08-05T05:21:57.255" v="1" actId="47"/>
        <pc:sldMkLst>
          <pc:docMk/>
          <pc:sldMk cId="3091366400" sldId="266"/>
        </pc:sldMkLst>
      </pc:sldChg>
      <pc:sldChg chg="del">
        <pc:chgData name="博凱 徐" userId="c4d03fb11c058969" providerId="LiveId" clId="{2DD8161D-09E6-49CD-8D23-A1DD33649065}" dt="2025-08-05T05:21:57.255" v="1" actId="47"/>
        <pc:sldMkLst>
          <pc:docMk/>
          <pc:sldMk cId="1210008010" sldId="268"/>
        </pc:sldMkLst>
      </pc:sldChg>
      <pc:sldChg chg="del">
        <pc:chgData name="博凱 徐" userId="c4d03fb11c058969" providerId="LiveId" clId="{2DD8161D-09E6-49CD-8D23-A1DD33649065}" dt="2025-08-05T05:21:57.255" v="1" actId="47"/>
        <pc:sldMkLst>
          <pc:docMk/>
          <pc:sldMk cId="30585156" sldId="269"/>
        </pc:sldMkLst>
      </pc:sldChg>
      <pc:sldChg chg="del">
        <pc:chgData name="博凱 徐" userId="c4d03fb11c058969" providerId="LiveId" clId="{2DD8161D-09E6-49CD-8D23-A1DD33649065}" dt="2025-08-05T05:21:57.255" v="1" actId="47"/>
        <pc:sldMkLst>
          <pc:docMk/>
          <pc:sldMk cId="2589056360" sldId="270"/>
        </pc:sldMkLst>
      </pc:sldChg>
      <pc:sldChg chg="del">
        <pc:chgData name="博凱 徐" userId="c4d03fb11c058969" providerId="LiveId" clId="{2DD8161D-09E6-49CD-8D23-A1DD33649065}" dt="2025-08-05T05:21:57.255" v="1" actId="47"/>
        <pc:sldMkLst>
          <pc:docMk/>
          <pc:sldMk cId="779379713" sldId="271"/>
        </pc:sldMkLst>
      </pc:sldChg>
      <pc:sldChg chg="del">
        <pc:chgData name="博凱 徐" userId="c4d03fb11c058969" providerId="LiveId" clId="{2DD8161D-09E6-49CD-8D23-A1DD33649065}" dt="2025-08-18T13:50:56.532" v="3236" actId="47"/>
        <pc:sldMkLst>
          <pc:docMk/>
          <pc:sldMk cId="1629325511" sldId="272"/>
        </pc:sldMkLst>
      </pc:sldChg>
      <pc:sldChg chg="del">
        <pc:chgData name="博凱 徐" userId="c4d03fb11c058969" providerId="LiveId" clId="{2DD8161D-09E6-49CD-8D23-A1DD33649065}" dt="2025-08-05T05:21:57.255" v="1" actId="47"/>
        <pc:sldMkLst>
          <pc:docMk/>
          <pc:sldMk cId="1212265340" sldId="273"/>
        </pc:sldMkLst>
      </pc:sldChg>
      <pc:sldChg chg="del">
        <pc:chgData name="博凱 徐" userId="c4d03fb11c058969" providerId="LiveId" clId="{2DD8161D-09E6-49CD-8D23-A1DD33649065}" dt="2025-08-05T05:21:57.255" v="1" actId="47"/>
        <pc:sldMkLst>
          <pc:docMk/>
          <pc:sldMk cId="937139100" sldId="274"/>
        </pc:sldMkLst>
      </pc:sldChg>
      <pc:sldChg chg="del">
        <pc:chgData name="博凱 徐" userId="c4d03fb11c058969" providerId="LiveId" clId="{2DD8161D-09E6-49CD-8D23-A1DD33649065}" dt="2025-08-05T05:21:57.255" v="1" actId="47"/>
        <pc:sldMkLst>
          <pc:docMk/>
          <pc:sldMk cId="298354540" sldId="275"/>
        </pc:sldMkLst>
      </pc:sldChg>
      <pc:sldChg chg="del">
        <pc:chgData name="博凱 徐" userId="c4d03fb11c058969" providerId="LiveId" clId="{2DD8161D-09E6-49CD-8D23-A1DD33649065}" dt="2025-08-05T05:21:57.255" v="1" actId="47"/>
        <pc:sldMkLst>
          <pc:docMk/>
          <pc:sldMk cId="38602873" sldId="276"/>
        </pc:sldMkLst>
      </pc:sldChg>
      <pc:sldChg chg="del">
        <pc:chgData name="博凱 徐" userId="c4d03fb11c058969" providerId="LiveId" clId="{2DD8161D-09E6-49CD-8D23-A1DD33649065}" dt="2025-08-05T05:21:57.255" v="1" actId="47"/>
        <pc:sldMkLst>
          <pc:docMk/>
          <pc:sldMk cId="492677019" sldId="277"/>
        </pc:sldMkLst>
      </pc:sldChg>
      <pc:sldChg chg="del">
        <pc:chgData name="博凱 徐" userId="c4d03fb11c058969" providerId="LiveId" clId="{2DD8161D-09E6-49CD-8D23-A1DD33649065}" dt="2025-08-05T05:21:57.255" v="1" actId="47"/>
        <pc:sldMkLst>
          <pc:docMk/>
          <pc:sldMk cId="2391779297" sldId="278"/>
        </pc:sldMkLst>
      </pc:sldChg>
      <pc:sldChg chg="del">
        <pc:chgData name="博凱 徐" userId="c4d03fb11c058969" providerId="LiveId" clId="{2DD8161D-09E6-49CD-8D23-A1DD33649065}" dt="2025-08-05T05:21:57.255" v="1" actId="47"/>
        <pc:sldMkLst>
          <pc:docMk/>
          <pc:sldMk cId="4243423186" sldId="279"/>
        </pc:sldMkLst>
      </pc:sldChg>
      <pc:sldChg chg="del">
        <pc:chgData name="博凱 徐" userId="c4d03fb11c058969" providerId="LiveId" clId="{2DD8161D-09E6-49CD-8D23-A1DD33649065}" dt="2025-08-05T05:21:57.255" v="1" actId="47"/>
        <pc:sldMkLst>
          <pc:docMk/>
          <pc:sldMk cId="2899730269" sldId="280"/>
        </pc:sldMkLst>
      </pc:sldChg>
      <pc:sldChg chg="del">
        <pc:chgData name="博凱 徐" userId="c4d03fb11c058969" providerId="LiveId" clId="{2DD8161D-09E6-49CD-8D23-A1DD33649065}" dt="2025-08-05T05:21:57.255" v="1" actId="47"/>
        <pc:sldMkLst>
          <pc:docMk/>
          <pc:sldMk cId="67737589" sldId="281"/>
        </pc:sldMkLst>
      </pc:sldChg>
      <pc:sldChg chg="del">
        <pc:chgData name="博凱 徐" userId="c4d03fb11c058969" providerId="LiveId" clId="{2DD8161D-09E6-49CD-8D23-A1DD33649065}" dt="2025-08-05T05:21:57.255" v="1" actId="47"/>
        <pc:sldMkLst>
          <pc:docMk/>
          <pc:sldMk cId="680792381" sldId="282"/>
        </pc:sldMkLst>
      </pc:sldChg>
      <pc:sldChg chg="del">
        <pc:chgData name="博凱 徐" userId="c4d03fb11c058969" providerId="LiveId" clId="{2DD8161D-09E6-49CD-8D23-A1DD33649065}" dt="2025-08-05T05:21:57.255" v="1" actId="47"/>
        <pc:sldMkLst>
          <pc:docMk/>
          <pc:sldMk cId="530359806" sldId="283"/>
        </pc:sldMkLst>
      </pc:sldChg>
      <pc:sldChg chg="del">
        <pc:chgData name="博凱 徐" userId="c4d03fb11c058969" providerId="LiveId" clId="{2DD8161D-09E6-49CD-8D23-A1DD33649065}" dt="2025-08-05T05:21:57.255" v="1" actId="47"/>
        <pc:sldMkLst>
          <pc:docMk/>
          <pc:sldMk cId="1732184553" sldId="284"/>
        </pc:sldMkLst>
      </pc:sldChg>
      <pc:sldChg chg="del">
        <pc:chgData name="博凱 徐" userId="c4d03fb11c058969" providerId="LiveId" clId="{2DD8161D-09E6-49CD-8D23-A1DD33649065}" dt="2025-08-05T05:21:57.255" v="1" actId="47"/>
        <pc:sldMkLst>
          <pc:docMk/>
          <pc:sldMk cId="2034519412" sldId="286"/>
        </pc:sldMkLst>
      </pc:sldChg>
      <pc:sldChg chg="del">
        <pc:chgData name="博凱 徐" userId="c4d03fb11c058969" providerId="LiveId" clId="{2DD8161D-09E6-49CD-8D23-A1DD33649065}" dt="2025-08-05T05:21:57.255" v="1" actId="47"/>
        <pc:sldMkLst>
          <pc:docMk/>
          <pc:sldMk cId="333890219" sldId="287"/>
        </pc:sldMkLst>
      </pc:sldChg>
      <pc:sldChg chg="del">
        <pc:chgData name="博凱 徐" userId="c4d03fb11c058969" providerId="LiveId" clId="{2DD8161D-09E6-49CD-8D23-A1DD33649065}" dt="2025-08-05T05:21:57.255" v="1" actId="47"/>
        <pc:sldMkLst>
          <pc:docMk/>
          <pc:sldMk cId="2999914032" sldId="288"/>
        </pc:sldMkLst>
      </pc:sldChg>
      <pc:sldChg chg="del">
        <pc:chgData name="博凱 徐" userId="c4d03fb11c058969" providerId="LiveId" clId="{2DD8161D-09E6-49CD-8D23-A1DD33649065}" dt="2025-08-05T05:21:57.255" v="1" actId="47"/>
        <pc:sldMkLst>
          <pc:docMk/>
          <pc:sldMk cId="1087127028" sldId="290"/>
        </pc:sldMkLst>
      </pc:sldChg>
      <pc:sldChg chg="del">
        <pc:chgData name="博凱 徐" userId="c4d03fb11c058969" providerId="LiveId" clId="{2DD8161D-09E6-49CD-8D23-A1DD33649065}" dt="2025-08-05T05:21:57.255" v="1" actId="47"/>
        <pc:sldMkLst>
          <pc:docMk/>
          <pc:sldMk cId="4008259627" sldId="291"/>
        </pc:sldMkLst>
      </pc:sldChg>
      <pc:sldChg chg="del">
        <pc:chgData name="博凱 徐" userId="c4d03fb11c058969" providerId="LiveId" clId="{2DD8161D-09E6-49CD-8D23-A1DD33649065}" dt="2025-08-05T05:21:57.255" v="1" actId="47"/>
        <pc:sldMkLst>
          <pc:docMk/>
          <pc:sldMk cId="2526365097" sldId="292"/>
        </pc:sldMkLst>
      </pc:sldChg>
      <pc:sldChg chg="del">
        <pc:chgData name="博凱 徐" userId="c4d03fb11c058969" providerId="LiveId" clId="{2DD8161D-09E6-49CD-8D23-A1DD33649065}" dt="2025-08-05T05:21:57.255" v="1" actId="47"/>
        <pc:sldMkLst>
          <pc:docMk/>
          <pc:sldMk cId="1847156809" sldId="293"/>
        </pc:sldMkLst>
      </pc:sldChg>
      <pc:sldChg chg="del">
        <pc:chgData name="博凱 徐" userId="c4d03fb11c058969" providerId="LiveId" clId="{2DD8161D-09E6-49CD-8D23-A1DD33649065}" dt="2025-08-05T05:21:57.255" v="1" actId="47"/>
        <pc:sldMkLst>
          <pc:docMk/>
          <pc:sldMk cId="3355455864" sldId="294"/>
        </pc:sldMkLst>
      </pc:sldChg>
      <pc:sldChg chg="del">
        <pc:chgData name="博凱 徐" userId="c4d03fb11c058969" providerId="LiveId" clId="{2DD8161D-09E6-49CD-8D23-A1DD33649065}" dt="2025-08-05T05:21:57.255" v="1" actId="47"/>
        <pc:sldMkLst>
          <pc:docMk/>
          <pc:sldMk cId="3052557413" sldId="296"/>
        </pc:sldMkLst>
      </pc:sldChg>
      <pc:sldChg chg="del">
        <pc:chgData name="博凱 徐" userId="c4d03fb11c058969" providerId="LiveId" clId="{2DD8161D-09E6-49CD-8D23-A1DD33649065}" dt="2025-08-05T05:21:57.255" v="1" actId="47"/>
        <pc:sldMkLst>
          <pc:docMk/>
          <pc:sldMk cId="939919463" sldId="297"/>
        </pc:sldMkLst>
      </pc:sldChg>
      <pc:sldChg chg="del">
        <pc:chgData name="博凱 徐" userId="c4d03fb11c058969" providerId="LiveId" clId="{2DD8161D-09E6-49CD-8D23-A1DD33649065}" dt="2025-08-05T05:21:44.744" v="0" actId="47"/>
        <pc:sldMkLst>
          <pc:docMk/>
          <pc:sldMk cId="2958051853" sldId="298"/>
        </pc:sldMkLst>
      </pc:sldChg>
      <pc:sldChg chg="del">
        <pc:chgData name="博凱 徐" userId="c4d03fb11c058969" providerId="LiveId" clId="{2DD8161D-09E6-49CD-8D23-A1DD33649065}" dt="2025-08-05T05:21:57.255" v="1" actId="47"/>
        <pc:sldMkLst>
          <pc:docMk/>
          <pc:sldMk cId="1204233780" sldId="299"/>
        </pc:sldMkLst>
      </pc:sldChg>
      <pc:sldChg chg="del">
        <pc:chgData name="博凱 徐" userId="c4d03fb11c058969" providerId="LiveId" clId="{2DD8161D-09E6-49CD-8D23-A1DD33649065}" dt="2025-08-18T13:50:55.726" v="3235" actId="47"/>
        <pc:sldMkLst>
          <pc:docMk/>
          <pc:sldMk cId="2907014585" sldId="300"/>
        </pc:sldMkLst>
      </pc:sldChg>
      <pc:sldChg chg="del">
        <pc:chgData name="博凱 徐" userId="c4d03fb11c058969" providerId="LiveId" clId="{2DD8161D-09E6-49CD-8D23-A1DD33649065}" dt="2025-08-05T05:21:57.255" v="1" actId="47"/>
        <pc:sldMkLst>
          <pc:docMk/>
          <pc:sldMk cId="969269084" sldId="301"/>
        </pc:sldMkLst>
      </pc:sldChg>
      <pc:sldChg chg="addSp delSp modSp add mod modTransition">
        <pc:chgData name="博凱 徐" userId="c4d03fb11c058969" providerId="LiveId" clId="{2DD8161D-09E6-49CD-8D23-A1DD33649065}" dt="2025-08-26T11:41:45.583" v="15420" actId="207"/>
        <pc:sldMkLst>
          <pc:docMk/>
          <pc:sldMk cId="3322833166" sldId="301"/>
        </pc:sldMkLst>
        <pc:spChg chg="add mod">
          <ac:chgData name="博凱 徐" userId="c4d03fb11c058969" providerId="LiveId" clId="{2DD8161D-09E6-49CD-8D23-A1DD33649065}" dt="2025-08-21T06:56:00.476" v="6852" actId="1035"/>
          <ac:spMkLst>
            <pc:docMk/>
            <pc:sldMk cId="3322833166" sldId="301"/>
            <ac:spMk id="2" creationId="{01A45CE4-9AA2-8814-1BBA-83C5121FE765}"/>
          </ac:spMkLst>
        </pc:spChg>
        <pc:spChg chg="add mod">
          <ac:chgData name="博凱 徐" userId="c4d03fb11c058969" providerId="LiveId" clId="{2DD8161D-09E6-49CD-8D23-A1DD33649065}" dt="2025-08-21T06:56:09.757" v="6854" actId="1076"/>
          <ac:spMkLst>
            <pc:docMk/>
            <pc:sldMk cId="3322833166" sldId="301"/>
            <ac:spMk id="3" creationId="{928CFA58-9F61-5E56-6797-05952BDFDAFD}"/>
          </ac:spMkLst>
        </pc:spChg>
        <pc:spChg chg="add mod">
          <ac:chgData name="博凱 徐" userId="c4d03fb11c058969" providerId="LiveId" clId="{2DD8161D-09E6-49CD-8D23-A1DD33649065}" dt="2025-08-26T11:41:45.583" v="15420" actId="207"/>
          <ac:spMkLst>
            <pc:docMk/>
            <pc:sldMk cId="3322833166" sldId="301"/>
            <ac:spMk id="5" creationId="{2D07F63E-5973-DA5B-CCA8-AC0251393B5B}"/>
          </ac:spMkLst>
        </pc:spChg>
        <pc:spChg chg="add mod">
          <ac:chgData name="博凱 徐" userId="c4d03fb11c058969" providerId="LiveId" clId="{2DD8161D-09E6-49CD-8D23-A1DD33649065}" dt="2025-08-21T06:55:43.564" v="6820" actId="1076"/>
          <ac:spMkLst>
            <pc:docMk/>
            <pc:sldMk cId="3322833166" sldId="301"/>
            <ac:spMk id="8" creationId="{767D616E-74D0-599F-2EF0-778906768B15}"/>
          </ac:spMkLst>
        </pc:spChg>
        <pc:cxnChg chg="add mod">
          <ac:chgData name="博凱 徐" userId="c4d03fb11c058969" providerId="LiveId" clId="{2DD8161D-09E6-49CD-8D23-A1DD33649065}" dt="2025-08-21T06:56:12.895" v="6855" actId="14100"/>
          <ac:cxnSpMkLst>
            <pc:docMk/>
            <pc:sldMk cId="3322833166" sldId="301"/>
            <ac:cxnSpMk id="6" creationId="{E99B4C62-C472-EB0D-8589-67B5A369778C}"/>
          </ac:cxnSpMkLst>
        </pc:cxnChg>
      </pc:sldChg>
      <pc:sldChg chg="addSp modSp add mod modTransition">
        <pc:chgData name="博凱 徐" userId="c4d03fb11c058969" providerId="LiveId" clId="{2DD8161D-09E6-49CD-8D23-A1DD33649065}" dt="2025-08-26T11:43:24.202" v="15429"/>
        <pc:sldMkLst>
          <pc:docMk/>
          <pc:sldMk cId="1085262772" sldId="302"/>
        </pc:sldMkLst>
        <pc:spChg chg="mod">
          <ac:chgData name="博凱 徐" userId="c4d03fb11c058969" providerId="LiveId" clId="{2DD8161D-09E6-49CD-8D23-A1DD33649065}" dt="2025-08-26T11:43:24.202" v="15429"/>
          <ac:spMkLst>
            <pc:docMk/>
            <pc:sldMk cId="1085262772" sldId="302"/>
            <ac:spMk id="2" creationId="{A1C03507-F8AE-9D3E-C527-FC2E3B57234F}"/>
          </ac:spMkLst>
        </pc:spChg>
        <pc:spChg chg="add mod">
          <ac:chgData name="博凱 徐" userId="c4d03fb11c058969" providerId="LiveId" clId="{2DD8161D-09E6-49CD-8D23-A1DD33649065}" dt="2025-08-24T14:36:52.528" v="13531" actId="14100"/>
          <ac:spMkLst>
            <pc:docMk/>
            <pc:sldMk cId="1085262772" sldId="302"/>
            <ac:spMk id="3" creationId="{71578611-8DE2-FF13-0A99-1279FB078B86}"/>
          </ac:spMkLst>
        </pc:spChg>
        <pc:spChg chg="mod">
          <ac:chgData name="博凱 徐" userId="c4d03fb11c058969" providerId="LiveId" clId="{2DD8161D-09E6-49CD-8D23-A1DD33649065}" dt="2025-08-21T06:55:02.171" v="6798" actId="1035"/>
          <ac:spMkLst>
            <pc:docMk/>
            <pc:sldMk cId="1085262772" sldId="302"/>
            <ac:spMk id="5" creationId="{FE400F08-3104-6401-DB34-85E26D20C1C6}"/>
          </ac:spMkLst>
        </pc:spChg>
      </pc:sldChg>
      <pc:sldChg chg="del">
        <pc:chgData name="博凱 徐" userId="c4d03fb11c058969" providerId="LiveId" clId="{2DD8161D-09E6-49CD-8D23-A1DD33649065}" dt="2025-08-05T05:21:57.255" v="1" actId="47"/>
        <pc:sldMkLst>
          <pc:docMk/>
          <pc:sldMk cId="1119980630" sldId="302"/>
        </pc:sldMkLst>
      </pc:sldChg>
      <pc:sldChg chg="addSp delSp modSp add mod modTransition">
        <pc:chgData name="博凱 徐" userId="c4d03fb11c058969" providerId="LiveId" clId="{2DD8161D-09E6-49CD-8D23-A1DD33649065}" dt="2025-08-24T14:39:52.364" v="13543" actId="20577"/>
        <pc:sldMkLst>
          <pc:docMk/>
          <pc:sldMk cId="975107093" sldId="303"/>
        </pc:sldMkLst>
        <pc:spChg chg="add del mod">
          <ac:chgData name="博凱 徐" userId="c4d03fb11c058969" providerId="LiveId" clId="{2DD8161D-09E6-49CD-8D23-A1DD33649065}" dt="2025-08-24T14:39:52.364" v="13543" actId="20577"/>
          <ac:spMkLst>
            <pc:docMk/>
            <pc:sldMk cId="975107093" sldId="303"/>
            <ac:spMk id="2" creationId="{8141E125-7CA1-328A-049F-2255A0B2C44C}"/>
          </ac:spMkLst>
        </pc:spChg>
        <pc:spChg chg="add mod">
          <ac:chgData name="博凱 徐" userId="c4d03fb11c058969" providerId="LiveId" clId="{2DD8161D-09E6-49CD-8D23-A1DD33649065}" dt="2025-08-21T07:02:16.157" v="6902" actId="14100"/>
          <ac:spMkLst>
            <pc:docMk/>
            <pc:sldMk cId="975107093" sldId="303"/>
            <ac:spMk id="3" creationId="{8C0456CB-F91D-8A14-04F0-94A77036749F}"/>
          </ac:spMkLst>
        </pc:spChg>
      </pc:sldChg>
      <pc:sldChg chg="del">
        <pc:chgData name="博凱 徐" userId="c4d03fb11c058969" providerId="LiveId" clId="{2DD8161D-09E6-49CD-8D23-A1DD33649065}" dt="2025-08-05T05:21:57.255" v="1" actId="47"/>
        <pc:sldMkLst>
          <pc:docMk/>
          <pc:sldMk cId="2115613061" sldId="303"/>
        </pc:sldMkLst>
      </pc:sldChg>
      <pc:sldChg chg="del">
        <pc:chgData name="博凱 徐" userId="c4d03fb11c058969" providerId="LiveId" clId="{2DD8161D-09E6-49CD-8D23-A1DD33649065}" dt="2025-08-05T05:21:57.255" v="1" actId="47"/>
        <pc:sldMkLst>
          <pc:docMk/>
          <pc:sldMk cId="909890669" sldId="304"/>
        </pc:sldMkLst>
      </pc:sldChg>
      <pc:sldChg chg="addSp modSp add mod modTransition modNotesTx">
        <pc:chgData name="博凱 徐" userId="c4d03fb11c058969" providerId="LiveId" clId="{2DD8161D-09E6-49CD-8D23-A1DD33649065}" dt="2025-08-25T11:46:14.720" v="14720" actId="20577"/>
        <pc:sldMkLst>
          <pc:docMk/>
          <pc:sldMk cId="4146503314" sldId="304"/>
        </pc:sldMkLst>
        <pc:spChg chg="mod">
          <ac:chgData name="博凱 徐" userId="c4d03fb11c058969" providerId="LiveId" clId="{2DD8161D-09E6-49CD-8D23-A1DD33649065}" dt="2025-08-23T03:59:22.172" v="13120" actId="14100"/>
          <ac:spMkLst>
            <pc:docMk/>
            <pc:sldMk cId="4146503314" sldId="304"/>
            <ac:spMk id="2" creationId="{032F0E3F-B030-9AAE-37F6-8A4838A9AAAE}"/>
          </ac:spMkLst>
        </pc:spChg>
        <pc:spChg chg="add mod">
          <ac:chgData name="博凱 徐" userId="c4d03fb11c058969" providerId="LiveId" clId="{2DD8161D-09E6-49CD-8D23-A1DD33649065}" dt="2025-08-21T07:02:38.312" v="6920" actId="1076"/>
          <ac:spMkLst>
            <pc:docMk/>
            <pc:sldMk cId="4146503314" sldId="304"/>
            <ac:spMk id="3" creationId="{5EF2BB22-99B7-9275-3CA7-A6158451364B}"/>
          </ac:spMkLst>
        </pc:spChg>
        <pc:spChg chg="add mod">
          <ac:chgData name="博凱 徐" userId="c4d03fb11c058969" providerId="LiveId" clId="{2DD8161D-09E6-49CD-8D23-A1DD33649065}" dt="2025-08-23T03:59:42.662" v="13126" actId="1076"/>
          <ac:spMkLst>
            <pc:docMk/>
            <pc:sldMk cId="4146503314" sldId="304"/>
            <ac:spMk id="5" creationId="{E256A9D2-DA5E-51F2-6BC0-552D1EDD28E3}"/>
          </ac:spMkLst>
        </pc:spChg>
      </pc:sldChg>
      <pc:sldChg chg="addSp delSp modSp mod modTransition">
        <pc:chgData name="博凱 徐" userId="c4d03fb11c058969" providerId="LiveId" clId="{2DD8161D-09E6-49CD-8D23-A1DD33649065}" dt="2025-08-26T11:49:23.717" v="15434" actId="1076"/>
        <pc:sldMkLst>
          <pc:docMk/>
          <pc:sldMk cId="828577613" sldId="305"/>
        </pc:sldMkLst>
        <pc:spChg chg="del mod">
          <ac:chgData name="博凱 徐" userId="c4d03fb11c058969" providerId="LiveId" clId="{2DD8161D-09E6-49CD-8D23-A1DD33649065}" dt="2025-08-26T11:49:09.802" v="15432" actId="478"/>
          <ac:spMkLst>
            <pc:docMk/>
            <pc:sldMk cId="828577613" sldId="305"/>
            <ac:spMk id="2" creationId="{E305EA0D-EFBF-C467-2C9B-B789AA219431}"/>
          </ac:spMkLst>
        </pc:spChg>
        <pc:spChg chg="add mod">
          <ac:chgData name="博凱 徐" userId="c4d03fb11c058969" providerId="LiveId" clId="{2DD8161D-09E6-49CD-8D23-A1DD33649065}" dt="2025-08-26T11:49:23.717" v="15434" actId="1076"/>
          <ac:spMkLst>
            <pc:docMk/>
            <pc:sldMk cId="828577613" sldId="305"/>
            <ac:spMk id="3" creationId="{72779EBD-2C57-36E2-3F2E-F946FC0B8986}"/>
          </ac:spMkLst>
        </pc:spChg>
        <pc:spChg chg="add mod">
          <ac:chgData name="博凱 徐" userId="c4d03fb11c058969" providerId="LiveId" clId="{2DD8161D-09E6-49CD-8D23-A1DD33649065}" dt="2025-08-25T12:29:13.900" v="14989" actId="14100"/>
          <ac:spMkLst>
            <pc:docMk/>
            <pc:sldMk cId="828577613" sldId="305"/>
            <ac:spMk id="4" creationId="{4FEA1E78-ED61-63EC-2DE9-375D85E56A9C}"/>
          </ac:spMkLst>
        </pc:spChg>
      </pc:sldChg>
      <pc:sldChg chg="del">
        <pc:chgData name="博凱 徐" userId="c4d03fb11c058969" providerId="LiveId" clId="{2DD8161D-09E6-49CD-8D23-A1DD33649065}" dt="2025-08-05T05:21:57.255" v="1" actId="47"/>
        <pc:sldMkLst>
          <pc:docMk/>
          <pc:sldMk cId="940432433" sldId="305"/>
        </pc:sldMkLst>
      </pc:sldChg>
      <pc:sldChg chg="addSp delSp modSp add mod modTransition">
        <pc:chgData name="博凱 徐" userId="c4d03fb11c058969" providerId="LiveId" clId="{2DD8161D-09E6-49CD-8D23-A1DD33649065}" dt="2025-08-26T11:50:55.076" v="15440" actId="20577"/>
        <pc:sldMkLst>
          <pc:docMk/>
          <pc:sldMk cId="451033711" sldId="306"/>
        </pc:sldMkLst>
        <pc:spChg chg="add mod">
          <ac:chgData name="博凱 徐" userId="c4d03fb11c058969" providerId="LiveId" clId="{2DD8161D-09E6-49CD-8D23-A1DD33649065}" dt="2025-08-25T12:29:19.587" v="14992" actId="14100"/>
          <ac:spMkLst>
            <pc:docMk/>
            <pc:sldMk cId="451033711" sldId="306"/>
            <ac:spMk id="2" creationId="{AB566C16-4A99-63C4-27A3-1CB6B7793135}"/>
          </ac:spMkLst>
        </pc:spChg>
        <pc:spChg chg="mod">
          <ac:chgData name="博凱 徐" userId="c4d03fb11c058969" providerId="LiveId" clId="{2DD8161D-09E6-49CD-8D23-A1DD33649065}" dt="2025-08-26T11:50:55.076" v="15440" actId="20577"/>
          <ac:spMkLst>
            <pc:docMk/>
            <pc:sldMk cId="451033711" sldId="306"/>
            <ac:spMk id="3" creationId="{14830F68-41FC-1515-3661-4A24748BFA73}"/>
          </ac:spMkLst>
        </pc:spChg>
        <pc:picChg chg="add mod">
          <ac:chgData name="博凱 徐" userId="c4d03fb11c058969" providerId="LiveId" clId="{2DD8161D-09E6-49CD-8D23-A1DD33649065}" dt="2025-08-21T07:17:59.877" v="7275" actId="1036"/>
          <ac:picMkLst>
            <pc:docMk/>
            <pc:sldMk cId="451033711" sldId="306"/>
            <ac:picMk id="4" creationId="{54D569B5-47DC-C677-6995-4F319FF59E86}"/>
          </ac:picMkLst>
        </pc:picChg>
        <pc:picChg chg="add mod">
          <ac:chgData name="博凱 徐" userId="c4d03fb11c058969" providerId="LiveId" clId="{2DD8161D-09E6-49CD-8D23-A1DD33649065}" dt="2025-08-21T07:17:59.877" v="7275" actId="1036"/>
          <ac:picMkLst>
            <pc:docMk/>
            <pc:sldMk cId="451033711" sldId="306"/>
            <ac:picMk id="6" creationId="{87387597-38E9-CDEF-AE40-D10B79C5D925}"/>
          </ac:picMkLst>
        </pc:picChg>
      </pc:sldChg>
      <pc:sldChg chg="del">
        <pc:chgData name="博凱 徐" userId="c4d03fb11c058969" providerId="LiveId" clId="{2DD8161D-09E6-49CD-8D23-A1DD33649065}" dt="2025-08-05T05:21:57.255" v="1" actId="47"/>
        <pc:sldMkLst>
          <pc:docMk/>
          <pc:sldMk cId="2867663950" sldId="306"/>
        </pc:sldMkLst>
      </pc:sldChg>
      <pc:sldChg chg="del">
        <pc:chgData name="博凱 徐" userId="c4d03fb11c058969" providerId="LiveId" clId="{2DD8161D-09E6-49CD-8D23-A1DD33649065}" dt="2025-08-05T05:21:57.255" v="1" actId="47"/>
        <pc:sldMkLst>
          <pc:docMk/>
          <pc:sldMk cId="2423737158" sldId="307"/>
        </pc:sldMkLst>
      </pc:sldChg>
      <pc:sldChg chg="addSp delSp modSp new mod modTransition">
        <pc:chgData name="博凱 徐" userId="c4d03fb11c058969" providerId="LiveId" clId="{2DD8161D-09E6-49CD-8D23-A1DD33649065}" dt="2025-08-25T12:29:25.072" v="14995" actId="14100"/>
        <pc:sldMkLst>
          <pc:docMk/>
          <pc:sldMk cId="2468200953" sldId="307"/>
        </pc:sldMkLst>
        <pc:spChg chg="add mod">
          <ac:chgData name="博凱 徐" userId="c4d03fb11c058969" providerId="LiveId" clId="{2DD8161D-09E6-49CD-8D23-A1DD33649065}" dt="2025-08-25T12:29:25.072" v="14995" actId="14100"/>
          <ac:spMkLst>
            <pc:docMk/>
            <pc:sldMk cId="2468200953" sldId="307"/>
            <ac:spMk id="2" creationId="{C0C2EB01-A0AB-5242-D198-17B508BFFEE6}"/>
          </ac:spMkLst>
        </pc:spChg>
        <pc:spChg chg="add mod">
          <ac:chgData name="博凱 徐" userId="c4d03fb11c058969" providerId="LiveId" clId="{2DD8161D-09E6-49CD-8D23-A1DD33649065}" dt="2025-08-21T07:38:25.631" v="7658" actId="20577"/>
          <ac:spMkLst>
            <pc:docMk/>
            <pc:sldMk cId="2468200953" sldId="307"/>
            <ac:spMk id="4" creationId="{A9957190-9752-BC98-5867-0E022DCF86A5}"/>
          </ac:spMkLst>
        </pc:spChg>
      </pc:sldChg>
      <pc:sldChg chg="del">
        <pc:chgData name="博凱 徐" userId="c4d03fb11c058969" providerId="LiveId" clId="{2DD8161D-09E6-49CD-8D23-A1DD33649065}" dt="2025-08-05T05:21:57.255" v="1" actId="47"/>
        <pc:sldMkLst>
          <pc:docMk/>
          <pc:sldMk cId="2324508906" sldId="308"/>
        </pc:sldMkLst>
      </pc:sldChg>
      <pc:sldChg chg="addSp delSp modSp add mod modTransition">
        <pc:chgData name="博凱 徐" userId="c4d03fb11c058969" providerId="LiveId" clId="{2DD8161D-09E6-49CD-8D23-A1DD33649065}" dt="2025-08-25T12:29:31.232" v="14998" actId="14100"/>
        <pc:sldMkLst>
          <pc:docMk/>
          <pc:sldMk cId="3873330687" sldId="308"/>
        </pc:sldMkLst>
        <pc:spChg chg="add mod">
          <ac:chgData name="博凱 徐" userId="c4d03fb11c058969" providerId="LiveId" clId="{2DD8161D-09E6-49CD-8D23-A1DD33649065}" dt="2025-08-25T12:29:31.232" v="14998" actId="14100"/>
          <ac:spMkLst>
            <pc:docMk/>
            <pc:sldMk cId="3873330687" sldId="308"/>
            <ac:spMk id="2" creationId="{17CACC9E-BB40-7789-7300-4F4DD1D94582}"/>
          </ac:spMkLst>
        </pc:spChg>
        <pc:spChg chg="mod">
          <ac:chgData name="博凱 徐" userId="c4d03fb11c058969" providerId="LiveId" clId="{2DD8161D-09E6-49CD-8D23-A1DD33649065}" dt="2025-08-24T15:16:14.687" v="13711" actId="20577"/>
          <ac:spMkLst>
            <pc:docMk/>
            <pc:sldMk cId="3873330687" sldId="308"/>
            <ac:spMk id="3" creationId="{DA2FD404-F86B-D0E3-937E-B09047593E8D}"/>
          </ac:spMkLst>
        </pc:spChg>
        <pc:spChg chg="add mod">
          <ac:chgData name="博凱 徐" userId="c4d03fb11c058969" providerId="LiveId" clId="{2DD8161D-09E6-49CD-8D23-A1DD33649065}" dt="2025-08-24T15:54:14.500" v="14456" actId="207"/>
          <ac:spMkLst>
            <pc:docMk/>
            <pc:sldMk cId="3873330687" sldId="308"/>
            <ac:spMk id="4" creationId="{2F6F3DA6-67C2-5759-49CB-1A21B71D77DC}"/>
          </ac:spMkLst>
        </pc:spChg>
        <pc:spChg chg="add mod">
          <ac:chgData name="博凱 徐" userId="c4d03fb11c058969" providerId="LiveId" clId="{2DD8161D-09E6-49CD-8D23-A1DD33649065}" dt="2025-08-24T15:16:24.160" v="13753" actId="1036"/>
          <ac:spMkLst>
            <pc:docMk/>
            <pc:sldMk cId="3873330687" sldId="308"/>
            <ac:spMk id="5" creationId="{B506E221-1BCE-F099-03BF-E9B3B13F1989}"/>
          </ac:spMkLst>
        </pc:spChg>
        <pc:spChg chg="add mod">
          <ac:chgData name="博凱 徐" userId="c4d03fb11c058969" providerId="LiveId" clId="{2DD8161D-09E6-49CD-8D23-A1DD33649065}" dt="2025-08-24T15:16:24.160" v="13753" actId="1036"/>
          <ac:spMkLst>
            <pc:docMk/>
            <pc:sldMk cId="3873330687" sldId="308"/>
            <ac:spMk id="6" creationId="{479BF56E-F2D1-13C3-A282-11244C66CB9F}"/>
          </ac:spMkLst>
        </pc:spChg>
        <pc:spChg chg="add mod">
          <ac:chgData name="博凱 徐" userId="c4d03fb11c058969" providerId="LiveId" clId="{2DD8161D-09E6-49CD-8D23-A1DD33649065}" dt="2025-08-24T15:16:24.160" v="13753" actId="1036"/>
          <ac:spMkLst>
            <pc:docMk/>
            <pc:sldMk cId="3873330687" sldId="308"/>
            <ac:spMk id="7" creationId="{52CA0EDC-62E6-694F-3322-DB3B5C110D70}"/>
          </ac:spMkLst>
        </pc:spChg>
        <pc:spChg chg="add mod">
          <ac:chgData name="博凱 徐" userId="c4d03fb11c058969" providerId="LiveId" clId="{2DD8161D-09E6-49CD-8D23-A1DD33649065}" dt="2025-08-24T15:16:24.160" v="13753" actId="1036"/>
          <ac:spMkLst>
            <pc:docMk/>
            <pc:sldMk cId="3873330687" sldId="308"/>
            <ac:spMk id="8" creationId="{C5743B64-6A33-824A-983F-B72AFB55754C}"/>
          </ac:spMkLst>
        </pc:spChg>
        <pc:spChg chg="add mod">
          <ac:chgData name="博凱 徐" userId="c4d03fb11c058969" providerId="LiveId" clId="{2DD8161D-09E6-49CD-8D23-A1DD33649065}" dt="2025-08-24T15:16:24.160" v="13753" actId="1036"/>
          <ac:spMkLst>
            <pc:docMk/>
            <pc:sldMk cId="3873330687" sldId="308"/>
            <ac:spMk id="13" creationId="{C35BDC5F-7C5B-8AD3-F67A-57EFCC09F673}"/>
          </ac:spMkLst>
        </pc:spChg>
        <pc:spChg chg="add mod">
          <ac:chgData name="博凱 徐" userId="c4d03fb11c058969" providerId="LiveId" clId="{2DD8161D-09E6-49CD-8D23-A1DD33649065}" dt="2025-08-24T15:16:24.160" v="13753" actId="1036"/>
          <ac:spMkLst>
            <pc:docMk/>
            <pc:sldMk cId="3873330687" sldId="308"/>
            <ac:spMk id="15" creationId="{EF766C7E-B236-2E45-96CB-D0D6DCB448F6}"/>
          </ac:spMkLst>
        </pc:spChg>
        <pc:picChg chg="add mod">
          <ac:chgData name="博凱 徐" userId="c4d03fb11c058969" providerId="LiveId" clId="{2DD8161D-09E6-49CD-8D23-A1DD33649065}" dt="2025-08-24T15:16:24.160" v="13753" actId="1036"/>
          <ac:picMkLst>
            <pc:docMk/>
            <pc:sldMk cId="3873330687" sldId="308"/>
            <ac:picMk id="19" creationId="{27591D71-C0C0-D2E0-6165-08A771419793}"/>
          </ac:picMkLst>
        </pc:picChg>
        <pc:picChg chg="add mod">
          <ac:chgData name="博凱 徐" userId="c4d03fb11c058969" providerId="LiveId" clId="{2DD8161D-09E6-49CD-8D23-A1DD33649065}" dt="2025-08-24T15:16:24.160" v="13753" actId="1036"/>
          <ac:picMkLst>
            <pc:docMk/>
            <pc:sldMk cId="3873330687" sldId="308"/>
            <ac:picMk id="21" creationId="{6F3BABD4-9F3A-56DC-9427-06AF9E9AF0B0}"/>
          </ac:picMkLst>
        </pc:picChg>
      </pc:sldChg>
      <pc:sldChg chg="addSp modSp add mod modTransition modNotesTx">
        <pc:chgData name="博凱 徐" userId="c4d03fb11c058969" providerId="LiveId" clId="{2DD8161D-09E6-49CD-8D23-A1DD33649065}" dt="2025-08-26T11:56:31.044" v="15443"/>
        <pc:sldMkLst>
          <pc:docMk/>
          <pc:sldMk cId="1837002896" sldId="309"/>
        </pc:sldMkLst>
        <pc:spChg chg="add mod">
          <ac:chgData name="博凱 徐" userId="c4d03fb11c058969" providerId="LiveId" clId="{2DD8161D-09E6-49CD-8D23-A1DD33649065}" dt="2025-08-25T12:29:36.725" v="15001" actId="14100"/>
          <ac:spMkLst>
            <pc:docMk/>
            <pc:sldMk cId="1837002896" sldId="309"/>
            <ac:spMk id="2" creationId="{0915375A-2A84-32FA-C236-33D482E118C0}"/>
          </ac:spMkLst>
        </pc:spChg>
        <pc:spChg chg="mod">
          <ac:chgData name="博凱 徐" userId="c4d03fb11c058969" providerId="LiveId" clId="{2DD8161D-09E6-49CD-8D23-A1DD33649065}" dt="2025-08-26T11:56:31.044" v="15443"/>
          <ac:spMkLst>
            <pc:docMk/>
            <pc:sldMk cId="1837002896" sldId="309"/>
            <ac:spMk id="4" creationId="{D961B038-D24E-7C7C-6A84-D1FCD72C1A48}"/>
          </ac:spMkLst>
        </pc:spChg>
      </pc:sldChg>
      <pc:sldChg chg="addSp delSp modSp new mod modTransition">
        <pc:chgData name="博凱 徐" userId="c4d03fb11c058969" providerId="LiveId" clId="{2DD8161D-09E6-49CD-8D23-A1DD33649065}" dt="2025-08-25T12:29:41.522" v="15004" actId="14100"/>
        <pc:sldMkLst>
          <pc:docMk/>
          <pc:sldMk cId="2661700222" sldId="310"/>
        </pc:sldMkLst>
        <pc:spChg chg="add mod">
          <ac:chgData name="博凱 徐" userId="c4d03fb11c058969" providerId="LiveId" clId="{2DD8161D-09E6-49CD-8D23-A1DD33649065}" dt="2025-08-24T15:26:04.466" v="13856" actId="1076"/>
          <ac:spMkLst>
            <pc:docMk/>
            <pc:sldMk cId="2661700222" sldId="310"/>
            <ac:spMk id="2" creationId="{6A7C6D90-6616-9C6C-5DD0-107A3164A049}"/>
          </ac:spMkLst>
        </pc:spChg>
        <pc:spChg chg="add mod">
          <ac:chgData name="博凱 徐" userId="c4d03fb11c058969" providerId="LiveId" clId="{2DD8161D-09E6-49CD-8D23-A1DD33649065}" dt="2025-08-25T12:11:00.334" v="14846" actId="1076"/>
          <ac:spMkLst>
            <pc:docMk/>
            <pc:sldMk cId="2661700222" sldId="310"/>
            <ac:spMk id="4" creationId="{26D962E9-E875-BC2F-0A0E-84F8E6528B7E}"/>
          </ac:spMkLst>
        </pc:spChg>
        <pc:spChg chg="add mod">
          <ac:chgData name="博凱 徐" userId="c4d03fb11c058969" providerId="LiveId" clId="{2DD8161D-09E6-49CD-8D23-A1DD33649065}" dt="2025-08-21T07:22:25.587" v="7537" actId="1076"/>
          <ac:spMkLst>
            <pc:docMk/>
            <pc:sldMk cId="2661700222" sldId="310"/>
            <ac:spMk id="5" creationId="{8F4D9F3A-D740-9574-5908-B72B01653D35}"/>
          </ac:spMkLst>
        </pc:spChg>
        <pc:spChg chg="add mod">
          <ac:chgData name="博凱 徐" userId="c4d03fb11c058969" providerId="LiveId" clId="{2DD8161D-09E6-49CD-8D23-A1DD33649065}" dt="2025-08-21T07:22:25.587" v="7537" actId="1076"/>
          <ac:spMkLst>
            <pc:docMk/>
            <pc:sldMk cId="2661700222" sldId="310"/>
            <ac:spMk id="6" creationId="{B721965E-AAC9-C537-07DD-0E19EDDDFC57}"/>
          </ac:spMkLst>
        </pc:spChg>
        <pc:spChg chg="add mod">
          <ac:chgData name="博凱 徐" userId="c4d03fb11c058969" providerId="LiveId" clId="{2DD8161D-09E6-49CD-8D23-A1DD33649065}" dt="2025-08-24T15:23:33.097" v="13825" actId="20577"/>
          <ac:spMkLst>
            <pc:docMk/>
            <pc:sldMk cId="2661700222" sldId="310"/>
            <ac:spMk id="7" creationId="{B8185C1C-1022-495D-5A85-FB7483AFD93A}"/>
          </ac:spMkLst>
        </pc:spChg>
        <pc:spChg chg="add mod">
          <ac:chgData name="博凱 徐" userId="c4d03fb11c058969" providerId="LiveId" clId="{2DD8161D-09E6-49CD-8D23-A1DD33649065}" dt="2025-08-21T07:22:25.587" v="7537" actId="1076"/>
          <ac:spMkLst>
            <pc:docMk/>
            <pc:sldMk cId="2661700222" sldId="310"/>
            <ac:spMk id="9" creationId="{E3E89A56-8879-EC78-6CBB-F7025FE789AB}"/>
          </ac:spMkLst>
        </pc:spChg>
        <pc:spChg chg="add mod">
          <ac:chgData name="博凱 徐" userId="c4d03fb11c058969" providerId="LiveId" clId="{2DD8161D-09E6-49CD-8D23-A1DD33649065}" dt="2025-08-21T07:22:25.587" v="7537" actId="1076"/>
          <ac:spMkLst>
            <pc:docMk/>
            <pc:sldMk cId="2661700222" sldId="310"/>
            <ac:spMk id="10" creationId="{1A084935-8397-A126-0D2B-0F5E2FF87B3A}"/>
          </ac:spMkLst>
        </pc:spChg>
        <pc:spChg chg="add mod">
          <ac:chgData name="博凱 徐" userId="c4d03fb11c058969" providerId="LiveId" clId="{2DD8161D-09E6-49CD-8D23-A1DD33649065}" dt="2025-08-25T12:29:41.522" v="15004" actId="14100"/>
          <ac:spMkLst>
            <pc:docMk/>
            <pc:sldMk cId="2661700222" sldId="310"/>
            <ac:spMk id="11" creationId="{70AF9223-EF22-9634-96B8-4549796CE2FF}"/>
          </ac:spMkLst>
        </pc:spChg>
        <pc:spChg chg="add mod">
          <ac:chgData name="博凱 徐" userId="c4d03fb11c058969" providerId="LiveId" clId="{2DD8161D-09E6-49CD-8D23-A1DD33649065}" dt="2025-08-24T15:25:59.496" v="13855" actId="1076"/>
          <ac:spMkLst>
            <pc:docMk/>
            <pc:sldMk cId="2661700222" sldId="310"/>
            <ac:spMk id="12" creationId="{22027274-6B0E-3731-675C-C884AF4E91A4}"/>
          </ac:spMkLst>
        </pc:spChg>
        <pc:spChg chg="add mod">
          <ac:chgData name="博凱 徐" userId="c4d03fb11c058969" providerId="LiveId" clId="{2DD8161D-09E6-49CD-8D23-A1DD33649065}" dt="2025-08-24T15:26:36.817" v="13865" actId="1076"/>
          <ac:spMkLst>
            <pc:docMk/>
            <pc:sldMk cId="2661700222" sldId="310"/>
            <ac:spMk id="13" creationId="{9A65EEBD-C84D-88D6-D29F-DBACB98CE637}"/>
          </ac:spMkLst>
        </pc:spChg>
        <pc:picChg chg="add mod">
          <ac:chgData name="博凱 徐" userId="c4d03fb11c058969" providerId="LiveId" clId="{2DD8161D-09E6-49CD-8D23-A1DD33649065}" dt="2025-08-24T15:22:27.506" v="13768" actId="1076"/>
          <ac:picMkLst>
            <pc:docMk/>
            <pc:sldMk cId="2661700222" sldId="310"/>
            <ac:picMk id="1026" creationId="{7E1DDC4B-E08A-0C37-D14F-8C84FAD005BA}"/>
          </ac:picMkLst>
        </pc:picChg>
        <pc:cxnChg chg="add mod">
          <ac:chgData name="博凱 徐" userId="c4d03fb11c058969" providerId="LiveId" clId="{2DD8161D-09E6-49CD-8D23-A1DD33649065}" dt="2025-08-21T07:22:25.587" v="7537" actId="1076"/>
          <ac:cxnSpMkLst>
            <pc:docMk/>
            <pc:sldMk cId="2661700222" sldId="310"/>
            <ac:cxnSpMk id="8" creationId="{598953BA-76F3-8673-6B90-9185A80D248A}"/>
          </ac:cxnSpMkLst>
        </pc:cxnChg>
      </pc:sldChg>
      <pc:sldChg chg="modSp add mod modTransition">
        <pc:chgData name="博凱 徐" userId="c4d03fb11c058969" providerId="LiveId" clId="{2DD8161D-09E6-49CD-8D23-A1DD33649065}" dt="2025-08-24T14:31:40.891" v="13496"/>
        <pc:sldMkLst>
          <pc:docMk/>
          <pc:sldMk cId="1193622153" sldId="311"/>
        </pc:sldMkLst>
        <pc:spChg chg="mod">
          <ac:chgData name="博凱 徐" userId="c4d03fb11c058969" providerId="LiveId" clId="{2DD8161D-09E6-49CD-8D23-A1DD33649065}" dt="2025-08-21T07:47:20.321" v="8027" actId="1076"/>
          <ac:spMkLst>
            <pc:docMk/>
            <pc:sldMk cId="1193622153" sldId="311"/>
            <ac:spMk id="2" creationId="{BA3BDDCA-FBCA-D3CB-6048-DC9E35526918}"/>
          </ac:spMkLst>
        </pc:spChg>
      </pc:sldChg>
      <pc:sldChg chg="add del">
        <pc:chgData name="博凱 徐" userId="c4d03fb11c058969" providerId="LiveId" clId="{2DD8161D-09E6-49CD-8D23-A1DD33649065}" dt="2025-08-22T09:37:13.903" v="8986" actId="47"/>
        <pc:sldMkLst>
          <pc:docMk/>
          <pc:sldMk cId="1711658316" sldId="312"/>
        </pc:sldMkLst>
      </pc:sldChg>
      <pc:sldChg chg="addSp delSp modSp add mod modTransition">
        <pc:chgData name="博凱 徐" userId="c4d03fb11c058969" providerId="LiveId" clId="{2DD8161D-09E6-49CD-8D23-A1DD33649065}" dt="2025-08-26T12:02:54.536" v="15445" actId="20577"/>
        <pc:sldMkLst>
          <pc:docMk/>
          <pc:sldMk cId="1434610091" sldId="313"/>
        </pc:sldMkLst>
        <pc:spChg chg="mod">
          <ac:chgData name="博凱 徐" userId="c4d03fb11c058969" providerId="LiveId" clId="{2DD8161D-09E6-49CD-8D23-A1DD33649065}" dt="2025-08-21T09:00:00.787" v="8803" actId="14100"/>
          <ac:spMkLst>
            <pc:docMk/>
            <pc:sldMk cId="1434610091" sldId="313"/>
            <ac:spMk id="2" creationId="{B70C791F-C9AF-9839-873C-E80ABEAECEAA}"/>
          </ac:spMkLst>
        </pc:spChg>
        <pc:spChg chg="add del mod">
          <ac:chgData name="博凱 徐" userId="c4d03fb11c058969" providerId="LiveId" clId="{2DD8161D-09E6-49CD-8D23-A1DD33649065}" dt="2025-08-25T12:29:52.335" v="15007" actId="14100"/>
          <ac:spMkLst>
            <pc:docMk/>
            <pc:sldMk cId="1434610091" sldId="313"/>
            <ac:spMk id="3" creationId="{107C84FE-177F-1499-D270-A03B5F693C55}"/>
          </ac:spMkLst>
        </pc:spChg>
        <pc:spChg chg="add mod">
          <ac:chgData name="博凱 徐" userId="c4d03fb11c058969" providerId="LiveId" clId="{2DD8161D-09E6-49CD-8D23-A1DD33649065}" dt="2025-08-26T12:02:54.536" v="15445" actId="20577"/>
          <ac:spMkLst>
            <pc:docMk/>
            <pc:sldMk cId="1434610091" sldId="313"/>
            <ac:spMk id="8" creationId="{47453E31-8999-694D-E763-0181E5670B14}"/>
          </ac:spMkLst>
        </pc:spChg>
        <pc:spChg chg="add mod">
          <ac:chgData name="博凱 徐" userId="c4d03fb11c058969" providerId="LiveId" clId="{2DD8161D-09E6-49CD-8D23-A1DD33649065}" dt="2025-08-21T09:02:01.819" v="8984" actId="20577"/>
          <ac:spMkLst>
            <pc:docMk/>
            <pc:sldMk cId="1434610091" sldId="313"/>
            <ac:spMk id="9" creationId="{7AE22206-E975-0E74-7C85-D44338E6D782}"/>
          </ac:spMkLst>
        </pc:spChg>
      </pc:sldChg>
      <pc:sldChg chg="addSp delSp modSp add mod modTransition modNotesTx">
        <pc:chgData name="博凱 徐" userId="c4d03fb11c058969" providerId="LiveId" clId="{2DD8161D-09E6-49CD-8D23-A1DD33649065}" dt="2025-08-25T12:53:20.675" v="15188" actId="1076"/>
        <pc:sldMkLst>
          <pc:docMk/>
          <pc:sldMk cId="2053615572" sldId="314"/>
        </pc:sldMkLst>
        <pc:spChg chg="mod">
          <ac:chgData name="博凱 徐" userId="c4d03fb11c058969" providerId="LiveId" clId="{2DD8161D-09E6-49CD-8D23-A1DD33649065}" dt="2025-08-25T12:45:29.881" v="15182" actId="20577"/>
          <ac:spMkLst>
            <pc:docMk/>
            <pc:sldMk cId="2053615572" sldId="314"/>
            <ac:spMk id="2" creationId="{BD495EE0-F71A-40DD-067F-58BC34FA39D8}"/>
          </ac:spMkLst>
        </pc:spChg>
        <pc:spChg chg="mod">
          <ac:chgData name="博凱 徐" userId="c4d03fb11c058969" providerId="LiveId" clId="{2DD8161D-09E6-49CD-8D23-A1DD33649065}" dt="2025-08-25T12:28:56.486" v="14981" actId="14100"/>
          <ac:spMkLst>
            <pc:docMk/>
            <pc:sldMk cId="2053615572" sldId="314"/>
            <ac:spMk id="3" creationId="{6B50AA58-D4CC-14F6-3710-9E37AAC4DC71}"/>
          </ac:spMkLst>
        </pc:spChg>
        <pc:spChg chg="add mod">
          <ac:chgData name="博凱 徐" userId="c4d03fb11c058969" providerId="LiveId" clId="{2DD8161D-09E6-49CD-8D23-A1DD33649065}" dt="2025-08-25T12:53:07.982" v="15186" actId="21"/>
          <ac:spMkLst>
            <pc:docMk/>
            <pc:sldMk cId="2053615572" sldId="314"/>
            <ac:spMk id="6" creationId="{1A28D015-71BA-1929-9146-1DABDD2103FC}"/>
          </ac:spMkLst>
        </pc:spChg>
        <pc:spChg chg="add mod">
          <ac:chgData name="博凱 徐" userId="c4d03fb11c058969" providerId="LiveId" clId="{2DD8161D-09E6-49CD-8D23-A1DD33649065}" dt="2025-08-25T12:53:20.675" v="15188" actId="1076"/>
          <ac:spMkLst>
            <pc:docMk/>
            <pc:sldMk cId="2053615572" sldId="314"/>
            <ac:spMk id="7" creationId="{CC8B815B-55C2-544D-E804-70E965E512C3}"/>
          </ac:spMkLst>
        </pc:spChg>
      </pc:sldChg>
      <pc:sldChg chg="delSp modSp add del mod">
        <pc:chgData name="博凱 徐" userId="c4d03fb11c058969" providerId="LiveId" clId="{2DD8161D-09E6-49CD-8D23-A1DD33649065}" dt="2025-08-22T13:41:12.606" v="9764" actId="47"/>
        <pc:sldMkLst>
          <pc:docMk/>
          <pc:sldMk cId="983409711" sldId="315"/>
        </pc:sldMkLst>
      </pc:sldChg>
      <pc:sldChg chg="addSp delSp modSp add mod modTransition modNotesTx">
        <pc:chgData name="博凱 徐" userId="c4d03fb11c058969" providerId="LiveId" clId="{2DD8161D-09E6-49CD-8D23-A1DD33649065}" dt="2025-08-25T12:52:33.789" v="15183" actId="207"/>
        <pc:sldMkLst>
          <pc:docMk/>
          <pc:sldMk cId="3722599872" sldId="315"/>
        </pc:sldMkLst>
        <pc:spChg chg="mod">
          <ac:chgData name="博凱 徐" userId="c4d03fb11c058969" providerId="LiveId" clId="{2DD8161D-09E6-49CD-8D23-A1DD33649065}" dt="2025-08-25T12:52:33.789" v="15183" actId="207"/>
          <ac:spMkLst>
            <pc:docMk/>
            <pc:sldMk cId="3722599872" sldId="315"/>
            <ac:spMk id="2" creationId="{1E1EE16E-3DFE-7F3E-CDB5-19CA2FC04E81}"/>
          </ac:spMkLst>
        </pc:spChg>
        <pc:spChg chg="mod">
          <ac:chgData name="博凱 徐" userId="c4d03fb11c058969" providerId="LiveId" clId="{2DD8161D-09E6-49CD-8D23-A1DD33649065}" dt="2025-08-25T12:28:59.129" v="14983" actId="20577"/>
          <ac:spMkLst>
            <pc:docMk/>
            <pc:sldMk cId="3722599872" sldId="315"/>
            <ac:spMk id="3" creationId="{8778541E-3EFE-D747-C130-609189D0C28A}"/>
          </ac:spMkLst>
        </pc:spChg>
        <pc:spChg chg="add mod">
          <ac:chgData name="博凱 徐" userId="c4d03fb11c058969" providerId="LiveId" clId="{2DD8161D-09E6-49CD-8D23-A1DD33649065}" dt="2025-08-22T14:21:54.258" v="10672" actId="1035"/>
          <ac:spMkLst>
            <pc:docMk/>
            <pc:sldMk cId="3722599872" sldId="315"/>
            <ac:spMk id="4" creationId="{7E4828E9-CD6C-596D-6036-CDF22B22BFAF}"/>
          </ac:spMkLst>
        </pc:spChg>
        <pc:spChg chg="add mod">
          <ac:chgData name="博凱 徐" userId="c4d03fb11c058969" providerId="LiveId" clId="{2DD8161D-09E6-49CD-8D23-A1DD33649065}" dt="2025-08-24T16:21:27.578" v="14604" actId="20577"/>
          <ac:spMkLst>
            <pc:docMk/>
            <pc:sldMk cId="3722599872" sldId="315"/>
            <ac:spMk id="5" creationId="{E50BCE0D-6FE8-3DDF-7513-CBDB16FC017C}"/>
          </ac:spMkLst>
        </pc:spChg>
        <pc:spChg chg="add mod">
          <ac:chgData name="博凱 徐" userId="c4d03fb11c058969" providerId="LiveId" clId="{2DD8161D-09E6-49CD-8D23-A1DD33649065}" dt="2025-08-24T16:23:32.716" v="14627" actId="1076"/>
          <ac:spMkLst>
            <pc:docMk/>
            <pc:sldMk cId="3722599872" sldId="315"/>
            <ac:spMk id="6" creationId="{122AF1BD-484C-0BFD-ABF9-6B6F947E24A0}"/>
          </ac:spMkLst>
        </pc:spChg>
        <pc:spChg chg="mod">
          <ac:chgData name="博凱 徐" userId="c4d03fb11c058969" providerId="LiveId" clId="{2DD8161D-09E6-49CD-8D23-A1DD33649065}" dt="2025-08-22T14:21:54.258" v="10672" actId="1035"/>
          <ac:spMkLst>
            <pc:docMk/>
            <pc:sldMk cId="3722599872" sldId="315"/>
            <ac:spMk id="7" creationId="{F55113BB-FC9E-4E40-8906-D5F6F07A34E9}"/>
          </ac:spMkLst>
        </pc:spChg>
        <pc:spChg chg="add mod">
          <ac:chgData name="博凱 徐" userId="c4d03fb11c058969" providerId="LiveId" clId="{2DD8161D-09E6-49CD-8D23-A1DD33649065}" dt="2025-08-24T16:23:44.185" v="14643" actId="20577"/>
          <ac:spMkLst>
            <pc:docMk/>
            <pc:sldMk cId="3722599872" sldId="315"/>
            <ac:spMk id="8" creationId="{ABA257B3-4FDB-230C-B1B6-0E90CDA083EC}"/>
          </ac:spMkLst>
        </pc:spChg>
      </pc:sldChg>
      <pc:sldChg chg="addSp delSp modSp add mod modTransition">
        <pc:chgData name="博凱 徐" userId="c4d03fb11c058969" providerId="LiveId" clId="{2DD8161D-09E6-49CD-8D23-A1DD33649065}" dt="2025-08-25T12:57:45.556" v="15215" actId="20577"/>
        <pc:sldMkLst>
          <pc:docMk/>
          <pc:sldMk cId="2412240321" sldId="316"/>
        </pc:sldMkLst>
        <pc:spChg chg="mod">
          <ac:chgData name="博凱 徐" userId="c4d03fb11c058969" providerId="LiveId" clId="{2DD8161D-09E6-49CD-8D23-A1DD33649065}" dt="2025-08-25T12:57:45.556" v="15215" actId="20577"/>
          <ac:spMkLst>
            <pc:docMk/>
            <pc:sldMk cId="2412240321" sldId="316"/>
            <ac:spMk id="2" creationId="{B453A728-B9D5-FEB8-41EC-C51D4A99C102}"/>
          </ac:spMkLst>
        </pc:spChg>
        <pc:spChg chg="mod">
          <ac:chgData name="博凱 徐" userId="c4d03fb11c058969" providerId="LiveId" clId="{2DD8161D-09E6-49CD-8D23-A1DD33649065}" dt="2025-08-25T12:29:04.889" v="14986" actId="14100"/>
          <ac:spMkLst>
            <pc:docMk/>
            <pc:sldMk cId="2412240321" sldId="316"/>
            <ac:spMk id="3" creationId="{48CA3C7F-2AB5-4AD7-89DF-B0F9CD2D4596}"/>
          </ac:spMkLst>
        </pc:spChg>
        <pc:spChg chg="add mod">
          <ac:chgData name="博凱 徐" userId="c4d03fb11c058969" providerId="LiveId" clId="{2DD8161D-09E6-49CD-8D23-A1DD33649065}" dt="2025-08-22T15:15:05.130" v="11646" actId="1076"/>
          <ac:spMkLst>
            <pc:docMk/>
            <pc:sldMk cId="2412240321" sldId="316"/>
            <ac:spMk id="6" creationId="{82D5C057-1782-9F56-FFF8-2B84074A7A9C}"/>
          </ac:spMkLst>
        </pc:spChg>
        <pc:spChg chg="mod">
          <ac:chgData name="博凱 徐" userId="c4d03fb11c058969" providerId="LiveId" clId="{2DD8161D-09E6-49CD-8D23-A1DD33649065}" dt="2025-08-24T16:26:59.677" v="14652" actId="14100"/>
          <ac:spMkLst>
            <pc:docMk/>
            <pc:sldMk cId="2412240321" sldId="316"/>
            <ac:spMk id="7" creationId="{FA31DDB8-0CF5-8FAC-0FDE-97B63A1382F2}"/>
          </ac:spMkLst>
        </pc:spChg>
      </pc:sldChg>
      <pc:sldChg chg="modSp add mod modTransition">
        <pc:chgData name="博凱 徐" userId="c4d03fb11c058969" providerId="LiveId" clId="{2DD8161D-09E6-49CD-8D23-A1DD33649065}" dt="2025-08-24T14:31:40.891" v="13496"/>
        <pc:sldMkLst>
          <pc:docMk/>
          <pc:sldMk cId="1070252827" sldId="317"/>
        </pc:sldMkLst>
        <pc:spChg chg="mod">
          <ac:chgData name="博凱 徐" userId="c4d03fb11c058969" providerId="LiveId" clId="{2DD8161D-09E6-49CD-8D23-A1DD33649065}" dt="2025-08-22T15:18:09.199" v="11691" actId="1076"/>
          <ac:spMkLst>
            <pc:docMk/>
            <pc:sldMk cId="1070252827" sldId="317"/>
            <ac:spMk id="2" creationId="{5E3B7C37-7D50-24F9-52CA-A54357F0C86D}"/>
          </ac:spMkLst>
        </pc:spChg>
      </pc:sldChg>
      <pc:sldChg chg="modSp add mod modTransition">
        <pc:chgData name="博凱 徐" userId="c4d03fb11c058969" providerId="LiveId" clId="{2DD8161D-09E6-49CD-8D23-A1DD33649065}" dt="2025-08-24T14:31:40.891" v="13496"/>
        <pc:sldMkLst>
          <pc:docMk/>
          <pc:sldMk cId="14485794" sldId="318"/>
        </pc:sldMkLst>
        <pc:spChg chg="mod">
          <ac:chgData name="博凱 徐" userId="c4d03fb11c058969" providerId="LiveId" clId="{2DD8161D-09E6-49CD-8D23-A1DD33649065}" dt="2025-08-22T15:18:30.059" v="11709" actId="20577"/>
          <ac:spMkLst>
            <pc:docMk/>
            <pc:sldMk cId="14485794" sldId="318"/>
            <ac:spMk id="2" creationId="{AE1ABFCC-81B2-F6CB-BFA4-C30569CC67B7}"/>
          </ac:spMkLst>
        </pc:spChg>
      </pc:sldChg>
      <pc:sldChg chg="delSp modSp add mod modTransition">
        <pc:chgData name="博凱 徐" userId="c4d03fb11c058969" providerId="LiveId" clId="{2DD8161D-09E6-49CD-8D23-A1DD33649065}" dt="2025-08-25T13:03:17.714" v="15347" actId="20577"/>
        <pc:sldMkLst>
          <pc:docMk/>
          <pc:sldMk cId="1492159405" sldId="319"/>
        </pc:sldMkLst>
        <pc:spChg chg="mod">
          <ac:chgData name="博凱 徐" userId="c4d03fb11c058969" providerId="LiveId" clId="{2DD8161D-09E6-49CD-8D23-A1DD33649065}" dt="2025-08-22T15:30:57.732" v="11748" actId="1076"/>
          <ac:spMkLst>
            <pc:docMk/>
            <pc:sldMk cId="1492159405" sldId="319"/>
            <ac:spMk id="3" creationId="{158F9AF7-0957-73A6-85F4-64BACFF8E765}"/>
          </ac:spMkLst>
        </pc:spChg>
        <pc:spChg chg="mod">
          <ac:chgData name="博凱 徐" userId="c4d03fb11c058969" providerId="LiveId" clId="{2DD8161D-09E6-49CD-8D23-A1DD33649065}" dt="2025-08-25T13:03:17.714" v="15347" actId="20577"/>
          <ac:spMkLst>
            <pc:docMk/>
            <pc:sldMk cId="1492159405" sldId="319"/>
            <ac:spMk id="6" creationId="{F062AD5F-CA99-3914-F902-3A1C4B66900A}"/>
          </ac:spMkLst>
        </pc:spChg>
      </pc:sldChg>
      <pc:sldChg chg="modSp add mod modTransition">
        <pc:chgData name="博凱 徐" userId="c4d03fb11c058969" providerId="LiveId" clId="{2DD8161D-09E6-49CD-8D23-A1DD33649065}" dt="2025-08-25T13:08:15.408" v="15381" actId="20577"/>
        <pc:sldMkLst>
          <pc:docMk/>
          <pc:sldMk cId="1424984929" sldId="320"/>
        </pc:sldMkLst>
        <pc:spChg chg="mod">
          <ac:chgData name="博凱 徐" userId="c4d03fb11c058969" providerId="LiveId" clId="{2DD8161D-09E6-49CD-8D23-A1DD33649065}" dt="2025-08-22T15:48:31.055" v="12323" actId="20577"/>
          <ac:spMkLst>
            <pc:docMk/>
            <pc:sldMk cId="1424984929" sldId="320"/>
            <ac:spMk id="3" creationId="{FA0D40F8-C7CE-8D92-FC62-DEEA0DC27FD3}"/>
          </ac:spMkLst>
        </pc:spChg>
        <pc:spChg chg="mod">
          <ac:chgData name="博凱 徐" userId="c4d03fb11c058969" providerId="LiveId" clId="{2DD8161D-09E6-49CD-8D23-A1DD33649065}" dt="2025-08-25T13:08:15.408" v="15381" actId="20577"/>
          <ac:spMkLst>
            <pc:docMk/>
            <pc:sldMk cId="1424984929" sldId="320"/>
            <ac:spMk id="6" creationId="{2B674837-DDBC-0C38-24E1-9D2FB4A6E16E}"/>
          </ac:spMkLst>
        </pc:spChg>
      </pc:sldChg>
      <pc:sldChg chg="modSp add mod modTransition">
        <pc:chgData name="博凱 徐" userId="c4d03fb11c058969" providerId="LiveId" clId="{2DD8161D-09E6-49CD-8D23-A1DD33649065}" dt="2025-08-24T14:31:40.891" v="13496"/>
        <pc:sldMkLst>
          <pc:docMk/>
          <pc:sldMk cId="486618282" sldId="321"/>
        </pc:sldMkLst>
        <pc:spChg chg="mod">
          <ac:chgData name="博凱 徐" userId="c4d03fb11c058969" providerId="LiveId" clId="{2DD8161D-09E6-49CD-8D23-A1DD33649065}" dt="2025-08-23T04:21:41.157" v="13154" actId="2711"/>
          <ac:spMkLst>
            <pc:docMk/>
            <pc:sldMk cId="486618282" sldId="321"/>
            <ac:spMk id="8" creationId="{E7A1CA0B-2AAD-361D-1388-569FE1FEB4C0}"/>
          </ac:spMkLst>
        </pc:spChg>
      </pc:sldChg>
      <pc:sldChg chg="modSp add mod">
        <pc:chgData name="博凱 徐" userId="c4d03fb11c058969" providerId="LiveId" clId="{2DD8161D-09E6-49CD-8D23-A1DD33649065}" dt="2025-08-26T11:41:09.320" v="15419" actId="20577"/>
        <pc:sldMkLst>
          <pc:docMk/>
          <pc:sldMk cId="2906738313" sldId="322"/>
        </pc:sldMkLst>
        <pc:spChg chg="mod">
          <ac:chgData name="博凱 徐" userId="c4d03fb11c058969" providerId="LiveId" clId="{2DD8161D-09E6-49CD-8D23-A1DD33649065}" dt="2025-08-26T11:41:09.320" v="15419" actId="20577"/>
          <ac:spMkLst>
            <pc:docMk/>
            <pc:sldMk cId="2906738313" sldId="322"/>
            <ac:spMk id="2" creationId="{066D2D0F-F754-09A5-A5CF-DF8DC30DD50B}"/>
          </ac:spMkLst>
        </pc:spChg>
      </pc:sldChg>
    </pc:docChg>
  </pc:docChgLst>
  <pc:docChgLst>
    <pc:chgData name="博凱 徐" userId="c4d03fb11c058969" providerId="LiveId" clId="{3190C4CE-1F7A-4CEA-B6FD-2137FE951A12}"/>
    <pc:docChg chg="undo redo custSel addSld delSld modSld sldOrd">
      <pc:chgData name="博凱 徐" userId="c4d03fb11c058969" providerId="LiveId" clId="{3190C4CE-1F7A-4CEA-B6FD-2137FE951A12}" dt="2025-07-22T12:41:36.185" v="12067" actId="207"/>
      <pc:docMkLst>
        <pc:docMk/>
      </pc:docMkLst>
      <pc:sldChg chg="modTransition">
        <pc:chgData name="博凱 徐" userId="c4d03fb11c058969" providerId="LiveId" clId="{3190C4CE-1F7A-4CEA-B6FD-2137FE951A12}" dt="2025-07-16T08:49:10.581" v="8476"/>
        <pc:sldMkLst>
          <pc:docMk/>
          <pc:sldMk cId="3081181769" sldId="256"/>
        </pc:sldMkLst>
      </pc:sldChg>
      <pc:sldChg chg="modTransition">
        <pc:chgData name="博凱 徐" userId="c4d03fb11c058969" providerId="LiveId" clId="{3190C4CE-1F7A-4CEA-B6FD-2137FE951A12}" dt="2025-07-16T08:49:10.581" v="8476"/>
        <pc:sldMkLst>
          <pc:docMk/>
          <pc:sldMk cId="1319307821" sldId="257"/>
        </pc:sldMkLst>
      </pc:sldChg>
      <pc:sldChg chg="modTransition">
        <pc:chgData name="博凱 徐" userId="c4d03fb11c058969" providerId="LiveId" clId="{3190C4CE-1F7A-4CEA-B6FD-2137FE951A12}" dt="2025-07-16T08:49:10.581" v="8476"/>
        <pc:sldMkLst>
          <pc:docMk/>
          <pc:sldMk cId="4173079442" sldId="258"/>
        </pc:sldMkLst>
      </pc:sldChg>
      <pc:sldChg chg="modSp mod modTransition">
        <pc:chgData name="博凱 徐" userId="c4d03fb11c058969" providerId="LiveId" clId="{3190C4CE-1F7A-4CEA-B6FD-2137FE951A12}" dt="2025-07-16T08:49:10.581" v="8476"/>
        <pc:sldMkLst>
          <pc:docMk/>
          <pc:sldMk cId="2591967141" sldId="259"/>
        </pc:sldMkLst>
      </pc:sldChg>
      <pc:sldChg chg="ord modTransition">
        <pc:chgData name="博凱 徐" userId="c4d03fb11c058969" providerId="LiveId" clId="{3190C4CE-1F7A-4CEA-B6FD-2137FE951A12}" dt="2025-07-21T12:17:24.774" v="11060"/>
        <pc:sldMkLst>
          <pc:docMk/>
          <pc:sldMk cId="1723283059" sldId="260"/>
        </pc:sldMkLst>
      </pc:sldChg>
      <pc:sldChg chg="ord modTransition">
        <pc:chgData name="博凱 徐" userId="c4d03fb11c058969" providerId="LiveId" clId="{3190C4CE-1F7A-4CEA-B6FD-2137FE951A12}" dt="2025-07-21T12:18:27.826" v="11062"/>
        <pc:sldMkLst>
          <pc:docMk/>
          <pc:sldMk cId="2240987860" sldId="261"/>
        </pc:sldMkLst>
      </pc:sldChg>
      <pc:sldChg chg="ord modTransition">
        <pc:chgData name="博凱 徐" userId="c4d03fb11c058969" providerId="LiveId" clId="{3190C4CE-1F7A-4CEA-B6FD-2137FE951A12}" dt="2025-07-19T14:15:43.251" v="8666"/>
        <pc:sldMkLst>
          <pc:docMk/>
          <pc:sldMk cId="2783650818" sldId="262"/>
        </pc:sldMkLst>
      </pc:sldChg>
      <pc:sldChg chg="modTransition">
        <pc:chgData name="博凱 徐" userId="c4d03fb11c058969" providerId="LiveId" clId="{3190C4CE-1F7A-4CEA-B6FD-2137FE951A12}" dt="2025-07-16T08:49:10.581" v="8476"/>
        <pc:sldMkLst>
          <pc:docMk/>
          <pc:sldMk cId="319315339" sldId="263"/>
        </pc:sldMkLst>
      </pc:sldChg>
      <pc:sldChg chg="modSp mod modTransition">
        <pc:chgData name="博凱 徐" userId="c4d03fb11c058969" providerId="LiveId" clId="{3190C4CE-1F7A-4CEA-B6FD-2137FE951A12}" dt="2025-07-16T08:49:10.581" v="8476"/>
        <pc:sldMkLst>
          <pc:docMk/>
          <pc:sldMk cId="2206123702" sldId="264"/>
        </pc:sldMkLst>
      </pc:sldChg>
      <pc:sldChg chg="modSp mod modTransition">
        <pc:chgData name="博凱 徐" userId="c4d03fb11c058969" providerId="LiveId" clId="{3190C4CE-1F7A-4CEA-B6FD-2137FE951A12}" dt="2025-07-16T08:55:42.323" v="8504" actId="113"/>
        <pc:sldMkLst>
          <pc:docMk/>
          <pc:sldMk cId="1179652803" sldId="265"/>
        </pc:sldMkLst>
      </pc:sldChg>
      <pc:sldChg chg="modSp mod modTransition">
        <pc:chgData name="博凱 徐" userId="c4d03fb11c058969" providerId="LiveId" clId="{3190C4CE-1F7A-4CEA-B6FD-2137FE951A12}" dt="2025-07-16T08:55:25.340" v="8501" actId="113"/>
        <pc:sldMkLst>
          <pc:docMk/>
          <pc:sldMk cId="3091366400" sldId="266"/>
        </pc:sldMkLst>
      </pc:sldChg>
      <pc:sldChg chg="modSp del mod modTransition">
        <pc:chgData name="博凱 徐" userId="c4d03fb11c058969" providerId="LiveId" clId="{3190C4CE-1F7A-4CEA-B6FD-2137FE951A12}" dt="2025-07-21T12:30:13.136" v="11063" actId="47"/>
        <pc:sldMkLst>
          <pc:docMk/>
          <pc:sldMk cId="2627271228" sldId="267"/>
        </pc:sldMkLst>
      </pc:sldChg>
      <pc:sldChg chg="modSp mod modTransition">
        <pc:chgData name="博凱 徐" userId="c4d03fb11c058969" providerId="LiveId" clId="{3190C4CE-1F7A-4CEA-B6FD-2137FE951A12}" dt="2025-07-22T08:00:50.933" v="11421" actId="20577"/>
        <pc:sldMkLst>
          <pc:docMk/>
          <pc:sldMk cId="1210008010" sldId="268"/>
        </pc:sldMkLst>
      </pc:sldChg>
      <pc:sldChg chg="modSp add mod modTransition">
        <pc:chgData name="博凱 徐" userId="c4d03fb11c058969" providerId="LiveId" clId="{3190C4CE-1F7A-4CEA-B6FD-2137FE951A12}" dt="2025-07-22T12:11:11.390" v="12063" actId="20577"/>
        <pc:sldMkLst>
          <pc:docMk/>
          <pc:sldMk cId="30585156" sldId="269"/>
        </pc:sldMkLst>
      </pc:sldChg>
      <pc:sldChg chg="addSp delSp modSp add mod modTransition">
        <pc:chgData name="博凱 徐" userId="c4d03fb11c058969" providerId="LiveId" clId="{3190C4CE-1F7A-4CEA-B6FD-2137FE951A12}" dt="2025-07-21T12:50:56.010" v="11209" actId="20577"/>
        <pc:sldMkLst>
          <pc:docMk/>
          <pc:sldMk cId="2589056360" sldId="270"/>
        </pc:sldMkLst>
      </pc:sldChg>
      <pc:sldChg chg="addSp delSp modSp add mod modTransition">
        <pc:chgData name="博凱 徐" userId="c4d03fb11c058969" providerId="LiveId" clId="{3190C4CE-1F7A-4CEA-B6FD-2137FE951A12}" dt="2025-07-21T13:12:17.448" v="11227" actId="207"/>
        <pc:sldMkLst>
          <pc:docMk/>
          <pc:sldMk cId="779379713" sldId="271"/>
        </pc:sldMkLst>
      </pc:sldChg>
      <pc:sldChg chg="addSp delSp modSp new mod modTransition">
        <pc:chgData name="博凱 徐" userId="c4d03fb11c058969" providerId="LiveId" clId="{3190C4CE-1F7A-4CEA-B6FD-2137FE951A12}" dt="2025-07-16T08:49:10.581" v="8476"/>
        <pc:sldMkLst>
          <pc:docMk/>
          <pc:sldMk cId="1629325511" sldId="272"/>
        </pc:sldMkLst>
      </pc:sldChg>
      <pc:sldChg chg="addSp delSp modSp add mod modTransition">
        <pc:chgData name="博凱 徐" userId="c4d03fb11c058969" providerId="LiveId" clId="{3190C4CE-1F7A-4CEA-B6FD-2137FE951A12}" dt="2025-07-22T08:32:23.473" v="11767" actId="20577"/>
        <pc:sldMkLst>
          <pc:docMk/>
          <pc:sldMk cId="1212265340" sldId="273"/>
        </pc:sldMkLst>
      </pc:sldChg>
      <pc:sldChg chg="addSp delSp modSp add mod modTransition">
        <pc:chgData name="博凱 徐" userId="c4d03fb11c058969" providerId="LiveId" clId="{3190C4CE-1F7A-4CEA-B6FD-2137FE951A12}" dt="2025-07-22T08:35:49.717" v="11826"/>
        <pc:sldMkLst>
          <pc:docMk/>
          <pc:sldMk cId="937139100" sldId="274"/>
        </pc:sldMkLst>
      </pc:sldChg>
      <pc:sldChg chg="addSp delSp modSp add mod modTransition">
        <pc:chgData name="博凱 徐" userId="c4d03fb11c058969" providerId="LiveId" clId="{3190C4CE-1F7A-4CEA-B6FD-2137FE951A12}" dt="2025-07-16T09:00:31.505" v="8506" actId="207"/>
        <pc:sldMkLst>
          <pc:docMk/>
          <pc:sldMk cId="298354540" sldId="275"/>
        </pc:sldMkLst>
      </pc:sldChg>
      <pc:sldChg chg="addSp delSp modSp add mod modTransition">
        <pc:chgData name="博凱 徐" userId="c4d03fb11c058969" providerId="LiveId" clId="{3190C4CE-1F7A-4CEA-B6FD-2137FE951A12}" dt="2025-07-21T13:19:33.835" v="11303" actId="20577"/>
        <pc:sldMkLst>
          <pc:docMk/>
          <pc:sldMk cId="38602873" sldId="276"/>
        </pc:sldMkLst>
      </pc:sldChg>
      <pc:sldChg chg="addSp delSp modSp add mod ord modTransition">
        <pc:chgData name="博凱 徐" userId="c4d03fb11c058969" providerId="LiveId" clId="{3190C4CE-1F7A-4CEA-B6FD-2137FE951A12}" dt="2025-07-22T09:07:47.545" v="11832" actId="20577"/>
        <pc:sldMkLst>
          <pc:docMk/>
          <pc:sldMk cId="492677019" sldId="277"/>
        </pc:sldMkLst>
      </pc:sldChg>
      <pc:sldChg chg="addSp delSp modSp add mod modTransition">
        <pc:chgData name="博凱 徐" userId="c4d03fb11c058969" providerId="LiveId" clId="{3190C4CE-1F7A-4CEA-B6FD-2137FE951A12}" dt="2025-07-19T16:05:00.333" v="9029" actId="20577"/>
        <pc:sldMkLst>
          <pc:docMk/>
          <pc:sldMk cId="2391779297" sldId="278"/>
        </pc:sldMkLst>
      </pc:sldChg>
      <pc:sldChg chg="addSp delSp modSp add mod modTransition">
        <pc:chgData name="博凱 徐" userId="c4d03fb11c058969" providerId="LiveId" clId="{3190C4CE-1F7A-4CEA-B6FD-2137FE951A12}" dt="2025-07-22T09:48:34.265" v="11912" actId="207"/>
        <pc:sldMkLst>
          <pc:docMk/>
          <pc:sldMk cId="4243423186" sldId="279"/>
        </pc:sldMkLst>
      </pc:sldChg>
      <pc:sldChg chg="addSp delSp modSp add mod modTransition">
        <pc:chgData name="博凱 徐" userId="c4d03fb11c058969" providerId="LiveId" clId="{3190C4CE-1F7A-4CEA-B6FD-2137FE951A12}" dt="2025-07-21T13:36:54.569" v="11381" actId="1076"/>
        <pc:sldMkLst>
          <pc:docMk/>
          <pc:sldMk cId="2899730269" sldId="280"/>
        </pc:sldMkLst>
      </pc:sldChg>
      <pc:sldChg chg="modSp mod modTransition">
        <pc:chgData name="博凱 徐" userId="c4d03fb11c058969" providerId="LiveId" clId="{3190C4CE-1F7A-4CEA-B6FD-2137FE951A12}" dt="2025-07-22T12:41:36.185" v="12067" actId="207"/>
        <pc:sldMkLst>
          <pc:docMk/>
          <pc:sldMk cId="67737589" sldId="281"/>
        </pc:sldMkLst>
      </pc:sldChg>
      <pc:sldChg chg="modSp mod modTransition">
        <pc:chgData name="博凱 徐" userId="c4d03fb11c058969" providerId="LiveId" clId="{3190C4CE-1F7A-4CEA-B6FD-2137FE951A12}" dt="2025-07-20T05:24:55.968" v="9629" actId="20577"/>
        <pc:sldMkLst>
          <pc:docMk/>
          <pc:sldMk cId="680792381" sldId="282"/>
        </pc:sldMkLst>
      </pc:sldChg>
      <pc:sldChg chg="modSp mod modTransition">
        <pc:chgData name="博凱 徐" userId="c4d03fb11c058969" providerId="LiveId" clId="{3190C4CE-1F7A-4CEA-B6FD-2137FE951A12}" dt="2025-07-21T13:42:15.262" v="11383" actId="207"/>
        <pc:sldMkLst>
          <pc:docMk/>
          <pc:sldMk cId="530359806" sldId="283"/>
        </pc:sldMkLst>
      </pc:sldChg>
      <pc:sldChg chg="modTransition">
        <pc:chgData name="博凱 徐" userId="c4d03fb11c058969" providerId="LiveId" clId="{3190C4CE-1F7A-4CEA-B6FD-2137FE951A12}" dt="2025-07-16T08:49:10.581" v="8476"/>
        <pc:sldMkLst>
          <pc:docMk/>
          <pc:sldMk cId="1732184553" sldId="284"/>
        </pc:sldMkLst>
      </pc:sldChg>
      <pc:sldChg chg="addSp modSp mod ord modTransition">
        <pc:chgData name="博凱 徐" userId="c4d03fb11c058969" providerId="LiveId" clId="{3190C4CE-1F7A-4CEA-B6FD-2137FE951A12}" dt="2025-07-20T07:08:11.245" v="10184" actId="1076"/>
        <pc:sldMkLst>
          <pc:docMk/>
          <pc:sldMk cId="2034519412" sldId="286"/>
        </pc:sldMkLst>
      </pc:sldChg>
      <pc:sldChg chg="modSp mod modTransition">
        <pc:chgData name="博凱 徐" userId="c4d03fb11c058969" providerId="LiveId" clId="{3190C4CE-1F7A-4CEA-B6FD-2137FE951A12}" dt="2025-07-20T05:32:16.143" v="9640" actId="20577"/>
        <pc:sldMkLst>
          <pc:docMk/>
          <pc:sldMk cId="333890219" sldId="287"/>
        </pc:sldMkLst>
      </pc:sldChg>
      <pc:sldChg chg="modSp mod modTransition">
        <pc:chgData name="博凱 徐" userId="c4d03fb11c058969" providerId="LiveId" clId="{3190C4CE-1F7A-4CEA-B6FD-2137FE951A12}" dt="2025-07-20T04:14:50.818" v="9341" actId="20577"/>
        <pc:sldMkLst>
          <pc:docMk/>
          <pc:sldMk cId="2999914032" sldId="288"/>
        </pc:sldMkLst>
      </pc:sldChg>
      <pc:sldChg chg="addSp modSp del mod modTransition">
        <pc:chgData name="博凱 徐" userId="c4d03fb11c058969" providerId="LiveId" clId="{3190C4CE-1F7A-4CEA-B6FD-2137FE951A12}" dt="2025-07-20T07:03:25.948" v="10170" actId="47"/>
        <pc:sldMkLst>
          <pc:docMk/>
          <pc:sldMk cId="746626215" sldId="289"/>
        </pc:sldMkLst>
      </pc:sldChg>
      <pc:sldChg chg="modSp mod modTransition">
        <pc:chgData name="博凱 徐" userId="c4d03fb11c058969" providerId="LiveId" clId="{3190C4CE-1F7A-4CEA-B6FD-2137FE951A12}" dt="2025-07-22T10:08:50.467" v="12059" actId="207"/>
        <pc:sldMkLst>
          <pc:docMk/>
          <pc:sldMk cId="1087127028" sldId="290"/>
        </pc:sldMkLst>
      </pc:sldChg>
      <pc:sldChg chg="modSp mod modTransition">
        <pc:chgData name="博凱 徐" userId="c4d03fb11c058969" providerId="LiveId" clId="{3190C4CE-1F7A-4CEA-B6FD-2137FE951A12}" dt="2025-07-21T13:52:38.072" v="11411" actId="207"/>
        <pc:sldMkLst>
          <pc:docMk/>
          <pc:sldMk cId="4008259627" sldId="291"/>
        </pc:sldMkLst>
      </pc:sldChg>
      <pc:sldChg chg="modSp mod ord modTransition">
        <pc:chgData name="博凱 徐" userId="c4d03fb11c058969" providerId="LiveId" clId="{3190C4CE-1F7A-4CEA-B6FD-2137FE951A12}" dt="2025-07-20T05:08:14.525" v="9586" actId="207"/>
        <pc:sldMkLst>
          <pc:docMk/>
          <pc:sldMk cId="2526365097" sldId="292"/>
        </pc:sldMkLst>
      </pc:sldChg>
      <pc:sldChg chg="modTransition">
        <pc:chgData name="博凱 徐" userId="c4d03fb11c058969" providerId="LiveId" clId="{3190C4CE-1F7A-4CEA-B6FD-2137FE951A12}" dt="2025-07-16T08:49:10.581" v="8476"/>
        <pc:sldMkLst>
          <pc:docMk/>
          <pc:sldMk cId="1847156809" sldId="293"/>
        </pc:sldMkLst>
      </pc:sldChg>
      <pc:sldChg chg="addSp modSp new mod modTransition modAnim">
        <pc:chgData name="博凱 徐" userId="c4d03fb11c058969" providerId="LiveId" clId="{3190C4CE-1F7A-4CEA-B6FD-2137FE951A12}" dt="2025-07-16T08:49:10.581" v="8476"/>
        <pc:sldMkLst>
          <pc:docMk/>
          <pc:sldMk cId="3355455864" sldId="294"/>
        </pc:sldMkLst>
      </pc:sldChg>
      <pc:sldChg chg="add del">
        <pc:chgData name="博凱 徐" userId="c4d03fb11c058969" providerId="LiveId" clId="{3190C4CE-1F7A-4CEA-B6FD-2137FE951A12}" dt="2025-07-16T08:25:24.056" v="8465" actId="47"/>
        <pc:sldMkLst>
          <pc:docMk/>
          <pc:sldMk cId="4284436862" sldId="295"/>
        </pc:sldMkLst>
      </pc:sldChg>
      <pc:sldChg chg="modSp add mod modTransition">
        <pc:chgData name="博凱 徐" userId="c4d03fb11c058969" providerId="LiveId" clId="{3190C4CE-1F7A-4CEA-B6FD-2137FE951A12}" dt="2025-07-16T08:49:10.581" v="8476"/>
        <pc:sldMkLst>
          <pc:docMk/>
          <pc:sldMk cId="3052557413" sldId="296"/>
        </pc:sldMkLst>
      </pc:sldChg>
      <pc:sldChg chg="modSp add mod ord modTransition">
        <pc:chgData name="博凱 徐" userId="c4d03fb11c058969" providerId="LiveId" clId="{3190C4CE-1F7A-4CEA-B6FD-2137FE951A12}" dt="2025-07-16T08:49:10.581" v="8476"/>
        <pc:sldMkLst>
          <pc:docMk/>
          <pc:sldMk cId="939919463" sldId="297"/>
        </pc:sldMkLst>
      </pc:sldChg>
      <pc:sldChg chg="delSp modSp add mod ord modTransition delAnim">
        <pc:chgData name="博凱 徐" userId="c4d03fb11c058969" providerId="LiveId" clId="{3190C4CE-1F7A-4CEA-B6FD-2137FE951A12}" dt="2025-07-20T07:28:07.486" v="10240" actId="20577"/>
        <pc:sldMkLst>
          <pc:docMk/>
          <pc:sldMk cId="2958051853" sldId="298"/>
        </pc:sldMkLst>
      </pc:sldChg>
      <pc:sldChg chg="addSp delSp modSp add mod modTransition delAnim modAnim">
        <pc:chgData name="博凱 徐" userId="c4d03fb11c058969" providerId="LiveId" clId="{3190C4CE-1F7A-4CEA-B6FD-2137FE951A12}" dt="2025-07-16T08:49:10.581" v="8476"/>
        <pc:sldMkLst>
          <pc:docMk/>
          <pc:sldMk cId="1204233780" sldId="299"/>
        </pc:sldMkLst>
      </pc:sldChg>
      <pc:sldChg chg="modSp add mod modTransition">
        <pc:chgData name="博凱 徐" userId="c4d03fb11c058969" providerId="LiveId" clId="{3190C4CE-1F7A-4CEA-B6FD-2137FE951A12}" dt="2025-07-16T08:49:10.581" v="8476"/>
        <pc:sldMkLst>
          <pc:docMk/>
          <pc:sldMk cId="2907014585" sldId="300"/>
        </pc:sldMkLst>
      </pc:sldChg>
      <pc:sldChg chg="addSp delSp modSp add mod">
        <pc:chgData name="博凱 徐" userId="c4d03fb11c058969" providerId="LiveId" clId="{3190C4CE-1F7A-4CEA-B6FD-2137FE951A12}" dt="2025-07-16T08:53:56.045" v="8494"/>
        <pc:sldMkLst>
          <pc:docMk/>
          <pc:sldMk cId="969269084" sldId="301"/>
        </pc:sldMkLst>
      </pc:sldChg>
      <pc:sldChg chg="modSp add">
        <pc:chgData name="博凱 徐" userId="c4d03fb11c058969" providerId="LiveId" clId="{3190C4CE-1F7A-4CEA-B6FD-2137FE951A12}" dt="2025-07-16T08:54:18.314" v="8496"/>
        <pc:sldMkLst>
          <pc:docMk/>
          <pc:sldMk cId="1119980630" sldId="302"/>
        </pc:sldMkLst>
      </pc:sldChg>
      <pc:sldChg chg="modSp add">
        <pc:chgData name="博凱 徐" userId="c4d03fb11c058969" providerId="LiveId" clId="{3190C4CE-1F7A-4CEA-B6FD-2137FE951A12}" dt="2025-07-16T08:54:40.570" v="8498"/>
        <pc:sldMkLst>
          <pc:docMk/>
          <pc:sldMk cId="2115613061" sldId="303"/>
        </pc:sldMkLst>
      </pc:sldChg>
      <pc:sldChg chg="modSp add mod">
        <pc:chgData name="博凱 徐" userId="c4d03fb11c058969" providerId="LiveId" clId="{3190C4CE-1F7A-4CEA-B6FD-2137FE951A12}" dt="2025-07-20T04:14:45.907" v="9340" actId="20577"/>
        <pc:sldMkLst>
          <pc:docMk/>
          <pc:sldMk cId="909890669" sldId="304"/>
        </pc:sldMkLst>
      </pc:sldChg>
      <pc:sldChg chg="modSp add mod">
        <pc:chgData name="博凱 徐" userId="c4d03fb11c058969" providerId="LiveId" clId="{3190C4CE-1F7A-4CEA-B6FD-2137FE951A12}" dt="2025-07-20T04:13:41.968" v="9334" actId="207"/>
        <pc:sldMkLst>
          <pc:docMk/>
          <pc:sldMk cId="940432433" sldId="305"/>
        </pc:sldMkLst>
      </pc:sldChg>
      <pc:sldChg chg="add ord">
        <pc:chgData name="博凱 徐" userId="c4d03fb11c058969" providerId="LiveId" clId="{3190C4CE-1F7A-4CEA-B6FD-2137FE951A12}" dt="2025-07-20T07:06:05.340" v="10172"/>
        <pc:sldMkLst>
          <pc:docMk/>
          <pc:sldMk cId="2867663950" sldId="306"/>
        </pc:sldMkLst>
      </pc:sldChg>
      <pc:sldChg chg="add">
        <pc:chgData name="博凱 徐" userId="c4d03fb11c058969" providerId="LiveId" clId="{3190C4CE-1F7A-4CEA-B6FD-2137FE951A12}" dt="2025-07-20T07:13:00.409" v="10185"/>
        <pc:sldMkLst>
          <pc:docMk/>
          <pc:sldMk cId="2423737158" sldId="307"/>
        </pc:sldMkLst>
      </pc:sldChg>
      <pc:sldChg chg="addSp delSp modSp add mod">
        <pc:chgData name="博凱 徐" userId="c4d03fb11c058969" providerId="LiveId" clId="{3190C4CE-1F7A-4CEA-B6FD-2137FE951A12}" dt="2025-07-21T13:22:57.598" v="11316" actId="207"/>
        <pc:sldMkLst>
          <pc:docMk/>
          <pc:sldMk cId="2324508906"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DFB32-D697-4E79-BCEA-13BD03C19907}" type="datetimeFigureOut">
              <a:rPr lang="zh-TW" altLang="en-US" smtClean="0"/>
              <a:t>2025/8/26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92C6F-8A17-424C-AE18-9528893F4C31}" type="slidenum">
              <a:rPr lang="zh-TW" altLang="en-US" smtClean="0"/>
              <a:t>‹#›</a:t>
            </a:fld>
            <a:endParaRPr lang="zh-TW" altLang="en-US"/>
          </a:p>
        </p:txBody>
      </p:sp>
    </p:spTree>
    <p:extLst>
      <p:ext uri="{BB962C8B-B14F-4D97-AF65-F5344CB8AC3E}">
        <p14:creationId xmlns:p14="http://schemas.microsoft.com/office/powerpoint/2010/main" val="150336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隨機資訊</a:t>
            </a:r>
            <a:r>
              <a:rPr lang="en-US" altLang="zh-TW" dirty="0"/>
              <a:t>:</a:t>
            </a:r>
            <a:r>
              <a:rPr lang="zh-TW" altLang="en-US" dirty="0"/>
              <a:t>球員姓名、球員背號。</a:t>
            </a:r>
          </a:p>
        </p:txBody>
      </p:sp>
      <p:sp>
        <p:nvSpPr>
          <p:cNvPr id="4" name="投影片編號版面配置區 3"/>
          <p:cNvSpPr>
            <a:spLocks noGrp="1"/>
          </p:cNvSpPr>
          <p:nvPr>
            <p:ph type="sldNum" sz="quarter" idx="5"/>
          </p:nvPr>
        </p:nvSpPr>
        <p:spPr/>
        <p:txBody>
          <a:bodyPr/>
          <a:lstStyle/>
          <a:p>
            <a:fld id="{52692C6F-8A17-424C-AE18-9528893F4C31}" type="slidenum">
              <a:rPr lang="zh-TW" altLang="en-US" smtClean="0"/>
              <a:t>8</a:t>
            </a:fld>
            <a:endParaRPr lang="zh-TW" altLang="en-US"/>
          </a:p>
        </p:txBody>
      </p:sp>
    </p:spTree>
    <p:extLst>
      <p:ext uri="{BB962C8B-B14F-4D97-AF65-F5344CB8AC3E}">
        <p14:creationId xmlns:p14="http://schemas.microsoft.com/office/powerpoint/2010/main" val="11620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2692C6F-8A17-424C-AE18-9528893F4C31}" type="slidenum">
              <a:rPr lang="zh-TW" altLang="en-US" smtClean="0"/>
              <a:t>11</a:t>
            </a:fld>
            <a:endParaRPr lang="zh-TW" altLang="en-US"/>
          </a:p>
        </p:txBody>
      </p:sp>
    </p:spTree>
    <p:extLst>
      <p:ext uri="{BB962C8B-B14F-4D97-AF65-F5344CB8AC3E}">
        <p14:creationId xmlns:p14="http://schemas.microsoft.com/office/powerpoint/2010/main" val="1621045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非線性</a:t>
            </a:r>
            <a:r>
              <a:rPr lang="en-US" altLang="zh-TW" dirty="0"/>
              <a:t>:</a:t>
            </a:r>
            <a:r>
              <a:rPr lang="zh-TW" altLang="en-US" dirty="0"/>
              <a:t>比賽一 開始進球率高，後來進球率變低又變高。</a:t>
            </a:r>
            <a:endParaRPr lang="en-US" altLang="zh-TW" dirty="0"/>
          </a:p>
          <a:p>
            <a:r>
              <a:rPr lang="zh-TW" altLang="en-US" dirty="0"/>
              <a:t>偏置</a:t>
            </a:r>
            <a:r>
              <a:rPr lang="en-US" altLang="zh-TW" dirty="0"/>
              <a:t>:</a:t>
            </a:r>
            <a:r>
              <a:rPr lang="zh-TW" altLang="en-US" dirty="0"/>
              <a:t>能夠讓模型輸出不經過原點，即使輸入都是</a:t>
            </a:r>
            <a:r>
              <a:rPr lang="en-US" altLang="zh-TW" dirty="0"/>
              <a:t>0</a:t>
            </a:r>
            <a:r>
              <a:rPr lang="zh-TW" altLang="en-US" dirty="0"/>
              <a:t>也能產生非零的輸出，像是失誤數很高都沒有進球等等但輸出的勝率可能就會很低但是不至於輸出</a:t>
            </a:r>
            <a:r>
              <a:rPr lang="en-US" altLang="zh-TW" dirty="0"/>
              <a:t>0%</a:t>
            </a:r>
            <a:r>
              <a:rPr lang="zh-TW" altLang="en-US" dirty="0"/>
              <a:t>勝率。</a:t>
            </a:r>
          </a:p>
        </p:txBody>
      </p:sp>
      <p:sp>
        <p:nvSpPr>
          <p:cNvPr id="4" name="投影片編號版面配置區 3"/>
          <p:cNvSpPr>
            <a:spLocks noGrp="1"/>
          </p:cNvSpPr>
          <p:nvPr>
            <p:ph type="sldNum" sz="quarter" idx="5"/>
          </p:nvPr>
        </p:nvSpPr>
        <p:spPr/>
        <p:txBody>
          <a:bodyPr/>
          <a:lstStyle/>
          <a:p>
            <a:fld id="{52692C6F-8A17-424C-AE18-9528893F4C31}" type="slidenum">
              <a:rPr lang="zh-TW" altLang="en-US" smtClean="0"/>
              <a:t>14</a:t>
            </a:fld>
            <a:endParaRPr lang="zh-TW" altLang="en-US"/>
          </a:p>
        </p:txBody>
      </p:sp>
    </p:spTree>
    <p:extLst>
      <p:ext uri="{BB962C8B-B14F-4D97-AF65-F5344CB8AC3E}">
        <p14:creationId xmlns:p14="http://schemas.microsoft.com/office/powerpoint/2010/main" val="357894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高維特徵</a:t>
            </a:r>
            <a:r>
              <a:rPr lang="en-US" altLang="zh-TW" dirty="0"/>
              <a:t>:</a:t>
            </a:r>
            <a:r>
              <a:rPr lang="zh-TW" altLang="en-US" dirty="0"/>
              <a:t>每維可能是 球員相對位置模式、團隊整體進攻</a:t>
            </a:r>
            <a:r>
              <a:rPr lang="en-US" altLang="zh-TW" dirty="0"/>
              <a:t>/</a:t>
            </a:r>
            <a:r>
              <a:rPr lang="zh-TW" altLang="en-US" dirty="0"/>
              <a:t>防守節奏、快攻</a:t>
            </a:r>
            <a:r>
              <a:rPr lang="en-US" altLang="zh-TW" dirty="0"/>
              <a:t>/</a:t>
            </a:r>
            <a:r>
              <a:rPr lang="zh-TW" altLang="en-US" dirty="0"/>
              <a:t>半場戰術特徵。</a:t>
            </a:r>
            <a:endParaRPr lang="en-US" altLang="zh-TW" dirty="0"/>
          </a:p>
          <a:p>
            <a:r>
              <a:rPr lang="zh-TW" altLang="en-US" dirty="0"/>
              <a:t>低維特徵</a:t>
            </a:r>
            <a:r>
              <a:rPr lang="en-US" altLang="zh-TW" dirty="0"/>
              <a:t>:</a:t>
            </a:r>
            <a:r>
              <a:rPr lang="zh-TW" altLang="en-US" dirty="0"/>
              <a:t> 每維可能是 平均進球數、平均失誤數、球隊勝率。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t>特徵降維</a:t>
            </a:r>
            <a:r>
              <a:rPr lang="en-US" altLang="zh-TW" sz="1200" b="1" dirty="0"/>
              <a:t>:</a:t>
            </a:r>
            <a:r>
              <a:rPr lang="zh-TW" altLang="en-US" sz="1200" b="1" dirty="0"/>
              <a:t>先降成</a:t>
            </a:r>
            <a:r>
              <a:rPr lang="en-US" altLang="zh-TW" sz="1200" b="1" dirty="0"/>
              <a:t>1</a:t>
            </a:r>
            <a:r>
              <a:rPr lang="zh-TW" altLang="en-US" sz="1200" b="1" dirty="0"/>
              <a:t>維特徵再堆成</a:t>
            </a:r>
            <a:r>
              <a:rPr lang="en-US" altLang="zh-TW" sz="1200" b="1" dirty="0"/>
              <a:t>2</a:t>
            </a:r>
            <a:r>
              <a:rPr lang="zh-TW" altLang="en-US" sz="1200" b="1" dirty="0"/>
              <a:t>維特徵</a:t>
            </a:r>
            <a:r>
              <a:rPr lang="en-US" altLang="zh-TW" sz="1200" b="1" dirty="0"/>
              <a:t>(</a:t>
            </a:r>
            <a:r>
              <a:rPr lang="zh-TW" altLang="en-US" sz="1200" b="1" dirty="0"/>
              <a:t>表格</a:t>
            </a:r>
            <a:r>
              <a:rPr lang="en-US" altLang="zh-TW" sz="1200" b="1" dirty="0"/>
              <a:t>)</a:t>
            </a:r>
            <a:r>
              <a:rPr lang="zh-TW" altLang="en-US" sz="1200" b="1" dirty="0"/>
              <a:t>。</a:t>
            </a:r>
            <a:endParaRPr lang="en-US" altLang="zh-TW" sz="1200" b="1" dirty="0"/>
          </a:p>
          <a:p>
            <a:endParaRPr lang="zh-TW" altLang="en-US" dirty="0"/>
          </a:p>
        </p:txBody>
      </p:sp>
      <p:sp>
        <p:nvSpPr>
          <p:cNvPr id="4" name="投影片編號版面配置區 3"/>
          <p:cNvSpPr>
            <a:spLocks noGrp="1"/>
          </p:cNvSpPr>
          <p:nvPr>
            <p:ph type="sldNum" sz="quarter" idx="5"/>
          </p:nvPr>
        </p:nvSpPr>
        <p:spPr/>
        <p:txBody>
          <a:bodyPr/>
          <a:lstStyle/>
          <a:p>
            <a:fld id="{52692C6F-8A17-424C-AE18-9528893F4C31}" type="slidenum">
              <a:rPr lang="zh-TW" altLang="en-US" smtClean="0"/>
              <a:t>18</a:t>
            </a:fld>
            <a:endParaRPr lang="zh-TW" altLang="en-US"/>
          </a:p>
        </p:txBody>
      </p:sp>
    </p:spTree>
    <p:extLst>
      <p:ext uri="{BB962C8B-B14F-4D97-AF65-F5344CB8AC3E}">
        <p14:creationId xmlns:p14="http://schemas.microsoft.com/office/powerpoint/2010/main" val="3186593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SHAP:</a:t>
            </a:r>
            <a:r>
              <a:rPr lang="zh-TW" altLang="en-US" dirty="0"/>
              <a:t>利用輸出層的函數</a:t>
            </a:r>
            <a:r>
              <a:rPr lang="en-US" altLang="zh-TW" dirty="0"/>
              <a:t>+</a:t>
            </a:r>
            <a:r>
              <a:rPr lang="zh-TW" altLang="en-US" dirty="0"/>
              <a:t>輸入資料給</a:t>
            </a:r>
            <a:r>
              <a:rPr lang="en-US" altLang="zh-TW" dirty="0"/>
              <a:t>SHAP</a:t>
            </a:r>
            <a:r>
              <a:rPr lang="zh-TW" altLang="en-US" dirty="0"/>
              <a:t>去計算貢獻值。</a:t>
            </a:r>
          </a:p>
        </p:txBody>
      </p:sp>
      <p:sp>
        <p:nvSpPr>
          <p:cNvPr id="4" name="投影片編號版面配置區 3"/>
          <p:cNvSpPr>
            <a:spLocks noGrp="1"/>
          </p:cNvSpPr>
          <p:nvPr>
            <p:ph type="sldNum" sz="quarter" idx="5"/>
          </p:nvPr>
        </p:nvSpPr>
        <p:spPr/>
        <p:txBody>
          <a:bodyPr/>
          <a:lstStyle/>
          <a:p>
            <a:fld id="{52692C6F-8A17-424C-AE18-9528893F4C31}" type="slidenum">
              <a:rPr lang="zh-TW" altLang="en-US" smtClean="0"/>
              <a:t>19</a:t>
            </a:fld>
            <a:endParaRPr lang="zh-TW" altLang="en-US"/>
          </a:p>
        </p:txBody>
      </p:sp>
    </p:spTree>
    <p:extLst>
      <p:ext uri="{BB962C8B-B14F-4D97-AF65-F5344CB8AC3E}">
        <p14:creationId xmlns:p14="http://schemas.microsoft.com/office/powerpoint/2010/main" val="1091435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profile/Peshawa-Muhammad-Ali/publication/340579135_Data_Normalization_and_Standardization_A_Technical_Report/links/5e91b65d299bf130798fc1bd/Data-Normalization-and-Standardization-A-Technical-Report.pdf" TargetMode="External"/><Relationship Id="rId2" Type="http://schemas.openxmlformats.org/officeDocument/2006/relationships/hyperlink" Target="https://books.google.com.tw/books?hl=zh-TW&amp;lr=&amp;id=Okj9EAAAQBAJ&amp;oi=fnd&amp;pg=PP1&amp;dq=statistical+analysis+AI&amp;ots=LZ-mCPLYwL&amp;sig=S9AYKngxm3jssAagsQUyQcdIXB4&amp;redir_esc=y#v=onepage&amp;q=statistical%20analysis%20AI&amp;f=false"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arxiv.org/pdf/2410.21484"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B7288-6DAC-D823-8AD6-0E388AF61EEC}"/>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A00CB0D-B8A8-C1AB-71B1-8623BE4EFAE0}"/>
              </a:ext>
            </a:extLst>
          </p:cNvPr>
          <p:cNvSpPr>
            <a:spLocks noGrp="1"/>
          </p:cNvSpPr>
          <p:nvPr>
            <p:ph type="ctrTitle"/>
          </p:nvPr>
        </p:nvSpPr>
        <p:spPr>
          <a:xfrm>
            <a:off x="2177354" y="2895402"/>
            <a:ext cx="7837292" cy="1067196"/>
          </a:xfrm>
          <a:ln>
            <a:noFill/>
          </a:ln>
          <a:effectLst/>
          <a:scene3d>
            <a:camera prst="orthographicFront">
              <a:rot lat="0" lon="0" rev="0"/>
            </a:camera>
            <a:lightRig rig="chilly" dir="t">
              <a:rot lat="0" lon="0" rev="18480000"/>
            </a:lightRig>
          </a:scene3d>
          <a:sp3d prstMaterial="clear">
            <a:bevelT h="63500"/>
          </a:sp3d>
        </p:spPr>
        <p:txBody>
          <a:bodyPr>
            <a:noAutofit/>
          </a:bodyPr>
          <a:lstStyle/>
          <a:p>
            <a:pPr algn="dist">
              <a:lnSpc>
                <a:spcPct val="100000"/>
              </a:lnSpc>
            </a:pPr>
            <a:r>
              <a:rPr lang="en-US" altLang="zh-TW" sz="6000" spc="20" dirty="0">
                <a:latin typeface="+mj-ea"/>
              </a:rPr>
              <a:t>AI</a:t>
            </a:r>
            <a:r>
              <a:rPr lang="zh-TW" altLang="en-US" sz="6000" spc="20" dirty="0">
                <a:latin typeface="+mj-ea"/>
              </a:rPr>
              <a:t>賽事預測</a:t>
            </a:r>
          </a:p>
        </p:txBody>
      </p:sp>
      <p:sp>
        <p:nvSpPr>
          <p:cNvPr id="5" name="文字方塊 4">
            <a:extLst>
              <a:ext uri="{FF2B5EF4-FFF2-40B4-BE49-F238E27FC236}">
                <a16:creationId xmlns:a16="http://schemas.microsoft.com/office/drawing/2014/main" id="{8BF299F7-CD32-62AF-91D2-55690F004EE1}"/>
              </a:ext>
            </a:extLst>
          </p:cNvPr>
          <p:cNvSpPr txBox="1"/>
          <p:nvPr/>
        </p:nvSpPr>
        <p:spPr>
          <a:xfrm>
            <a:off x="4125515" y="415497"/>
            <a:ext cx="3940970" cy="1200329"/>
          </a:xfrm>
          <a:prstGeom prst="rect">
            <a:avLst/>
          </a:prstGeom>
          <a:noFill/>
        </p:spPr>
        <p:txBody>
          <a:bodyPr wrap="square">
            <a:spAutoFit/>
          </a:bodyPr>
          <a:lstStyle/>
          <a:p>
            <a:r>
              <a:rPr lang="zh-TW" altLang="en-US" sz="7200" b="1" dirty="0">
                <a:effectLst>
                  <a:outerShdw blurRad="38100" dist="38100" dir="2700000" algn="tl">
                    <a:srgbClr val="000000">
                      <a:alpha val="43137"/>
                    </a:srgbClr>
                  </a:outerShdw>
                </a:effectLst>
              </a:rPr>
              <a:t>報告主題</a:t>
            </a:r>
          </a:p>
        </p:txBody>
      </p:sp>
      <p:sp>
        <p:nvSpPr>
          <p:cNvPr id="7" name="文字方塊 6">
            <a:extLst>
              <a:ext uri="{FF2B5EF4-FFF2-40B4-BE49-F238E27FC236}">
                <a16:creationId xmlns:a16="http://schemas.microsoft.com/office/drawing/2014/main" id="{069EB551-10C7-4259-9318-3BF7D9EE6B31}"/>
              </a:ext>
            </a:extLst>
          </p:cNvPr>
          <p:cNvSpPr txBox="1"/>
          <p:nvPr/>
        </p:nvSpPr>
        <p:spPr>
          <a:xfrm>
            <a:off x="7206554" y="5934670"/>
            <a:ext cx="5137846" cy="923330"/>
          </a:xfrm>
          <a:prstGeom prst="rect">
            <a:avLst/>
          </a:prstGeom>
          <a:noFill/>
        </p:spPr>
        <p:txBody>
          <a:bodyPr wrap="square">
            <a:spAutoFit/>
          </a:bodyPr>
          <a:lstStyle/>
          <a:p>
            <a:r>
              <a:rPr lang="zh-TW" altLang="en-US" sz="5400" spc="600" dirty="0">
                <a:effectLst>
                  <a:outerShdw blurRad="38100" dist="38100" dir="2700000" algn="tl">
                    <a:srgbClr val="000000">
                      <a:alpha val="43137"/>
                    </a:srgbClr>
                  </a:outerShdw>
                </a:effectLst>
              </a:rPr>
              <a:t>報告者</a:t>
            </a:r>
            <a:r>
              <a:rPr lang="en-US" altLang="zh-TW" sz="5400" spc="600" dirty="0">
                <a:effectLst>
                  <a:outerShdw blurRad="38100" dist="38100" dir="2700000" algn="tl">
                    <a:srgbClr val="000000">
                      <a:alpha val="43137"/>
                    </a:srgbClr>
                  </a:outerShdw>
                </a:effectLst>
              </a:rPr>
              <a:t>:</a:t>
            </a:r>
            <a:r>
              <a:rPr lang="zh-TW" altLang="en-US" sz="5400" spc="600" dirty="0">
                <a:effectLst>
                  <a:outerShdw blurRad="38100" dist="38100" dir="2700000" algn="tl">
                    <a:srgbClr val="000000">
                      <a:alpha val="43137"/>
                    </a:srgbClr>
                  </a:outerShdw>
                </a:effectLst>
              </a:rPr>
              <a:t>徐博凱</a:t>
            </a:r>
          </a:p>
        </p:txBody>
      </p:sp>
    </p:spTree>
    <p:extLst>
      <p:ext uri="{BB962C8B-B14F-4D97-AF65-F5344CB8AC3E}">
        <p14:creationId xmlns:p14="http://schemas.microsoft.com/office/powerpoint/2010/main" val="131930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C8FAD-FAEC-FE95-6CD9-FE9F88FF1093}"/>
            </a:ext>
          </a:extLst>
        </p:cNvPr>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72779EBD-2C57-36E2-3F2E-F946FC0B8986}"/>
              </a:ext>
            </a:extLst>
          </p:cNvPr>
          <p:cNvSpPr txBox="1">
            <a:spLocks/>
          </p:cNvSpPr>
          <p:nvPr/>
        </p:nvSpPr>
        <p:spPr>
          <a:xfrm>
            <a:off x="989419" y="1169871"/>
            <a:ext cx="10213162" cy="4262438"/>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200000"/>
              </a:lnSpc>
            </a:pPr>
            <a:r>
              <a:rPr lang="zh-TW" altLang="en-US" sz="3200" b="1" dirty="0"/>
              <a:t>統計模型 </a:t>
            </a:r>
            <a:r>
              <a:rPr lang="en-US" altLang="zh-TW" sz="3200" b="1" dirty="0"/>
              <a:t>:</a:t>
            </a:r>
            <a:r>
              <a:rPr lang="zh-TW" altLang="en-US" sz="3200" b="1" dirty="0"/>
              <a:t> 先</a:t>
            </a:r>
            <a:r>
              <a:rPr lang="zh-TW" altLang="en-US" sz="3200" b="1" dirty="0">
                <a:solidFill>
                  <a:srgbClr val="FFFF00"/>
                </a:solidFill>
              </a:rPr>
              <a:t>人工特徵擷取</a:t>
            </a:r>
            <a:r>
              <a:rPr lang="zh-TW" altLang="en-US" sz="3200" b="1" dirty="0"/>
              <a:t>再利用原始資料算出合理範圍，再利用這個合理範圍</a:t>
            </a:r>
            <a:r>
              <a:rPr lang="zh-TW" altLang="en-US" sz="3200" b="1" dirty="0">
                <a:solidFill>
                  <a:srgbClr val="FFFF00"/>
                </a:solidFill>
              </a:rPr>
              <a:t>設計自己的初始權重</a:t>
            </a:r>
            <a:r>
              <a:rPr lang="zh-TW" altLang="en-US" sz="3200" b="1" dirty="0"/>
              <a:t>，將設計好的特徵和初始權重拿去計算預測勝率，將原本提供的勝率和預測勝率用</a:t>
            </a:r>
            <a:r>
              <a:rPr lang="zh-TW" altLang="en-US" sz="3200" b="1" dirty="0">
                <a:solidFill>
                  <a:srgbClr val="FFFF00"/>
                </a:solidFill>
              </a:rPr>
              <a:t>參數估計法</a:t>
            </a:r>
            <a:r>
              <a:rPr lang="zh-TW" altLang="en-US" sz="3200" b="1" dirty="0"/>
              <a:t>調整權重到最佳。</a:t>
            </a:r>
            <a:endParaRPr lang="en-US" altLang="zh-TW" sz="3200" b="1" dirty="0"/>
          </a:p>
        </p:txBody>
      </p:sp>
      <p:sp>
        <p:nvSpPr>
          <p:cNvPr id="4" name="文字版面配置區 2">
            <a:extLst>
              <a:ext uri="{FF2B5EF4-FFF2-40B4-BE49-F238E27FC236}">
                <a16:creationId xmlns:a16="http://schemas.microsoft.com/office/drawing/2014/main" id="{4FEA1E78-ED61-63EC-2DE9-375D85E56A9C}"/>
              </a:ext>
            </a:extLst>
          </p:cNvPr>
          <p:cNvSpPr txBox="1">
            <a:spLocks/>
          </p:cNvSpPr>
          <p:nvPr/>
        </p:nvSpPr>
        <p:spPr>
          <a:xfrm>
            <a:off x="1403986" y="-149386"/>
            <a:ext cx="4920614"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1.</a:t>
            </a:r>
            <a:r>
              <a:rPr lang="zh-TW" altLang="en-US" sz="4000" b="1" dirty="0">
                <a:effectLst>
                  <a:outerShdw blurRad="38100" dist="38100" dir="2700000" algn="tl">
                    <a:srgbClr val="000000">
                      <a:alpha val="43137"/>
                    </a:srgbClr>
                  </a:outerShdw>
                </a:effectLst>
              </a:rPr>
              <a:t>模型介紹</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統計模型</a:t>
            </a:r>
          </a:p>
        </p:txBody>
      </p:sp>
    </p:spTree>
    <p:extLst>
      <p:ext uri="{BB962C8B-B14F-4D97-AF65-F5344CB8AC3E}">
        <p14:creationId xmlns:p14="http://schemas.microsoft.com/office/powerpoint/2010/main" val="82857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28DC5-E1EF-A2AC-80C8-266BAF2865DE}"/>
            </a:ext>
          </a:extLst>
        </p:cNvPr>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14830F68-41FC-1515-3661-4A24748BFA73}"/>
              </a:ext>
            </a:extLst>
          </p:cNvPr>
          <p:cNvSpPr txBox="1">
            <a:spLocks/>
          </p:cNvSpPr>
          <p:nvPr/>
        </p:nvSpPr>
        <p:spPr>
          <a:xfrm>
            <a:off x="941794" y="1033778"/>
            <a:ext cx="10412005" cy="601980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例</a:t>
            </a:r>
            <a:r>
              <a:rPr lang="en-US" altLang="zh-TW" sz="3200" b="1" dirty="0"/>
              <a:t>:</a:t>
            </a:r>
            <a:r>
              <a:rPr lang="zh-TW" altLang="en-US" sz="3200" b="1" dirty="0"/>
              <a:t>歷史每場勝率</a:t>
            </a:r>
            <a:r>
              <a:rPr lang="en-US" altLang="zh-TW" sz="3200" b="1" dirty="0"/>
              <a:t>=[60%</a:t>
            </a:r>
            <a:r>
              <a:rPr lang="zh-TW" altLang="en-US" sz="3200" b="1" dirty="0"/>
              <a:t>、</a:t>
            </a:r>
            <a:r>
              <a:rPr lang="en-US" altLang="zh-TW" sz="3200" b="1" dirty="0"/>
              <a:t>55%</a:t>
            </a:r>
            <a:r>
              <a:rPr lang="zh-TW" altLang="en-US" sz="3200" b="1" dirty="0"/>
              <a:t>、</a:t>
            </a:r>
            <a:r>
              <a:rPr lang="en-US" altLang="zh-TW" sz="3200" b="1" dirty="0"/>
              <a:t>70%...]</a:t>
            </a:r>
          </a:p>
          <a:p>
            <a:pPr>
              <a:lnSpc>
                <a:spcPct val="150000"/>
              </a:lnSpc>
            </a:pPr>
            <a:r>
              <a:rPr lang="zh-TW" altLang="en-US" sz="3200" b="1" dirty="0"/>
              <a:t>平均勝率</a:t>
            </a:r>
            <a:r>
              <a:rPr lang="en-US" altLang="zh-TW" sz="3200" b="1" dirty="0"/>
              <a:t>:61.7%</a:t>
            </a:r>
          </a:p>
          <a:p>
            <a:pPr>
              <a:lnSpc>
                <a:spcPct val="150000"/>
              </a:lnSpc>
            </a:pPr>
            <a:r>
              <a:rPr lang="zh-TW" altLang="en-US" sz="3200" b="1" dirty="0"/>
              <a:t>標準差</a:t>
            </a:r>
            <a:r>
              <a:rPr lang="en-US" altLang="zh-TW" sz="3200" b="1" dirty="0"/>
              <a:t>:5.7%</a:t>
            </a:r>
          </a:p>
          <a:p>
            <a:pPr>
              <a:lnSpc>
                <a:spcPct val="150000"/>
              </a:lnSpc>
            </a:pPr>
            <a:r>
              <a:rPr lang="zh-TW" altLang="en-US" sz="3200" b="1" dirty="0"/>
              <a:t>合理範圍</a:t>
            </a:r>
            <a:r>
              <a:rPr lang="en-US" altLang="zh-TW" sz="3200" b="1" dirty="0"/>
              <a:t>:61.7+-(2*5.7) = 50.3%~73.1%</a:t>
            </a:r>
          </a:p>
          <a:p>
            <a:pPr>
              <a:lnSpc>
                <a:spcPct val="150000"/>
              </a:lnSpc>
            </a:pPr>
            <a:r>
              <a:rPr lang="zh-TW" altLang="en-US" sz="3200" b="1" dirty="0"/>
              <a:t>公式</a:t>
            </a:r>
            <a:r>
              <a:rPr lang="en-US" altLang="zh-TW" sz="3200" b="1" dirty="0"/>
              <a:t>:</a:t>
            </a:r>
            <a:r>
              <a:rPr lang="zh-TW" altLang="en-US" sz="3200" b="1" dirty="0"/>
              <a:t> </a:t>
            </a:r>
            <a:r>
              <a:rPr lang="en-US" altLang="zh-TW" sz="3200" b="1" dirty="0"/>
              <a:t>a</a:t>
            </a:r>
            <a:r>
              <a:rPr lang="zh-TW" altLang="en-US" sz="3200" b="1" dirty="0"/>
              <a:t>為</a:t>
            </a:r>
            <a:r>
              <a:rPr lang="en-US" altLang="zh-TW" sz="3200" b="1" dirty="0"/>
              <a:t>0.4</a:t>
            </a:r>
            <a:r>
              <a:rPr lang="zh-TW" altLang="en-US" sz="3200" b="1" dirty="0"/>
              <a:t>、</a:t>
            </a:r>
            <a:r>
              <a:rPr lang="en-US" altLang="zh-TW" sz="3200" b="1" dirty="0"/>
              <a:t>b</a:t>
            </a:r>
            <a:r>
              <a:rPr lang="zh-TW" altLang="en-US" sz="3200" b="1" dirty="0"/>
              <a:t>為</a:t>
            </a:r>
            <a:r>
              <a:rPr lang="en-US" altLang="zh-TW" sz="3200" b="1" dirty="0"/>
              <a:t>-0.3</a:t>
            </a:r>
            <a:r>
              <a:rPr lang="zh-TW" altLang="en-US" sz="3200" b="1" dirty="0"/>
              <a:t>、</a:t>
            </a:r>
            <a:r>
              <a:rPr lang="en-US" altLang="zh-TW" sz="3200" b="1" dirty="0"/>
              <a:t>c</a:t>
            </a:r>
            <a:r>
              <a:rPr lang="zh-TW" altLang="en-US" sz="3200" b="1" dirty="0"/>
              <a:t>為</a:t>
            </a:r>
            <a:r>
              <a:rPr lang="en-US" altLang="zh-TW" sz="3200" b="1" dirty="0"/>
              <a:t>61.7%</a:t>
            </a:r>
            <a:r>
              <a:rPr lang="zh-TW" altLang="en-US" sz="3200" b="1" dirty="0"/>
              <a:t>。</a:t>
            </a:r>
            <a:endParaRPr lang="en-US" altLang="zh-TW" sz="3200" b="1" dirty="0"/>
          </a:p>
          <a:p>
            <a:pPr>
              <a:lnSpc>
                <a:spcPct val="150000"/>
              </a:lnSpc>
            </a:pPr>
            <a:r>
              <a:rPr lang="zh-TW" altLang="en-US" sz="3200" b="1" dirty="0"/>
              <a:t>預測勝率 </a:t>
            </a:r>
            <a:r>
              <a:rPr lang="en-US" altLang="zh-TW" sz="3200" b="1" dirty="0"/>
              <a:t>=</a:t>
            </a:r>
            <a:r>
              <a:rPr lang="zh-TW" altLang="en-US" sz="3200" b="1" dirty="0"/>
              <a:t> </a:t>
            </a:r>
            <a:r>
              <a:rPr lang="en-US" altLang="zh-TW" sz="3200" b="1" dirty="0"/>
              <a:t>a * (</a:t>
            </a:r>
            <a:r>
              <a:rPr lang="zh-TW" altLang="en-US" sz="3200" b="1" dirty="0"/>
              <a:t>投籃命中率 </a:t>
            </a:r>
            <a:r>
              <a:rPr lang="en-US" altLang="zh-TW" sz="3200" b="1" dirty="0"/>
              <a:t>)</a:t>
            </a:r>
            <a:r>
              <a:rPr lang="zh-TW" altLang="en-US" sz="3200" b="1" dirty="0"/>
              <a:t> </a:t>
            </a:r>
            <a:r>
              <a:rPr lang="en-US" altLang="zh-TW" sz="3200" b="1" dirty="0"/>
              <a:t>+</a:t>
            </a:r>
            <a:r>
              <a:rPr lang="zh-TW" altLang="en-US" sz="3200" b="1" dirty="0"/>
              <a:t> </a:t>
            </a:r>
            <a:r>
              <a:rPr lang="en-US" altLang="zh-TW" sz="3200" b="1" dirty="0"/>
              <a:t>b * (</a:t>
            </a:r>
            <a:r>
              <a:rPr lang="zh-TW" altLang="en-US" sz="3200" b="1" dirty="0"/>
              <a:t>失誤數</a:t>
            </a:r>
            <a:r>
              <a:rPr lang="en-US" altLang="zh-TW" sz="3200" b="1" dirty="0"/>
              <a:t>)</a:t>
            </a:r>
            <a:r>
              <a:rPr lang="zh-TW" altLang="en-US" sz="3200" b="1" dirty="0"/>
              <a:t> </a:t>
            </a:r>
            <a:r>
              <a:rPr lang="en-US" altLang="zh-TW" sz="3200" b="1" dirty="0"/>
              <a:t>+</a:t>
            </a:r>
            <a:r>
              <a:rPr lang="zh-TW" altLang="en-US" sz="3200" b="1" dirty="0"/>
              <a:t> </a:t>
            </a:r>
            <a:r>
              <a:rPr lang="en-US" altLang="zh-TW" sz="3200" b="1" dirty="0"/>
              <a:t>c</a:t>
            </a:r>
          </a:p>
        </p:txBody>
      </p:sp>
      <p:pic>
        <p:nvPicPr>
          <p:cNvPr id="4" name="圖片 3">
            <a:extLst>
              <a:ext uri="{FF2B5EF4-FFF2-40B4-BE49-F238E27FC236}">
                <a16:creationId xmlns:a16="http://schemas.microsoft.com/office/drawing/2014/main" id="{54D569B5-47DC-C677-6995-4F319FF59E86}"/>
              </a:ext>
            </a:extLst>
          </p:cNvPr>
          <p:cNvPicPr>
            <a:picLocks noChangeAspect="1"/>
          </p:cNvPicPr>
          <p:nvPr/>
        </p:nvPicPr>
        <p:blipFill>
          <a:blip r:embed="rId3"/>
          <a:stretch>
            <a:fillRect/>
          </a:stretch>
        </p:blipFill>
        <p:spPr>
          <a:xfrm>
            <a:off x="3517165" y="2825114"/>
            <a:ext cx="2248214" cy="838317"/>
          </a:xfrm>
          <a:prstGeom prst="rect">
            <a:avLst/>
          </a:prstGeom>
        </p:spPr>
      </p:pic>
      <p:pic>
        <p:nvPicPr>
          <p:cNvPr id="6" name="圖片 5">
            <a:extLst>
              <a:ext uri="{FF2B5EF4-FFF2-40B4-BE49-F238E27FC236}">
                <a16:creationId xmlns:a16="http://schemas.microsoft.com/office/drawing/2014/main" id="{87387597-38E9-CDEF-AE40-D10B79C5D925}"/>
              </a:ext>
            </a:extLst>
          </p:cNvPr>
          <p:cNvPicPr>
            <a:picLocks noChangeAspect="1"/>
          </p:cNvPicPr>
          <p:nvPr/>
        </p:nvPicPr>
        <p:blipFill>
          <a:blip r:embed="rId4"/>
          <a:stretch>
            <a:fillRect/>
          </a:stretch>
        </p:blipFill>
        <p:spPr>
          <a:xfrm>
            <a:off x="5765379" y="2825114"/>
            <a:ext cx="2305371" cy="838317"/>
          </a:xfrm>
          <a:prstGeom prst="rect">
            <a:avLst/>
          </a:prstGeom>
        </p:spPr>
      </p:pic>
      <p:sp>
        <p:nvSpPr>
          <p:cNvPr id="2" name="文字版面配置區 2">
            <a:extLst>
              <a:ext uri="{FF2B5EF4-FFF2-40B4-BE49-F238E27FC236}">
                <a16:creationId xmlns:a16="http://schemas.microsoft.com/office/drawing/2014/main" id="{AB566C16-4A99-63C4-27A3-1CB6B7793135}"/>
              </a:ext>
            </a:extLst>
          </p:cNvPr>
          <p:cNvSpPr txBox="1">
            <a:spLocks/>
          </p:cNvSpPr>
          <p:nvPr/>
        </p:nvSpPr>
        <p:spPr>
          <a:xfrm>
            <a:off x="1292225" y="-137798"/>
            <a:ext cx="4879975"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1.</a:t>
            </a:r>
            <a:r>
              <a:rPr lang="zh-TW" altLang="en-US" sz="4000" b="1" dirty="0">
                <a:effectLst>
                  <a:outerShdw blurRad="38100" dist="38100" dir="2700000" algn="tl">
                    <a:srgbClr val="000000">
                      <a:alpha val="43137"/>
                    </a:srgbClr>
                  </a:outerShdw>
                </a:effectLst>
              </a:rPr>
              <a:t>模型介紹</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統計模型</a:t>
            </a:r>
          </a:p>
        </p:txBody>
      </p:sp>
    </p:spTree>
    <p:extLst>
      <p:ext uri="{BB962C8B-B14F-4D97-AF65-F5344CB8AC3E}">
        <p14:creationId xmlns:p14="http://schemas.microsoft.com/office/powerpoint/2010/main" val="45103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a:extLst>
              <a:ext uri="{FF2B5EF4-FFF2-40B4-BE49-F238E27FC236}">
                <a16:creationId xmlns:a16="http://schemas.microsoft.com/office/drawing/2014/main" id="{A9957190-9752-BC98-5867-0E022DCF86A5}"/>
              </a:ext>
            </a:extLst>
          </p:cNvPr>
          <p:cNvSpPr txBox="1">
            <a:spLocks/>
          </p:cNvSpPr>
          <p:nvPr/>
        </p:nvSpPr>
        <p:spPr>
          <a:xfrm>
            <a:off x="941794" y="1117916"/>
            <a:ext cx="10413391" cy="5146186"/>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200000"/>
              </a:lnSpc>
            </a:pPr>
            <a:r>
              <a:rPr lang="zh-TW" altLang="en-US" sz="3200" b="1" dirty="0"/>
              <a:t>機器學習模型 </a:t>
            </a:r>
            <a:r>
              <a:rPr lang="en-US" altLang="zh-TW" sz="3200" b="1" dirty="0"/>
              <a:t>:</a:t>
            </a:r>
            <a:r>
              <a:rPr lang="zh-TW" altLang="en-US" sz="3200" b="1" dirty="0"/>
              <a:t> 收集資料後整理資料和</a:t>
            </a:r>
            <a:r>
              <a:rPr lang="zh-TW" altLang="en-US" sz="3200" b="1" dirty="0">
                <a:solidFill>
                  <a:srgbClr val="FFFF00"/>
                </a:solidFill>
              </a:rPr>
              <a:t>人工特徵擷取</a:t>
            </a:r>
            <a:r>
              <a:rPr lang="zh-TW" altLang="en-US" sz="3200" b="1" dirty="0"/>
              <a:t>，把訓練集的資料丟進</a:t>
            </a:r>
            <a:r>
              <a:rPr lang="zh-TW" altLang="en-US" sz="3200" b="1" dirty="0">
                <a:latin typeface="+mn-ea"/>
              </a:rPr>
              <a:t>決策樹 、隨機森林等等的</a:t>
            </a:r>
            <a:r>
              <a:rPr lang="zh-TW" altLang="en-US" sz="3200" b="1" dirty="0">
                <a:solidFill>
                  <a:srgbClr val="FFFF00"/>
                </a:solidFill>
                <a:latin typeface="+mn-ea"/>
              </a:rPr>
              <a:t>演算法</a:t>
            </a:r>
            <a:r>
              <a:rPr lang="zh-TW" altLang="en-US" sz="3200" b="1" dirty="0">
                <a:latin typeface="+mn-ea"/>
              </a:rPr>
              <a:t>算出每個特徵最適合的</a:t>
            </a:r>
            <a:r>
              <a:rPr lang="zh-TW" altLang="en-US" sz="3200" b="1" dirty="0">
                <a:solidFill>
                  <a:srgbClr val="FFFF00"/>
                </a:solidFill>
                <a:latin typeface="+mn-ea"/>
              </a:rPr>
              <a:t>權重</a:t>
            </a:r>
            <a:r>
              <a:rPr lang="zh-TW" altLang="en-US" sz="3200" b="1" dirty="0"/>
              <a:t>，再把驗證集的資料拿去給訓練集訓練好的模型算準確率</a:t>
            </a:r>
            <a:r>
              <a:rPr lang="en-US" altLang="zh-TW" sz="3200" b="1" dirty="0"/>
              <a:t>(</a:t>
            </a:r>
            <a:r>
              <a:rPr lang="zh-TW" altLang="en-US" sz="3200" b="1" dirty="0"/>
              <a:t>評估模型表現</a:t>
            </a:r>
            <a:r>
              <a:rPr lang="en-US" altLang="zh-TW" sz="3200" b="1" dirty="0"/>
              <a:t>)</a:t>
            </a:r>
            <a:r>
              <a:rPr lang="zh-TW" altLang="en-US" sz="3200" b="1" dirty="0"/>
              <a:t>，最後把測試集資料拿去給訓練好的模型計算最終準確率。</a:t>
            </a:r>
            <a:endParaRPr lang="en-US" altLang="zh-TW" sz="3200" b="1" dirty="0"/>
          </a:p>
        </p:txBody>
      </p:sp>
      <p:sp>
        <p:nvSpPr>
          <p:cNvPr id="2" name="文字版面配置區 2">
            <a:extLst>
              <a:ext uri="{FF2B5EF4-FFF2-40B4-BE49-F238E27FC236}">
                <a16:creationId xmlns:a16="http://schemas.microsoft.com/office/drawing/2014/main" id="{C0C2EB01-A0AB-5242-D198-17B508BFFEE6}"/>
              </a:ext>
            </a:extLst>
          </p:cNvPr>
          <p:cNvSpPr txBox="1">
            <a:spLocks/>
          </p:cNvSpPr>
          <p:nvPr/>
        </p:nvSpPr>
        <p:spPr>
          <a:xfrm>
            <a:off x="1292225" y="-53660"/>
            <a:ext cx="5880100"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2.</a:t>
            </a:r>
            <a:r>
              <a:rPr lang="zh-TW" altLang="en-US" sz="4000" b="1" dirty="0">
                <a:effectLst>
                  <a:outerShdw blurRad="38100" dist="38100" dir="2700000" algn="tl">
                    <a:srgbClr val="000000">
                      <a:alpha val="43137"/>
                    </a:srgbClr>
                  </a:outerShdw>
                </a:effectLst>
              </a:rPr>
              <a:t>模型介紹</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機器學習模型</a:t>
            </a:r>
          </a:p>
        </p:txBody>
      </p:sp>
    </p:spTree>
    <p:extLst>
      <p:ext uri="{BB962C8B-B14F-4D97-AF65-F5344CB8AC3E}">
        <p14:creationId xmlns:p14="http://schemas.microsoft.com/office/powerpoint/2010/main" val="246820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205EA-3C66-B4EE-C354-4195B7D02CC7}"/>
            </a:ext>
          </a:extLst>
        </p:cNvPr>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DA2FD404-F86B-D0E3-937E-B09047593E8D}"/>
              </a:ext>
            </a:extLst>
          </p:cNvPr>
          <p:cNvSpPr txBox="1">
            <a:spLocks/>
          </p:cNvSpPr>
          <p:nvPr/>
        </p:nvSpPr>
        <p:spPr>
          <a:xfrm>
            <a:off x="941794" y="982978"/>
            <a:ext cx="5949457" cy="4575465"/>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例</a:t>
            </a:r>
            <a:r>
              <a:rPr lang="en-US" altLang="zh-TW" sz="3200" b="1" dirty="0"/>
              <a:t>:</a:t>
            </a:r>
            <a:r>
              <a:rPr lang="zh-TW" altLang="en-US" sz="3200" b="1" dirty="0"/>
              <a:t>資料</a:t>
            </a:r>
            <a:r>
              <a:rPr lang="en-US" altLang="zh-TW" sz="3200" b="1" dirty="0"/>
              <a:t>=[</a:t>
            </a:r>
            <a:r>
              <a:rPr lang="zh-TW" altLang="en-US" sz="3200" b="1" dirty="0"/>
              <a:t>進球率、犯規次數</a:t>
            </a:r>
            <a:r>
              <a:rPr lang="en-US" altLang="zh-TW" sz="3200" b="1" dirty="0"/>
              <a:t>…]</a:t>
            </a:r>
          </a:p>
          <a:p>
            <a:pPr>
              <a:lnSpc>
                <a:spcPct val="150000"/>
              </a:lnSpc>
            </a:pPr>
            <a:endParaRPr lang="en-US" altLang="zh-TW" sz="3200" b="1" dirty="0"/>
          </a:p>
          <a:p>
            <a:pPr>
              <a:lnSpc>
                <a:spcPct val="150000"/>
              </a:lnSpc>
            </a:pPr>
            <a:r>
              <a:rPr lang="zh-TW" altLang="en-US" sz="3200" b="1" dirty="0"/>
              <a:t>特徵擷取 </a:t>
            </a:r>
            <a:r>
              <a:rPr lang="en-US" altLang="zh-TW" sz="3200" b="1" dirty="0">
                <a:sym typeface="Wingdings" panose="05000000000000000000" pitchFamily="2" charset="2"/>
              </a:rPr>
              <a:t></a:t>
            </a:r>
            <a:r>
              <a:rPr lang="zh-TW" altLang="en-US" sz="3200" b="1" dirty="0"/>
              <a:t> 訓練集資料 </a:t>
            </a:r>
            <a:r>
              <a:rPr lang="en-US" altLang="zh-TW" sz="3200" b="1" dirty="0">
                <a:sym typeface="Wingdings" panose="05000000000000000000" pitchFamily="2" charset="2"/>
              </a:rPr>
              <a:t></a:t>
            </a:r>
            <a:endParaRPr lang="en-US" altLang="zh-TW" sz="3200" b="1" dirty="0"/>
          </a:p>
        </p:txBody>
      </p:sp>
      <p:sp>
        <p:nvSpPr>
          <p:cNvPr id="4" name="文字版面配置區 2">
            <a:extLst>
              <a:ext uri="{FF2B5EF4-FFF2-40B4-BE49-F238E27FC236}">
                <a16:creationId xmlns:a16="http://schemas.microsoft.com/office/drawing/2014/main" id="{2F6F3DA6-67C2-5759-49CB-1A21B71D77DC}"/>
              </a:ext>
            </a:extLst>
          </p:cNvPr>
          <p:cNvSpPr txBox="1">
            <a:spLocks/>
          </p:cNvSpPr>
          <p:nvPr/>
        </p:nvSpPr>
        <p:spPr>
          <a:xfrm>
            <a:off x="5950674" y="2687954"/>
            <a:ext cx="2555093" cy="86487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solidFill>
                  <a:srgbClr val="FFFF00"/>
                </a:solidFill>
              </a:rPr>
              <a:t>演算法</a:t>
            </a:r>
            <a:r>
              <a:rPr lang="zh-TW" altLang="en-US" sz="3200" b="1" dirty="0"/>
              <a:t> </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zh-TW" altLang="en-US" sz="3200" b="1" dirty="0"/>
              <a:t> </a:t>
            </a:r>
            <a:endParaRPr lang="en-US" altLang="zh-TW" sz="3200" b="1" dirty="0"/>
          </a:p>
        </p:txBody>
      </p:sp>
      <p:sp>
        <p:nvSpPr>
          <p:cNvPr id="5" name="文字版面配置區 2">
            <a:extLst>
              <a:ext uri="{FF2B5EF4-FFF2-40B4-BE49-F238E27FC236}">
                <a16:creationId xmlns:a16="http://schemas.microsoft.com/office/drawing/2014/main" id="{B506E221-1BCE-F099-03BF-E9B3B13F1989}"/>
              </a:ext>
            </a:extLst>
          </p:cNvPr>
          <p:cNvSpPr txBox="1">
            <a:spLocks/>
          </p:cNvSpPr>
          <p:nvPr/>
        </p:nvSpPr>
        <p:spPr>
          <a:xfrm>
            <a:off x="7824270" y="2687953"/>
            <a:ext cx="4504428" cy="86487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最佳權重 </a:t>
            </a:r>
            <a:r>
              <a:rPr lang="en-US" altLang="zh-TW" sz="3200" b="1" dirty="0">
                <a:sym typeface="Wingdings" panose="05000000000000000000" pitchFamily="2" charset="2"/>
              </a:rPr>
              <a:t></a:t>
            </a:r>
            <a:endParaRPr lang="en-US" altLang="zh-TW" sz="3200" b="1" dirty="0"/>
          </a:p>
        </p:txBody>
      </p:sp>
      <p:sp>
        <p:nvSpPr>
          <p:cNvPr id="6" name="文字版面配置區 2">
            <a:extLst>
              <a:ext uri="{FF2B5EF4-FFF2-40B4-BE49-F238E27FC236}">
                <a16:creationId xmlns:a16="http://schemas.microsoft.com/office/drawing/2014/main" id="{479BF56E-F2D1-13C3-A282-11244C66CB9F}"/>
              </a:ext>
            </a:extLst>
          </p:cNvPr>
          <p:cNvSpPr txBox="1">
            <a:spLocks/>
          </p:cNvSpPr>
          <p:nvPr/>
        </p:nvSpPr>
        <p:spPr>
          <a:xfrm>
            <a:off x="10117124" y="2687953"/>
            <a:ext cx="1528471" cy="86487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預測值</a:t>
            </a:r>
            <a:endParaRPr lang="en-US" altLang="zh-TW" sz="3200" b="1" dirty="0"/>
          </a:p>
        </p:txBody>
      </p:sp>
      <p:sp>
        <p:nvSpPr>
          <p:cNvPr id="7" name="文字版面配置區 2">
            <a:extLst>
              <a:ext uri="{FF2B5EF4-FFF2-40B4-BE49-F238E27FC236}">
                <a16:creationId xmlns:a16="http://schemas.microsoft.com/office/drawing/2014/main" id="{52CA0EDC-62E6-694F-3322-DB3B5C110D70}"/>
              </a:ext>
            </a:extLst>
          </p:cNvPr>
          <p:cNvSpPr txBox="1">
            <a:spLocks/>
          </p:cNvSpPr>
          <p:nvPr/>
        </p:nvSpPr>
        <p:spPr>
          <a:xfrm>
            <a:off x="941794" y="3621316"/>
            <a:ext cx="3206257" cy="86487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驗證集資料 </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zh-TW" altLang="en-US" sz="3200" b="1" dirty="0"/>
              <a:t> </a:t>
            </a:r>
            <a:endParaRPr lang="en-US" altLang="zh-TW" sz="3200" b="1" dirty="0"/>
          </a:p>
        </p:txBody>
      </p:sp>
      <p:sp>
        <p:nvSpPr>
          <p:cNvPr id="8" name="文字版面配置區 2">
            <a:extLst>
              <a:ext uri="{FF2B5EF4-FFF2-40B4-BE49-F238E27FC236}">
                <a16:creationId xmlns:a16="http://schemas.microsoft.com/office/drawing/2014/main" id="{C5743B64-6A33-824A-983F-B72AFB55754C}"/>
              </a:ext>
            </a:extLst>
          </p:cNvPr>
          <p:cNvSpPr txBox="1">
            <a:spLocks/>
          </p:cNvSpPr>
          <p:nvPr/>
        </p:nvSpPr>
        <p:spPr>
          <a:xfrm>
            <a:off x="3745954" y="3621315"/>
            <a:ext cx="3145297" cy="86487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準確率、召回率 </a:t>
            </a:r>
            <a:endParaRPr lang="en-US" altLang="zh-TW" sz="3200" b="1" dirty="0"/>
          </a:p>
        </p:txBody>
      </p:sp>
      <p:sp>
        <p:nvSpPr>
          <p:cNvPr id="13" name="文字版面配置區 2">
            <a:extLst>
              <a:ext uri="{FF2B5EF4-FFF2-40B4-BE49-F238E27FC236}">
                <a16:creationId xmlns:a16="http://schemas.microsoft.com/office/drawing/2014/main" id="{C35BDC5F-7C5B-8AD3-F67A-57EFCC09F673}"/>
              </a:ext>
            </a:extLst>
          </p:cNvPr>
          <p:cNvSpPr txBox="1">
            <a:spLocks/>
          </p:cNvSpPr>
          <p:nvPr/>
        </p:nvSpPr>
        <p:spPr>
          <a:xfrm>
            <a:off x="941794" y="4554681"/>
            <a:ext cx="3206257" cy="86487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測試集資料 </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zh-TW" altLang="en-US" sz="3200" b="1" dirty="0"/>
              <a:t> </a:t>
            </a:r>
            <a:endParaRPr lang="en-US" altLang="zh-TW" sz="3200" b="1" dirty="0"/>
          </a:p>
        </p:txBody>
      </p:sp>
      <p:sp>
        <p:nvSpPr>
          <p:cNvPr id="15" name="文字版面配置區 2">
            <a:extLst>
              <a:ext uri="{FF2B5EF4-FFF2-40B4-BE49-F238E27FC236}">
                <a16:creationId xmlns:a16="http://schemas.microsoft.com/office/drawing/2014/main" id="{EF766C7E-B236-2E45-96CB-D0D6DCB448F6}"/>
              </a:ext>
            </a:extLst>
          </p:cNvPr>
          <p:cNvSpPr txBox="1">
            <a:spLocks/>
          </p:cNvSpPr>
          <p:nvPr/>
        </p:nvSpPr>
        <p:spPr>
          <a:xfrm>
            <a:off x="3745954" y="4554680"/>
            <a:ext cx="2289086" cy="86487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最終準確率 </a:t>
            </a:r>
            <a:endParaRPr lang="en-US" altLang="zh-TW" sz="3200" b="1" dirty="0"/>
          </a:p>
        </p:txBody>
      </p:sp>
      <p:pic>
        <p:nvPicPr>
          <p:cNvPr id="19" name="圖片 18">
            <a:extLst>
              <a:ext uri="{FF2B5EF4-FFF2-40B4-BE49-F238E27FC236}">
                <a16:creationId xmlns:a16="http://schemas.microsoft.com/office/drawing/2014/main" id="{27591D71-C0C0-D2E0-6165-08A771419793}"/>
              </a:ext>
            </a:extLst>
          </p:cNvPr>
          <p:cNvPicPr>
            <a:picLocks noChangeAspect="1"/>
          </p:cNvPicPr>
          <p:nvPr/>
        </p:nvPicPr>
        <p:blipFill>
          <a:blip r:embed="rId2"/>
          <a:stretch>
            <a:fillRect/>
          </a:stretch>
        </p:blipFill>
        <p:spPr>
          <a:xfrm>
            <a:off x="8115841" y="3812640"/>
            <a:ext cx="2831170" cy="742040"/>
          </a:xfrm>
          <a:prstGeom prst="rect">
            <a:avLst/>
          </a:prstGeom>
        </p:spPr>
      </p:pic>
      <p:pic>
        <p:nvPicPr>
          <p:cNvPr id="21" name="圖片 20">
            <a:extLst>
              <a:ext uri="{FF2B5EF4-FFF2-40B4-BE49-F238E27FC236}">
                <a16:creationId xmlns:a16="http://schemas.microsoft.com/office/drawing/2014/main" id="{6F3BABD4-9F3A-56DC-9427-06AF9E9AF0B0}"/>
              </a:ext>
            </a:extLst>
          </p:cNvPr>
          <p:cNvPicPr>
            <a:picLocks noChangeAspect="1"/>
          </p:cNvPicPr>
          <p:nvPr/>
        </p:nvPicPr>
        <p:blipFill>
          <a:blip r:embed="rId3"/>
          <a:stretch>
            <a:fillRect/>
          </a:stretch>
        </p:blipFill>
        <p:spPr>
          <a:xfrm>
            <a:off x="8116624" y="4587977"/>
            <a:ext cx="2830387" cy="745408"/>
          </a:xfrm>
          <a:prstGeom prst="rect">
            <a:avLst/>
          </a:prstGeom>
        </p:spPr>
      </p:pic>
      <p:sp>
        <p:nvSpPr>
          <p:cNvPr id="2" name="文字版面配置區 2">
            <a:extLst>
              <a:ext uri="{FF2B5EF4-FFF2-40B4-BE49-F238E27FC236}">
                <a16:creationId xmlns:a16="http://schemas.microsoft.com/office/drawing/2014/main" id="{17CACC9E-BB40-7789-7300-4F4DD1D94582}"/>
              </a:ext>
            </a:extLst>
          </p:cNvPr>
          <p:cNvSpPr txBox="1">
            <a:spLocks/>
          </p:cNvSpPr>
          <p:nvPr/>
        </p:nvSpPr>
        <p:spPr>
          <a:xfrm>
            <a:off x="1231265" y="-188598"/>
            <a:ext cx="5949457"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2.</a:t>
            </a:r>
            <a:r>
              <a:rPr lang="zh-TW" altLang="en-US" sz="4000" b="1" dirty="0">
                <a:effectLst>
                  <a:outerShdw blurRad="38100" dist="38100" dir="2700000" algn="tl">
                    <a:srgbClr val="000000">
                      <a:alpha val="43137"/>
                    </a:srgbClr>
                  </a:outerShdw>
                </a:effectLst>
              </a:rPr>
              <a:t>模型介紹</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機器學習模型</a:t>
            </a:r>
          </a:p>
        </p:txBody>
      </p:sp>
    </p:spTree>
    <p:extLst>
      <p:ext uri="{BB962C8B-B14F-4D97-AF65-F5344CB8AC3E}">
        <p14:creationId xmlns:p14="http://schemas.microsoft.com/office/powerpoint/2010/main" val="387333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47277-77C5-FC93-F99A-B3FC67A28805}"/>
            </a:ext>
          </a:extLst>
        </p:cNvPr>
        <p:cNvGrpSpPr/>
        <p:nvPr/>
      </p:nvGrpSpPr>
      <p:grpSpPr>
        <a:xfrm>
          <a:off x="0" y="0"/>
          <a:ext cx="0" cy="0"/>
          <a:chOff x="0" y="0"/>
          <a:chExt cx="0" cy="0"/>
        </a:xfrm>
      </p:grpSpPr>
      <p:sp>
        <p:nvSpPr>
          <p:cNvPr id="4" name="文字版面配置區 2">
            <a:extLst>
              <a:ext uri="{FF2B5EF4-FFF2-40B4-BE49-F238E27FC236}">
                <a16:creationId xmlns:a16="http://schemas.microsoft.com/office/drawing/2014/main" id="{D961B038-D24E-7C7C-6A84-D1FCD72C1A48}"/>
              </a:ext>
            </a:extLst>
          </p:cNvPr>
          <p:cNvSpPr txBox="1">
            <a:spLocks/>
          </p:cNvSpPr>
          <p:nvPr/>
        </p:nvSpPr>
        <p:spPr>
          <a:xfrm>
            <a:off x="933482" y="503698"/>
            <a:ext cx="10488205" cy="5886018"/>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200000"/>
              </a:lnSpc>
            </a:pPr>
            <a:r>
              <a:rPr lang="zh-TW" altLang="en-US" sz="3200" b="1" dirty="0"/>
              <a:t>深度學習模型 </a:t>
            </a:r>
            <a:r>
              <a:rPr lang="en-US" altLang="zh-TW" sz="3200" b="1" dirty="0"/>
              <a:t>:</a:t>
            </a:r>
            <a:r>
              <a:rPr lang="zh-TW" altLang="en-US" sz="3200" b="1" dirty="0"/>
              <a:t>收集資料，整理資料，把資料分成訓練、驗證、測試集，取出訓練集資料放入設計好的模型中開始訓練模型，每層隱藏層會利用</a:t>
            </a:r>
            <a:r>
              <a:rPr lang="zh-TW" altLang="en-US" sz="3200" b="1" dirty="0">
                <a:solidFill>
                  <a:srgbClr val="FFFF00"/>
                </a:solidFill>
              </a:rPr>
              <a:t>輸入資料</a:t>
            </a:r>
            <a:r>
              <a:rPr lang="en-US" altLang="zh-TW" sz="3200" b="1" dirty="0">
                <a:solidFill>
                  <a:srgbClr val="FFFF00"/>
                </a:solidFill>
              </a:rPr>
              <a:t>+</a:t>
            </a:r>
            <a:r>
              <a:rPr lang="zh-TW" altLang="en-US" sz="3200" b="1" dirty="0">
                <a:solidFill>
                  <a:srgbClr val="FFFF00"/>
                </a:solidFill>
              </a:rPr>
              <a:t>權重</a:t>
            </a:r>
            <a:r>
              <a:rPr lang="zh-TW" altLang="en-US" sz="3200" b="1" dirty="0"/>
              <a:t>去計算特徵後再執行</a:t>
            </a:r>
            <a:r>
              <a:rPr lang="zh-TW" altLang="en-US" sz="3200" b="1" dirty="0">
                <a:solidFill>
                  <a:srgbClr val="FFFF00"/>
                </a:solidFill>
              </a:rPr>
              <a:t>非線性函數</a:t>
            </a:r>
            <a:r>
              <a:rPr lang="zh-TW" altLang="en-US" sz="3200" b="1" dirty="0"/>
              <a:t>再給下一層當輸入，最後輸出預測值跟真實值比較後算</a:t>
            </a:r>
            <a:r>
              <a:rPr lang="zh-TW" altLang="en-US" sz="3200" b="1" dirty="0">
                <a:solidFill>
                  <a:srgbClr val="FFFF00"/>
                </a:solidFill>
              </a:rPr>
              <a:t>損失函數</a:t>
            </a:r>
            <a:r>
              <a:rPr lang="zh-TW" altLang="en-US" sz="3200" b="1" dirty="0"/>
              <a:t>再透過</a:t>
            </a:r>
            <a:r>
              <a:rPr lang="zh-TW" altLang="en-US" sz="3200" b="1" dirty="0">
                <a:solidFill>
                  <a:srgbClr val="FFFF00"/>
                </a:solidFill>
              </a:rPr>
              <a:t>反向傳播</a:t>
            </a:r>
            <a:r>
              <a:rPr lang="zh-TW" altLang="en-US" sz="3200" b="1" dirty="0"/>
              <a:t>對每層做</a:t>
            </a:r>
            <a:r>
              <a:rPr lang="zh-TW" altLang="en-US" sz="3200" b="1" dirty="0">
                <a:solidFill>
                  <a:srgbClr val="FFFF00"/>
                </a:solidFill>
              </a:rPr>
              <a:t>梯度下降</a:t>
            </a:r>
            <a:r>
              <a:rPr lang="zh-TW" altLang="en-US" sz="3200" b="1" dirty="0"/>
              <a:t>，修改每一層的</a:t>
            </a:r>
            <a:r>
              <a:rPr lang="zh-TW" altLang="en-US" sz="3200" b="1" dirty="0">
                <a:solidFill>
                  <a:srgbClr val="FFFF00"/>
                </a:solidFill>
              </a:rPr>
              <a:t>權重和偏置</a:t>
            </a:r>
            <a:r>
              <a:rPr lang="zh-TW" altLang="en-US" sz="3200" b="1" dirty="0"/>
              <a:t>。</a:t>
            </a:r>
            <a:endParaRPr lang="en-US" altLang="zh-TW" sz="3200" b="1" dirty="0"/>
          </a:p>
        </p:txBody>
      </p:sp>
      <p:sp>
        <p:nvSpPr>
          <p:cNvPr id="2" name="文字版面配置區 2">
            <a:extLst>
              <a:ext uri="{FF2B5EF4-FFF2-40B4-BE49-F238E27FC236}">
                <a16:creationId xmlns:a16="http://schemas.microsoft.com/office/drawing/2014/main" id="{0915375A-2A84-32FA-C236-33D482E118C0}"/>
              </a:ext>
            </a:extLst>
          </p:cNvPr>
          <p:cNvSpPr txBox="1">
            <a:spLocks/>
          </p:cNvSpPr>
          <p:nvPr/>
        </p:nvSpPr>
        <p:spPr>
          <a:xfrm>
            <a:off x="1221105" y="-256860"/>
            <a:ext cx="5894070"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3.</a:t>
            </a:r>
            <a:r>
              <a:rPr lang="zh-TW" altLang="en-US" sz="4000" b="1" dirty="0">
                <a:effectLst>
                  <a:outerShdw blurRad="38100" dist="38100" dir="2700000" algn="tl">
                    <a:srgbClr val="000000">
                      <a:alpha val="43137"/>
                    </a:srgbClr>
                  </a:outerShdw>
                </a:effectLst>
              </a:rPr>
              <a:t>模型介紹</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深度學習模型</a:t>
            </a:r>
          </a:p>
        </p:txBody>
      </p:sp>
    </p:spTree>
    <p:extLst>
      <p:ext uri="{BB962C8B-B14F-4D97-AF65-F5344CB8AC3E}">
        <p14:creationId xmlns:p14="http://schemas.microsoft.com/office/powerpoint/2010/main" val="183700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y 22] 類神經網路(Neural Network)介紹 - iT 邦幫忙::一起幫忙解決難題，拯救 IT 人的一天">
            <a:extLst>
              <a:ext uri="{FF2B5EF4-FFF2-40B4-BE49-F238E27FC236}">
                <a16:creationId xmlns:a16="http://schemas.microsoft.com/office/drawing/2014/main" id="{7E1DDC4B-E08A-0C37-D14F-8C84FAD00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996" y="1723186"/>
            <a:ext cx="6991004" cy="4087794"/>
          </a:xfrm>
          <a:prstGeom prst="rect">
            <a:avLst/>
          </a:prstGeom>
          <a:noFill/>
          <a:extLst>
            <a:ext uri="{909E8E84-426E-40DD-AFC4-6F175D3DCCD1}">
              <a14:hiddenFill xmlns:a14="http://schemas.microsoft.com/office/drawing/2010/main">
                <a:solidFill>
                  <a:srgbClr val="FFFFFF"/>
                </a:solidFill>
              </a14:hiddenFill>
            </a:ext>
          </a:extLst>
        </p:spPr>
      </p:pic>
      <p:sp>
        <p:nvSpPr>
          <p:cNvPr id="4" name="文字版面配置區 2">
            <a:extLst>
              <a:ext uri="{FF2B5EF4-FFF2-40B4-BE49-F238E27FC236}">
                <a16:creationId xmlns:a16="http://schemas.microsoft.com/office/drawing/2014/main" id="{26D962E9-E875-BC2F-0A0E-84F8E6528B7E}"/>
              </a:ext>
            </a:extLst>
          </p:cNvPr>
          <p:cNvSpPr txBox="1">
            <a:spLocks/>
          </p:cNvSpPr>
          <p:nvPr/>
        </p:nvSpPr>
        <p:spPr>
          <a:xfrm>
            <a:off x="174603" y="3310117"/>
            <a:ext cx="3798644" cy="91393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000" b="1" dirty="0"/>
              <a:t>例</a:t>
            </a:r>
            <a:r>
              <a:rPr lang="en-US" altLang="zh-TW" sz="3000" b="1" dirty="0"/>
              <a:t>:</a:t>
            </a:r>
            <a:r>
              <a:rPr lang="zh-TW" altLang="en-US" sz="3000" b="1" dirty="0"/>
              <a:t>資料</a:t>
            </a:r>
            <a:r>
              <a:rPr lang="en-US" altLang="zh-TW" sz="3000" b="1" dirty="0"/>
              <a:t>=[</a:t>
            </a:r>
            <a:r>
              <a:rPr lang="zh-TW" altLang="en-US" sz="3000" b="1" dirty="0"/>
              <a:t>比賽影片</a:t>
            </a:r>
            <a:r>
              <a:rPr lang="en-US" altLang="zh-TW" sz="3000" b="1" dirty="0"/>
              <a:t>…]</a:t>
            </a:r>
          </a:p>
          <a:p>
            <a:pPr>
              <a:lnSpc>
                <a:spcPct val="150000"/>
              </a:lnSpc>
            </a:pPr>
            <a:endParaRPr lang="en-US" altLang="zh-TW" sz="3000" b="1" dirty="0"/>
          </a:p>
        </p:txBody>
      </p:sp>
      <p:sp>
        <p:nvSpPr>
          <p:cNvPr id="5" name="文字版面配置區 2">
            <a:extLst>
              <a:ext uri="{FF2B5EF4-FFF2-40B4-BE49-F238E27FC236}">
                <a16:creationId xmlns:a16="http://schemas.microsoft.com/office/drawing/2014/main" id="{8F4D9F3A-D740-9574-5908-B72B01653D35}"/>
              </a:ext>
            </a:extLst>
          </p:cNvPr>
          <p:cNvSpPr txBox="1">
            <a:spLocks/>
          </p:cNvSpPr>
          <p:nvPr/>
        </p:nvSpPr>
        <p:spPr>
          <a:xfrm>
            <a:off x="10360113" y="979445"/>
            <a:ext cx="1665631" cy="74374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t>反向傳播</a:t>
            </a:r>
            <a:endParaRPr lang="en-US" altLang="zh-TW" sz="2800" b="1" dirty="0"/>
          </a:p>
          <a:p>
            <a:pPr>
              <a:lnSpc>
                <a:spcPct val="150000"/>
              </a:lnSpc>
            </a:pPr>
            <a:endParaRPr lang="en-US" altLang="zh-TW" sz="2800" b="1" dirty="0"/>
          </a:p>
        </p:txBody>
      </p:sp>
      <p:sp>
        <p:nvSpPr>
          <p:cNvPr id="6" name="文字版面配置區 2">
            <a:extLst>
              <a:ext uri="{FF2B5EF4-FFF2-40B4-BE49-F238E27FC236}">
                <a16:creationId xmlns:a16="http://schemas.microsoft.com/office/drawing/2014/main" id="{B721965E-AAC9-C537-07DD-0E19EDDDFC57}"/>
              </a:ext>
            </a:extLst>
          </p:cNvPr>
          <p:cNvSpPr txBox="1">
            <a:spLocks/>
          </p:cNvSpPr>
          <p:nvPr/>
        </p:nvSpPr>
        <p:spPr>
          <a:xfrm>
            <a:off x="6114923" y="979444"/>
            <a:ext cx="1665631" cy="74374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t>梯度下降</a:t>
            </a:r>
            <a:endParaRPr lang="en-US" altLang="zh-TW" sz="2800" b="1" dirty="0"/>
          </a:p>
        </p:txBody>
      </p:sp>
      <p:cxnSp>
        <p:nvCxnSpPr>
          <p:cNvPr id="8" name="直線單箭頭接點 7">
            <a:extLst>
              <a:ext uri="{FF2B5EF4-FFF2-40B4-BE49-F238E27FC236}">
                <a16:creationId xmlns:a16="http://schemas.microsoft.com/office/drawing/2014/main" id="{598953BA-76F3-8673-6B90-9185A80D248A}"/>
              </a:ext>
            </a:extLst>
          </p:cNvPr>
          <p:cNvCxnSpPr>
            <a:stCxn id="5" idx="1"/>
          </p:cNvCxnSpPr>
          <p:nvPr/>
        </p:nvCxnSpPr>
        <p:spPr>
          <a:xfrm flipH="1">
            <a:off x="7644938" y="1351316"/>
            <a:ext cx="2715175" cy="4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字版面配置區 2">
            <a:extLst>
              <a:ext uri="{FF2B5EF4-FFF2-40B4-BE49-F238E27FC236}">
                <a16:creationId xmlns:a16="http://schemas.microsoft.com/office/drawing/2014/main" id="{E3E89A56-8879-EC78-6CBB-F7025FE789AB}"/>
              </a:ext>
            </a:extLst>
          </p:cNvPr>
          <p:cNvSpPr txBox="1">
            <a:spLocks/>
          </p:cNvSpPr>
          <p:nvPr/>
        </p:nvSpPr>
        <p:spPr>
          <a:xfrm>
            <a:off x="10360113" y="421639"/>
            <a:ext cx="1665631" cy="74374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t>損失函數</a:t>
            </a:r>
            <a:endParaRPr lang="en-US" altLang="zh-TW" sz="2800" b="1" dirty="0"/>
          </a:p>
        </p:txBody>
      </p:sp>
      <p:sp>
        <p:nvSpPr>
          <p:cNvPr id="10" name="文字版面配置區 2">
            <a:extLst>
              <a:ext uri="{FF2B5EF4-FFF2-40B4-BE49-F238E27FC236}">
                <a16:creationId xmlns:a16="http://schemas.microsoft.com/office/drawing/2014/main" id="{1A084935-8397-A126-0D2B-0F5E2FF87B3A}"/>
              </a:ext>
            </a:extLst>
          </p:cNvPr>
          <p:cNvSpPr txBox="1">
            <a:spLocks/>
          </p:cNvSpPr>
          <p:nvPr/>
        </p:nvSpPr>
        <p:spPr>
          <a:xfrm>
            <a:off x="4180986" y="2753395"/>
            <a:ext cx="604532" cy="2027376"/>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t>訓練集</a:t>
            </a:r>
            <a:endParaRPr lang="en-US" altLang="zh-TW" sz="2800" b="1" dirty="0"/>
          </a:p>
        </p:txBody>
      </p:sp>
      <p:sp>
        <p:nvSpPr>
          <p:cNvPr id="11" name="文字版面配置區 2">
            <a:extLst>
              <a:ext uri="{FF2B5EF4-FFF2-40B4-BE49-F238E27FC236}">
                <a16:creationId xmlns:a16="http://schemas.microsoft.com/office/drawing/2014/main" id="{70AF9223-EF22-9634-96B8-4549796CE2FF}"/>
              </a:ext>
            </a:extLst>
          </p:cNvPr>
          <p:cNvSpPr txBox="1">
            <a:spLocks/>
          </p:cNvSpPr>
          <p:nvPr/>
        </p:nvSpPr>
        <p:spPr>
          <a:xfrm>
            <a:off x="1231265" y="-206358"/>
            <a:ext cx="5929457"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3.</a:t>
            </a:r>
            <a:r>
              <a:rPr lang="zh-TW" altLang="en-US" sz="4000" b="1" dirty="0">
                <a:effectLst>
                  <a:outerShdw blurRad="38100" dist="38100" dir="2700000" algn="tl">
                    <a:srgbClr val="000000">
                      <a:alpha val="43137"/>
                    </a:srgbClr>
                  </a:outerShdw>
                </a:effectLst>
              </a:rPr>
              <a:t>模型介紹</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深度學習模型</a:t>
            </a:r>
          </a:p>
        </p:txBody>
      </p:sp>
      <p:sp>
        <p:nvSpPr>
          <p:cNvPr id="2" name="文字版面配置區 2">
            <a:extLst>
              <a:ext uri="{FF2B5EF4-FFF2-40B4-BE49-F238E27FC236}">
                <a16:creationId xmlns:a16="http://schemas.microsoft.com/office/drawing/2014/main" id="{6A7C6D90-6616-9C6C-5DD0-107A3164A049}"/>
              </a:ext>
            </a:extLst>
          </p:cNvPr>
          <p:cNvSpPr txBox="1">
            <a:spLocks/>
          </p:cNvSpPr>
          <p:nvPr/>
        </p:nvSpPr>
        <p:spPr>
          <a:xfrm>
            <a:off x="7160722" y="5652912"/>
            <a:ext cx="968432" cy="125362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solidFill>
                  <a:schemeClr val="accent6"/>
                </a:solidFill>
              </a:rPr>
              <a:t>球、手等</a:t>
            </a:r>
            <a:endParaRPr lang="en-US" altLang="zh-TW" sz="2800" b="1" dirty="0">
              <a:solidFill>
                <a:schemeClr val="accent6"/>
              </a:solidFill>
            </a:endParaRPr>
          </a:p>
        </p:txBody>
      </p:sp>
      <p:sp>
        <p:nvSpPr>
          <p:cNvPr id="7" name="文字版面配置區 2">
            <a:extLst>
              <a:ext uri="{FF2B5EF4-FFF2-40B4-BE49-F238E27FC236}">
                <a16:creationId xmlns:a16="http://schemas.microsoft.com/office/drawing/2014/main" id="{B8185C1C-1022-495D-5A85-FB7483AFD93A}"/>
              </a:ext>
            </a:extLst>
          </p:cNvPr>
          <p:cNvSpPr txBox="1">
            <a:spLocks/>
          </p:cNvSpPr>
          <p:nvPr/>
        </p:nvSpPr>
        <p:spPr>
          <a:xfrm>
            <a:off x="8212282" y="5651168"/>
            <a:ext cx="968432" cy="125362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solidFill>
                  <a:schemeClr val="accent6"/>
                </a:solidFill>
              </a:rPr>
              <a:t>手部動作</a:t>
            </a:r>
            <a:endParaRPr lang="en-US" altLang="zh-TW" sz="2800" b="1" dirty="0">
              <a:solidFill>
                <a:schemeClr val="accent6"/>
              </a:solidFill>
            </a:endParaRPr>
          </a:p>
        </p:txBody>
      </p:sp>
      <p:sp>
        <p:nvSpPr>
          <p:cNvPr id="12" name="文字版面配置區 2">
            <a:extLst>
              <a:ext uri="{FF2B5EF4-FFF2-40B4-BE49-F238E27FC236}">
                <a16:creationId xmlns:a16="http://schemas.microsoft.com/office/drawing/2014/main" id="{22027274-6B0E-3731-675C-C884AF4E91A4}"/>
              </a:ext>
            </a:extLst>
          </p:cNvPr>
          <p:cNvSpPr txBox="1">
            <a:spLocks/>
          </p:cNvSpPr>
          <p:nvPr/>
        </p:nvSpPr>
        <p:spPr>
          <a:xfrm>
            <a:off x="9263842" y="5651168"/>
            <a:ext cx="968432" cy="125362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solidFill>
                  <a:schemeClr val="accent6"/>
                </a:solidFill>
              </a:rPr>
              <a:t>上籃投籃</a:t>
            </a:r>
            <a:endParaRPr lang="en-US" altLang="zh-TW" sz="2800" b="1" dirty="0">
              <a:solidFill>
                <a:schemeClr val="accent6"/>
              </a:solidFill>
            </a:endParaRPr>
          </a:p>
        </p:txBody>
      </p:sp>
      <p:sp>
        <p:nvSpPr>
          <p:cNvPr id="13" name="文字版面配置區 2">
            <a:extLst>
              <a:ext uri="{FF2B5EF4-FFF2-40B4-BE49-F238E27FC236}">
                <a16:creationId xmlns:a16="http://schemas.microsoft.com/office/drawing/2014/main" id="{9A65EEBD-C84D-88D6-D29F-DBACB98CE637}"/>
              </a:ext>
            </a:extLst>
          </p:cNvPr>
          <p:cNvSpPr txBox="1">
            <a:spLocks/>
          </p:cNvSpPr>
          <p:nvPr/>
        </p:nvSpPr>
        <p:spPr>
          <a:xfrm>
            <a:off x="11057312" y="5942138"/>
            <a:ext cx="968432" cy="125362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solidFill>
                  <a:schemeClr val="accent6"/>
                </a:solidFill>
              </a:rPr>
              <a:t>勝率</a:t>
            </a:r>
            <a:endParaRPr lang="en-US" altLang="zh-TW" sz="2800" b="1" dirty="0">
              <a:solidFill>
                <a:schemeClr val="accent6"/>
              </a:solidFill>
            </a:endParaRPr>
          </a:p>
        </p:txBody>
      </p:sp>
    </p:spTree>
    <p:extLst>
      <p:ext uri="{BB962C8B-B14F-4D97-AF65-F5344CB8AC3E}">
        <p14:creationId xmlns:p14="http://schemas.microsoft.com/office/powerpoint/2010/main" val="266170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85F3B-D4C1-3979-8317-DC31642F207E}"/>
            </a:ext>
          </a:extLst>
        </p:cNvPr>
        <p:cNvGrpSpPr/>
        <p:nvPr/>
      </p:nvGrpSpPr>
      <p:grpSpPr>
        <a:xfrm>
          <a:off x="0" y="0"/>
          <a:ext cx="0" cy="0"/>
          <a:chOff x="0" y="0"/>
          <a:chExt cx="0" cy="0"/>
        </a:xfrm>
      </p:grpSpPr>
      <p:sp>
        <p:nvSpPr>
          <p:cNvPr id="2" name="文字版面配置區 2">
            <a:extLst>
              <a:ext uri="{FF2B5EF4-FFF2-40B4-BE49-F238E27FC236}">
                <a16:creationId xmlns:a16="http://schemas.microsoft.com/office/drawing/2014/main" id="{B70C791F-C9AF-9839-873C-E80ABEAECEAA}"/>
              </a:ext>
            </a:extLst>
          </p:cNvPr>
          <p:cNvSpPr txBox="1">
            <a:spLocks/>
          </p:cNvSpPr>
          <p:nvPr/>
        </p:nvSpPr>
        <p:spPr>
          <a:xfrm>
            <a:off x="1068706" y="1120775"/>
            <a:ext cx="10381614" cy="1722572"/>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統計模型 </a:t>
            </a:r>
            <a:r>
              <a:rPr lang="en-US" altLang="zh-TW" sz="3200" b="1" dirty="0"/>
              <a:t>-</a:t>
            </a:r>
            <a:r>
              <a:rPr lang="zh-TW" altLang="en-US" sz="3200" b="1" dirty="0"/>
              <a:t> 優</a:t>
            </a:r>
            <a:r>
              <a:rPr lang="en-US" altLang="zh-TW" sz="3200" b="1" dirty="0"/>
              <a:t>:</a:t>
            </a:r>
            <a:r>
              <a:rPr lang="zh-TW" altLang="en-US" sz="3200" b="1" dirty="0"/>
              <a:t>資料集少、易解釋  缺</a:t>
            </a:r>
            <a:r>
              <a:rPr lang="en-US" altLang="zh-TW" sz="3200" b="1" dirty="0"/>
              <a:t>:</a:t>
            </a:r>
            <a:r>
              <a:rPr lang="zh-TW" altLang="en-US" sz="3200" b="1" dirty="0"/>
              <a:t>人工擷取特徵、無法捕捉複雜關係 </a:t>
            </a:r>
            <a:endParaRPr lang="en-US" altLang="zh-TW" sz="3200" b="1" dirty="0"/>
          </a:p>
          <a:p>
            <a:pPr>
              <a:lnSpc>
                <a:spcPct val="150000"/>
              </a:lnSpc>
            </a:pPr>
            <a:endParaRPr lang="en-US" altLang="zh-TW" sz="3200" b="1" dirty="0"/>
          </a:p>
          <a:p>
            <a:pPr>
              <a:lnSpc>
                <a:spcPct val="150000"/>
              </a:lnSpc>
            </a:pPr>
            <a:endParaRPr lang="en-US" altLang="zh-TW" sz="3200" b="1" dirty="0"/>
          </a:p>
        </p:txBody>
      </p:sp>
      <p:sp>
        <p:nvSpPr>
          <p:cNvPr id="3" name="文字版面配置區 2">
            <a:extLst>
              <a:ext uri="{FF2B5EF4-FFF2-40B4-BE49-F238E27FC236}">
                <a16:creationId xmlns:a16="http://schemas.microsoft.com/office/drawing/2014/main" id="{107C84FE-177F-1499-D270-A03B5F693C55}"/>
              </a:ext>
            </a:extLst>
          </p:cNvPr>
          <p:cNvSpPr txBox="1">
            <a:spLocks/>
          </p:cNvSpPr>
          <p:nvPr/>
        </p:nvSpPr>
        <p:spPr>
          <a:xfrm>
            <a:off x="1139825" y="-50802"/>
            <a:ext cx="4013199"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4.</a:t>
            </a:r>
            <a:r>
              <a:rPr lang="zh-TW" altLang="en-US" sz="4000" b="1" dirty="0">
                <a:effectLst>
                  <a:outerShdw blurRad="38100" dist="38100" dir="2700000" algn="tl">
                    <a:srgbClr val="000000">
                      <a:alpha val="43137"/>
                    </a:srgbClr>
                  </a:outerShdw>
                </a:effectLst>
              </a:rPr>
              <a:t>模型介紹</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結論</a:t>
            </a:r>
          </a:p>
        </p:txBody>
      </p:sp>
      <p:sp>
        <p:nvSpPr>
          <p:cNvPr id="8" name="文字方塊 7">
            <a:extLst>
              <a:ext uri="{FF2B5EF4-FFF2-40B4-BE49-F238E27FC236}">
                <a16:creationId xmlns:a16="http://schemas.microsoft.com/office/drawing/2014/main" id="{47453E31-8999-694D-E763-0181E5670B14}"/>
              </a:ext>
            </a:extLst>
          </p:cNvPr>
          <p:cNvSpPr txBox="1"/>
          <p:nvPr/>
        </p:nvSpPr>
        <p:spPr>
          <a:xfrm>
            <a:off x="1068706" y="2843346"/>
            <a:ext cx="10306050" cy="1488806"/>
          </a:xfrm>
          <a:prstGeom prst="rect">
            <a:avLst/>
          </a:prstGeom>
          <a:noFill/>
        </p:spPr>
        <p:txBody>
          <a:bodyPr wrap="square">
            <a:spAutoFit/>
          </a:bodyPr>
          <a:lstStyle/>
          <a:p>
            <a:pPr>
              <a:lnSpc>
                <a:spcPct val="150000"/>
              </a:lnSpc>
            </a:pPr>
            <a:r>
              <a:rPr lang="zh-TW" altLang="en-US" sz="3200" b="1" dirty="0"/>
              <a:t>機器學習模型 </a:t>
            </a:r>
            <a:r>
              <a:rPr lang="en-US" altLang="zh-TW" sz="3200" b="1" dirty="0"/>
              <a:t>-</a:t>
            </a:r>
            <a:r>
              <a:rPr lang="zh-TW" altLang="en-US" sz="3200" b="1" dirty="0"/>
              <a:t> 優</a:t>
            </a:r>
            <a:r>
              <a:rPr lang="en-US" altLang="zh-TW" sz="3200" b="1" dirty="0"/>
              <a:t>:</a:t>
            </a:r>
            <a:r>
              <a:rPr lang="zh-TW" altLang="en-US" sz="3200" b="1" dirty="0"/>
              <a:t>資料集比深度學習少、準度優於統計模型  缺</a:t>
            </a:r>
            <a:r>
              <a:rPr lang="en-US" altLang="zh-TW" sz="3200" b="1" dirty="0"/>
              <a:t>:</a:t>
            </a:r>
            <a:r>
              <a:rPr lang="zh-TW" altLang="en-US" sz="3200" b="1" dirty="0"/>
              <a:t>人工擷取特徵、無法捕捉複雜關係</a:t>
            </a:r>
            <a:endParaRPr lang="en-US" altLang="zh-TW" sz="3200" b="1" dirty="0"/>
          </a:p>
        </p:txBody>
      </p:sp>
      <p:sp>
        <p:nvSpPr>
          <p:cNvPr id="9" name="文字版面配置區 2">
            <a:extLst>
              <a:ext uri="{FF2B5EF4-FFF2-40B4-BE49-F238E27FC236}">
                <a16:creationId xmlns:a16="http://schemas.microsoft.com/office/drawing/2014/main" id="{7AE22206-E975-0E74-7C85-D44338E6D782}"/>
              </a:ext>
            </a:extLst>
          </p:cNvPr>
          <p:cNvSpPr txBox="1">
            <a:spLocks/>
          </p:cNvSpPr>
          <p:nvPr/>
        </p:nvSpPr>
        <p:spPr>
          <a:xfrm>
            <a:off x="1068706" y="4605655"/>
            <a:ext cx="10229214" cy="1722572"/>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深度學習模型 </a:t>
            </a:r>
            <a:r>
              <a:rPr lang="en-US" altLang="zh-TW" sz="3200" b="1" dirty="0"/>
              <a:t>-</a:t>
            </a:r>
            <a:r>
              <a:rPr lang="zh-TW" altLang="en-US" sz="3200" b="1" dirty="0"/>
              <a:t> 優</a:t>
            </a:r>
            <a:r>
              <a:rPr lang="en-US" altLang="zh-TW" sz="3200" b="1" dirty="0"/>
              <a:t>:</a:t>
            </a:r>
            <a:r>
              <a:rPr lang="zh-TW" altLang="en-US" sz="3200" b="1" dirty="0"/>
              <a:t>能處理複雜關係、自動擷取特徵  缺</a:t>
            </a:r>
            <a:r>
              <a:rPr lang="en-US" altLang="zh-TW" sz="3200" b="1" dirty="0"/>
              <a:t>:</a:t>
            </a:r>
            <a:r>
              <a:rPr lang="zh-TW" altLang="en-US" sz="3200" b="1" dirty="0"/>
              <a:t>大量資料集、黑箱問題。</a:t>
            </a:r>
            <a:endParaRPr lang="en-US" altLang="zh-TW" sz="3200" b="1" dirty="0"/>
          </a:p>
          <a:p>
            <a:pPr>
              <a:lnSpc>
                <a:spcPct val="150000"/>
              </a:lnSpc>
            </a:pPr>
            <a:endParaRPr lang="en-US" altLang="zh-TW" sz="3200" b="1" dirty="0"/>
          </a:p>
          <a:p>
            <a:pPr>
              <a:lnSpc>
                <a:spcPct val="150000"/>
              </a:lnSpc>
            </a:pPr>
            <a:endParaRPr lang="en-US" altLang="zh-TW" sz="3200" b="1" dirty="0"/>
          </a:p>
        </p:txBody>
      </p:sp>
    </p:spTree>
    <p:extLst>
      <p:ext uri="{BB962C8B-B14F-4D97-AF65-F5344CB8AC3E}">
        <p14:creationId xmlns:p14="http://schemas.microsoft.com/office/powerpoint/2010/main" val="143461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07CC5-A040-BD91-F187-F79B876ED50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A3BDDCA-FBCA-D3CB-6048-DC9E35526918}"/>
              </a:ext>
            </a:extLst>
          </p:cNvPr>
          <p:cNvSpPr>
            <a:spLocks noGrp="1"/>
          </p:cNvSpPr>
          <p:nvPr>
            <p:ph type="title"/>
          </p:nvPr>
        </p:nvSpPr>
        <p:spPr>
          <a:xfrm>
            <a:off x="322591" y="1323975"/>
            <a:ext cx="11546818" cy="3429000"/>
          </a:xfrm>
        </p:spPr>
        <p:txBody>
          <a:bodyPr>
            <a:normAutofit/>
          </a:bodyPr>
          <a:lstStyle/>
          <a:p>
            <a:pPr algn="ctr"/>
            <a:r>
              <a:rPr lang="zh-TW" altLang="en-US" sz="9600" b="1" dirty="0">
                <a:effectLst>
                  <a:outerShdw blurRad="38100" dist="38100" dir="2700000" algn="tl">
                    <a:srgbClr val="000000">
                      <a:alpha val="43137"/>
                    </a:srgbClr>
                  </a:outerShdw>
                </a:effectLst>
              </a:rPr>
              <a:t>現今做法 </a:t>
            </a:r>
            <a:r>
              <a:rPr lang="en-US" altLang="zh-TW" sz="9600" b="1" dirty="0">
                <a:effectLst>
                  <a:outerShdw blurRad="38100" dist="38100" dir="2700000" algn="tl">
                    <a:srgbClr val="000000">
                      <a:alpha val="43137"/>
                    </a:srgbClr>
                  </a:outerShdw>
                </a:effectLst>
              </a:rPr>
              <a:t>&amp;</a:t>
            </a:r>
            <a:r>
              <a:rPr lang="zh-TW" altLang="en-US" sz="9600" b="1" dirty="0">
                <a:effectLst>
                  <a:outerShdw blurRad="38100" dist="38100" dir="2700000" algn="tl">
                    <a:srgbClr val="000000">
                      <a:alpha val="43137"/>
                    </a:srgbClr>
                  </a:outerShdw>
                </a:effectLst>
              </a:rPr>
              <a:t> 混和架構</a:t>
            </a:r>
          </a:p>
        </p:txBody>
      </p:sp>
    </p:spTree>
    <p:extLst>
      <p:ext uri="{BB962C8B-B14F-4D97-AF65-F5344CB8AC3E}">
        <p14:creationId xmlns:p14="http://schemas.microsoft.com/office/powerpoint/2010/main" val="119362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9EB74-9585-A2C1-3799-F20010A8F088}"/>
            </a:ext>
          </a:extLst>
        </p:cNvPr>
        <p:cNvGrpSpPr/>
        <p:nvPr/>
      </p:nvGrpSpPr>
      <p:grpSpPr>
        <a:xfrm>
          <a:off x="0" y="0"/>
          <a:ext cx="0" cy="0"/>
          <a:chOff x="0" y="0"/>
          <a:chExt cx="0" cy="0"/>
        </a:xfrm>
      </p:grpSpPr>
      <p:sp>
        <p:nvSpPr>
          <p:cNvPr id="2" name="文字版面配置區 2">
            <a:extLst>
              <a:ext uri="{FF2B5EF4-FFF2-40B4-BE49-F238E27FC236}">
                <a16:creationId xmlns:a16="http://schemas.microsoft.com/office/drawing/2014/main" id="{BD495EE0-F71A-40DD-067F-58BC34FA39D8}"/>
              </a:ext>
            </a:extLst>
          </p:cNvPr>
          <p:cNvSpPr txBox="1">
            <a:spLocks/>
          </p:cNvSpPr>
          <p:nvPr/>
        </p:nvSpPr>
        <p:spPr>
          <a:xfrm>
            <a:off x="1139826" y="1045960"/>
            <a:ext cx="10938567" cy="3110404"/>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機器學習 </a:t>
            </a:r>
            <a:r>
              <a:rPr lang="en-US" altLang="zh-TW" sz="3200" b="1" dirty="0"/>
              <a:t>+</a:t>
            </a:r>
            <a:r>
              <a:rPr lang="zh-TW" altLang="en-US" sz="3200" b="1" dirty="0"/>
              <a:t> 深度學習 混和架構</a:t>
            </a:r>
            <a:r>
              <a:rPr lang="en-US" altLang="zh-TW" sz="3200" b="1" dirty="0"/>
              <a:t>:</a:t>
            </a:r>
            <a:r>
              <a:rPr lang="zh-TW" altLang="en-US" sz="3200" b="1" dirty="0"/>
              <a:t> </a:t>
            </a:r>
            <a:endParaRPr lang="en-US" altLang="zh-TW" sz="3200" b="1" dirty="0"/>
          </a:p>
          <a:p>
            <a:pPr>
              <a:lnSpc>
                <a:spcPct val="150000"/>
              </a:lnSpc>
            </a:pPr>
            <a:r>
              <a:rPr lang="zh-TW" altLang="en-US" sz="3200" b="1" dirty="0"/>
              <a:t>資料蒐集 </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zh-TW" altLang="en-US" sz="3200" b="1" dirty="0">
                <a:solidFill>
                  <a:srgbClr val="FFFF00"/>
                </a:solidFill>
                <a:sym typeface="Wingdings" panose="05000000000000000000" pitchFamily="2" charset="2"/>
              </a:rPr>
              <a:t>深度學習抽取特徵</a:t>
            </a:r>
            <a:r>
              <a:rPr lang="en-US" altLang="zh-TW" sz="3200" b="1" dirty="0">
                <a:solidFill>
                  <a:srgbClr val="FFFF00"/>
                </a:solidFill>
                <a:sym typeface="Wingdings" panose="05000000000000000000" pitchFamily="2" charset="2"/>
              </a:rPr>
              <a:t>(</a:t>
            </a:r>
            <a:r>
              <a:rPr lang="zh-TW" altLang="en-US" sz="3200" b="1" dirty="0">
                <a:solidFill>
                  <a:srgbClr val="FFFF00"/>
                </a:solidFill>
                <a:sym typeface="Wingdings" panose="05000000000000000000" pitchFamily="2" charset="2"/>
              </a:rPr>
              <a:t>訓練完</a:t>
            </a:r>
            <a:r>
              <a:rPr lang="en-US" altLang="zh-TW" sz="3200" b="1" dirty="0">
                <a:solidFill>
                  <a:srgbClr val="FFFF00"/>
                </a:solidFill>
                <a:sym typeface="Wingdings" panose="05000000000000000000" pitchFamily="2" charset="2"/>
              </a:rPr>
              <a:t>)</a:t>
            </a:r>
            <a:r>
              <a:rPr lang="zh-TW" altLang="en-US" sz="3200" b="1" dirty="0">
                <a:solidFill>
                  <a:srgbClr val="FFFF00"/>
                </a:solidFill>
                <a:sym typeface="Wingdings" panose="05000000000000000000" pitchFamily="2" charset="2"/>
              </a:rPr>
              <a:t> </a:t>
            </a:r>
            <a:r>
              <a:rPr lang="en-US" altLang="zh-TW" sz="3200" b="1" dirty="0">
                <a:sym typeface="Wingdings" panose="05000000000000000000" pitchFamily="2" charset="2"/>
              </a:rPr>
              <a:t></a:t>
            </a:r>
            <a:r>
              <a:rPr lang="zh-TW" altLang="en-US" sz="3200" b="1" dirty="0">
                <a:sym typeface="Wingdings" panose="05000000000000000000" pitchFamily="2" charset="2"/>
              </a:rPr>
              <a:t> 高維特徵 </a:t>
            </a:r>
            <a:r>
              <a:rPr lang="en-US" altLang="zh-TW" sz="3200" b="1" dirty="0">
                <a:sym typeface="Wingdings" panose="05000000000000000000" pitchFamily="2" charset="2"/>
              </a:rPr>
              <a:t></a:t>
            </a:r>
            <a:r>
              <a:rPr lang="zh-TW" altLang="en-US" sz="3200" b="1" dirty="0">
                <a:sym typeface="Wingdings" panose="05000000000000000000" pitchFamily="2" charset="2"/>
              </a:rPr>
              <a:t> 特徵降維 </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zh-TW" altLang="en-US" sz="3200" b="1" dirty="0">
                <a:solidFill>
                  <a:srgbClr val="FFFF00"/>
                </a:solidFill>
                <a:sym typeface="Wingdings" panose="05000000000000000000" pitchFamily="2" charset="2"/>
              </a:rPr>
              <a:t>低維特徵 </a:t>
            </a:r>
            <a:r>
              <a:rPr lang="en-US" altLang="zh-TW" sz="3200" b="1" dirty="0">
                <a:solidFill>
                  <a:srgbClr val="FFFF00"/>
                </a:solidFill>
                <a:sym typeface="Wingdings" panose="05000000000000000000" pitchFamily="2" charset="2"/>
              </a:rPr>
              <a:t>+</a:t>
            </a:r>
            <a:r>
              <a:rPr lang="zh-TW" altLang="en-US" sz="3200" b="1" dirty="0">
                <a:solidFill>
                  <a:srgbClr val="FFFF00"/>
                </a:solidFill>
                <a:sym typeface="Wingdings" panose="05000000000000000000" pitchFamily="2" charset="2"/>
              </a:rPr>
              <a:t> 人工特徵擷取 </a:t>
            </a:r>
            <a:r>
              <a:rPr lang="en-US" altLang="zh-TW" sz="3200" b="1" dirty="0">
                <a:sym typeface="Wingdings" panose="05000000000000000000" pitchFamily="2" charset="2"/>
              </a:rPr>
              <a:t></a:t>
            </a:r>
            <a:r>
              <a:rPr lang="zh-TW" altLang="en-US" sz="3200" b="1" dirty="0">
                <a:sym typeface="Wingdings" panose="05000000000000000000" pitchFamily="2" charset="2"/>
              </a:rPr>
              <a:t> 機器學習訓練 </a:t>
            </a:r>
            <a:r>
              <a:rPr lang="en-US" altLang="zh-TW" sz="3200" b="1" dirty="0">
                <a:sym typeface="Wingdings" panose="05000000000000000000" pitchFamily="2" charset="2"/>
              </a:rPr>
              <a:t></a:t>
            </a:r>
            <a:r>
              <a:rPr lang="zh-TW" altLang="en-US" sz="3200" b="1" dirty="0">
                <a:sym typeface="Wingdings" panose="05000000000000000000" pitchFamily="2" charset="2"/>
              </a:rPr>
              <a:t> 預測值</a:t>
            </a:r>
            <a:endParaRPr lang="en-US" altLang="zh-TW" sz="3200" b="1" dirty="0"/>
          </a:p>
          <a:p>
            <a:pPr>
              <a:lnSpc>
                <a:spcPct val="150000"/>
              </a:lnSpc>
            </a:pPr>
            <a:endParaRPr lang="en-US" altLang="zh-TW" sz="3200" b="1" dirty="0"/>
          </a:p>
          <a:p>
            <a:pPr>
              <a:lnSpc>
                <a:spcPct val="150000"/>
              </a:lnSpc>
            </a:pPr>
            <a:endParaRPr lang="en-US" altLang="zh-TW" sz="3200" b="1" dirty="0"/>
          </a:p>
        </p:txBody>
      </p:sp>
      <p:sp>
        <p:nvSpPr>
          <p:cNvPr id="3" name="文字版面配置區 2">
            <a:extLst>
              <a:ext uri="{FF2B5EF4-FFF2-40B4-BE49-F238E27FC236}">
                <a16:creationId xmlns:a16="http://schemas.microsoft.com/office/drawing/2014/main" id="{6B50AA58-D4CC-14F6-3710-9E37AAC4DC71}"/>
              </a:ext>
            </a:extLst>
          </p:cNvPr>
          <p:cNvSpPr txBox="1">
            <a:spLocks/>
          </p:cNvSpPr>
          <p:nvPr/>
        </p:nvSpPr>
        <p:spPr>
          <a:xfrm>
            <a:off x="1139826" y="-50802"/>
            <a:ext cx="7575549"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1.</a:t>
            </a:r>
            <a:r>
              <a:rPr lang="zh-TW" altLang="en-US" sz="4000" b="1" dirty="0">
                <a:effectLst>
                  <a:outerShdw blurRad="38100" dist="38100" dir="2700000" algn="tl">
                    <a:srgbClr val="000000">
                      <a:alpha val="43137"/>
                    </a:srgbClr>
                  </a:outerShdw>
                </a:effectLst>
              </a:rPr>
              <a:t>混和架構</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機器學習 </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 深度學習</a:t>
            </a:r>
          </a:p>
        </p:txBody>
      </p:sp>
      <p:sp>
        <p:nvSpPr>
          <p:cNvPr id="6" name="文字版面配置區 2">
            <a:extLst>
              <a:ext uri="{FF2B5EF4-FFF2-40B4-BE49-F238E27FC236}">
                <a16:creationId xmlns:a16="http://schemas.microsoft.com/office/drawing/2014/main" id="{1A28D015-71BA-1929-9146-1DABDD2103FC}"/>
              </a:ext>
            </a:extLst>
          </p:cNvPr>
          <p:cNvSpPr txBox="1">
            <a:spLocks/>
          </p:cNvSpPr>
          <p:nvPr/>
        </p:nvSpPr>
        <p:spPr>
          <a:xfrm>
            <a:off x="1139826" y="5411585"/>
            <a:ext cx="8586065" cy="100584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endParaRPr lang="en-US" altLang="zh-TW" sz="3200" b="1" dirty="0"/>
          </a:p>
        </p:txBody>
      </p:sp>
      <p:sp>
        <p:nvSpPr>
          <p:cNvPr id="7" name="文字版面配置區 2">
            <a:extLst>
              <a:ext uri="{FF2B5EF4-FFF2-40B4-BE49-F238E27FC236}">
                <a16:creationId xmlns:a16="http://schemas.microsoft.com/office/drawing/2014/main" id="{CC8B815B-55C2-544D-E804-70E965E512C3}"/>
              </a:ext>
            </a:extLst>
          </p:cNvPr>
          <p:cNvSpPr txBox="1">
            <a:spLocks/>
          </p:cNvSpPr>
          <p:nvPr/>
        </p:nvSpPr>
        <p:spPr>
          <a:xfrm>
            <a:off x="1139826" y="4599711"/>
            <a:ext cx="10021396" cy="100584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優</a:t>
            </a:r>
            <a:r>
              <a:rPr lang="en-US" altLang="zh-TW" sz="3200" b="1" dirty="0"/>
              <a:t>:DL</a:t>
            </a:r>
            <a:r>
              <a:rPr lang="zh-TW" altLang="en-US" sz="3200" b="1" dirty="0"/>
              <a:t>補足</a:t>
            </a:r>
            <a:r>
              <a:rPr lang="en-US" altLang="zh-TW" sz="3200" b="1" dirty="0"/>
              <a:t>ML</a:t>
            </a:r>
            <a:r>
              <a:rPr lang="zh-TW" altLang="en-US" sz="3200" b="1" dirty="0"/>
              <a:t>沒有的圖片影片特徵  缺</a:t>
            </a:r>
            <a:r>
              <a:rPr lang="en-US" altLang="zh-TW" sz="3200" b="1" dirty="0"/>
              <a:t>:</a:t>
            </a:r>
            <a:r>
              <a:rPr lang="zh-TW" altLang="en-US" sz="3200" b="1" dirty="0"/>
              <a:t>模組整合複雜</a:t>
            </a:r>
            <a:endParaRPr lang="en-US" altLang="zh-TW" sz="3200" b="1" dirty="0"/>
          </a:p>
        </p:txBody>
      </p:sp>
    </p:spTree>
    <p:extLst>
      <p:ext uri="{BB962C8B-B14F-4D97-AF65-F5344CB8AC3E}">
        <p14:creationId xmlns:p14="http://schemas.microsoft.com/office/powerpoint/2010/main" val="205361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19774-89E9-C2AF-6569-07EAD56791B1}"/>
            </a:ext>
          </a:extLst>
        </p:cNvPr>
        <p:cNvGrpSpPr/>
        <p:nvPr/>
      </p:nvGrpSpPr>
      <p:grpSpPr>
        <a:xfrm>
          <a:off x="0" y="0"/>
          <a:ext cx="0" cy="0"/>
          <a:chOff x="0" y="0"/>
          <a:chExt cx="0" cy="0"/>
        </a:xfrm>
      </p:grpSpPr>
      <p:sp>
        <p:nvSpPr>
          <p:cNvPr id="2" name="文字版面配置區 2">
            <a:extLst>
              <a:ext uri="{FF2B5EF4-FFF2-40B4-BE49-F238E27FC236}">
                <a16:creationId xmlns:a16="http://schemas.microsoft.com/office/drawing/2014/main" id="{1E1EE16E-3DFE-7F3E-CDB5-19CA2FC04E81}"/>
              </a:ext>
            </a:extLst>
          </p:cNvPr>
          <p:cNvSpPr txBox="1">
            <a:spLocks/>
          </p:cNvSpPr>
          <p:nvPr/>
        </p:nvSpPr>
        <p:spPr>
          <a:xfrm>
            <a:off x="1030778" y="864927"/>
            <a:ext cx="10964487" cy="2572385"/>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altLang="zh-TW" sz="3200" b="1" dirty="0"/>
              <a:t>Ensemble</a:t>
            </a:r>
            <a:r>
              <a:rPr lang="zh-TW" altLang="en-US" sz="3200" b="1" dirty="0"/>
              <a:t>模型融合混和架構</a:t>
            </a:r>
            <a:r>
              <a:rPr lang="en-US" altLang="zh-TW" sz="3200" b="1" dirty="0"/>
              <a:t>:</a:t>
            </a:r>
            <a:r>
              <a:rPr lang="zh-TW" altLang="en-US" sz="3200" b="1" dirty="0"/>
              <a:t> </a:t>
            </a:r>
            <a:endParaRPr lang="en-US" altLang="zh-TW" sz="3200" b="1" dirty="0"/>
          </a:p>
          <a:p>
            <a:pPr>
              <a:lnSpc>
                <a:spcPct val="150000"/>
              </a:lnSpc>
            </a:pPr>
            <a:r>
              <a:rPr lang="zh-TW" altLang="en-US" sz="3200" b="1" dirty="0"/>
              <a:t>資料蒐集 </a:t>
            </a:r>
            <a:r>
              <a:rPr lang="en-US" altLang="zh-TW" sz="3200" b="1" dirty="0">
                <a:sym typeface="Wingdings" panose="05000000000000000000" pitchFamily="2" charset="2"/>
              </a:rPr>
              <a:t></a:t>
            </a:r>
            <a:r>
              <a:rPr lang="zh-TW" altLang="en-US" sz="3200" b="1" dirty="0">
                <a:sym typeface="Wingdings" panose="05000000000000000000" pitchFamily="2" charset="2"/>
              </a:rPr>
              <a:t> 多個模型訓練</a:t>
            </a:r>
            <a:r>
              <a:rPr lang="en-US" altLang="zh-TW" sz="3200" b="1" dirty="0">
                <a:sym typeface="Wingdings" panose="05000000000000000000" pitchFamily="2" charset="2"/>
              </a:rPr>
              <a:t>(DL</a:t>
            </a:r>
            <a:r>
              <a:rPr lang="zh-TW" altLang="en-US" sz="3200" b="1" dirty="0">
                <a:sym typeface="Wingdings" panose="05000000000000000000" pitchFamily="2" charset="2"/>
              </a:rPr>
              <a:t>、</a:t>
            </a:r>
            <a:r>
              <a:rPr lang="en-US" altLang="zh-TW" sz="3200" b="1" dirty="0">
                <a:sym typeface="Wingdings" panose="05000000000000000000" pitchFamily="2" charset="2"/>
              </a:rPr>
              <a:t>ML</a:t>
            </a:r>
            <a:r>
              <a:rPr lang="zh-TW" altLang="en-US" sz="3200" b="1" dirty="0">
                <a:sym typeface="Wingdings" panose="05000000000000000000" pitchFamily="2" charset="2"/>
              </a:rPr>
              <a:t>、統計</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zh-TW" altLang="en-US" sz="3200" b="1" dirty="0">
                <a:solidFill>
                  <a:srgbClr val="FFFF00"/>
                </a:solidFill>
                <a:sym typeface="Wingdings" panose="05000000000000000000" pitchFamily="2" charset="2"/>
              </a:rPr>
              <a:t>多個同任務預測值</a:t>
            </a:r>
            <a:r>
              <a:rPr lang="en-US" altLang="zh-TW" sz="3200" b="1" dirty="0">
                <a:solidFill>
                  <a:srgbClr val="FFFF00"/>
                </a:solidFill>
                <a:sym typeface="Wingdings" panose="05000000000000000000" pitchFamily="2" charset="2"/>
              </a:rPr>
              <a:t>(</a:t>
            </a:r>
            <a:r>
              <a:rPr lang="zh-TW" altLang="en-US" sz="3200" b="1" dirty="0">
                <a:solidFill>
                  <a:srgbClr val="FFFF00"/>
                </a:solidFill>
                <a:sym typeface="Wingdings" panose="05000000000000000000" pitchFamily="2" charset="2"/>
              </a:rPr>
              <a:t>勝率</a:t>
            </a:r>
            <a:r>
              <a:rPr lang="en-US" altLang="zh-TW" sz="3200" b="1" dirty="0">
                <a:solidFill>
                  <a:srgbClr val="FFFF00"/>
                </a:solidFill>
                <a:sym typeface="Wingdings" panose="05000000000000000000" pitchFamily="2" charset="2"/>
              </a:rPr>
              <a:t>)</a:t>
            </a:r>
            <a:r>
              <a:rPr lang="zh-TW" altLang="en-US" sz="3200" b="1" dirty="0">
                <a:solidFill>
                  <a:srgbClr val="FFFF00"/>
                </a:solidFill>
                <a:sym typeface="Wingdings" panose="05000000000000000000" pitchFamily="2" charset="2"/>
              </a:rPr>
              <a:t> </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zh-TW" altLang="en-US" sz="3200" b="1" dirty="0">
                <a:solidFill>
                  <a:srgbClr val="FFFF00"/>
                </a:solidFill>
                <a:sym typeface="Wingdings" panose="05000000000000000000" pitchFamily="2" charset="2"/>
              </a:rPr>
              <a:t>多個預測結果融合</a:t>
            </a:r>
            <a:r>
              <a:rPr lang="en-US" altLang="zh-TW" sz="3200" b="1" dirty="0">
                <a:solidFill>
                  <a:srgbClr val="FFFF00"/>
                </a:solidFill>
                <a:sym typeface="Wingdings" panose="05000000000000000000" pitchFamily="2" charset="2"/>
              </a:rPr>
              <a:t>(</a:t>
            </a:r>
            <a:r>
              <a:rPr lang="zh-TW" altLang="en-US" sz="3200" b="1" dirty="0">
                <a:solidFill>
                  <a:srgbClr val="FFFF00"/>
                </a:solidFill>
                <a:sym typeface="Wingdings" panose="05000000000000000000" pitchFamily="2" charset="2"/>
              </a:rPr>
              <a:t>平均、加權</a:t>
            </a:r>
            <a:r>
              <a:rPr lang="en-US" altLang="zh-TW" sz="3200" b="1" dirty="0">
                <a:solidFill>
                  <a:srgbClr val="FFFF00"/>
                </a:solidFill>
                <a:sym typeface="Wingdings" panose="05000000000000000000" pitchFamily="2" charset="2"/>
              </a:rPr>
              <a:t>)</a:t>
            </a:r>
            <a:r>
              <a:rPr lang="zh-TW" altLang="en-US" sz="3200" b="1" dirty="0">
                <a:sym typeface="Wingdings" panose="05000000000000000000" pitchFamily="2" charset="2"/>
              </a:rPr>
              <a:t> </a:t>
            </a:r>
            <a:r>
              <a:rPr lang="en-US" altLang="zh-TW" sz="3200" b="1" dirty="0">
                <a:sym typeface="Wingdings" panose="05000000000000000000" pitchFamily="2" charset="2"/>
              </a:rPr>
              <a:t></a:t>
            </a:r>
            <a:r>
              <a:rPr lang="zh-TW" altLang="en-US" sz="3200" b="1" dirty="0">
                <a:sym typeface="Wingdings" panose="05000000000000000000" pitchFamily="2" charset="2"/>
              </a:rPr>
              <a:t> 最終預測值</a:t>
            </a:r>
            <a:endParaRPr lang="en-US" altLang="zh-TW" sz="3200" b="1" dirty="0"/>
          </a:p>
          <a:p>
            <a:pPr>
              <a:lnSpc>
                <a:spcPct val="150000"/>
              </a:lnSpc>
            </a:pPr>
            <a:endParaRPr lang="en-US" altLang="zh-TW" sz="3200" b="1" dirty="0"/>
          </a:p>
          <a:p>
            <a:pPr>
              <a:lnSpc>
                <a:spcPct val="150000"/>
              </a:lnSpc>
            </a:pPr>
            <a:endParaRPr lang="en-US" altLang="zh-TW" sz="3200" b="1" dirty="0"/>
          </a:p>
        </p:txBody>
      </p:sp>
      <p:sp>
        <p:nvSpPr>
          <p:cNvPr id="3" name="文字版面配置區 2">
            <a:extLst>
              <a:ext uri="{FF2B5EF4-FFF2-40B4-BE49-F238E27FC236}">
                <a16:creationId xmlns:a16="http://schemas.microsoft.com/office/drawing/2014/main" id="{8778541E-3EFE-D747-C130-609189D0C28A}"/>
              </a:ext>
            </a:extLst>
          </p:cNvPr>
          <p:cNvSpPr txBox="1">
            <a:spLocks/>
          </p:cNvSpPr>
          <p:nvPr/>
        </p:nvSpPr>
        <p:spPr>
          <a:xfrm>
            <a:off x="1139826" y="-50802"/>
            <a:ext cx="7380719"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2.</a:t>
            </a:r>
            <a:r>
              <a:rPr lang="zh-TW" altLang="en-US" sz="4000" b="1" dirty="0">
                <a:effectLst>
                  <a:outerShdw blurRad="38100" dist="38100" dir="2700000" algn="tl">
                    <a:srgbClr val="000000">
                      <a:alpha val="43137"/>
                    </a:srgbClr>
                  </a:outerShdw>
                </a:effectLst>
              </a:rPr>
              <a:t>混和架構</a:t>
            </a:r>
            <a:r>
              <a:rPr lang="en-US" altLang="zh-TW" sz="4000" b="1" dirty="0">
                <a:effectLst>
                  <a:outerShdw blurRad="38100" dist="38100" dir="2700000" algn="tl">
                    <a:srgbClr val="000000">
                      <a:alpha val="43137"/>
                    </a:srgbClr>
                  </a:outerShdw>
                </a:effectLst>
              </a:rPr>
              <a:t>-Ensemble</a:t>
            </a:r>
            <a:r>
              <a:rPr lang="zh-TW" altLang="en-US" sz="4000" b="1" dirty="0">
                <a:effectLst>
                  <a:outerShdw blurRad="38100" dist="38100" dir="2700000" algn="tl">
                    <a:srgbClr val="000000">
                      <a:alpha val="43137"/>
                    </a:srgbClr>
                  </a:outerShdw>
                </a:effectLst>
              </a:rPr>
              <a:t>模型融合</a:t>
            </a:r>
          </a:p>
        </p:txBody>
      </p:sp>
      <p:sp>
        <p:nvSpPr>
          <p:cNvPr id="7" name="文字版面配置區 2">
            <a:extLst>
              <a:ext uri="{FF2B5EF4-FFF2-40B4-BE49-F238E27FC236}">
                <a16:creationId xmlns:a16="http://schemas.microsoft.com/office/drawing/2014/main" id="{F55113BB-FC9E-4E40-8906-D5F6F07A34E9}"/>
              </a:ext>
            </a:extLst>
          </p:cNvPr>
          <p:cNvSpPr txBox="1">
            <a:spLocks/>
          </p:cNvSpPr>
          <p:nvPr/>
        </p:nvSpPr>
        <p:spPr>
          <a:xfrm>
            <a:off x="1030778" y="3414222"/>
            <a:ext cx="10021396" cy="100584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優</a:t>
            </a:r>
            <a:r>
              <a:rPr lang="en-US" altLang="zh-TW" sz="3200" b="1" dirty="0"/>
              <a:t>:</a:t>
            </a:r>
            <a:r>
              <a:rPr lang="zh-TW" altLang="en-US" sz="3200" b="1" dirty="0"/>
              <a:t>提高泛化能力和穩定性  缺</a:t>
            </a:r>
            <a:r>
              <a:rPr lang="en-US" altLang="zh-TW" sz="3200" b="1" dirty="0"/>
              <a:t>:</a:t>
            </a:r>
            <a:r>
              <a:rPr lang="zh-TW" altLang="en-US" sz="3200" b="1" dirty="0"/>
              <a:t>訓練成本高、解釋性差</a:t>
            </a:r>
            <a:endParaRPr lang="en-US" altLang="zh-TW" sz="3200" b="1" dirty="0"/>
          </a:p>
        </p:txBody>
      </p:sp>
      <p:sp>
        <p:nvSpPr>
          <p:cNvPr id="4" name="文字版面配置區 2">
            <a:extLst>
              <a:ext uri="{FF2B5EF4-FFF2-40B4-BE49-F238E27FC236}">
                <a16:creationId xmlns:a16="http://schemas.microsoft.com/office/drawing/2014/main" id="{7E4828E9-CD6C-596D-6036-CDF22B22BFAF}"/>
              </a:ext>
            </a:extLst>
          </p:cNvPr>
          <p:cNvSpPr txBox="1">
            <a:spLocks/>
          </p:cNvSpPr>
          <p:nvPr/>
        </p:nvSpPr>
        <p:spPr>
          <a:xfrm>
            <a:off x="1030778" y="4246938"/>
            <a:ext cx="10021396" cy="1656946"/>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解釋性差解決</a:t>
            </a:r>
            <a:r>
              <a:rPr lang="en-US" altLang="zh-TW" sz="3200" b="1" dirty="0"/>
              <a:t>:</a:t>
            </a:r>
            <a:r>
              <a:rPr lang="zh-TW" altLang="en-US" sz="3200" b="1" dirty="0"/>
              <a:t>所有模型做</a:t>
            </a:r>
            <a:r>
              <a:rPr lang="en-US" altLang="zh-TW" sz="3200" b="1" dirty="0"/>
              <a:t>SHAP</a:t>
            </a:r>
            <a:r>
              <a:rPr lang="zh-TW" altLang="en-US" sz="3200" b="1" dirty="0"/>
              <a:t>分析，把所有</a:t>
            </a:r>
            <a:r>
              <a:rPr lang="en-US" altLang="zh-TW" sz="3200" b="1" dirty="0"/>
              <a:t>SHAP</a:t>
            </a:r>
            <a:r>
              <a:rPr lang="zh-TW" altLang="en-US" sz="3200" b="1" dirty="0"/>
              <a:t>值加權總合 </a:t>
            </a:r>
            <a:endParaRPr lang="en-US" altLang="zh-TW" sz="3200" b="1" dirty="0"/>
          </a:p>
        </p:txBody>
      </p:sp>
      <p:sp>
        <p:nvSpPr>
          <p:cNvPr id="5" name="文字版面配置區 2">
            <a:extLst>
              <a:ext uri="{FF2B5EF4-FFF2-40B4-BE49-F238E27FC236}">
                <a16:creationId xmlns:a16="http://schemas.microsoft.com/office/drawing/2014/main" id="{E50BCE0D-6FE8-3DDF-7513-CBDB16FC017C}"/>
              </a:ext>
            </a:extLst>
          </p:cNvPr>
          <p:cNvSpPr txBox="1">
            <a:spLocks/>
          </p:cNvSpPr>
          <p:nvPr/>
        </p:nvSpPr>
        <p:spPr>
          <a:xfrm>
            <a:off x="1030778" y="5707670"/>
            <a:ext cx="11750502" cy="100584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altLang="zh-TW" sz="3200" b="1" dirty="0"/>
              <a:t>SHAP:</a:t>
            </a:r>
            <a:r>
              <a:rPr lang="zh-TW" altLang="en-US" sz="3200" b="1" dirty="0"/>
              <a:t>計算每個特徵的貢獻率。例</a:t>
            </a:r>
            <a:r>
              <a:rPr lang="en-US" altLang="zh-TW" sz="3200" b="1" dirty="0"/>
              <a:t>:</a:t>
            </a:r>
            <a:r>
              <a:rPr lang="zh-TW" altLang="en-US" sz="3200" b="1" dirty="0"/>
              <a:t>進球數</a:t>
            </a:r>
            <a:r>
              <a:rPr lang="en-US" altLang="zh-TW" sz="3200" b="1" dirty="0"/>
              <a:t>:50%</a:t>
            </a:r>
            <a:r>
              <a:rPr lang="zh-TW" altLang="en-US" sz="3200" b="1" dirty="0"/>
              <a:t>  失誤數</a:t>
            </a:r>
            <a:r>
              <a:rPr lang="en-US" altLang="zh-TW" sz="3200" b="1" dirty="0"/>
              <a:t>:-30%</a:t>
            </a:r>
            <a:r>
              <a:rPr lang="zh-TW" altLang="en-US" sz="3200" b="1" dirty="0"/>
              <a:t> </a:t>
            </a:r>
            <a:endParaRPr lang="en-US" altLang="zh-TW" sz="3200" b="1" dirty="0"/>
          </a:p>
        </p:txBody>
      </p:sp>
      <p:sp>
        <p:nvSpPr>
          <p:cNvPr id="6" name="文字版面配置區 2">
            <a:extLst>
              <a:ext uri="{FF2B5EF4-FFF2-40B4-BE49-F238E27FC236}">
                <a16:creationId xmlns:a16="http://schemas.microsoft.com/office/drawing/2014/main" id="{122AF1BD-484C-0BFD-ABF9-6B6F947E24A0}"/>
              </a:ext>
            </a:extLst>
          </p:cNvPr>
          <p:cNvSpPr txBox="1">
            <a:spLocks/>
          </p:cNvSpPr>
          <p:nvPr/>
        </p:nvSpPr>
        <p:spPr>
          <a:xfrm>
            <a:off x="6998675" y="5229688"/>
            <a:ext cx="2376818" cy="125362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solidFill>
                  <a:schemeClr val="accent6"/>
                </a:solidFill>
              </a:rPr>
              <a:t>增加勝率</a:t>
            </a:r>
            <a:r>
              <a:rPr lang="en-US" altLang="zh-TW" sz="2800" b="1" dirty="0">
                <a:solidFill>
                  <a:schemeClr val="accent6"/>
                </a:solidFill>
              </a:rPr>
              <a:t>50%</a:t>
            </a:r>
          </a:p>
        </p:txBody>
      </p:sp>
      <p:sp>
        <p:nvSpPr>
          <p:cNvPr id="8" name="文字版面配置區 2">
            <a:extLst>
              <a:ext uri="{FF2B5EF4-FFF2-40B4-BE49-F238E27FC236}">
                <a16:creationId xmlns:a16="http://schemas.microsoft.com/office/drawing/2014/main" id="{ABA257B3-4FDB-230C-B1B6-0E90CDA083EC}"/>
              </a:ext>
            </a:extLst>
          </p:cNvPr>
          <p:cNvSpPr txBox="1">
            <a:spLocks/>
          </p:cNvSpPr>
          <p:nvPr/>
        </p:nvSpPr>
        <p:spPr>
          <a:xfrm>
            <a:off x="9375493" y="5229688"/>
            <a:ext cx="2376818" cy="125362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2800" b="1" dirty="0">
                <a:solidFill>
                  <a:schemeClr val="accent6"/>
                </a:solidFill>
              </a:rPr>
              <a:t>減少勝率</a:t>
            </a:r>
            <a:r>
              <a:rPr lang="en-US" altLang="zh-TW" sz="2800" b="1" dirty="0">
                <a:solidFill>
                  <a:schemeClr val="accent6"/>
                </a:solidFill>
              </a:rPr>
              <a:t>30%</a:t>
            </a:r>
          </a:p>
        </p:txBody>
      </p:sp>
    </p:spTree>
    <p:extLst>
      <p:ext uri="{BB962C8B-B14F-4D97-AF65-F5344CB8AC3E}">
        <p14:creationId xmlns:p14="http://schemas.microsoft.com/office/powerpoint/2010/main" val="372259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58FEA629-DB5A-FB6F-751D-302792013132}"/>
              </a:ext>
            </a:extLst>
          </p:cNvPr>
          <p:cNvSpPr>
            <a:spLocks noGrp="1"/>
          </p:cNvSpPr>
          <p:nvPr>
            <p:ph type="subTitle" idx="1"/>
          </p:nvPr>
        </p:nvSpPr>
        <p:spPr>
          <a:xfrm>
            <a:off x="2210394" y="1200329"/>
            <a:ext cx="7798130" cy="2194358"/>
          </a:xfrm>
        </p:spPr>
        <p:txBody>
          <a:bodyPr>
            <a:noAutofit/>
          </a:bodyPr>
          <a:lstStyle/>
          <a:p>
            <a:pPr marL="457200" indent="-457200">
              <a:lnSpc>
                <a:spcPct val="150000"/>
              </a:lnSpc>
              <a:buFont typeface="+mj-lt"/>
              <a:buAutoNum type="arabicPeriod"/>
            </a:pPr>
            <a:r>
              <a:rPr lang="en-US" altLang="zh-TW" sz="3600" spc="600" dirty="0">
                <a:solidFill>
                  <a:schemeClr val="tx1"/>
                </a:solidFill>
              </a:rPr>
              <a:t>AI</a:t>
            </a:r>
            <a:r>
              <a:rPr lang="zh-TW" altLang="en-US" sz="3600" spc="600" dirty="0">
                <a:solidFill>
                  <a:schemeClr val="tx1"/>
                </a:solidFill>
              </a:rPr>
              <a:t>賽事預測是甚麼</a:t>
            </a:r>
            <a:endParaRPr lang="en-US" altLang="zh-TW" sz="3600" spc="600" dirty="0">
              <a:solidFill>
                <a:schemeClr val="tx1"/>
              </a:solidFill>
            </a:endParaRPr>
          </a:p>
          <a:p>
            <a:pPr marL="457200" indent="-457200">
              <a:lnSpc>
                <a:spcPct val="150000"/>
              </a:lnSpc>
              <a:buFont typeface="+mj-lt"/>
              <a:buAutoNum type="arabicPeriod"/>
            </a:pPr>
            <a:r>
              <a:rPr lang="zh-TW" altLang="en-US" sz="3600" spc="600" dirty="0">
                <a:solidFill>
                  <a:schemeClr val="tx1"/>
                </a:solidFill>
              </a:rPr>
              <a:t>現有的技術</a:t>
            </a:r>
            <a:endParaRPr lang="en-US" altLang="zh-TW" sz="3600" spc="600" dirty="0">
              <a:solidFill>
                <a:schemeClr val="tx1"/>
              </a:solidFill>
            </a:endParaRPr>
          </a:p>
          <a:p>
            <a:pPr>
              <a:lnSpc>
                <a:spcPct val="150000"/>
              </a:lnSpc>
            </a:pPr>
            <a:endParaRPr lang="en-US" altLang="zh-TW" sz="3600" spc="600" dirty="0">
              <a:solidFill>
                <a:schemeClr val="tx1"/>
              </a:solidFill>
            </a:endParaRPr>
          </a:p>
        </p:txBody>
      </p:sp>
      <p:sp>
        <p:nvSpPr>
          <p:cNvPr id="6" name="文字方塊 5">
            <a:extLst>
              <a:ext uri="{FF2B5EF4-FFF2-40B4-BE49-F238E27FC236}">
                <a16:creationId xmlns:a16="http://schemas.microsoft.com/office/drawing/2014/main" id="{090DD889-AFEF-E9E8-8E8E-6FFA30E50C71}"/>
              </a:ext>
            </a:extLst>
          </p:cNvPr>
          <p:cNvSpPr txBox="1"/>
          <p:nvPr/>
        </p:nvSpPr>
        <p:spPr>
          <a:xfrm>
            <a:off x="5077420" y="0"/>
            <a:ext cx="2037160" cy="1200329"/>
          </a:xfrm>
          <a:prstGeom prst="rect">
            <a:avLst/>
          </a:prstGeom>
          <a:noFill/>
        </p:spPr>
        <p:txBody>
          <a:bodyPr wrap="square">
            <a:spAutoFit/>
          </a:bodyPr>
          <a:lstStyle/>
          <a:p>
            <a:r>
              <a:rPr lang="zh-TW" altLang="en-US" sz="7200" b="1" dirty="0">
                <a:effectLst>
                  <a:outerShdw blurRad="38100" dist="38100" dir="2700000" algn="tl">
                    <a:srgbClr val="000000">
                      <a:alpha val="43137"/>
                    </a:srgbClr>
                  </a:outerShdw>
                </a:effectLst>
              </a:rPr>
              <a:t>目錄</a:t>
            </a:r>
          </a:p>
        </p:txBody>
      </p:sp>
      <p:sp>
        <p:nvSpPr>
          <p:cNvPr id="4" name="文字方塊 3">
            <a:extLst>
              <a:ext uri="{FF2B5EF4-FFF2-40B4-BE49-F238E27FC236}">
                <a16:creationId xmlns:a16="http://schemas.microsoft.com/office/drawing/2014/main" id="{ECA1951A-09BA-FF04-EB67-6A7FDEC83BC4}"/>
              </a:ext>
            </a:extLst>
          </p:cNvPr>
          <p:cNvSpPr txBox="1"/>
          <p:nvPr/>
        </p:nvSpPr>
        <p:spPr>
          <a:xfrm>
            <a:off x="2210394" y="5005821"/>
            <a:ext cx="6097384" cy="1663340"/>
          </a:xfrm>
          <a:prstGeom prst="rect">
            <a:avLst/>
          </a:prstGeom>
          <a:noFill/>
        </p:spPr>
        <p:txBody>
          <a:bodyPr wrap="square">
            <a:spAutoFit/>
          </a:bodyPr>
          <a:lstStyle/>
          <a:p>
            <a:pPr>
              <a:lnSpc>
                <a:spcPct val="150000"/>
              </a:lnSpc>
            </a:pPr>
            <a:r>
              <a:rPr lang="en-US" altLang="zh-TW" sz="3600" spc="600" dirty="0">
                <a:solidFill>
                  <a:schemeClr val="tx1"/>
                </a:solidFill>
              </a:rPr>
              <a:t>3.</a:t>
            </a:r>
            <a:r>
              <a:rPr lang="zh-TW" altLang="en-US" sz="3600" spc="600" dirty="0">
                <a:solidFill>
                  <a:schemeClr val="tx1"/>
                </a:solidFill>
              </a:rPr>
              <a:t>目前面臨的困難</a:t>
            </a:r>
            <a:endParaRPr lang="en-US" altLang="zh-TW" sz="3600" spc="600" dirty="0"/>
          </a:p>
          <a:p>
            <a:pPr>
              <a:lnSpc>
                <a:spcPct val="150000"/>
              </a:lnSpc>
            </a:pPr>
            <a:r>
              <a:rPr lang="en-US" altLang="zh-TW" sz="3600" spc="600" dirty="0">
                <a:solidFill>
                  <a:schemeClr val="tx1"/>
                </a:solidFill>
              </a:rPr>
              <a:t>4.</a:t>
            </a:r>
            <a:r>
              <a:rPr lang="zh-TW" altLang="en-US" sz="3600" spc="600" dirty="0">
                <a:solidFill>
                  <a:schemeClr val="tx1"/>
                </a:solidFill>
              </a:rPr>
              <a:t>未來發展</a:t>
            </a:r>
            <a:endParaRPr lang="en-US" altLang="zh-TW" sz="3600" spc="600" dirty="0">
              <a:solidFill>
                <a:schemeClr val="tx1"/>
              </a:solidFill>
            </a:endParaRPr>
          </a:p>
        </p:txBody>
      </p:sp>
      <p:sp>
        <p:nvSpPr>
          <p:cNvPr id="5" name="副標題 2">
            <a:extLst>
              <a:ext uri="{FF2B5EF4-FFF2-40B4-BE49-F238E27FC236}">
                <a16:creationId xmlns:a16="http://schemas.microsoft.com/office/drawing/2014/main" id="{4ED4A190-AFB5-4D72-BCC8-0915A30DEA47}"/>
              </a:ext>
            </a:extLst>
          </p:cNvPr>
          <p:cNvSpPr txBox="1">
            <a:spLocks/>
          </p:cNvSpPr>
          <p:nvPr/>
        </p:nvSpPr>
        <p:spPr>
          <a:xfrm>
            <a:off x="2829519" y="2925763"/>
            <a:ext cx="7798130" cy="219435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zh-TW" altLang="en-US" sz="2800" spc="600" dirty="0">
                <a:solidFill>
                  <a:schemeClr val="tx1"/>
                </a:solidFill>
              </a:rPr>
              <a:t>概述</a:t>
            </a:r>
            <a:endParaRPr lang="en-US" altLang="zh-TW" sz="2800" spc="600" dirty="0">
              <a:solidFill>
                <a:schemeClr val="tx1"/>
              </a:solidFill>
            </a:endParaRPr>
          </a:p>
          <a:p>
            <a:pPr>
              <a:lnSpc>
                <a:spcPct val="150000"/>
              </a:lnSpc>
            </a:pPr>
            <a:r>
              <a:rPr lang="zh-TW" altLang="en-US" sz="2800" spc="600" dirty="0">
                <a:solidFill>
                  <a:schemeClr val="tx1"/>
                </a:solidFill>
              </a:rPr>
              <a:t>模型介紹</a:t>
            </a:r>
            <a:endParaRPr lang="en-US" altLang="zh-TW" sz="2800" spc="600" dirty="0">
              <a:solidFill>
                <a:schemeClr val="tx1"/>
              </a:solidFill>
            </a:endParaRPr>
          </a:p>
          <a:p>
            <a:pPr>
              <a:lnSpc>
                <a:spcPct val="150000"/>
              </a:lnSpc>
            </a:pPr>
            <a:r>
              <a:rPr lang="zh-TW" altLang="en-US" sz="2800" spc="600" dirty="0">
                <a:solidFill>
                  <a:schemeClr val="tx1"/>
                </a:solidFill>
              </a:rPr>
              <a:t>現今作法</a:t>
            </a:r>
            <a:r>
              <a:rPr lang="en-US" altLang="zh-TW" sz="2800" spc="600" dirty="0">
                <a:solidFill>
                  <a:schemeClr val="tx1"/>
                </a:solidFill>
              </a:rPr>
              <a:t>&amp;</a:t>
            </a:r>
            <a:r>
              <a:rPr lang="zh-TW" altLang="en-US" sz="2800" spc="600" dirty="0">
                <a:solidFill>
                  <a:schemeClr val="tx1"/>
                </a:solidFill>
              </a:rPr>
              <a:t>混和架構</a:t>
            </a:r>
            <a:endParaRPr lang="en-US" altLang="zh-TW" sz="2800" spc="600" dirty="0">
              <a:solidFill>
                <a:schemeClr val="tx1"/>
              </a:solidFill>
            </a:endParaRPr>
          </a:p>
        </p:txBody>
      </p:sp>
    </p:spTree>
    <p:extLst>
      <p:ext uri="{BB962C8B-B14F-4D97-AF65-F5344CB8AC3E}">
        <p14:creationId xmlns:p14="http://schemas.microsoft.com/office/powerpoint/2010/main" val="308118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41938-6053-5718-3B83-77BEA2F8E0E9}"/>
            </a:ext>
          </a:extLst>
        </p:cNvPr>
        <p:cNvGrpSpPr/>
        <p:nvPr/>
      </p:nvGrpSpPr>
      <p:grpSpPr>
        <a:xfrm>
          <a:off x="0" y="0"/>
          <a:ext cx="0" cy="0"/>
          <a:chOff x="0" y="0"/>
          <a:chExt cx="0" cy="0"/>
        </a:xfrm>
      </p:grpSpPr>
      <p:sp>
        <p:nvSpPr>
          <p:cNvPr id="2" name="文字版面配置區 2">
            <a:extLst>
              <a:ext uri="{FF2B5EF4-FFF2-40B4-BE49-F238E27FC236}">
                <a16:creationId xmlns:a16="http://schemas.microsoft.com/office/drawing/2014/main" id="{B453A728-B9D5-FEB8-41EC-C51D4A99C102}"/>
              </a:ext>
            </a:extLst>
          </p:cNvPr>
          <p:cNvSpPr txBox="1">
            <a:spLocks/>
          </p:cNvSpPr>
          <p:nvPr/>
        </p:nvSpPr>
        <p:spPr>
          <a:xfrm>
            <a:off x="1030778" y="864927"/>
            <a:ext cx="10964487" cy="3052215"/>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多模態輸入 </a:t>
            </a:r>
            <a:r>
              <a:rPr lang="en-US" altLang="zh-TW" sz="3200" b="1" dirty="0"/>
              <a:t>+</a:t>
            </a:r>
            <a:r>
              <a:rPr lang="zh-TW" altLang="en-US" sz="3200" b="1" dirty="0"/>
              <a:t> 多模型輸出 混和架構</a:t>
            </a:r>
            <a:r>
              <a:rPr lang="en-US" altLang="zh-TW" sz="3200" b="1" dirty="0"/>
              <a:t>:</a:t>
            </a:r>
            <a:r>
              <a:rPr lang="zh-TW" altLang="en-US" sz="3200" b="1" dirty="0"/>
              <a:t> </a:t>
            </a:r>
            <a:endParaRPr lang="en-US" altLang="zh-TW" sz="3200" b="1" dirty="0"/>
          </a:p>
          <a:p>
            <a:pPr>
              <a:lnSpc>
                <a:spcPct val="150000"/>
              </a:lnSpc>
            </a:pPr>
            <a:r>
              <a:rPr lang="zh-TW" altLang="en-US" sz="3200" b="1" dirty="0"/>
              <a:t>多組不同資料 </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zh-TW" altLang="en-US" sz="3200" b="1" dirty="0">
                <a:solidFill>
                  <a:srgbClr val="FFFF00"/>
                </a:solidFill>
                <a:sym typeface="Wingdings" panose="05000000000000000000" pitchFamily="2" charset="2"/>
              </a:rPr>
              <a:t>多個不同任務的模型</a:t>
            </a:r>
            <a:r>
              <a:rPr lang="en-US" altLang="zh-TW" sz="3200" b="1" dirty="0">
                <a:solidFill>
                  <a:srgbClr val="FFFF00"/>
                </a:solidFill>
                <a:sym typeface="Wingdings" panose="05000000000000000000" pitchFamily="2" charset="2"/>
              </a:rPr>
              <a:t>(</a:t>
            </a:r>
            <a:r>
              <a:rPr lang="zh-TW" altLang="en-US" sz="3200" b="1" dirty="0">
                <a:solidFill>
                  <a:srgbClr val="FFFF00"/>
                </a:solidFill>
                <a:sym typeface="Wingdings" panose="05000000000000000000" pitchFamily="2" charset="2"/>
              </a:rPr>
              <a:t>勝率、進球分數、媒體情緒</a:t>
            </a:r>
            <a:r>
              <a:rPr lang="en-US" altLang="zh-TW" sz="3200" b="1" dirty="0">
                <a:solidFill>
                  <a:srgbClr val="FFFF00"/>
                </a:solidFill>
                <a:sym typeface="Wingdings" panose="05000000000000000000" pitchFamily="2" charset="2"/>
              </a:rPr>
              <a:t>)</a:t>
            </a:r>
            <a:r>
              <a:rPr lang="zh-TW" altLang="en-US" sz="3200" b="1" dirty="0">
                <a:sym typeface="Wingdings" panose="05000000000000000000" pitchFamily="2" charset="2"/>
              </a:rPr>
              <a:t> </a:t>
            </a:r>
            <a:r>
              <a:rPr lang="en-US" altLang="zh-TW" sz="3200" b="1" dirty="0">
                <a:sym typeface="Wingdings" panose="05000000000000000000" pitchFamily="2" charset="2"/>
              </a:rPr>
              <a:t></a:t>
            </a:r>
            <a:r>
              <a:rPr lang="zh-TW" altLang="en-US" sz="3200" b="1" dirty="0">
                <a:sym typeface="Wingdings" panose="05000000000000000000" pitchFamily="2" charset="2"/>
              </a:rPr>
              <a:t> 各個不同模型開始訓練 </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zh-TW" altLang="en-US" sz="3200" b="1" dirty="0">
                <a:solidFill>
                  <a:srgbClr val="FFFF00"/>
                </a:solidFill>
                <a:sym typeface="Wingdings" panose="05000000000000000000" pitchFamily="2" charset="2"/>
              </a:rPr>
              <a:t>產生多個預測值 </a:t>
            </a:r>
            <a:r>
              <a:rPr lang="en-US" altLang="zh-TW" sz="3200" b="1" dirty="0">
                <a:sym typeface="Wingdings" panose="05000000000000000000" pitchFamily="2" charset="2"/>
              </a:rPr>
              <a:t></a:t>
            </a:r>
            <a:r>
              <a:rPr lang="zh-TW" altLang="en-US" sz="3200" b="1" dirty="0">
                <a:sym typeface="Wingdings" panose="05000000000000000000" pitchFamily="2" charset="2"/>
              </a:rPr>
              <a:t> 融合所有預測值</a:t>
            </a:r>
            <a:r>
              <a:rPr lang="en-US" altLang="zh-TW" sz="3200" b="1" dirty="0">
                <a:sym typeface="Wingdings" panose="05000000000000000000" pitchFamily="2" charset="2"/>
              </a:rPr>
              <a:t>(</a:t>
            </a:r>
            <a:r>
              <a:rPr lang="zh-TW" altLang="en-US" sz="3200" b="1" dirty="0">
                <a:sym typeface="Wingdings" panose="05000000000000000000" pitchFamily="2" charset="2"/>
              </a:rPr>
              <a:t>加權平均</a:t>
            </a:r>
            <a:r>
              <a:rPr lang="en-US" altLang="zh-TW" sz="3200" b="1" dirty="0">
                <a:sym typeface="Wingdings" panose="05000000000000000000" pitchFamily="2" charset="2"/>
              </a:rPr>
              <a:t>)</a:t>
            </a:r>
            <a:r>
              <a:rPr lang="zh-TW" altLang="en-US" sz="3200" b="1" dirty="0">
                <a:sym typeface="Wingdings" panose="05000000000000000000" pitchFamily="2" charset="2"/>
              </a:rPr>
              <a:t> </a:t>
            </a:r>
            <a:r>
              <a:rPr lang="en-US" altLang="zh-TW" sz="3200" b="1" dirty="0">
                <a:sym typeface="Wingdings" panose="05000000000000000000" pitchFamily="2" charset="2"/>
              </a:rPr>
              <a:t></a:t>
            </a:r>
            <a:r>
              <a:rPr lang="zh-TW" altLang="en-US" sz="3200" b="1" dirty="0">
                <a:sym typeface="Wingdings" panose="05000000000000000000" pitchFamily="2" charset="2"/>
              </a:rPr>
              <a:t> 最終預測值</a:t>
            </a:r>
            <a:endParaRPr lang="en-US" altLang="zh-TW" sz="3200" b="1" dirty="0"/>
          </a:p>
          <a:p>
            <a:pPr>
              <a:lnSpc>
                <a:spcPct val="150000"/>
              </a:lnSpc>
            </a:pPr>
            <a:endParaRPr lang="en-US" altLang="zh-TW" sz="3200" b="1" dirty="0"/>
          </a:p>
          <a:p>
            <a:pPr>
              <a:lnSpc>
                <a:spcPct val="150000"/>
              </a:lnSpc>
            </a:pPr>
            <a:endParaRPr lang="en-US" altLang="zh-TW" sz="3200" b="1" dirty="0"/>
          </a:p>
        </p:txBody>
      </p:sp>
      <p:sp>
        <p:nvSpPr>
          <p:cNvPr id="3" name="文字版面配置區 2">
            <a:extLst>
              <a:ext uri="{FF2B5EF4-FFF2-40B4-BE49-F238E27FC236}">
                <a16:creationId xmlns:a16="http://schemas.microsoft.com/office/drawing/2014/main" id="{48CA3C7F-2AB5-4AD7-89DF-B0F9CD2D4596}"/>
              </a:ext>
            </a:extLst>
          </p:cNvPr>
          <p:cNvSpPr txBox="1">
            <a:spLocks/>
          </p:cNvSpPr>
          <p:nvPr/>
        </p:nvSpPr>
        <p:spPr>
          <a:xfrm>
            <a:off x="1139826" y="-50802"/>
            <a:ext cx="8518524"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3.</a:t>
            </a:r>
            <a:r>
              <a:rPr lang="zh-TW" altLang="en-US" sz="4000" b="1" dirty="0">
                <a:effectLst>
                  <a:outerShdw blurRad="38100" dist="38100" dir="2700000" algn="tl">
                    <a:srgbClr val="000000">
                      <a:alpha val="43137"/>
                    </a:srgbClr>
                  </a:outerShdw>
                </a:effectLst>
              </a:rPr>
              <a:t>混和架構</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多模態輸入 </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 多模型輸出</a:t>
            </a:r>
          </a:p>
        </p:txBody>
      </p:sp>
      <p:sp>
        <p:nvSpPr>
          <p:cNvPr id="7" name="文字版面配置區 2">
            <a:extLst>
              <a:ext uri="{FF2B5EF4-FFF2-40B4-BE49-F238E27FC236}">
                <a16:creationId xmlns:a16="http://schemas.microsoft.com/office/drawing/2014/main" id="{FA31DDB8-0CF5-8FAC-0FDE-97B63A1382F2}"/>
              </a:ext>
            </a:extLst>
          </p:cNvPr>
          <p:cNvSpPr txBox="1">
            <a:spLocks/>
          </p:cNvSpPr>
          <p:nvPr/>
        </p:nvSpPr>
        <p:spPr>
          <a:xfrm>
            <a:off x="1030777" y="4069542"/>
            <a:ext cx="10509181" cy="100584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zh-TW" altLang="en-US" sz="3200" b="1" dirty="0"/>
              <a:t>優</a:t>
            </a:r>
            <a:r>
              <a:rPr lang="en-US" altLang="zh-TW" sz="3200" b="1" dirty="0"/>
              <a:t>:</a:t>
            </a:r>
            <a:r>
              <a:rPr lang="zh-TW" altLang="en-US" sz="3200" b="1" dirty="0"/>
              <a:t>輸出預測值多樣  缺</a:t>
            </a:r>
            <a:r>
              <a:rPr lang="en-US" altLang="zh-TW" sz="3200" b="1" dirty="0"/>
              <a:t>:</a:t>
            </a:r>
            <a:r>
              <a:rPr lang="zh-TW" altLang="en-US" sz="3200" b="1" dirty="0"/>
              <a:t>資料前處理複雜、預測值難以整合</a:t>
            </a:r>
            <a:endParaRPr lang="en-US" altLang="zh-TW" sz="3200" b="1" dirty="0"/>
          </a:p>
        </p:txBody>
      </p:sp>
      <p:sp>
        <p:nvSpPr>
          <p:cNvPr id="6" name="Rectangle 1">
            <a:extLst>
              <a:ext uri="{FF2B5EF4-FFF2-40B4-BE49-F238E27FC236}">
                <a16:creationId xmlns:a16="http://schemas.microsoft.com/office/drawing/2014/main" id="{82D5C057-1782-9F56-FFF8-2B84074A7A9C}"/>
              </a:ext>
            </a:extLst>
          </p:cNvPr>
          <p:cNvSpPr>
            <a:spLocks noChangeArrowheads="1"/>
          </p:cNvSpPr>
          <p:nvPr/>
        </p:nvSpPr>
        <p:spPr bwMode="auto">
          <a:xfrm>
            <a:off x="1030778" y="4916281"/>
            <a:ext cx="482409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TW" altLang="en-US" sz="2800" b="1" i="0" u="none" strike="noStrike" cap="none" normalizeH="0" baseline="0" dirty="0">
                <a:ln>
                  <a:noFill/>
                </a:ln>
                <a:solidFill>
                  <a:schemeClr val="tx1"/>
                </a:solidFill>
                <a:effectLst/>
                <a:latin typeface="+mn-ea"/>
              </a:rPr>
              <a:t>例</a:t>
            </a:r>
            <a:r>
              <a:rPr kumimoji="0" lang="en-US" altLang="zh-TW" sz="2800" b="1" i="0" u="none" strike="noStrike" cap="none" normalizeH="0" baseline="0" dirty="0">
                <a:ln>
                  <a:noFill/>
                </a:ln>
                <a:solidFill>
                  <a:schemeClr val="tx1"/>
                </a:solidFill>
                <a:effectLst/>
                <a:latin typeface="+mn-ea"/>
              </a:rPr>
              <a:t>:</a:t>
            </a:r>
          </a:p>
          <a:p>
            <a:pPr marL="0" marR="0" lvl="0" indent="0" algn="l" defTabSz="914400" rtl="0" eaLnBrk="0" fontAlgn="base" latinLnBrk="0" hangingPunct="0">
              <a:lnSpc>
                <a:spcPct val="100000"/>
              </a:lnSpc>
              <a:spcBef>
                <a:spcPct val="0"/>
              </a:spcBef>
              <a:spcAft>
                <a:spcPct val="0"/>
              </a:spcAft>
              <a:buClrTx/>
              <a:buSzTx/>
              <a:tabLst/>
            </a:pPr>
            <a:r>
              <a:rPr kumimoji="0" lang="zh-TW" altLang="zh-TW" sz="2800" b="1" i="0" u="none" strike="noStrike" cap="none" normalizeH="0" baseline="0" dirty="0">
                <a:ln>
                  <a:noFill/>
                </a:ln>
                <a:solidFill>
                  <a:schemeClr val="tx1"/>
                </a:solidFill>
                <a:effectLst/>
                <a:latin typeface="+mn-ea"/>
              </a:rPr>
              <a:t>勝率模型 → 主隊勝率：62%</a:t>
            </a:r>
          </a:p>
          <a:p>
            <a:pPr marL="0" marR="0" lvl="0" indent="0" algn="l" defTabSz="914400" rtl="0" eaLnBrk="0" fontAlgn="base" latinLnBrk="0" hangingPunct="0">
              <a:lnSpc>
                <a:spcPct val="100000"/>
              </a:lnSpc>
              <a:spcBef>
                <a:spcPct val="0"/>
              </a:spcBef>
              <a:spcAft>
                <a:spcPct val="0"/>
              </a:spcAft>
              <a:buClrTx/>
              <a:buSzTx/>
              <a:tabLst/>
            </a:pPr>
            <a:r>
              <a:rPr kumimoji="0" lang="zh-TW" altLang="zh-TW" sz="2800" b="1" i="0" u="none" strike="noStrike" cap="none" normalizeH="0" baseline="0" dirty="0">
                <a:ln>
                  <a:noFill/>
                </a:ln>
                <a:solidFill>
                  <a:schemeClr val="tx1"/>
                </a:solidFill>
                <a:effectLst/>
                <a:latin typeface="+mn-ea"/>
              </a:rPr>
              <a:t>進球模型 → 預測進球數：2.4</a:t>
            </a:r>
          </a:p>
          <a:p>
            <a:pPr marL="0" marR="0" lvl="0" indent="0" algn="l" defTabSz="914400" rtl="0" eaLnBrk="0" fontAlgn="base" latinLnBrk="0" hangingPunct="0">
              <a:lnSpc>
                <a:spcPct val="100000"/>
              </a:lnSpc>
              <a:spcBef>
                <a:spcPct val="0"/>
              </a:spcBef>
              <a:spcAft>
                <a:spcPct val="0"/>
              </a:spcAft>
              <a:buClrTx/>
              <a:buSzTx/>
              <a:tabLst/>
            </a:pPr>
            <a:r>
              <a:rPr kumimoji="0" lang="zh-TW" altLang="zh-TW" sz="2800" b="1" i="0" u="none" strike="noStrike" cap="none" normalizeH="0" baseline="0" dirty="0">
                <a:ln>
                  <a:noFill/>
                </a:ln>
                <a:solidFill>
                  <a:schemeClr val="tx1"/>
                </a:solidFill>
                <a:effectLst/>
                <a:latin typeface="+mn-ea"/>
              </a:rPr>
              <a:t>情緒模型 → 媒體情緒：正面</a:t>
            </a:r>
          </a:p>
        </p:txBody>
      </p:sp>
    </p:spTree>
    <p:extLst>
      <p:ext uri="{BB962C8B-B14F-4D97-AF65-F5344CB8AC3E}">
        <p14:creationId xmlns:p14="http://schemas.microsoft.com/office/powerpoint/2010/main" val="241224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FB19F-4877-DEEA-C042-5DA95FF69AD5}"/>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5E3B7C37-7D50-24F9-52CA-A54357F0C86D}"/>
              </a:ext>
            </a:extLst>
          </p:cNvPr>
          <p:cNvSpPr>
            <a:spLocks noGrp="1"/>
          </p:cNvSpPr>
          <p:nvPr>
            <p:ph type="title"/>
          </p:nvPr>
        </p:nvSpPr>
        <p:spPr>
          <a:xfrm>
            <a:off x="322591" y="1714500"/>
            <a:ext cx="11546818" cy="3429000"/>
          </a:xfrm>
        </p:spPr>
        <p:txBody>
          <a:bodyPr>
            <a:normAutofit/>
          </a:bodyPr>
          <a:lstStyle/>
          <a:p>
            <a:pPr algn="ctr"/>
            <a:r>
              <a:rPr lang="zh-TW" altLang="en-US" sz="9600" b="1" dirty="0">
                <a:effectLst>
                  <a:outerShdw blurRad="38100" dist="38100" dir="2700000" algn="tl">
                    <a:srgbClr val="000000">
                      <a:alpha val="43137"/>
                    </a:srgbClr>
                  </a:outerShdw>
                </a:effectLst>
              </a:rPr>
              <a:t>目前面臨困難</a:t>
            </a:r>
          </a:p>
        </p:txBody>
      </p:sp>
    </p:spTree>
    <p:extLst>
      <p:ext uri="{BB962C8B-B14F-4D97-AF65-F5344CB8AC3E}">
        <p14:creationId xmlns:p14="http://schemas.microsoft.com/office/powerpoint/2010/main" val="107025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7AB94-9066-11FE-28BA-C369B8009CD4}"/>
            </a:ext>
          </a:extLst>
        </p:cNvPr>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158F9AF7-0957-73A6-85F4-64BACFF8E765}"/>
              </a:ext>
            </a:extLst>
          </p:cNvPr>
          <p:cNvSpPr txBox="1">
            <a:spLocks/>
          </p:cNvSpPr>
          <p:nvPr/>
        </p:nvSpPr>
        <p:spPr>
          <a:xfrm>
            <a:off x="1139826" y="-74554"/>
            <a:ext cx="7380719"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zh-TW" altLang="en-US" sz="4000" b="1" dirty="0">
                <a:effectLst>
                  <a:outerShdw blurRad="38100" dist="38100" dir="2700000" algn="tl">
                    <a:srgbClr val="000000">
                      <a:alpha val="43137"/>
                    </a:srgbClr>
                  </a:outerShdw>
                </a:effectLst>
              </a:rPr>
              <a:t>目前面臨困難</a:t>
            </a:r>
          </a:p>
        </p:txBody>
      </p:sp>
      <p:sp>
        <p:nvSpPr>
          <p:cNvPr id="6" name="文字版面配置區 2">
            <a:extLst>
              <a:ext uri="{FF2B5EF4-FFF2-40B4-BE49-F238E27FC236}">
                <a16:creationId xmlns:a16="http://schemas.microsoft.com/office/drawing/2014/main" id="{F062AD5F-CA99-3914-F902-3A1C4B66900A}"/>
              </a:ext>
            </a:extLst>
          </p:cNvPr>
          <p:cNvSpPr txBox="1">
            <a:spLocks/>
          </p:cNvSpPr>
          <p:nvPr/>
        </p:nvSpPr>
        <p:spPr>
          <a:xfrm>
            <a:off x="1139826" y="961504"/>
            <a:ext cx="10828654" cy="5195456"/>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altLang="zh-TW" sz="2800" b="1" dirty="0"/>
              <a:t>1.</a:t>
            </a:r>
            <a:r>
              <a:rPr lang="zh-TW" altLang="en-US" sz="2800" b="1" dirty="0"/>
              <a:t>資料品質與可得性</a:t>
            </a:r>
            <a:r>
              <a:rPr lang="en-US" altLang="zh-TW" sz="2800" b="1" dirty="0"/>
              <a:t>:</a:t>
            </a:r>
            <a:r>
              <a:rPr lang="zh-TW" altLang="en-US" sz="2800" b="1" dirty="0"/>
              <a:t>冷門運動賽事記錄少</a:t>
            </a:r>
            <a:r>
              <a:rPr lang="en-US" altLang="zh-TW" sz="2800" b="1" dirty="0"/>
              <a:t>(</a:t>
            </a:r>
            <a:r>
              <a:rPr lang="zh-TW" altLang="en-US" sz="2800" b="1" dirty="0"/>
              <a:t>巧固球</a:t>
            </a:r>
            <a:r>
              <a:rPr lang="en-US" altLang="zh-TW" sz="2800" b="1" dirty="0"/>
              <a:t>)</a:t>
            </a:r>
            <a:r>
              <a:rPr lang="zh-TW" altLang="en-US" sz="2800" b="1" dirty="0"/>
              <a:t>。</a:t>
            </a:r>
            <a:endParaRPr lang="en-US" altLang="zh-TW" sz="2800" b="1" dirty="0"/>
          </a:p>
          <a:p>
            <a:pPr>
              <a:lnSpc>
                <a:spcPct val="150000"/>
              </a:lnSpc>
            </a:pPr>
            <a:endParaRPr lang="en-US" altLang="zh-TW" sz="2800" b="1" dirty="0"/>
          </a:p>
          <a:p>
            <a:pPr>
              <a:lnSpc>
                <a:spcPct val="150000"/>
              </a:lnSpc>
            </a:pPr>
            <a:r>
              <a:rPr lang="en-US" altLang="zh-TW" sz="2800" b="1" dirty="0"/>
              <a:t>2.</a:t>
            </a:r>
            <a:r>
              <a:rPr lang="zh-TW" altLang="en-US" sz="2800" b="1" dirty="0"/>
              <a:t>多模態整合</a:t>
            </a:r>
            <a:r>
              <a:rPr lang="en-US" altLang="zh-TW" sz="2800" b="1" dirty="0"/>
              <a:t>:</a:t>
            </a:r>
            <a:r>
              <a:rPr lang="zh-TW" altLang="en-US" sz="2800" b="1" dirty="0"/>
              <a:t>資料來源多樣</a:t>
            </a:r>
            <a:r>
              <a:rPr lang="en-US" altLang="zh-TW" sz="2800" b="1" dirty="0"/>
              <a:t>(</a:t>
            </a:r>
            <a:r>
              <a:rPr lang="zh-TW" altLang="en-US" sz="2800" b="1" dirty="0"/>
              <a:t>勝率、社群情緒、比賽影片</a:t>
            </a:r>
            <a:r>
              <a:rPr lang="en-US" altLang="zh-TW" sz="2800" b="1" dirty="0"/>
              <a:t>)</a:t>
            </a:r>
            <a:r>
              <a:rPr lang="zh-TW" altLang="en-US" sz="2800" b="1" dirty="0"/>
              <a:t>的整合難度高，像數值資料和影片維度不同、時間對齊、資料格式不同。</a:t>
            </a:r>
            <a:endParaRPr lang="en-US" altLang="zh-TW" sz="2800" b="1" dirty="0"/>
          </a:p>
          <a:p>
            <a:pPr>
              <a:lnSpc>
                <a:spcPct val="150000"/>
              </a:lnSpc>
            </a:pPr>
            <a:endParaRPr lang="en-US" altLang="zh-TW" sz="2800" b="1" dirty="0"/>
          </a:p>
          <a:p>
            <a:pPr>
              <a:lnSpc>
                <a:spcPct val="150000"/>
              </a:lnSpc>
            </a:pPr>
            <a:r>
              <a:rPr lang="en-US" altLang="zh-TW" sz="2800" b="1" dirty="0"/>
              <a:t>3.</a:t>
            </a:r>
            <a:r>
              <a:rPr lang="zh-TW" altLang="en-US" sz="2800" b="1" dirty="0"/>
              <a:t>運動結果的不可預測性</a:t>
            </a:r>
            <a:r>
              <a:rPr lang="en-US" altLang="zh-TW" sz="2800" b="1" dirty="0"/>
              <a:t>:</a:t>
            </a:r>
            <a:r>
              <a:rPr lang="zh-TW" altLang="en-US" sz="2800" b="1" dirty="0"/>
              <a:t>暴冷門事件、球員受傷、球員心理因素。</a:t>
            </a:r>
            <a:endParaRPr lang="en-US" altLang="zh-TW" sz="2800" b="1" dirty="0"/>
          </a:p>
          <a:p>
            <a:pPr>
              <a:lnSpc>
                <a:spcPct val="150000"/>
              </a:lnSpc>
            </a:pPr>
            <a:endParaRPr lang="en-US" altLang="zh-TW" sz="2800" b="1" dirty="0"/>
          </a:p>
        </p:txBody>
      </p:sp>
    </p:spTree>
    <p:extLst>
      <p:ext uri="{BB962C8B-B14F-4D97-AF65-F5344CB8AC3E}">
        <p14:creationId xmlns:p14="http://schemas.microsoft.com/office/powerpoint/2010/main" val="149215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67F3C-A548-2AAC-48A2-EB3D21B6D07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E1ABFCC-81B2-F6CB-BFA4-C30569CC67B7}"/>
              </a:ext>
            </a:extLst>
          </p:cNvPr>
          <p:cNvSpPr>
            <a:spLocks noGrp="1"/>
          </p:cNvSpPr>
          <p:nvPr>
            <p:ph type="title"/>
          </p:nvPr>
        </p:nvSpPr>
        <p:spPr>
          <a:xfrm>
            <a:off x="322591" y="1714500"/>
            <a:ext cx="11546818" cy="3429000"/>
          </a:xfrm>
        </p:spPr>
        <p:txBody>
          <a:bodyPr>
            <a:normAutofit/>
          </a:bodyPr>
          <a:lstStyle/>
          <a:p>
            <a:pPr algn="ctr"/>
            <a:r>
              <a:rPr lang="zh-TW" altLang="en-US" sz="9600" b="1" dirty="0">
                <a:effectLst>
                  <a:outerShdw blurRad="38100" dist="38100" dir="2700000" algn="tl">
                    <a:srgbClr val="000000">
                      <a:alpha val="43137"/>
                    </a:srgbClr>
                  </a:outerShdw>
                </a:effectLst>
              </a:rPr>
              <a:t>未來發展</a:t>
            </a:r>
          </a:p>
        </p:txBody>
      </p:sp>
    </p:spTree>
    <p:extLst>
      <p:ext uri="{BB962C8B-B14F-4D97-AF65-F5344CB8AC3E}">
        <p14:creationId xmlns:p14="http://schemas.microsoft.com/office/powerpoint/2010/main" val="1448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A6FC0-A087-AD96-4F4D-D9E558F52B63}"/>
            </a:ext>
          </a:extLst>
        </p:cNvPr>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FA0D40F8-C7CE-8D92-FC62-DEEA0DC27FD3}"/>
              </a:ext>
            </a:extLst>
          </p:cNvPr>
          <p:cNvSpPr txBox="1">
            <a:spLocks/>
          </p:cNvSpPr>
          <p:nvPr/>
        </p:nvSpPr>
        <p:spPr>
          <a:xfrm>
            <a:off x="1139826" y="-74554"/>
            <a:ext cx="7380719"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zh-TW" altLang="en-US" sz="4000" b="1" dirty="0">
                <a:effectLst>
                  <a:outerShdw blurRad="38100" dist="38100" dir="2700000" algn="tl">
                    <a:srgbClr val="000000">
                      <a:alpha val="43137"/>
                    </a:srgbClr>
                  </a:outerShdw>
                </a:effectLst>
              </a:rPr>
              <a:t>未來發展</a:t>
            </a:r>
          </a:p>
        </p:txBody>
      </p:sp>
      <p:sp>
        <p:nvSpPr>
          <p:cNvPr id="6" name="文字版面配置區 2">
            <a:extLst>
              <a:ext uri="{FF2B5EF4-FFF2-40B4-BE49-F238E27FC236}">
                <a16:creationId xmlns:a16="http://schemas.microsoft.com/office/drawing/2014/main" id="{2B674837-DDBC-0C38-24E1-9D2FB4A6E16E}"/>
              </a:ext>
            </a:extLst>
          </p:cNvPr>
          <p:cNvSpPr txBox="1">
            <a:spLocks/>
          </p:cNvSpPr>
          <p:nvPr/>
        </p:nvSpPr>
        <p:spPr>
          <a:xfrm>
            <a:off x="1139826" y="1097022"/>
            <a:ext cx="10828654" cy="5195456"/>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altLang="zh-TW" sz="2800" b="1" dirty="0"/>
              <a:t>1.</a:t>
            </a:r>
            <a:r>
              <a:rPr lang="zh-TW" altLang="en-US" sz="2800" b="1" dirty="0"/>
              <a:t>自適應模型</a:t>
            </a:r>
            <a:r>
              <a:rPr lang="en-US" altLang="zh-TW" sz="2800" b="1" dirty="0"/>
              <a:t>:</a:t>
            </a:r>
            <a:r>
              <a:rPr lang="zh-TW" altLang="en-US" sz="2800" b="1" dirty="0"/>
              <a:t>即時更新動態資料</a:t>
            </a:r>
            <a:r>
              <a:rPr lang="en-US" altLang="zh-TW" sz="2800" b="1" dirty="0"/>
              <a:t>(</a:t>
            </a:r>
            <a:r>
              <a:rPr lang="zh-TW" altLang="en-US" sz="2800" b="1" dirty="0"/>
              <a:t>進球次數、社群情緒</a:t>
            </a:r>
            <a:r>
              <a:rPr lang="en-US" altLang="zh-TW" sz="2800" b="1" dirty="0"/>
              <a:t>)</a:t>
            </a:r>
            <a:r>
              <a:rPr lang="zh-TW" altLang="en-US" sz="2800" b="1" dirty="0"/>
              <a:t>，讓模型做微調。</a:t>
            </a:r>
            <a:endParaRPr lang="en-US" altLang="zh-TW" sz="2800" b="1" dirty="0"/>
          </a:p>
          <a:p>
            <a:pPr>
              <a:lnSpc>
                <a:spcPct val="150000"/>
              </a:lnSpc>
            </a:pPr>
            <a:endParaRPr lang="en-US" altLang="zh-TW" sz="2800" b="1" dirty="0"/>
          </a:p>
          <a:p>
            <a:pPr>
              <a:lnSpc>
                <a:spcPct val="150000"/>
              </a:lnSpc>
            </a:pPr>
            <a:r>
              <a:rPr lang="en-US" altLang="zh-TW" sz="2800" b="1" dirty="0"/>
              <a:t>2.</a:t>
            </a:r>
            <a:r>
              <a:rPr lang="zh-TW" altLang="en-US" sz="2800" b="1" dirty="0"/>
              <a:t>多模態資料整合</a:t>
            </a:r>
            <a:r>
              <a:rPr lang="en-US" altLang="zh-TW" sz="2800" b="1" dirty="0"/>
              <a:t>:</a:t>
            </a:r>
            <a:r>
              <a:rPr lang="zh-TW" altLang="en-US" sz="2800" b="1" dirty="0"/>
              <a:t>需設計把每個不同的資料的時間點同步。</a:t>
            </a:r>
            <a:r>
              <a:rPr lang="en-US" altLang="zh-TW" sz="2800" b="1" dirty="0"/>
              <a:t>(</a:t>
            </a:r>
            <a:r>
              <a:rPr lang="zh-TW" altLang="en-US" sz="2800" b="1" dirty="0"/>
              <a:t>勝率</a:t>
            </a:r>
            <a:r>
              <a:rPr lang="en-US" altLang="zh-TW" sz="2800" b="1" dirty="0"/>
              <a:t>:</a:t>
            </a:r>
            <a:r>
              <a:rPr lang="zh-TW" altLang="en-US" sz="2800" b="1" dirty="0"/>
              <a:t>每分鐘更新 社群情緒</a:t>
            </a:r>
            <a:r>
              <a:rPr lang="en-US" altLang="zh-TW" sz="2800" b="1" dirty="0"/>
              <a:t>:</a:t>
            </a:r>
            <a:r>
              <a:rPr lang="zh-TW" altLang="en-US" sz="2800" b="1" dirty="0"/>
              <a:t>每秒鐘更新</a:t>
            </a:r>
            <a:r>
              <a:rPr lang="en-US" altLang="zh-TW" sz="2800" b="1" dirty="0"/>
              <a:t>)</a:t>
            </a:r>
          </a:p>
          <a:p>
            <a:pPr>
              <a:lnSpc>
                <a:spcPct val="150000"/>
              </a:lnSpc>
            </a:pPr>
            <a:endParaRPr lang="en-US" altLang="zh-TW" sz="2800" b="1" dirty="0"/>
          </a:p>
          <a:p>
            <a:pPr>
              <a:lnSpc>
                <a:spcPct val="150000"/>
              </a:lnSpc>
            </a:pPr>
            <a:r>
              <a:rPr lang="en-US" altLang="zh-TW" sz="2800" b="1" dirty="0"/>
              <a:t>3.</a:t>
            </a:r>
            <a:r>
              <a:rPr lang="zh-TW" altLang="en-US" sz="2800" b="1" dirty="0"/>
              <a:t>可解釋性</a:t>
            </a:r>
            <a:r>
              <a:rPr lang="en-US" altLang="zh-TW" sz="2800" b="1" dirty="0"/>
              <a:t>:</a:t>
            </a:r>
            <a:r>
              <a:rPr lang="zh-TW" altLang="en-US" sz="2800" b="1" dirty="0"/>
              <a:t>未來可強化模型的可解釋性而不是只有預測值。</a:t>
            </a:r>
            <a:endParaRPr lang="en-US" altLang="zh-TW" sz="2800" b="1" dirty="0"/>
          </a:p>
        </p:txBody>
      </p:sp>
    </p:spTree>
    <p:extLst>
      <p:ext uri="{BB962C8B-B14F-4D97-AF65-F5344CB8AC3E}">
        <p14:creationId xmlns:p14="http://schemas.microsoft.com/office/powerpoint/2010/main" val="142498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86E4CF5F-2B94-8211-1EF0-2141D5CB687D}"/>
              </a:ext>
            </a:extLst>
          </p:cNvPr>
          <p:cNvSpPr>
            <a:spLocks noGrp="1"/>
          </p:cNvSpPr>
          <p:nvPr>
            <p:ph type="title"/>
          </p:nvPr>
        </p:nvSpPr>
        <p:spPr>
          <a:xfrm>
            <a:off x="1179556" y="114300"/>
            <a:ext cx="1516019" cy="733425"/>
          </a:xfrm>
        </p:spPr>
        <p:txBody>
          <a:bodyPr>
            <a:normAutofit/>
          </a:bodyPr>
          <a:lstStyle/>
          <a:p>
            <a:pPr algn="ctr"/>
            <a:r>
              <a:rPr lang="zh-TW" altLang="en-US" sz="2400" dirty="0"/>
              <a:t>參考文獻</a:t>
            </a:r>
            <a:r>
              <a:rPr lang="en-US" altLang="zh-TW" sz="2400" dirty="0"/>
              <a:t>:</a:t>
            </a:r>
            <a:endParaRPr lang="zh-TW" altLang="en-US" sz="2400" dirty="0"/>
          </a:p>
        </p:txBody>
      </p:sp>
      <p:sp>
        <p:nvSpPr>
          <p:cNvPr id="8" name="標題 1">
            <a:extLst>
              <a:ext uri="{FF2B5EF4-FFF2-40B4-BE49-F238E27FC236}">
                <a16:creationId xmlns:a16="http://schemas.microsoft.com/office/drawing/2014/main" id="{996DA53F-3A58-8A6A-C7EE-487FA5DFC718}"/>
              </a:ext>
            </a:extLst>
          </p:cNvPr>
          <p:cNvSpPr txBox="1">
            <a:spLocks/>
          </p:cNvSpPr>
          <p:nvPr/>
        </p:nvSpPr>
        <p:spPr>
          <a:xfrm>
            <a:off x="1179556" y="847725"/>
            <a:ext cx="9783719" cy="52578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lnSpc>
                <a:spcPct val="160000"/>
              </a:lnSpc>
              <a:buFont typeface="Wingdings" panose="05000000000000000000" pitchFamily="2" charset="2"/>
              <a:buChar char="Ø"/>
            </a:pPr>
            <a:r>
              <a:rPr lang="en-US" altLang="zh-TW" sz="2400" dirty="0"/>
              <a:t>Robert Nisbet, Gary D. Miner, &amp;Keith</a:t>
            </a:r>
            <a:r>
              <a:rPr lang="zh-TW" altLang="en-US" sz="2400" dirty="0"/>
              <a:t> </a:t>
            </a:r>
            <a:r>
              <a:rPr lang="en-US" altLang="zh-TW" sz="2400" dirty="0"/>
              <a:t>McCormick(2023).Handbook of Statistical Analysis: AI and ML Applications.</a:t>
            </a:r>
            <a:r>
              <a:rPr lang="en-US" altLang="zh-TW" sz="2400" dirty="0">
                <a:hlinkClick r:id="rId2"/>
              </a:rPr>
              <a:t> Handbook of Statistical Analysis: AI and ML Applications - Robert Nisbet, Gary D. Miner, Keith McCormick - Google </a:t>
            </a:r>
            <a:r>
              <a:rPr lang="zh-TW" altLang="en-US" sz="2400" dirty="0">
                <a:hlinkClick r:id="rId2"/>
              </a:rPr>
              <a:t>圖書</a:t>
            </a:r>
            <a:endParaRPr lang="en-US" altLang="zh-TW" sz="2400" dirty="0"/>
          </a:p>
          <a:p>
            <a:pPr marL="342900" indent="-342900">
              <a:lnSpc>
                <a:spcPct val="160000"/>
              </a:lnSpc>
              <a:buFont typeface="Wingdings" panose="05000000000000000000" pitchFamily="2" charset="2"/>
              <a:buChar char="Ø"/>
            </a:pPr>
            <a:r>
              <a:rPr lang="en-US" altLang="zh-TW" sz="2400" dirty="0"/>
              <a:t>Peshawa Jamal Muhammad Ali &amp;</a:t>
            </a:r>
            <a:r>
              <a:rPr lang="en-US" altLang="zh-TW" sz="2400" dirty="0" err="1"/>
              <a:t>Rezhna</a:t>
            </a:r>
            <a:r>
              <a:rPr lang="en-US" altLang="zh-TW" sz="2400" dirty="0"/>
              <a:t> Hassan Faraj(2014). Data Normalization and Standardization: A Technical Report.</a:t>
            </a:r>
            <a:r>
              <a:rPr lang="en-US" altLang="zh-TW" sz="2400" dirty="0">
                <a:hlinkClick r:id="rId3"/>
              </a:rPr>
              <a:t> Data-Normalization-and-Standardization-A-Technical-Report.pdf</a:t>
            </a:r>
            <a:endParaRPr lang="en-US" altLang="zh-TW" sz="2400" dirty="0"/>
          </a:p>
          <a:p>
            <a:pPr marL="342900" indent="-342900">
              <a:lnSpc>
                <a:spcPct val="160000"/>
              </a:lnSpc>
              <a:buFont typeface="Wingdings" panose="05000000000000000000" pitchFamily="2" charset="2"/>
              <a:buChar char="Ø"/>
            </a:pPr>
            <a:endParaRPr lang="en-US" altLang="zh-TW" sz="2400" dirty="0"/>
          </a:p>
          <a:p>
            <a:pPr marL="342900" indent="-342900">
              <a:lnSpc>
                <a:spcPct val="160000"/>
              </a:lnSpc>
              <a:buFont typeface="Wingdings" panose="05000000000000000000" pitchFamily="2" charset="2"/>
              <a:buChar char="Ø"/>
            </a:pPr>
            <a:endParaRPr lang="en-US" altLang="zh-TW" sz="2400" dirty="0"/>
          </a:p>
          <a:p>
            <a:pPr marL="342900" indent="-342900">
              <a:lnSpc>
                <a:spcPct val="160000"/>
              </a:lnSpc>
              <a:buFont typeface="Wingdings" panose="05000000000000000000" pitchFamily="2" charset="2"/>
              <a:buChar char="Ø"/>
            </a:pPr>
            <a:endParaRPr lang="en-US" altLang="zh-CN" sz="2400" dirty="0"/>
          </a:p>
          <a:p>
            <a:pPr marL="342900" indent="-342900">
              <a:lnSpc>
                <a:spcPct val="160000"/>
              </a:lnSpc>
              <a:buFont typeface="Wingdings" panose="05000000000000000000" pitchFamily="2" charset="2"/>
              <a:buChar char="Ø"/>
            </a:pPr>
            <a:endParaRPr lang="en-US" altLang="zh-CN" sz="2400" dirty="0"/>
          </a:p>
          <a:p>
            <a:pPr marL="342900" indent="-342900">
              <a:buFont typeface="Wingdings" panose="05000000000000000000" pitchFamily="2" charset="2"/>
              <a:buChar char="Ø"/>
            </a:pPr>
            <a:endParaRPr lang="zh-TW" altLang="en-US" sz="2400" dirty="0"/>
          </a:p>
        </p:txBody>
      </p:sp>
    </p:spTree>
    <p:extLst>
      <p:ext uri="{BB962C8B-B14F-4D97-AF65-F5344CB8AC3E}">
        <p14:creationId xmlns:p14="http://schemas.microsoft.com/office/powerpoint/2010/main" val="259196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42FB5-1BB6-4978-82BE-63CCB1A96781}"/>
            </a:ext>
          </a:extLst>
        </p:cNvPr>
        <p:cNvGrpSpPr/>
        <p:nvPr/>
      </p:nvGrpSpPr>
      <p:grpSpPr>
        <a:xfrm>
          <a:off x="0" y="0"/>
          <a:ext cx="0" cy="0"/>
          <a:chOff x="0" y="0"/>
          <a:chExt cx="0" cy="0"/>
        </a:xfrm>
      </p:grpSpPr>
      <p:sp>
        <p:nvSpPr>
          <p:cNvPr id="5" name="標題 1">
            <a:extLst>
              <a:ext uri="{FF2B5EF4-FFF2-40B4-BE49-F238E27FC236}">
                <a16:creationId xmlns:a16="http://schemas.microsoft.com/office/drawing/2014/main" id="{78633BDB-EEB3-02EC-2886-B827CE51F81E}"/>
              </a:ext>
            </a:extLst>
          </p:cNvPr>
          <p:cNvSpPr>
            <a:spLocks noGrp="1"/>
          </p:cNvSpPr>
          <p:nvPr>
            <p:ph type="title"/>
          </p:nvPr>
        </p:nvSpPr>
        <p:spPr>
          <a:xfrm>
            <a:off x="1179556" y="114300"/>
            <a:ext cx="1516019" cy="733425"/>
          </a:xfrm>
        </p:spPr>
        <p:txBody>
          <a:bodyPr>
            <a:normAutofit/>
          </a:bodyPr>
          <a:lstStyle/>
          <a:p>
            <a:pPr algn="ctr"/>
            <a:r>
              <a:rPr lang="zh-TW" altLang="en-US" sz="2400" dirty="0"/>
              <a:t>參考文獻</a:t>
            </a:r>
            <a:r>
              <a:rPr lang="en-US" altLang="zh-TW" sz="2400" dirty="0"/>
              <a:t>:</a:t>
            </a:r>
            <a:endParaRPr lang="zh-TW" altLang="en-US" sz="2400" dirty="0"/>
          </a:p>
        </p:txBody>
      </p:sp>
      <p:sp>
        <p:nvSpPr>
          <p:cNvPr id="8" name="標題 1">
            <a:extLst>
              <a:ext uri="{FF2B5EF4-FFF2-40B4-BE49-F238E27FC236}">
                <a16:creationId xmlns:a16="http://schemas.microsoft.com/office/drawing/2014/main" id="{E7A1CA0B-2AAD-361D-1388-569FE1FEB4C0}"/>
              </a:ext>
            </a:extLst>
          </p:cNvPr>
          <p:cNvSpPr txBox="1">
            <a:spLocks/>
          </p:cNvSpPr>
          <p:nvPr/>
        </p:nvSpPr>
        <p:spPr>
          <a:xfrm>
            <a:off x="1179556" y="847725"/>
            <a:ext cx="9783719" cy="52578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lnSpc>
                <a:spcPct val="160000"/>
              </a:lnSpc>
              <a:buFont typeface="Wingdings" panose="05000000000000000000" pitchFamily="2" charset="2"/>
              <a:buChar char="Ø"/>
            </a:pPr>
            <a:r>
              <a:rPr lang="en-US" altLang="zh-TW" sz="2400" dirty="0"/>
              <a:t>René Manassé </a:t>
            </a:r>
            <a:r>
              <a:rPr lang="en-US" altLang="zh-TW" sz="2400" dirty="0" err="1"/>
              <a:t>Galekwa</a:t>
            </a:r>
            <a:r>
              <a:rPr lang="en-US" altLang="zh-TW" sz="2400" dirty="0"/>
              <a:t> Jean Marie </a:t>
            </a:r>
            <a:r>
              <a:rPr lang="en-US" altLang="zh-TW" sz="2400" dirty="0" err="1"/>
              <a:t>Tshimula</a:t>
            </a:r>
            <a:r>
              <a:rPr lang="en-US" altLang="zh-TW" sz="2400" dirty="0"/>
              <a:t> Etienne Gael </a:t>
            </a:r>
            <a:r>
              <a:rPr lang="en-US" altLang="zh-TW" sz="2400" dirty="0" err="1"/>
              <a:t>Tajeuna</a:t>
            </a:r>
            <a:r>
              <a:rPr lang="en-US" altLang="zh-TW" sz="2400" dirty="0"/>
              <a:t> &amp;</a:t>
            </a:r>
            <a:r>
              <a:rPr lang="en-US" altLang="zh-TW" sz="2400" dirty="0" err="1"/>
              <a:t>Kyamakya</a:t>
            </a:r>
            <a:r>
              <a:rPr lang="en-US" altLang="zh-TW" sz="2400" dirty="0"/>
              <a:t> </a:t>
            </a:r>
            <a:r>
              <a:rPr lang="en-US" altLang="zh-TW" sz="2400" dirty="0" err="1"/>
              <a:t>Kyandoghere</a:t>
            </a:r>
            <a:r>
              <a:rPr lang="en-US" altLang="zh-TW" sz="2400" dirty="0"/>
              <a:t>(2024). A Systematic Review of Machine Learning in Sports Betting: Techniques, Challenges, and Future Directions.</a:t>
            </a:r>
            <a:r>
              <a:rPr lang="zh-TW" altLang="en-US" sz="2400" dirty="0">
                <a:hlinkClick r:id="rId2"/>
              </a:rPr>
              <a:t> </a:t>
            </a:r>
            <a:r>
              <a:rPr lang="en-US" altLang="zh-TW" sz="2400" dirty="0">
                <a:hlinkClick r:id="rId2"/>
              </a:rPr>
              <a:t>2410.21484</a:t>
            </a:r>
            <a:endParaRPr lang="en-US" altLang="zh-TW" sz="2400" dirty="0"/>
          </a:p>
          <a:p>
            <a:pPr marL="342900" indent="-342900">
              <a:lnSpc>
                <a:spcPct val="160000"/>
              </a:lnSpc>
              <a:buFont typeface="Wingdings" panose="05000000000000000000" pitchFamily="2" charset="2"/>
              <a:buChar char="Ø"/>
            </a:pPr>
            <a:r>
              <a:rPr lang="en-US" altLang="zh-TW" sz="2400" b="1" dirty="0"/>
              <a:t>Hubáček, O., </a:t>
            </a:r>
            <a:r>
              <a:rPr lang="en-US" altLang="zh-TW" sz="2400" b="1" dirty="0" err="1"/>
              <a:t>Šourek</a:t>
            </a:r>
            <a:r>
              <a:rPr lang="en-US" altLang="zh-TW" sz="2400" b="1" dirty="0"/>
              <a:t>, G., &amp; </a:t>
            </a:r>
            <a:r>
              <a:rPr lang="en-US" altLang="zh-TW" sz="2400" b="1" dirty="0" err="1"/>
              <a:t>Železný</a:t>
            </a:r>
            <a:r>
              <a:rPr lang="en-US" altLang="zh-TW" sz="2400" b="1" dirty="0"/>
              <a:t>, F. (2019).</a:t>
            </a:r>
            <a:r>
              <a:rPr lang="en-US" altLang="zh-TW" sz="2400" dirty="0"/>
              <a:t> Exploiting sports-betting market using machine learning.</a:t>
            </a:r>
            <a:r>
              <a:rPr lang="en-US" altLang="zh-TW" sz="2400" dirty="0">
                <a:hlinkClick r:id="" action="ppaction://noaction"/>
              </a:rPr>
              <a:t> main.pdf</a:t>
            </a:r>
            <a:endParaRPr lang="en-US" altLang="zh-TW" sz="2400" dirty="0"/>
          </a:p>
          <a:p>
            <a:pPr marL="342900" indent="-342900">
              <a:lnSpc>
                <a:spcPct val="160000"/>
              </a:lnSpc>
              <a:buFont typeface="Wingdings" panose="05000000000000000000" pitchFamily="2" charset="2"/>
              <a:buChar char="Ø"/>
            </a:pPr>
            <a:endParaRPr lang="en-US" altLang="zh-TW" sz="2400" dirty="0"/>
          </a:p>
          <a:p>
            <a:pPr marL="342900" indent="-342900">
              <a:lnSpc>
                <a:spcPct val="160000"/>
              </a:lnSpc>
              <a:buFont typeface="Wingdings" panose="05000000000000000000" pitchFamily="2" charset="2"/>
              <a:buChar char="Ø"/>
            </a:pPr>
            <a:endParaRPr lang="en-US" altLang="zh-TW" sz="2400" dirty="0"/>
          </a:p>
          <a:p>
            <a:pPr marL="342900" indent="-342900">
              <a:lnSpc>
                <a:spcPct val="160000"/>
              </a:lnSpc>
              <a:buFont typeface="Wingdings" panose="05000000000000000000" pitchFamily="2" charset="2"/>
              <a:buChar char="Ø"/>
            </a:pPr>
            <a:endParaRPr lang="en-US" altLang="zh-TW" sz="2400" dirty="0"/>
          </a:p>
          <a:p>
            <a:pPr marL="342900" indent="-342900">
              <a:lnSpc>
                <a:spcPct val="160000"/>
              </a:lnSpc>
              <a:buFont typeface="Wingdings" panose="05000000000000000000" pitchFamily="2" charset="2"/>
              <a:buChar char="Ø"/>
            </a:pPr>
            <a:endParaRPr lang="en-US" altLang="zh-CN" sz="2400" dirty="0"/>
          </a:p>
          <a:p>
            <a:pPr marL="342900" indent="-342900">
              <a:lnSpc>
                <a:spcPct val="160000"/>
              </a:lnSpc>
              <a:buFont typeface="Wingdings" panose="05000000000000000000" pitchFamily="2" charset="2"/>
              <a:buChar char="Ø"/>
            </a:pPr>
            <a:endParaRPr lang="en-US" altLang="zh-CN" sz="2400" dirty="0"/>
          </a:p>
          <a:p>
            <a:pPr marL="342900" indent="-342900">
              <a:buFont typeface="Wingdings" panose="05000000000000000000" pitchFamily="2" charset="2"/>
              <a:buChar char="Ø"/>
            </a:pPr>
            <a:endParaRPr lang="zh-TW" altLang="en-US" sz="2400" dirty="0"/>
          </a:p>
        </p:txBody>
      </p:sp>
    </p:spTree>
    <p:extLst>
      <p:ext uri="{BB962C8B-B14F-4D97-AF65-F5344CB8AC3E}">
        <p14:creationId xmlns:p14="http://schemas.microsoft.com/office/powerpoint/2010/main" val="48661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946E5-54D5-C9A4-0DEB-3EF608A00869}"/>
              </a:ext>
            </a:extLst>
          </p:cNvPr>
          <p:cNvSpPr>
            <a:spLocks noGrp="1"/>
          </p:cNvSpPr>
          <p:nvPr>
            <p:ph type="title"/>
          </p:nvPr>
        </p:nvSpPr>
        <p:spPr>
          <a:xfrm>
            <a:off x="1143022" y="1428750"/>
            <a:ext cx="9905955" cy="3429000"/>
          </a:xfrm>
        </p:spPr>
        <p:txBody>
          <a:bodyPr>
            <a:normAutofit/>
          </a:bodyPr>
          <a:lstStyle/>
          <a:p>
            <a:pPr algn="ctr"/>
            <a:r>
              <a:rPr lang="en-US" altLang="zh-TW" sz="8000" spc="600" dirty="0"/>
              <a:t>AI</a:t>
            </a:r>
            <a:r>
              <a:rPr lang="zh-TW" altLang="en-US" sz="8000" spc="600" dirty="0"/>
              <a:t>賽事預測是甚麼</a:t>
            </a:r>
            <a:endParaRPr lang="en-US" altLang="zh-TW" sz="8000" spc="600" dirty="0"/>
          </a:p>
        </p:txBody>
      </p:sp>
    </p:spTree>
    <p:extLst>
      <p:ext uri="{BB962C8B-B14F-4D97-AF65-F5344CB8AC3E}">
        <p14:creationId xmlns:p14="http://schemas.microsoft.com/office/powerpoint/2010/main" val="41730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E8053-D07D-DC00-5193-A10AA343C0AE}"/>
            </a:ext>
          </a:extLst>
        </p:cNvPr>
        <p:cNvGrpSpPr/>
        <p:nvPr/>
      </p:nvGrpSpPr>
      <p:grpSpPr>
        <a:xfrm>
          <a:off x="0" y="0"/>
          <a:ext cx="0" cy="0"/>
          <a:chOff x="0" y="0"/>
          <a:chExt cx="0" cy="0"/>
        </a:xfrm>
      </p:grpSpPr>
      <p:sp>
        <p:nvSpPr>
          <p:cNvPr id="5" name="文字版面配置區 2">
            <a:extLst>
              <a:ext uri="{FF2B5EF4-FFF2-40B4-BE49-F238E27FC236}">
                <a16:creationId xmlns:a16="http://schemas.microsoft.com/office/drawing/2014/main" id="{2D07F63E-5973-DA5B-CCA8-AC0251393B5B}"/>
              </a:ext>
            </a:extLst>
          </p:cNvPr>
          <p:cNvSpPr>
            <a:spLocks noGrp="1"/>
          </p:cNvSpPr>
          <p:nvPr>
            <p:ph type="body" sz="half" idx="2"/>
          </p:nvPr>
        </p:nvSpPr>
        <p:spPr>
          <a:xfrm>
            <a:off x="2749946" y="897254"/>
            <a:ext cx="6692108" cy="1171576"/>
          </a:xfrm>
        </p:spPr>
        <p:txBody>
          <a:bodyPr>
            <a:noAutofit/>
          </a:bodyPr>
          <a:lstStyle/>
          <a:p>
            <a:r>
              <a:rPr lang="zh-TW" altLang="en-US" sz="3600" b="1" dirty="0"/>
              <a:t>資料  </a:t>
            </a:r>
            <a:r>
              <a:rPr lang="en-US" altLang="zh-TW" sz="3600" b="1" dirty="0">
                <a:sym typeface="Wingdings" panose="05000000000000000000" pitchFamily="2" charset="2"/>
              </a:rPr>
              <a:t></a:t>
            </a:r>
            <a:r>
              <a:rPr lang="zh-TW" altLang="en-US" sz="3600" b="1" dirty="0">
                <a:sym typeface="Wingdings" panose="05000000000000000000" pitchFamily="2" charset="2"/>
              </a:rPr>
              <a:t>  訓練  </a:t>
            </a:r>
            <a:r>
              <a:rPr lang="en-US" altLang="zh-TW" sz="3600" b="1" dirty="0">
                <a:sym typeface="Wingdings" panose="05000000000000000000" pitchFamily="2" charset="2"/>
              </a:rPr>
              <a:t></a:t>
            </a:r>
            <a:r>
              <a:rPr lang="zh-TW" altLang="en-US" sz="3600" b="1" dirty="0">
                <a:sym typeface="Wingdings" panose="05000000000000000000" pitchFamily="2" charset="2"/>
              </a:rPr>
              <a:t>  預測  </a:t>
            </a:r>
            <a:r>
              <a:rPr lang="en-US" altLang="zh-TW" sz="3600" b="1" dirty="0">
                <a:sym typeface="Wingdings" panose="05000000000000000000" pitchFamily="2" charset="2"/>
              </a:rPr>
              <a:t></a:t>
            </a:r>
            <a:r>
              <a:rPr lang="zh-TW" altLang="en-US" sz="3600" b="1" dirty="0">
                <a:sym typeface="Wingdings" panose="05000000000000000000" pitchFamily="2" charset="2"/>
              </a:rPr>
              <a:t>  </a:t>
            </a:r>
            <a:r>
              <a:rPr lang="zh-TW" altLang="en-US" sz="3600" b="1" dirty="0">
                <a:solidFill>
                  <a:srgbClr val="FFFF00"/>
                </a:solidFill>
                <a:sym typeface="Wingdings" panose="05000000000000000000" pitchFamily="2" charset="2"/>
              </a:rPr>
              <a:t>結果</a:t>
            </a:r>
            <a:endParaRPr lang="zh-TW" altLang="en-US" sz="3600" b="1" dirty="0">
              <a:solidFill>
                <a:srgbClr val="FFFF00"/>
              </a:solidFill>
            </a:endParaRPr>
          </a:p>
        </p:txBody>
      </p:sp>
      <p:sp>
        <p:nvSpPr>
          <p:cNvPr id="2" name="文字版面配置區 2">
            <a:extLst>
              <a:ext uri="{FF2B5EF4-FFF2-40B4-BE49-F238E27FC236}">
                <a16:creationId xmlns:a16="http://schemas.microsoft.com/office/drawing/2014/main" id="{01A45CE4-9AA2-8814-1BBA-83C5121FE765}"/>
              </a:ext>
            </a:extLst>
          </p:cNvPr>
          <p:cNvSpPr txBox="1">
            <a:spLocks/>
          </p:cNvSpPr>
          <p:nvPr/>
        </p:nvSpPr>
        <p:spPr>
          <a:xfrm>
            <a:off x="1619249" y="1935481"/>
            <a:ext cx="8311358" cy="469582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571500" indent="-571500">
              <a:buFont typeface="Arial" panose="020B0604020202020204" pitchFamily="34" charset="0"/>
              <a:buChar char="•"/>
            </a:pPr>
            <a:r>
              <a:rPr lang="zh-TW" altLang="en-US" sz="3200" b="1" dirty="0"/>
              <a:t>讓分</a:t>
            </a:r>
            <a:endParaRPr lang="en-US" altLang="zh-TW" sz="3200" b="1" dirty="0"/>
          </a:p>
          <a:p>
            <a:pPr marL="571500" indent="-571500">
              <a:buFont typeface="Arial" panose="020B0604020202020204" pitchFamily="34" charset="0"/>
              <a:buChar char="•"/>
            </a:pPr>
            <a:endParaRPr lang="en-US" altLang="zh-TW" sz="3200" b="1" dirty="0"/>
          </a:p>
          <a:p>
            <a:pPr marL="571500" indent="-571500">
              <a:buFont typeface="Arial" panose="020B0604020202020204" pitchFamily="34" charset="0"/>
              <a:buChar char="•"/>
            </a:pPr>
            <a:r>
              <a:rPr lang="zh-TW" altLang="en-US" sz="3200" b="1" dirty="0"/>
              <a:t>輸、贏、平手</a:t>
            </a:r>
            <a:endParaRPr lang="en-US" altLang="zh-TW" sz="3200" b="1" dirty="0"/>
          </a:p>
          <a:p>
            <a:pPr marL="571500" indent="-571500">
              <a:buFont typeface="Arial" panose="020B0604020202020204" pitchFamily="34" charset="0"/>
              <a:buChar char="•"/>
            </a:pPr>
            <a:endParaRPr lang="en-US" altLang="zh-TW" sz="3200" b="1" dirty="0"/>
          </a:p>
          <a:p>
            <a:pPr marL="571500" indent="-571500">
              <a:buFont typeface="Arial" panose="020B0604020202020204" pitchFamily="34" charset="0"/>
              <a:buChar char="•"/>
            </a:pPr>
            <a:r>
              <a:rPr lang="zh-TW" altLang="en-US" sz="3200" b="1" dirty="0"/>
              <a:t>勝率</a:t>
            </a:r>
          </a:p>
        </p:txBody>
      </p:sp>
      <p:sp>
        <p:nvSpPr>
          <p:cNvPr id="3" name="文字版面配置區 2">
            <a:extLst>
              <a:ext uri="{FF2B5EF4-FFF2-40B4-BE49-F238E27FC236}">
                <a16:creationId xmlns:a16="http://schemas.microsoft.com/office/drawing/2014/main" id="{928CFA58-9F61-5E56-6797-05952BDFDAFD}"/>
              </a:ext>
            </a:extLst>
          </p:cNvPr>
          <p:cNvSpPr txBox="1">
            <a:spLocks/>
          </p:cNvSpPr>
          <p:nvPr/>
        </p:nvSpPr>
        <p:spPr>
          <a:xfrm>
            <a:off x="7341582" y="3091771"/>
            <a:ext cx="4200943" cy="3394799"/>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zh-TW" altLang="en-US" sz="3200" b="1" dirty="0">
                <a:latin typeface="+mn-ea"/>
              </a:rPr>
              <a:t>假設</a:t>
            </a:r>
            <a:r>
              <a:rPr lang="en-US" altLang="zh-TW" sz="3200" b="1" dirty="0">
                <a:latin typeface="+mn-ea"/>
              </a:rPr>
              <a:t>:</a:t>
            </a:r>
          </a:p>
          <a:p>
            <a:r>
              <a:rPr lang="en-US" altLang="zh-TW" sz="3200" b="1" dirty="0">
                <a:latin typeface="+mn-ea"/>
              </a:rPr>
              <a:t>A</a:t>
            </a:r>
            <a:r>
              <a:rPr lang="zh-TW" altLang="en-US" sz="3200" b="1" dirty="0">
                <a:latin typeface="+mn-ea"/>
              </a:rPr>
              <a:t>隊</a:t>
            </a:r>
            <a:r>
              <a:rPr lang="en-US" altLang="zh-TW" sz="3200" b="1" dirty="0">
                <a:latin typeface="+mn-ea"/>
              </a:rPr>
              <a:t>:55</a:t>
            </a:r>
            <a:r>
              <a:rPr lang="zh-TW" altLang="en-US" sz="3200" b="1" dirty="0">
                <a:latin typeface="+mn-ea"/>
              </a:rPr>
              <a:t>分       </a:t>
            </a:r>
            <a:r>
              <a:rPr lang="en-US" altLang="zh-TW" sz="3200" b="1" dirty="0">
                <a:latin typeface="+mn-ea"/>
              </a:rPr>
              <a:t>B</a:t>
            </a:r>
            <a:r>
              <a:rPr lang="zh-TW" altLang="en-US" sz="3200" b="1" dirty="0">
                <a:latin typeface="+mn-ea"/>
              </a:rPr>
              <a:t>隊</a:t>
            </a:r>
            <a:r>
              <a:rPr lang="en-US" altLang="zh-TW" sz="3200" b="1" dirty="0">
                <a:latin typeface="+mn-ea"/>
              </a:rPr>
              <a:t>:50</a:t>
            </a:r>
            <a:r>
              <a:rPr lang="zh-TW" altLang="en-US" sz="3200" b="1" dirty="0">
                <a:latin typeface="+mn-ea"/>
              </a:rPr>
              <a:t>分</a:t>
            </a:r>
            <a:endParaRPr lang="en-US" altLang="zh-TW" sz="3200" b="1" dirty="0">
              <a:latin typeface="+mn-ea"/>
            </a:endParaRPr>
          </a:p>
          <a:p>
            <a:r>
              <a:rPr lang="en-US" altLang="zh-TW" sz="3200" b="1" dirty="0">
                <a:latin typeface="+mn-ea"/>
              </a:rPr>
              <a:t>A</a:t>
            </a:r>
            <a:r>
              <a:rPr lang="zh-TW" altLang="en-US" sz="3200" b="1" dirty="0">
                <a:latin typeface="+mn-ea"/>
              </a:rPr>
              <a:t>隊讓</a:t>
            </a:r>
            <a:r>
              <a:rPr lang="en-US" altLang="zh-TW" sz="3200" b="1" dirty="0">
                <a:latin typeface="+mn-ea"/>
              </a:rPr>
              <a:t>6</a:t>
            </a:r>
            <a:r>
              <a:rPr lang="zh-TW" altLang="en-US" sz="3200" b="1" dirty="0">
                <a:latin typeface="+mn-ea"/>
              </a:rPr>
              <a:t>分 </a:t>
            </a:r>
            <a:r>
              <a:rPr lang="en-US" altLang="zh-TW" sz="3200" b="1" dirty="0">
                <a:latin typeface="+mn-ea"/>
              </a:rPr>
              <a:t>:</a:t>
            </a:r>
            <a:r>
              <a:rPr lang="zh-TW" altLang="en-US" sz="3200" b="1" dirty="0">
                <a:latin typeface="+mn-ea"/>
              </a:rPr>
              <a:t> </a:t>
            </a:r>
            <a:r>
              <a:rPr lang="en-US" altLang="zh-TW" sz="3200" b="1" dirty="0">
                <a:latin typeface="+mn-ea"/>
              </a:rPr>
              <a:t>A</a:t>
            </a:r>
            <a:r>
              <a:rPr lang="zh-TW" altLang="en-US" sz="3200" b="1" dirty="0">
                <a:latin typeface="+mn-ea"/>
              </a:rPr>
              <a:t>隊輸</a:t>
            </a:r>
            <a:endParaRPr lang="en-US" altLang="zh-TW" sz="3200" b="1" dirty="0">
              <a:latin typeface="+mn-ea"/>
            </a:endParaRPr>
          </a:p>
          <a:p>
            <a:r>
              <a:rPr lang="en-US" altLang="zh-TW" sz="3200" b="1" dirty="0">
                <a:latin typeface="+mn-ea"/>
              </a:rPr>
              <a:t>A</a:t>
            </a:r>
            <a:r>
              <a:rPr lang="zh-TW" altLang="en-US" sz="3200" b="1" dirty="0">
                <a:latin typeface="+mn-ea"/>
              </a:rPr>
              <a:t>隊讓</a:t>
            </a:r>
            <a:r>
              <a:rPr lang="en-US" altLang="zh-TW" sz="3200" b="1" dirty="0">
                <a:latin typeface="+mn-ea"/>
              </a:rPr>
              <a:t>5</a:t>
            </a:r>
            <a:r>
              <a:rPr lang="zh-TW" altLang="en-US" sz="3200" b="1" dirty="0">
                <a:latin typeface="+mn-ea"/>
              </a:rPr>
              <a:t>分 </a:t>
            </a:r>
            <a:r>
              <a:rPr lang="en-US" altLang="zh-TW" sz="3200" b="1" dirty="0">
                <a:latin typeface="+mn-ea"/>
              </a:rPr>
              <a:t>:</a:t>
            </a:r>
            <a:r>
              <a:rPr lang="zh-TW" altLang="en-US" sz="3200" b="1" dirty="0">
                <a:latin typeface="+mn-ea"/>
              </a:rPr>
              <a:t> </a:t>
            </a:r>
            <a:r>
              <a:rPr lang="en-US" altLang="zh-TW" sz="3200" b="1" dirty="0">
                <a:latin typeface="+mn-ea"/>
              </a:rPr>
              <a:t>A</a:t>
            </a:r>
            <a:r>
              <a:rPr lang="zh-TW" altLang="en-US" sz="3200" b="1" dirty="0">
                <a:latin typeface="+mn-ea"/>
              </a:rPr>
              <a:t>隊平</a:t>
            </a:r>
            <a:endParaRPr lang="en-US" altLang="zh-TW" sz="3200" b="1" dirty="0">
              <a:latin typeface="+mn-ea"/>
            </a:endParaRPr>
          </a:p>
          <a:p>
            <a:r>
              <a:rPr lang="en-US" altLang="zh-TW" sz="3200" b="1" dirty="0">
                <a:latin typeface="+mn-ea"/>
              </a:rPr>
              <a:t>A</a:t>
            </a:r>
            <a:r>
              <a:rPr lang="zh-TW" altLang="en-US" sz="3200" b="1" dirty="0">
                <a:latin typeface="+mn-ea"/>
              </a:rPr>
              <a:t>隊讓</a:t>
            </a:r>
            <a:r>
              <a:rPr lang="en-US" altLang="zh-TW" sz="3200" b="1" dirty="0">
                <a:latin typeface="+mn-ea"/>
              </a:rPr>
              <a:t>4</a:t>
            </a:r>
            <a:r>
              <a:rPr lang="zh-TW" altLang="en-US" sz="3200" b="1" dirty="0">
                <a:latin typeface="+mn-ea"/>
              </a:rPr>
              <a:t>分 </a:t>
            </a:r>
            <a:r>
              <a:rPr lang="en-US" altLang="zh-TW" sz="3200" b="1" dirty="0">
                <a:latin typeface="+mn-ea"/>
              </a:rPr>
              <a:t>:</a:t>
            </a:r>
            <a:r>
              <a:rPr lang="zh-TW" altLang="en-US" sz="3200" b="1" dirty="0">
                <a:latin typeface="+mn-ea"/>
              </a:rPr>
              <a:t> </a:t>
            </a:r>
            <a:r>
              <a:rPr lang="en-US" altLang="zh-TW" sz="3200" b="1" dirty="0">
                <a:latin typeface="+mn-ea"/>
              </a:rPr>
              <a:t>A</a:t>
            </a:r>
            <a:r>
              <a:rPr lang="zh-TW" altLang="en-US" sz="3200" b="1" dirty="0">
                <a:latin typeface="+mn-ea"/>
              </a:rPr>
              <a:t>隊贏</a:t>
            </a:r>
            <a:endParaRPr lang="en-US" altLang="zh-TW" sz="3200" b="1" dirty="0">
              <a:latin typeface="+mn-ea"/>
            </a:endParaRPr>
          </a:p>
        </p:txBody>
      </p:sp>
      <p:cxnSp>
        <p:nvCxnSpPr>
          <p:cNvPr id="6" name="直線單箭頭接點 5">
            <a:extLst>
              <a:ext uri="{FF2B5EF4-FFF2-40B4-BE49-F238E27FC236}">
                <a16:creationId xmlns:a16="http://schemas.microsoft.com/office/drawing/2014/main" id="{E99B4C62-C472-EB0D-8589-67B5A369778C}"/>
              </a:ext>
            </a:extLst>
          </p:cNvPr>
          <p:cNvCxnSpPr>
            <a:cxnSpLocks/>
          </p:cNvCxnSpPr>
          <p:nvPr/>
        </p:nvCxnSpPr>
        <p:spPr>
          <a:xfrm>
            <a:off x="3192087" y="2903913"/>
            <a:ext cx="4149495" cy="52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字版面配置區 2">
            <a:extLst>
              <a:ext uri="{FF2B5EF4-FFF2-40B4-BE49-F238E27FC236}">
                <a16:creationId xmlns:a16="http://schemas.microsoft.com/office/drawing/2014/main" id="{767D616E-74D0-599F-2EF0-778906768B15}"/>
              </a:ext>
            </a:extLst>
          </p:cNvPr>
          <p:cNvSpPr txBox="1">
            <a:spLocks/>
          </p:cNvSpPr>
          <p:nvPr/>
        </p:nvSpPr>
        <p:spPr>
          <a:xfrm>
            <a:off x="1178758" y="-171509"/>
            <a:ext cx="4267200"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en-US" altLang="zh-TW" sz="4000" b="1" dirty="0">
                <a:effectLst>
                  <a:outerShdw blurRad="38100" dist="38100" dir="2700000" algn="tl">
                    <a:srgbClr val="000000">
                      <a:alpha val="43137"/>
                    </a:srgbClr>
                  </a:outerShdw>
                </a:effectLst>
              </a:rPr>
              <a:t>AI</a:t>
            </a:r>
            <a:r>
              <a:rPr lang="zh-TW" altLang="en-US" sz="4000" b="1" dirty="0">
                <a:effectLst>
                  <a:outerShdw blurRad="38100" dist="38100" dir="2700000" algn="tl">
                    <a:srgbClr val="000000">
                      <a:alpha val="43137"/>
                    </a:srgbClr>
                  </a:outerShdw>
                </a:effectLst>
              </a:rPr>
              <a:t>賽事預測是甚麼</a:t>
            </a:r>
          </a:p>
        </p:txBody>
      </p:sp>
    </p:spTree>
    <p:extLst>
      <p:ext uri="{BB962C8B-B14F-4D97-AF65-F5344CB8AC3E}">
        <p14:creationId xmlns:p14="http://schemas.microsoft.com/office/powerpoint/2010/main" val="332283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D9979-306B-754E-5DC1-2892DE56AC6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75162A6-31D4-0FC8-B2DA-807D8B4CE6C8}"/>
              </a:ext>
            </a:extLst>
          </p:cNvPr>
          <p:cNvSpPr>
            <a:spLocks noGrp="1"/>
          </p:cNvSpPr>
          <p:nvPr>
            <p:ph type="title"/>
          </p:nvPr>
        </p:nvSpPr>
        <p:spPr>
          <a:xfrm>
            <a:off x="1143022" y="1714500"/>
            <a:ext cx="9905955" cy="3429000"/>
          </a:xfrm>
        </p:spPr>
        <p:txBody>
          <a:bodyPr>
            <a:normAutofit/>
          </a:bodyPr>
          <a:lstStyle/>
          <a:p>
            <a:pPr algn="ctr"/>
            <a:r>
              <a:rPr lang="zh-TW" altLang="en-US" sz="9600" b="1" dirty="0">
                <a:effectLst>
                  <a:outerShdw blurRad="38100" dist="38100" dir="2700000" algn="tl">
                    <a:srgbClr val="000000">
                      <a:alpha val="43137"/>
                    </a:srgbClr>
                  </a:outerShdw>
                </a:effectLst>
              </a:rPr>
              <a:t>現有技術</a:t>
            </a:r>
            <a:r>
              <a:rPr lang="en-US" altLang="zh-TW" sz="9600" b="1" dirty="0">
                <a:effectLst>
                  <a:outerShdw blurRad="38100" dist="38100" dir="2700000" algn="tl">
                    <a:srgbClr val="000000">
                      <a:alpha val="43137"/>
                    </a:srgbClr>
                  </a:outerShdw>
                </a:effectLst>
              </a:rPr>
              <a:t>-</a:t>
            </a:r>
            <a:r>
              <a:rPr lang="zh-TW" altLang="en-US" sz="9600" b="1" dirty="0">
                <a:effectLst>
                  <a:outerShdw blurRad="38100" dist="38100" dir="2700000" algn="tl">
                    <a:srgbClr val="000000">
                      <a:alpha val="43137"/>
                    </a:srgbClr>
                  </a:outerShdw>
                </a:effectLst>
              </a:rPr>
              <a:t>概述</a:t>
            </a:r>
          </a:p>
        </p:txBody>
      </p:sp>
    </p:spTree>
    <p:extLst>
      <p:ext uri="{BB962C8B-B14F-4D97-AF65-F5344CB8AC3E}">
        <p14:creationId xmlns:p14="http://schemas.microsoft.com/office/powerpoint/2010/main" val="3193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948DB-7889-4AC6-82EC-3607A5AA2941}"/>
            </a:ext>
          </a:extLst>
        </p:cNvPr>
        <p:cNvGrpSpPr/>
        <p:nvPr/>
      </p:nvGrpSpPr>
      <p:grpSpPr>
        <a:xfrm>
          <a:off x="0" y="0"/>
          <a:ext cx="0" cy="0"/>
          <a:chOff x="0" y="0"/>
          <a:chExt cx="0" cy="0"/>
        </a:xfrm>
      </p:grpSpPr>
      <p:sp>
        <p:nvSpPr>
          <p:cNvPr id="5" name="文字版面配置區 2">
            <a:extLst>
              <a:ext uri="{FF2B5EF4-FFF2-40B4-BE49-F238E27FC236}">
                <a16:creationId xmlns:a16="http://schemas.microsoft.com/office/drawing/2014/main" id="{FE400F08-3104-6401-DB34-85E26D20C1C6}"/>
              </a:ext>
            </a:extLst>
          </p:cNvPr>
          <p:cNvSpPr>
            <a:spLocks noGrp="1"/>
          </p:cNvSpPr>
          <p:nvPr>
            <p:ph type="body" sz="half" idx="2"/>
          </p:nvPr>
        </p:nvSpPr>
        <p:spPr>
          <a:xfrm>
            <a:off x="1162051" y="1130299"/>
            <a:ext cx="10306050" cy="1085851"/>
          </a:xfrm>
        </p:spPr>
        <p:txBody>
          <a:bodyPr>
            <a:noAutofit/>
          </a:bodyPr>
          <a:lstStyle/>
          <a:p>
            <a:r>
              <a:rPr lang="zh-TW" altLang="en-US" sz="3600" b="1" dirty="0"/>
              <a:t>資料輸入  </a:t>
            </a:r>
            <a:r>
              <a:rPr lang="en-US" altLang="zh-TW" sz="3600" b="1" dirty="0">
                <a:sym typeface="Wingdings" panose="05000000000000000000" pitchFamily="2" charset="2"/>
              </a:rPr>
              <a:t></a:t>
            </a:r>
            <a:r>
              <a:rPr lang="zh-TW" altLang="en-US" sz="3600" b="1" dirty="0">
                <a:sym typeface="Wingdings" panose="05000000000000000000" pitchFamily="2" charset="2"/>
              </a:rPr>
              <a:t>  資料處理  </a:t>
            </a:r>
            <a:r>
              <a:rPr lang="en-US" altLang="zh-TW" sz="3600" b="1" dirty="0">
                <a:sym typeface="Wingdings" panose="05000000000000000000" pitchFamily="2" charset="2"/>
              </a:rPr>
              <a:t></a:t>
            </a:r>
            <a:r>
              <a:rPr lang="zh-TW" altLang="en-US" sz="3600" b="1" dirty="0">
                <a:sym typeface="Wingdings" panose="05000000000000000000" pitchFamily="2" charset="2"/>
              </a:rPr>
              <a:t>  模型選擇  </a:t>
            </a:r>
            <a:r>
              <a:rPr lang="en-US" altLang="zh-TW" sz="3600" b="1" dirty="0">
                <a:sym typeface="Wingdings" panose="05000000000000000000" pitchFamily="2" charset="2"/>
              </a:rPr>
              <a:t></a:t>
            </a:r>
            <a:r>
              <a:rPr lang="zh-TW" altLang="en-US" sz="3600" b="1" dirty="0">
                <a:sym typeface="Wingdings" panose="05000000000000000000" pitchFamily="2" charset="2"/>
              </a:rPr>
              <a:t>  預測</a:t>
            </a:r>
            <a:endParaRPr lang="zh-TW" altLang="en-US" sz="3600" b="1" dirty="0"/>
          </a:p>
        </p:txBody>
      </p:sp>
      <p:sp>
        <p:nvSpPr>
          <p:cNvPr id="2" name="文字版面配置區 2">
            <a:extLst>
              <a:ext uri="{FF2B5EF4-FFF2-40B4-BE49-F238E27FC236}">
                <a16:creationId xmlns:a16="http://schemas.microsoft.com/office/drawing/2014/main" id="{A1C03507-F8AE-9D3E-C527-FC2E3B57234F}"/>
              </a:ext>
            </a:extLst>
          </p:cNvPr>
          <p:cNvSpPr txBox="1">
            <a:spLocks/>
          </p:cNvSpPr>
          <p:nvPr/>
        </p:nvSpPr>
        <p:spPr>
          <a:xfrm>
            <a:off x="942975" y="2225675"/>
            <a:ext cx="10306050" cy="493395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571500" indent="-571500">
              <a:lnSpc>
                <a:spcPct val="150000"/>
              </a:lnSpc>
              <a:buFont typeface="Arial" panose="020B0604020202020204" pitchFamily="34" charset="0"/>
              <a:buChar char="•"/>
            </a:pPr>
            <a:r>
              <a:rPr lang="zh-TW" altLang="en-US" sz="3200" b="1" dirty="0"/>
              <a:t>資料輸入 </a:t>
            </a:r>
            <a:r>
              <a:rPr lang="en-US" altLang="zh-TW" sz="3200" b="1" dirty="0"/>
              <a:t>:</a:t>
            </a:r>
            <a:r>
              <a:rPr lang="zh-TW" altLang="en-US" sz="3200" b="1" dirty="0"/>
              <a:t> 比賽結果、球員表現、球隊排名、天氣、場地、主客場、球員傷病、社群情緒。</a:t>
            </a:r>
            <a:endParaRPr lang="en-US" altLang="zh-TW" sz="3200" b="1" dirty="0"/>
          </a:p>
          <a:p>
            <a:pPr marL="571500" indent="-571500">
              <a:lnSpc>
                <a:spcPct val="150000"/>
              </a:lnSpc>
              <a:buFont typeface="Arial" panose="020B0604020202020204" pitchFamily="34" charset="0"/>
              <a:buChar char="•"/>
            </a:pPr>
            <a:endParaRPr lang="en-US" altLang="zh-TW" sz="3200" b="1" dirty="0"/>
          </a:p>
          <a:p>
            <a:pPr marL="571500" indent="-571500">
              <a:lnSpc>
                <a:spcPct val="150000"/>
              </a:lnSpc>
              <a:buFont typeface="Arial" panose="020B0604020202020204" pitchFamily="34" charset="0"/>
              <a:buChar char="•"/>
            </a:pPr>
            <a:r>
              <a:rPr lang="zh-TW" altLang="en-US" sz="3200" b="1" dirty="0"/>
              <a:t>資料處理 </a:t>
            </a:r>
            <a:r>
              <a:rPr lang="en-US" altLang="zh-TW" sz="3200" b="1" dirty="0"/>
              <a:t>:</a:t>
            </a:r>
            <a:r>
              <a:rPr lang="zh-TW" altLang="en-US" sz="3200" b="1" dirty="0"/>
              <a:t>清理缺失值和異常值、 標準化、降維、特徵擷取。</a:t>
            </a:r>
            <a:endParaRPr lang="en-US" altLang="zh-TW" sz="3200" b="1" dirty="0"/>
          </a:p>
        </p:txBody>
      </p:sp>
      <p:sp>
        <p:nvSpPr>
          <p:cNvPr id="3" name="文字版面配置區 2">
            <a:extLst>
              <a:ext uri="{FF2B5EF4-FFF2-40B4-BE49-F238E27FC236}">
                <a16:creationId xmlns:a16="http://schemas.microsoft.com/office/drawing/2014/main" id="{71578611-8DE2-FF13-0A99-1279FB078B86}"/>
              </a:ext>
            </a:extLst>
          </p:cNvPr>
          <p:cNvSpPr txBox="1">
            <a:spLocks/>
          </p:cNvSpPr>
          <p:nvPr/>
        </p:nvSpPr>
        <p:spPr>
          <a:xfrm>
            <a:off x="1139826" y="-50802"/>
            <a:ext cx="3465426"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zh-TW" altLang="en-US" sz="4000" b="1" dirty="0">
                <a:effectLst>
                  <a:outerShdw blurRad="38100" dist="38100" dir="2700000" algn="tl">
                    <a:srgbClr val="000000">
                      <a:alpha val="43137"/>
                    </a:srgbClr>
                  </a:outerShdw>
                </a:effectLst>
              </a:rPr>
              <a:t>現有技術</a:t>
            </a:r>
            <a:r>
              <a:rPr lang="en-US" altLang="zh-TW" sz="4000" b="1" dirty="0">
                <a:effectLst>
                  <a:outerShdw blurRad="38100" dist="38100" dir="2700000" algn="tl">
                    <a:srgbClr val="000000">
                      <a:alpha val="43137"/>
                    </a:srgbClr>
                  </a:outerShdw>
                </a:effectLst>
              </a:rPr>
              <a:t>-</a:t>
            </a:r>
            <a:r>
              <a:rPr lang="zh-TW" altLang="en-US" sz="4000" b="1" dirty="0">
                <a:effectLst>
                  <a:outerShdw blurRad="38100" dist="38100" dir="2700000" algn="tl">
                    <a:srgbClr val="000000">
                      <a:alpha val="43137"/>
                    </a:srgbClr>
                  </a:outerShdw>
                </a:effectLst>
              </a:rPr>
              <a:t>概述</a:t>
            </a:r>
          </a:p>
        </p:txBody>
      </p:sp>
    </p:spTree>
    <p:extLst>
      <p:ext uri="{BB962C8B-B14F-4D97-AF65-F5344CB8AC3E}">
        <p14:creationId xmlns:p14="http://schemas.microsoft.com/office/powerpoint/2010/main" val="108526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8CC72-B5F6-8CAC-7BD7-2D80134F9E3D}"/>
            </a:ext>
          </a:extLst>
        </p:cNvPr>
        <p:cNvGrpSpPr/>
        <p:nvPr/>
      </p:nvGrpSpPr>
      <p:grpSpPr>
        <a:xfrm>
          <a:off x="0" y="0"/>
          <a:ext cx="0" cy="0"/>
          <a:chOff x="0" y="0"/>
          <a:chExt cx="0" cy="0"/>
        </a:xfrm>
      </p:grpSpPr>
      <p:sp>
        <p:nvSpPr>
          <p:cNvPr id="2" name="文字版面配置區 2">
            <a:extLst>
              <a:ext uri="{FF2B5EF4-FFF2-40B4-BE49-F238E27FC236}">
                <a16:creationId xmlns:a16="http://schemas.microsoft.com/office/drawing/2014/main" id="{8141E125-7CA1-328A-049F-2255A0B2C44C}"/>
              </a:ext>
            </a:extLst>
          </p:cNvPr>
          <p:cNvSpPr txBox="1">
            <a:spLocks/>
          </p:cNvSpPr>
          <p:nvPr/>
        </p:nvSpPr>
        <p:spPr>
          <a:xfrm>
            <a:off x="940614" y="1318259"/>
            <a:ext cx="9555936" cy="3552825"/>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200000"/>
              </a:lnSpc>
            </a:pPr>
            <a:r>
              <a:rPr lang="zh-TW" altLang="en-US" sz="3200" b="1" dirty="0"/>
              <a:t>標準化</a:t>
            </a:r>
            <a:r>
              <a:rPr lang="en-US" altLang="zh-TW" sz="3200" b="1" dirty="0"/>
              <a:t>:</a:t>
            </a:r>
            <a:r>
              <a:rPr lang="zh-TW" altLang="en-US" sz="3200" b="1" dirty="0"/>
              <a:t>把所有特徵的值都變成相同的比例權重。</a:t>
            </a:r>
            <a:endParaRPr lang="en-US" altLang="zh-TW" sz="3200" b="1" dirty="0"/>
          </a:p>
          <a:p>
            <a:pPr>
              <a:lnSpc>
                <a:spcPct val="200000"/>
              </a:lnSpc>
            </a:pPr>
            <a:r>
              <a:rPr lang="zh-TW" altLang="en-US" sz="3200" b="1" dirty="0"/>
              <a:t>例</a:t>
            </a:r>
            <a:r>
              <a:rPr lang="en-US" altLang="zh-TW" sz="3200" b="1" dirty="0"/>
              <a:t>:</a:t>
            </a:r>
            <a:r>
              <a:rPr lang="zh-TW" altLang="en-US" sz="3200" b="1" dirty="0"/>
              <a:t> 得分</a:t>
            </a:r>
            <a:r>
              <a:rPr lang="en-US" altLang="zh-TW" sz="3200" b="1" dirty="0"/>
              <a:t>:1-10</a:t>
            </a:r>
            <a:r>
              <a:rPr lang="zh-TW" altLang="en-US" sz="3200" b="1" dirty="0"/>
              <a:t>分  出場時間</a:t>
            </a:r>
            <a:r>
              <a:rPr lang="en-US" altLang="zh-TW" sz="3200" b="1" dirty="0"/>
              <a:t>:1-30</a:t>
            </a:r>
            <a:r>
              <a:rPr lang="zh-TW" altLang="en-US" sz="3200" b="1" dirty="0"/>
              <a:t>分鐘。</a:t>
            </a:r>
            <a:endParaRPr lang="en-US" altLang="zh-TW" sz="3200" b="1" dirty="0"/>
          </a:p>
          <a:p>
            <a:pPr>
              <a:lnSpc>
                <a:spcPct val="200000"/>
              </a:lnSpc>
            </a:pPr>
            <a:r>
              <a:rPr lang="zh-TW" altLang="en-US" sz="3200" b="1" dirty="0"/>
              <a:t>如果得分</a:t>
            </a:r>
            <a:r>
              <a:rPr lang="en-US" altLang="zh-TW" sz="3200" b="1" dirty="0"/>
              <a:t>5</a:t>
            </a:r>
            <a:r>
              <a:rPr lang="zh-TW" altLang="en-US" sz="3200" b="1" dirty="0"/>
              <a:t>透過標準化計算後可得</a:t>
            </a:r>
            <a:r>
              <a:rPr lang="en-US" altLang="zh-TW" sz="3200" b="1" dirty="0"/>
              <a:t>0.44</a:t>
            </a:r>
            <a:r>
              <a:rPr lang="zh-TW" altLang="en-US" sz="3200" b="1" dirty="0"/>
              <a:t>。</a:t>
            </a:r>
            <a:endParaRPr lang="en-US" altLang="zh-TW" sz="3200" b="1" dirty="0"/>
          </a:p>
          <a:p>
            <a:pPr>
              <a:lnSpc>
                <a:spcPct val="200000"/>
              </a:lnSpc>
            </a:pPr>
            <a:r>
              <a:rPr lang="zh-TW" altLang="en-US" sz="3200" b="1" dirty="0"/>
              <a:t>出場時間為</a:t>
            </a:r>
            <a:r>
              <a:rPr lang="en-US" altLang="zh-TW" sz="3200" b="1" dirty="0"/>
              <a:t>15</a:t>
            </a:r>
            <a:r>
              <a:rPr lang="zh-TW" altLang="en-US" sz="3200" b="1" dirty="0"/>
              <a:t>標準化計算後可得</a:t>
            </a:r>
            <a:r>
              <a:rPr lang="en-US" altLang="zh-TW" sz="3200" b="1" dirty="0"/>
              <a:t>0.48</a:t>
            </a:r>
            <a:r>
              <a:rPr lang="zh-TW" altLang="en-US" sz="3200" b="1" dirty="0"/>
              <a:t>。</a:t>
            </a:r>
            <a:endParaRPr lang="en-US" altLang="zh-TW" sz="3200" b="1" dirty="0"/>
          </a:p>
        </p:txBody>
      </p:sp>
      <p:sp>
        <p:nvSpPr>
          <p:cNvPr id="3" name="文字版面配置區 2">
            <a:extLst>
              <a:ext uri="{FF2B5EF4-FFF2-40B4-BE49-F238E27FC236}">
                <a16:creationId xmlns:a16="http://schemas.microsoft.com/office/drawing/2014/main" id="{8C0456CB-F91D-8A14-04F0-94A77036749F}"/>
              </a:ext>
            </a:extLst>
          </p:cNvPr>
          <p:cNvSpPr txBox="1">
            <a:spLocks/>
          </p:cNvSpPr>
          <p:nvPr/>
        </p:nvSpPr>
        <p:spPr>
          <a:xfrm>
            <a:off x="1353186" y="-162562"/>
            <a:ext cx="2355214"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zh-TW" altLang="en-US" sz="4000" b="1" dirty="0">
                <a:effectLst>
                  <a:outerShdw blurRad="38100" dist="38100" dir="2700000" algn="tl">
                    <a:srgbClr val="000000">
                      <a:alpha val="43137"/>
                    </a:srgbClr>
                  </a:outerShdw>
                </a:effectLst>
              </a:rPr>
              <a:t>名詞介紹</a:t>
            </a:r>
          </a:p>
        </p:txBody>
      </p:sp>
    </p:spTree>
    <p:extLst>
      <p:ext uri="{BB962C8B-B14F-4D97-AF65-F5344CB8AC3E}">
        <p14:creationId xmlns:p14="http://schemas.microsoft.com/office/powerpoint/2010/main" val="975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0786D-B0BB-A194-2C99-E8B1F7D71B1A}"/>
            </a:ext>
          </a:extLst>
        </p:cNvPr>
        <p:cNvGrpSpPr/>
        <p:nvPr/>
      </p:nvGrpSpPr>
      <p:grpSpPr>
        <a:xfrm>
          <a:off x="0" y="0"/>
          <a:ext cx="0" cy="0"/>
          <a:chOff x="0" y="0"/>
          <a:chExt cx="0" cy="0"/>
        </a:xfrm>
      </p:grpSpPr>
      <p:sp>
        <p:nvSpPr>
          <p:cNvPr id="2" name="文字版面配置區 2">
            <a:extLst>
              <a:ext uri="{FF2B5EF4-FFF2-40B4-BE49-F238E27FC236}">
                <a16:creationId xmlns:a16="http://schemas.microsoft.com/office/drawing/2014/main" id="{032F0E3F-B030-9AAE-37F6-8A4838A9AAAE}"/>
              </a:ext>
            </a:extLst>
          </p:cNvPr>
          <p:cNvSpPr txBox="1">
            <a:spLocks/>
          </p:cNvSpPr>
          <p:nvPr/>
        </p:nvSpPr>
        <p:spPr>
          <a:xfrm>
            <a:off x="940613" y="962660"/>
            <a:ext cx="10547575" cy="321033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a:lnSpc>
                <a:spcPct val="200000"/>
              </a:lnSpc>
            </a:pPr>
            <a:r>
              <a:rPr lang="zh-TW" altLang="en-US" sz="3200" b="1" dirty="0"/>
              <a:t>降維</a:t>
            </a:r>
            <a:r>
              <a:rPr lang="en-US" altLang="zh-TW" sz="3200" b="1" dirty="0"/>
              <a:t>:</a:t>
            </a:r>
            <a:r>
              <a:rPr lang="zh-TW" altLang="en-US" sz="3200" b="1" dirty="0"/>
              <a:t>把高維資料轉換成低維表示，丟掉雜訊</a:t>
            </a:r>
            <a:r>
              <a:rPr lang="en-US" altLang="zh-TW" sz="3200" b="1" dirty="0"/>
              <a:t>(</a:t>
            </a:r>
            <a:r>
              <a:rPr lang="zh-TW" altLang="en-US" sz="3200" b="1" dirty="0"/>
              <a:t>隨機、無關聯資料</a:t>
            </a:r>
            <a:r>
              <a:rPr lang="en-US" altLang="zh-TW" sz="3200" b="1" dirty="0"/>
              <a:t>)</a:t>
            </a:r>
            <a:r>
              <a:rPr lang="zh-TW" altLang="en-US" sz="3200" b="1" dirty="0"/>
              <a:t>，保留有規律的重要特徵，這樣能夠減少計算量、加快訓練速度，也能防止過擬和。</a:t>
            </a:r>
            <a:endParaRPr lang="en-US" altLang="zh-TW" sz="3200" b="1" dirty="0"/>
          </a:p>
          <a:p>
            <a:pPr>
              <a:lnSpc>
                <a:spcPct val="200000"/>
              </a:lnSpc>
            </a:pPr>
            <a:endParaRPr lang="en-US" altLang="zh-TW" sz="3200" b="1" dirty="0"/>
          </a:p>
          <a:p>
            <a:pPr>
              <a:lnSpc>
                <a:spcPct val="200000"/>
              </a:lnSpc>
            </a:pPr>
            <a:endParaRPr lang="en-US" altLang="zh-TW" sz="3200" b="1" dirty="0"/>
          </a:p>
        </p:txBody>
      </p:sp>
      <p:sp>
        <p:nvSpPr>
          <p:cNvPr id="3" name="文字版面配置區 2">
            <a:extLst>
              <a:ext uri="{FF2B5EF4-FFF2-40B4-BE49-F238E27FC236}">
                <a16:creationId xmlns:a16="http://schemas.microsoft.com/office/drawing/2014/main" id="{5EF2BB22-99B7-9275-3CA7-A6158451364B}"/>
              </a:ext>
            </a:extLst>
          </p:cNvPr>
          <p:cNvSpPr txBox="1">
            <a:spLocks/>
          </p:cNvSpPr>
          <p:nvPr/>
        </p:nvSpPr>
        <p:spPr>
          <a:xfrm>
            <a:off x="1302386" y="-208917"/>
            <a:ext cx="2355214" cy="1171576"/>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zh-TW" altLang="en-US" sz="4000" b="1" dirty="0">
                <a:effectLst>
                  <a:outerShdw blurRad="38100" dist="38100" dir="2700000" algn="tl">
                    <a:srgbClr val="000000">
                      <a:alpha val="43137"/>
                    </a:srgbClr>
                  </a:outerShdw>
                </a:effectLst>
              </a:rPr>
              <a:t>名詞介紹</a:t>
            </a:r>
          </a:p>
        </p:txBody>
      </p:sp>
      <p:sp>
        <p:nvSpPr>
          <p:cNvPr id="5" name="文字方塊 4">
            <a:extLst>
              <a:ext uri="{FF2B5EF4-FFF2-40B4-BE49-F238E27FC236}">
                <a16:creationId xmlns:a16="http://schemas.microsoft.com/office/drawing/2014/main" id="{E256A9D2-DA5E-51F2-6BC0-552D1EDD28E3}"/>
              </a:ext>
            </a:extLst>
          </p:cNvPr>
          <p:cNvSpPr txBox="1"/>
          <p:nvPr/>
        </p:nvSpPr>
        <p:spPr>
          <a:xfrm>
            <a:off x="940613" y="4527269"/>
            <a:ext cx="10547575" cy="1919693"/>
          </a:xfrm>
          <a:prstGeom prst="rect">
            <a:avLst/>
          </a:prstGeom>
          <a:noFill/>
        </p:spPr>
        <p:txBody>
          <a:bodyPr wrap="square">
            <a:spAutoFit/>
          </a:bodyPr>
          <a:lstStyle/>
          <a:p>
            <a:pPr>
              <a:lnSpc>
                <a:spcPct val="200000"/>
              </a:lnSpc>
            </a:pPr>
            <a:r>
              <a:rPr lang="zh-TW" altLang="en-US" sz="3200" b="1" dirty="0"/>
              <a:t>特徵擷取</a:t>
            </a:r>
            <a:r>
              <a:rPr lang="en-US" altLang="zh-TW" sz="3200" b="1" dirty="0"/>
              <a:t>:</a:t>
            </a:r>
            <a:r>
              <a:rPr lang="zh-TW" altLang="en-US" sz="3200" b="1" dirty="0"/>
              <a:t>在原始特徵中，創造出新的特徵或擷取有用的特徵。</a:t>
            </a:r>
            <a:r>
              <a:rPr lang="en-US" altLang="zh-TW" sz="3200" b="1" dirty="0"/>
              <a:t>(</a:t>
            </a:r>
            <a:r>
              <a:rPr lang="zh-TW" altLang="en-US" sz="3200" b="1" dirty="0"/>
              <a:t>創造更有用的特徵資料</a:t>
            </a:r>
            <a:r>
              <a:rPr lang="en-US" altLang="zh-TW" sz="3200" b="1" dirty="0"/>
              <a:t>)</a:t>
            </a:r>
            <a:endParaRPr lang="en-US" altLang="zh-TW" sz="3200" b="1" dirty="0">
              <a:solidFill>
                <a:srgbClr val="FFFF00"/>
              </a:solidFill>
            </a:endParaRPr>
          </a:p>
        </p:txBody>
      </p:sp>
    </p:spTree>
    <p:extLst>
      <p:ext uri="{BB962C8B-B14F-4D97-AF65-F5344CB8AC3E}">
        <p14:creationId xmlns:p14="http://schemas.microsoft.com/office/powerpoint/2010/main" val="414650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F548B-AE01-7E16-4F2F-A3694B2DD4FC}"/>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66D2D0F-F754-09A5-A5CF-DF8DC30DD50B}"/>
              </a:ext>
            </a:extLst>
          </p:cNvPr>
          <p:cNvSpPr>
            <a:spLocks noGrp="1"/>
          </p:cNvSpPr>
          <p:nvPr>
            <p:ph type="title"/>
          </p:nvPr>
        </p:nvSpPr>
        <p:spPr>
          <a:xfrm>
            <a:off x="657409" y="1714500"/>
            <a:ext cx="10877182" cy="3429000"/>
          </a:xfrm>
        </p:spPr>
        <p:txBody>
          <a:bodyPr>
            <a:normAutofit/>
          </a:bodyPr>
          <a:lstStyle/>
          <a:p>
            <a:pPr algn="ctr"/>
            <a:r>
              <a:rPr lang="zh-TW" altLang="en-US" sz="9600" b="1" dirty="0">
                <a:effectLst>
                  <a:outerShdw blurRad="38100" dist="38100" dir="2700000" algn="tl">
                    <a:srgbClr val="000000">
                      <a:alpha val="43137"/>
                    </a:srgbClr>
                  </a:outerShdw>
                </a:effectLst>
              </a:rPr>
              <a:t>現有技術</a:t>
            </a:r>
            <a:r>
              <a:rPr lang="en-US" altLang="zh-TW" sz="9600" b="1" dirty="0">
                <a:effectLst>
                  <a:outerShdw blurRad="38100" dist="38100" dir="2700000" algn="tl">
                    <a:srgbClr val="000000">
                      <a:alpha val="43137"/>
                    </a:srgbClr>
                  </a:outerShdw>
                </a:effectLst>
              </a:rPr>
              <a:t>-</a:t>
            </a:r>
            <a:r>
              <a:rPr lang="zh-TW" altLang="en-US" sz="9600" b="1" dirty="0">
                <a:effectLst>
                  <a:outerShdw blurRad="38100" dist="38100" dir="2700000" algn="tl">
                    <a:srgbClr val="000000">
                      <a:alpha val="43137"/>
                    </a:srgbClr>
                  </a:outerShdw>
                </a:effectLst>
              </a:rPr>
              <a:t>模型介紹</a:t>
            </a:r>
          </a:p>
        </p:txBody>
      </p:sp>
    </p:spTree>
    <p:extLst>
      <p:ext uri="{BB962C8B-B14F-4D97-AF65-F5344CB8AC3E}">
        <p14:creationId xmlns:p14="http://schemas.microsoft.com/office/powerpoint/2010/main" val="290673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TM04033919[[fn=電路]]</Template>
  <TotalTime>5975</TotalTime>
  <Words>1582</Words>
  <Application>Microsoft Office PowerPoint</Application>
  <PresentationFormat>寬螢幕</PresentationFormat>
  <Paragraphs>137</Paragraphs>
  <Slides>26</Slides>
  <Notes>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Arial</vt:lpstr>
      <vt:lpstr>Calibri</vt:lpstr>
      <vt:lpstr>Tw Cen MT</vt:lpstr>
      <vt:lpstr>Wingdings</vt:lpstr>
      <vt:lpstr>電路</vt:lpstr>
      <vt:lpstr>AI賽事預測</vt:lpstr>
      <vt:lpstr>PowerPoint 簡報</vt:lpstr>
      <vt:lpstr>AI賽事預測是甚麼</vt:lpstr>
      <vt:lpstr>PowerPoint 簡報</vt:lpstr>
      <vt:lpstr>現有技術-概述</vt:lpstr>
      <vt:lpstr>PowerPoint 簡報</vt:lpstr>
      <vt:lpstr>PowerPoint 簡報</vt:lpstr>
      <vt:lpstr>PowerPoint 簡報</vt:lpstr>
      <vt:lpstr>現有技術-模型介紹</vt:lpstr>
      <vt:lpstr>PowerPoint 簡報</vt:lpstr>
      <vt:lpstr>PowerPoint 簡報</vt:lpstr>
      <vt:lpstr>PowerPoint 簡報</vt:lpstr>
      <vt:lpstr>PowerPoint 簡報</vt:lpstr>
      <vt:lpstr>PowerPoint 簡報</vt:lpstr>
      <vt:lpstr>PowerPoint 簡報</vt:lpstr>
      <vt:lpstr>PowerPoint 簡報</vt:lpstr>
      <vt:lpstr>現今做法 &amp; 混和架構</vt:lpstr>
      <vt:lpstr>PowerPoint 簡報</vt:lpstr>
      <vt:lpstr>PowerPoint 簡報</vt:lpstr>
      <vt:lpstr>PowerPoint 簡報</vt:lpstr>
      <vt:lpstr>目前面臨困難</vt:lpstr>
      <vt:lpstr>PowerPoint 簡報</vt:lpstr>
      <vt:lpstr>未來發展</vt:lpstr>
      <vt:lpstr>PowerPoint 簡報</vt:lpstr>
      <vt:lpstr>參考文獻:</vt:lpstr>
      <vt:lpstr>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博凱 徐</dc:creator>
  <cp:lastModifiedBy>博凱 徐</cp:lastModifiedBy>
  <cp:revision>7</cp:revision>
  <dcterms:created xsi:type="dcterms:W3CDTF">2025-07-02T01:22:36Z</dcterms:created>
  <dcterms:modified xsi:type="dcterms:W3CDTF">2025-08-26T15:04:30Z</dcterms:modified>
</cp:coreProperties>
</file>