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301" r:id="rId3"/>
    <p:sldId id="323" r:id="rId4"/>
    <p:sldId id="324" r:id="rId5"/>
    <p:sldId id="326" r:id="rId6"/>
    <p:sldId id="327" r:id="rId7"/>
    <p:sldId id="328" r:id="rId8"/>
    <p:sldId id="259" r:id="rId9"/>
    <p:sldId id="32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凱 徐" userId="c4d03fb11c058969" providerId="LiveId" clId="{87D408C8-23EC-4C36-8AD3-B5D16412E56C}"/>
    <pc:docChg chg="undo custSel addSld delSld modSld">
      <pc:chgData name="博凱 徐" userId="c4d03fb11c058969" providerId="LiveId" clId="{87D408C8-23EC-4C36-8AD3-B5D16412E56C}" dt="2025-09-14T13:49:22.908" v="4029" actId="1076"/>
      <pc:docMkLst>
        <pc:docMk/>
      </pc:docMkLst>
      <pc:sldChg chg="del">
        <pc:chgData name="博凱 徐" userId="c4d03fb11c058969" providerId="LiveId" clId="{87D408C8-23EC-4C36-8AD3-B5D16412E56C}" dt="2025-09-14T12:47:32.041" v="3567" actId="47"/>
        <pc:sldMkLst>
          <pc:docMk/>
          <pc:sldMk cId="3081181769" sldId="256"/>
        </pc:sldMkLst>
      </pc:sldChg>
      <pc:sldChg chg="modSp mod">
        <pc:chgData name="博凱 徐" userId="c4d03fb11c058969" providerId="LiveId" clId="{87D408C8-23EC-4C36-8AD3-B5D16412E56C}" dt="2025-09-13T15:45:13.817" v="13" actId="1076"/>
        <pc:sldMkLst>
          <pc:docMk/>
          <pc:sldMk cId="1319307821" sldId="257"/>
        </pc:sldMkLst>
        <pc:spChg chg="mod">
          <ac:chgData name="博凱 徐" userId="c4d03fb11c058969" providerId="LiveId" clId="{87D408C8-23EC-4C36-8AD3-B5D16412E56C}" dt="2025-09-13T15:45:13.817" v="13" actId="1076"/>
          <ac:spMkLst>
            <pc:docMk/>
            <pc:sldMk cId="1319307821" sldId="257"/>
            <ac:spMk id="2" creationId="{BA00CB0D-B8A8-C1AB-71B1-8623BE4EFAE0}"/>
          </ac:spMkLst>
        </pc:spChg>
      </pc:sldChg>
      <pc:sldChg chg="modSp del mod">
        <pc:chgData name="博凱 徐" userId="c4d03fb11c058969" providerId="LiveId" clId="{87D408C8-23EC-4C36-8AD3-B5D16412E56C}" dt="2025-09-14T12:47:54.350" v="3568" actId="47"/>
        <pc:sldMkLst>
          <pc:docMk/>
          <pc:sldMk cId="4173079442" sldId="258"/>
        </pc:sldMkLst>
        <pc:spChg chg="mod">
          <ac:chgData name="博凱 徐" userId="c4d03fb11c058969" providerId="LiveId" clId="{87D408C8-23EC-4C36-8AD3-B5D16412E56C}" dt="2025-09-13T15:46:07.416" v="42" actId="20577"/>
          <ac:spMkLst>
            <pc:docMk/>
            <pc:sldMk cId="4173079442" sldId="258"/>
            <ac:spMk id="2" creationId="{30A946E5-54D5-C9A4-0DEB-3EF608A00869}"/>
          </ac:spMkLst>
        </pc:spChg>
      </pc:sldChg>
      <pc:sldChg chg="addSp delSp modSp mod">
        <pc:chgData name="博凱 徐" userId="c4d03fb11c058969" providerId="LiveId" clId="{87D408C8-23EC-4C36-8AD3-B5D16412E56C}" dt="2025-09-14T13:47:24.114" v="4021" actId="20577"/>
        <pc:sldMkLst>
          <pc:docMk/>
          <pc:sldMk cId="2591967141" sldId="259"/>
        </pc:sldMkLst>
        <pc:spChg chg="add mod">
          <ac:chgData name="博凱 徐" userId="c4d03fb11c058969" providerId="LiveId" clId="{87D408C8-23EC-4C36-8AD3-B5D16412E56C}" dt="2025-09-14T13:47:24.114" v="4021" actId="20577"/>
          <ac:spMkLst>
            <pc:docMk/>
            <pc:sldMk cId="2591967141" sldId="259"/>
            <ac:spMk id="4" creationId="{667F77D9-51FF-574C-5C7D-7551BE2C0311}"/>
          </ac:spMkLst>
        </pc:spChg>
        <pc:spChg chg="del">
          <ac:chgData name="博凱 徐" userId="c4d03fb11c058969" providerId="LiveId" clId="{87D408C8-23EC-4C36-8AD3-B5D16412E56C}" dt="2025-09-14T12:42:45.999" v="3437" actId="478"/>
          <ac:spMkLst>
            <pc:docMk/>
            <pc:sldMk cId="2591967141" sldId="259"/>
            <ac:spMk id="5" creationId="{86E4CF5F-2B94-8211-1EF0-2141D5CB687D}"/>
          </ac:spMkLst>
        </pc:spChg>
        <pc:spChg chg="add del mod">
          <ac:chgData name="博凱 徐" userId="c4d03fb11c058969" providerId="LiveId" clId="{87D408C8-23EC-4C36-8AD3-B5D16412E56C}" dt="2025-09-14T12:42:50.888" v="3438" actId="478"/>
          <ac:spMkLst>
            <pc:docMk/>
            <pc:sldMk cId="2591967141" sldId="259"/>
            <ac:spMk id="6" creationId="{D60C2BEA-C655-448A-F509-20E1D88F722E}"/>
          </ac:spMkLst>
        </pc:spChg>
        <pc:spChg chg="add mod">
          <ac:chgData name="博凱 徐" userId="c4d03fb11c058969" providerId="LiveId" clId="{87D408C8-23EC-4C36-8AD3-B5D16412E56C}" dt="2025-09-14T12:46:05.954" v="3529" actId="20577"/>
          <ac:spMkLst>
            <pc:docMk/>
            <pc:sldMk cId="2591967141" sldId="259"/>
            <ac:spMk id="7" creationId="{B165CEC8-F589-2CE7-B233-71585E28F879}"/>
          </ac:spMkLst>
        </pc:spChg>
        <pc:spChg chg="del mod">
          <ac:chgData name="博凱 徐" userId="c4d03fb11c058969" providerId="LiveId" clId="{87D408C8-23EC-4C36-8AD3-B5D16412E56C}" dt="2025-09-14T12:42:44.598" v="3436" actId="478"/>
          <ac:spMkLst>
            <pc:docMk/>
            <pc:sldMk cId="2591967141" sldId="259"/>
            <ac:spMk id="8" creationId="{996DA53F-3A58-8A6A-C7EE-487FA5DFC718}"/>
          </ac:spMkLst>
        </pc:spChg>
        <pc:picChg chg="add mod">
          <ac:chgData name="博凱 徐" userId="c4d03fb11c058969" providerId="LiveId" clId="{87D408C8-23EC-4C36-8AD3-B5D16412E56C}" dt="2025-09-14T13:47:00.961" v="4015" actId="1076"/>
          <ac:picMkLst>
            <pc:docMk/>
            <pc:sldMk cId="2591967141" sldId="259"/>
            <ac:picMk id="3" creationId="{DE4848F0-6518-D460-A738-1B04C1886F65}"/>
          </ac:picMkLst>
        </pc:picChg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319315339" sldId="263"/>
        </pc:sldMkLst>
      </pc:sldChg>
      <pc:sldChg chg="addSp delSp modSp mod modNotesTx">
        <pc:chgData name="博凱 徐" userId="c4d03fb11c058969" providerId="LiveId" clId="{87D408C8-23EC-4C36-8AD3-B5D16412E56C}" dt="2025-09-13T17:27:08.559" v="1385" actId="20577"/>
        <pc:sldMkLst>
          <pc:docMk/>
          <pc:sldMk cId="3322833166" sldId="301"/>
        </pc:sldMkLst>
        <pc:spChg chg="del mod">
          <ac:chgData name="博凱 徐" userId="c4d03fb11c058969" providerId="LiveId" clId="{87D408C8-23EC-4C36-8AD3-B5D16412E56C}" dt="2025-09-13T15:46:32.237" v="66" actId="478"/>
          <ac:spMkLst>
            <pc:docMk/>
            <pc:sldMk cId="3322833166" sldId="301"/>
            <ac:spMk id="2" creationId="{01A45CE4-9AA2-8814-1BBA-83C5121FE765}"/>
          </ac:spMkLst>
        </pc:spChg>
        <pc:spChg chg="mod">
          <ac:chgData name="博凱 徐" userId="c4d03fb11c058969" providerId="LiveId" clId="{87D408C8-23EC-4C36-8AD3-B5D16412E56C}" dt="2025-09-13T17:27:08.559" v="1385" actId="20577"/>
          <ac:spMkLst>
            <pc:docMk/>
            <pc:sldMk cId="3322833166" sldId="301"/>
            <ac:spMk id="3" creationId="{928CFA58-9F61-5E56-6797-05952BDFDAFD}"/>
          </ac:spMkLst>
        </pc:spChg>
        <pc:spChg chg="del">
          <ac:chgData name="博凱 徐" userId="c4d03fb11c058969" providerId="LiveId" clId="{87D408C8-23EC-4C36-8AD3-B5D16412E56C}" dt="2025-09-13T15:46:22.982" v="61" actId="478"/>
          <ac:spMkLst>
            <pc:docMk/>
            <pc:sldMk cId="3322833166" sldId="301"/>
            <ac:spMk id="5" creationId="{2D07F63E-5973-DA5B-CCA8-AC0251393B5B}"/>
          </ac:spMkLst>
        </pc:spChg>
        <pc:spChg chg="add del mod">
          <ac:chgData name="博凱 徐" userId="c4d03fb11c058969" providerId="LiveId" clId="{87D408C8-23EC-4C36-8AD3-B5D16412E56C}" dt="2025-09-13T15:46:25.757" v="62" actId="478"/>
          <ac:spMkLst>
            <pc:docMk/>
            <pc:sldMk cId="3322833166" sldId="301"/>
            <ac:spMk id="7" creationId="{4CF2F0A7-40A9-94A6-39EE-19EC43604900}"/>
          </ac:spMkLst>
        </pc:spChg>
        <pc:spChg chg="mod">
          <ac:chgData name="博凱 徐" userId="c4d03fb11c058969" providerId="LiveId" clId="{87D408C8-23EC-4C36-8AD3-B5D16412E56C}" dt="2025-09-13T15:46:18.899" v="60" actId="20577"/>
          <ac:spMkLst>
            <pc:docMk/>
            <pc:sldMk cId="3322833166" sldId="301"/>
            <ac:spMk id="8" creationId="{767D616E-74D0-599F-2EF0-778906768B15}"/>
          </ac:spMkLst>
        </pc:spChg>
        <pc:cxnChg chg="del">
          <ac:chgData name="博凱 徐" userId="c4d03fb11c058969" providerId="LiveId" clId="{87D408C8-23EC-4C36-8AD3-B5D16412E56C}" dt="2025-09-13T15:46:29.584" v="64" actId="478"/>
          <ac:cxnSpMkLst>
            <pc:docMk/>
            <pc:sldMk cId="3322833166" sldId="301"/>
            <ac:cxnSpMk id="6" creationId="{E99B4C62-C472-EB0D-8589-67B5A369778C}"/>
          </ac:cxnSpMkLst>
        </pc:cxnChg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1085262772" sldId="302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975107093" sldId="303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4146503314" sldId="304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828577613" sldId="305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451033711" sldId="306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2468200953" sldId="307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3873330687" sldId="308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1837002896" sldId="309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2661700222" sldId="310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1193622153" sldId="311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1434610091" sldId="313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2053615572" sldId="314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3722599872" sldId="315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2412240321" sldId="316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1070252827" sldId="317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14485794" sldId="318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1492159405" sldId="319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1424984929" sldId="320"/>
        </pc:sldMkLst>
      </pc:sldChg>
      <pc:sldChg chg="del">
        <pc:chgData name="博凱 徐" userId="c4d03fb11c058969" providerId="LiveId" clId="{87D408C8-23EC-4C36-8AD3-B5D16412E56C}" dt="2025-09-14T13:23:51.447" v="3774" actId="47"/>
        <pc:sldMkLst>
          <pc:docMk/>
          <pc:sldMk cId="486618282" sldId="321"/>
        </pc:sldMkLst>
      </pc:sldChg>
      <pc:sldChg chg="del">
        <pc:chgData name="博凱 徐" userId="c4d03fb11c058969" providerId="LiveId" clId="{87D408C8-23EC-4C36-8AD3-B5D16412E56C}" dt="2025-09-13T17:11:50.989" v="832" actId="47"/>
        <pc:sldMkLst>
          <pc:docMk/>
          <pc:sldMk cId="2906738313" sldId="322"/>
        </pc:sldMkLst>
      </pc:sldChg>
      <pc:sldChg chg="addSp delSp modSp add mod modNotesTx">
        <pc:chgData name="博凱 徐" userId="c4d03fb11c058969" providerId="LiveId" clId="{87D408C8-23EC-4C36-8AD3-B5D16412E56C}" dt="2025-09-13T17:35:31.221" v="1445" actId="478"/>
        <pc:sldMkLst>
          <pc:docMk/>
          <pc:sldMk cId="38438225" sldId="323"/>
        </pc:sldMkLst>
        <pc:spChg chg="mod">
          <ac:chgData name="博凱 徐" userId="c4d03fb11c058969" providerId="LiveId" clId="{87D408C8-23EC-4C36-8AD3-B5D16412E56C}" dt="2025-09-13T17:22:32.370" v="1377" actId="20577"/>
          <ac:spMkLst>
            <pc:docMk/>
            <pc:sldMk cId="38438225" sldId="323"/>
            <ac:spMk id="3" creationId="{68AB3E4B-1A47-E498-D5C7-22F202B77B88}"/>
          </ac:spMkLst>
        </pc:spChg>
        <pc:picChg chg="add del mod">
          <ac:chgData name="博凱 徐" userId="c4d03fb11c058969" providerId="LiveId" clId="{87D408C8-23EC-4C36-8AD3-B5D16412E56C}" dt="2025-09-13T17:35:31.221" v="1445" actId="478"/>
          <ac:picMkLst>
            <pc:docMk/>
            <pc:sldMk cId="38438225" sldId="323"/>
            <ac:picMk id="4" creationId="{C31F3899-1CF9-B1E8-C1AF-7F4593F8CC44}"/>
          </ac:picMkLst>
        </pc:picChg>
      </pc:sldChg>
      <pc:sldChg chg="addSp delSp modSp add mod">
        <pc:chgData name="博凱 徐" userId="c4d03fb11c058969" providerId="LiveId" clId="{87D408C8-23EC-4C36-8AD3-B5D16412E56C}" dt="2025-09-14T13:49:22.908" v="4029" actId="1076"/>
        <pc:sldMkLst>
          <pc:docMk/>
          <pc:sldMk cId="2876481716" sldId="324"/>
        </pc:sldMkLst>
        <pc:spChg chg="del">
          <ac:chgData name="博凱 徐" userId="c4d03fb11c058969" providerId="LiveId" clId="{87D408C8-23EC-4C36-8AD3-B5D16412E56C}" dt="2025-09-13T17:29:17.621" v="1389" actId="478"/>
          <ac:spMkLst>
            <pc:docMk/>
            <pc:sldMk cId="2876481716" sldId="324"/>
            <ac:spMk id="3" creationId="{793F09F6-5A60-3CBE-B52B-890B50D2E73B}"/>
          </ac:spMkLst>
        </pc:spChg>
        <pc:spChg chg="mod">
          <ac:chgData name="博凱 徐" userId="c4d03fb11c058969" providerId="LiveId" clId="{87D408C8-23EC-4C36-8AD3-B5D16412E56C}" dt="2025-09-14T13:49:22.908" v="4029" actId="1076"/>
          <ac:spMkLst>
            <pc:docMk/>
            <pc:sldMk cId="2876481716" sldId="324"/>
            <ac:spMk id="8" creationId="{95D6B8CA-524B-4018-14C4-7A6921EF45AA}"/>
          </ac:spMkLst>
        </pc:spChg>
        <pc:picChg chg="mod">
          <ac:chgData name="博凱 徐" userId="c4d03fb11c058969" providerId="LiveId" clId="{87D408C8-23EC-4C36-8AD3-B5D16412E56C}" dt="2025-09-13T17:30:20.681" v="1400" actId="1076"/>
          <ac:picMkLst>
            <pc:docMk/>
            <pc:sldMk cId="2876481716" sldId="324"/>
            <ac:picMk id="4" creationId="{D513E90D-16D8-B59E-8673-FD79EFD1B876}"/>
          </ac:picMkLst>
        </pc:picChg>
        <pc:picChg chg="add del mod">
          <ac:chgData name="博凱 徐" userId="c4d03fb11c058969" providerId="LiveId" clId="{87D408C8-23EC-4C36-8AD3-B5D16412E56C}" dt="2025-09-13T17:32:35.256" v="1422" actId="478"/>
          <ac:picMkLst>
            <pc:docMk/>
            <pc:sldMk cId="2876481716" sldId="324"/>
            <ac:picMk id="5" creationId="{AD4B07FB-6A3A-6A5A-D9C5-07EE949488B7}"/>
          </ac:picMkLst>
        </pc:picChg>
        <pc:picChg chg="add mod">
          <ac:chgData name="博凱 徐" userId="c4d03fb11c058969" providerId="LiveId" clId="{87D408C8-23EC-4C36-8AD3-B5D16412E56C}" dt="2025-09-13T17:33:08.722" v="1427" actId="14100"/>
          <ac:picMkLst>
            <pc:docMk/>
            <pc:sldMk cId="2876481716" sldId="324"/>
            <ac:picMk id="7" creationId="{68E5F3F2-E969-8160-B5CE-A8021929B268}"/>
          </ac:picMkLst>
        </pc:picChg>
        <pc:picChg chg="add mod">
          <ac:chgData name="博凱 徐" userId="c4d03fb11c058969" providerId="LiveId" clId="{87D408C8-23EC-4C36-8AD3-B5D16412E56C}" dt="2025-09-13T17:41:10.678" v="1489" actId="14100"/>
          <ac:picMkLst>
            <pc:docMk/>
            <pc:sldMk cId="2876481716" sldId="324"/>
            <ac:picMk id="10" creationId="{BE6799E7-9B0D-25BC-4D66-B25F4A57562A}"/>
          </ac:picMkLst>
        </pc:picChg>
      </pc:sldChg>
      <pc:sldChg chg="add del">
        <pc:chgData name="博凱 徐" userId="c4d03fb11c058969" providerId="LiveId" clId="{87D408C8-23EC-4C36-8AD3-B5D16412E56C}" dt="2025-09-14T07:51:52.154" v="1501" actId="47"/>
        <pc:sldMkLst>
          <pc:docMk/>
          <pc:sldMk cId="1302072558" sldId="325"/>
        </pc:sldMkLst>
      </pc:sldChg>
      <pc:sldChg chg="delSp modSp add del mod">
        <pc:chgData name="博凱 徐" userId="c4d03fb11c058969" providerId="LiveId" clId="{87D408C8-23EC-4C36-8AD3-B5D16412E56C}" dt="2025-09-14T07:51:44.686" v="1498" actId="47"/>
        <pc:sldMkLst>
          <pc:docMk/>
          <pc:sldMk cId="1613097962" sldId="325"/>
        </pc:sldMkLst>
        <pc:spChg chg="del mod">
          <ac:chgData name="博凱 徐" userId="c4d03fb11c058969" providerId="LiveId" clId="{87D408C8-23EC-4C36-8AD3-B5D16412E56C}" dt="2025-09-14T07:51:40.323" v="1497" actId="478"/>
          <ac:spMkLst>
            <pc:docMk/>
            <pc:sldMk cId="1613097962" sldId="325"/>
            <ac:spMk id="8" creationId="{F8727973-64F1-103E-1065-D66D1347BE46}"/>
          </ac:spMkLst>
        </pc:spChg>
        <pc:picChg chg="del">
          <ac:chgData name="博凱 徐" userId="c4d03fb11c058969" providerId="LiveId" clId="{87D408C8-23EC-4C36-8AD3-B5D16412E56C}" dt="2025-09-14T07:51:36.750" v="1493" actId="478"/>
          <ac:picMkLst>
            <pc:docMk/>
            <pc:sldMk cId="1613097962" sldId="325"/>
            <ac:picMk id="4" creationId="{AA5F3BC3-D489-0818-1040-80A2E3F067B2}"/>
          </ac:picMkLst>
        </pc:picChg>
        <pc:picChg chg="del">
          <ac:chgData name="博凱 徐" userId="c4d03fb11c058969" providerId="LiveId" clId="{87D408C8-23EC-4C36-8AD3-B5D16412E56C}" dt="2025-09-14T07:51:37.190" v="1494" actId="478"/>
          <ac:picMkLst>
            <pc:docMk/>
            <pc:sldMk cId="1613097962" sldId="325"/>
            <ac:picMk id="7" creationId="{25F68E1B-884D-450C-2F67-93B6D92BE14E}"/>
          </ac:picMkLst>
        </pc:picChg>
        <pc:picChg chg="del">
          <ac:chgData name="博凱 徐" userId="c4d03fb11c058969" providerId="LiveId" clId="{87D408C8-23EC-4C36-8AD3-B5D16412E56C}" dt="2025-09-14T07:51:37.573" v="1495" actId="478"/>
          <ac:picMkLst>
            <pc:docMk/>
            <pc:sldMk cId="1613097962" sldId="325"/>
            <ac:picMk id="10" creationId="{D2C85827-CF56-A9FF-5D2F-B82B8A4973CB}"/>
          </ac:picMkLst>
        </pc:picChg>
      </pc:sldChg>
      <pc:sldChg chg="modSp add mod">
        <pc:chgData name="博凱 徐" userId="c4d03fb11c058969" providerId="LiveId" clId="{87D408C8-23EC-4C36-8AD3-B5D16412E56C}" dt="2025-09-14T09:31:02.492" v="2586" actId="20577"/>
        <pc:sldMkLst>
          <pc:docMk/>
          <pc:sldMk cId="878518139" sldId="326"/>
        </pc:sldMkLst>
        <pc:spChg chg="mod">
          <ac:chgData name="博凱 徐" userId="c4d03fb11c058969" providerId="LiveId" clId="{87D408C8-23EC-4C36-8AD3-B5D16412E56C}" dt="2025-09-14T09:31:02.492" v="2586" actId="20577"/>
          <ac:spMkLst>
            <pc:docMk/>
            <pc:sldMk cId="878518139" sldId="326"/>
            <ac:spMk id="3" creationId="{71C43F5D-3416-39A9-B878-790A228B4BD4}"/>
          </ac:spMkLst>
        </pc:spChg>
        <pc:spChg chg="mod">
          <ac:chgData name="博凱 徐" userId="c4d03fb11c058969" providerId="LiveId" clId="{87D408C8-23EC-4C36-8AD3-B5D16412E56C}" dt="2025-09-14T08:07:04.505" v="1537" actId="2711"/>
          <ac:spMkLst>
            <pc:docMk/>
            <pc:sldMk cId="878518139" sldId="326"/>
            <ac:spMk id="8" creationId="{3D3C70F3-879A-00E8-5D25-0FA4FB8579B2}"/>
          </ac:spMkLst>
        </pc:spChg>
      </pc:sldChg>
      <pc:sldChg chg="modSp add mod">
        <pc:chgData name="博凱 徐" userId="c4d03fb11c058969" providerId="LiveId" clId="{87D408C8-23EC-4C36-8AD3-B5D16412E56C}" dt="2025-09-14T09:30:59.675" v="2584" actId="20577"/>
        <pc:sldMkLst>
          <pc:docMk/>
          <pc:sldMk cId="2203341256" sldId="327"/>
        </pc:sldMkLst>
        <pc:spChg chg="mod">
          <ac:chgData name="博凱 徐" userId="c4d03fb11c058969" providerId="LiveId" clId="{87D408C8-23EC-4C36-8AD3-B5D16412E56C}" dt="2025-09-14T09:30:59.675" v="2584" actId="20577"/>
          <ac:spMkLst>
            <pc:docMk/>
            <pc:sldMk cId="2203341256" sldId="327"/>
            <ac:spMk id="3" creationId="{34994A6E-92FC-9996-7924-F49E0A4F2491}"/>
          </ac:spMkLst>
        </pc:spChg>
      </pc:sldChg>
      <pc:sldChg chg="addSp modSp add mod">
        <pc:chgData name="博凱 徐" userId="c4d03fb11c058969" providerId="LiveId" clId="{87D408C8-23EC-4C36-8AD3-B5D16412E56C}" dt="2025-09-14T12:47:16.632" v="3566" actId="14100"/>
        <pc:sldMkLst>
          <pc:docMk/>
          <pc:sldMk cId="1714866575" sldId="328"/>
        </pc:sldMkLst>
        <pc:spChg chg="mod">
          <ac:chgData name="博凱 徐" userId="c4d03fb11c058969" providerId="LiveId" clId="{87D408C8-23EC-4C36-8AD3-B5D16412E56C}" dt="2025-09-14T10:24:17.691" v="3131" actId="20577"/>
          <ac:spMkLst>
            <pc:docMk/>
            <pc:sldMk cId="1714866575" sldId="328"/>
            <ac:spMk id="3" creationId="{1B54A166-21DA-B823-E7C8-48B3684D6A21}"/>
          </ac:spMkLst>
        </pc:spChg>
        <pc:spChg chg="mod">
          <ac:chgData name="博凱 徐" userId="c4d03fb11c058969" providerId="LiveId" clId="{87D408C8-23EC-4C36-8AD3-B5D16412E56C}" dt="2025-09-14T12:47:16.632" v="3566" actId="14100"/>
          <ac:spMkLst>
            <pc:docMk/>
            <pc:sldMk cId="1714866575" sldId="328"/>
            <ac:spMk id="8" creationId="{951082BE-71A0-CC96-0FB0-B69D845E7D68}"/>
          </ac:spMkLst>
        </pc:spChg>
        <pc:spChg chg="add mod">
          <ac:chgData name="博凱 徐" userId="c4d03fb11c058969" providerId="LiveId" clId="{87D408C8-23EC-4C36-8AD3-B5D16412E56C}" dt="2025-09-14T10:00:50.013" v="2733" actId="1076"/>
          <ac:spMkLst>
            <pc:docMk/>
            <pc:sldMk cId="1714866575" sldId="328"/>
            <ac:spMk id="9" creationId="{778D4424-128C-2170-0EC9-D3A2FD9B7D20}"/>
          </ac:spMkLst>
        </pc:spChg>
        <pc:spChg chg="add mod">
          <ac:chgData name="博凱 徐" userId="c4d03fb11c058969" providerId="LiveId" clId="{87D408C8-23EC-4C36-8AD3-B5D16412E56C}" dt="2025-09-14T10:01:04.445" v="2751" actId="20577"/>
          <ac:spMkLst>
            <pc:docMk/>
            <pc:sldMk cId="1714866575" sldId="328"/>
            <ac:spMk id="10" creationId="{005B62EF-5FCB-64FF-DBB8-9EF32D920084}"/>
          </ac:spMkLst>
        </pc:spChg>
        <pc:spChg chg="add mod">
          <ac:chgData name="博凱 徐" userId="c4d03fb11c058969" providerId="LiveId" clId="{87D408C8-23EC-4C36-8AD3-B5D16412E56C}" dt="2025-09-14T10:57:29.039" v="3432" actId="1076"/>
          <ac:spMkLst>
            <pc:docMk/>
            <pc:sldMk cId="1714866575" sldId="328"/>
            <ac:spMk id="11" creationId="{B87BF08D-0BF1-45C6-B3D0-52FC61275FFE}"/>
          </ac:spMkLst>
        </pc:spChg>
        <pc:graphicFrameChg chg="add mod modGraphic">
          <ac:chgData name="博凱 徐" userId="c4d03fb11c058969" providerId="LiveId" clId="{87D408C8-23EC-4C36-8AD3-B5D16412E56C}" dt="2025-09-14T10:34:54.698" v="3351" actId="20577"/>
          <ac:graphicFrameMkLst>
            <pc:docMk/>
            <pc:sldMk cId="1714866575" sldId="328"/>
            <ac:graphicFrameMk id="12" creationId="{49294D00-07D0-406E-22FC-B6621761DB28}"/>
          </ac:graphicFrameMkLst>
        </pc:graphicFrameChg>
        <pc:picChg chg="add mod">
          <ac:chgData name="博凱 徐" userId="c4d03fb11c058969" providerId="LiveId" clId="{87D408C8-23EC-4C36-8AD3-B5D16412E56C}" dt="2025-09-14T09:59:56.466" v="2699" actId="1076"/>
          <ac:picMkLst>
            <pc:docMk/>
            <pc:sldMk cId="1714866575" sldId="328"/>
            <ac:picMk id="4" creationId="{A93A27DB-92D3-1005-EE83-9E2F64592B4F}"/>
          </ac:picMkLst>
        </pc:picChg>
        <pc:picChg chg="add mod">
          <ac:chgData name="博凱 徐" userId="c4d03fb11c058969" providerId="LiveId" clId="{87D408C8-23EC-4C36-8AD3-B5D16412E56C}" dt="2025-09-14T10:00:37.335" v="2727" actId="1076"/>
          <ac:picMkLst>
            <pc:docMk/>
            <pc:sldMk cId="1714866575" sldId="328"/>
            <ac:picMk id="6" creationId="{E84D449A-6CC0-3864-22C7-612B08D75951}"/>
          </ac:picMkLst>
        </pc:picChg>
      </pc:sldChg>
      <pc:sldChg chg="delSp modSp add mod">
        <pc:chgData name="博凱 徐" userId="c4d03fb11c058969" providerId="LiveId" clId="{87D408C8-23EC-4C36-8AD3-B5D16412E56C}" dt="2025-09-14T13:22:54.725" v="3773" actId="2711"/>
        <pc:sldMkLst>
          <pc:docMk/>
          <pc:sldMk cId="1610376494" sldId="329"/>
        </pc:sldMkLst>
        <pc:spChg chg="mod">
          <ac:chgData name="博凱 徐" userId="c4d03fb11c058969" providerId="LiveId" clId="{87D408C8-23EC-4C36-8AD3-B5D16412E56C}" dt="2025-09-14T13:22:54.725" v="3773" actId="2711"/>
          <ac:spMkLst>
            <pc:docMk/>
            <pc:sldMk cId="1610376494" sldId="329"/>
            <ac:spMk id="8" creationId="{3924CFEF-566D-FD46-8781-E554EF1B7553}"/>
          </ac:spMkLst>
        </pc:spChg>
        <pc:picChg chg="del">
          <ac:chgData name="博凱 徐" userId="c4d03fb11c058969" providerId="LiveId" clId="{87D408C8-23EC-4C36-8AD3-B5D16412E56C}" dt="2025-09-14T12:42:42.143" v="3435" actId="478"/>
          <ac:picMkLst>
            <pc:docMk/>
            <pc:sldMk cId="1610376494" sldId="329"/>
            <ac:picMk id="3" creationId="{BF3D6B63-281F-4113-17A2-66BD43B0C8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DFB32-D697-4E79-BCEA-13BD03C19907}" type="datetimeFigureOut">
              <a:rPr lang="zh-TW" altLang="en-US" smtClean="0"/>
              <a:t>2025/9/14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2C6F-8A17-424C-AE18-9528893F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有考慮到各個資料間的關係。例</a:t>
            </a:r>
            <a:r>
              <a:rPr lang="en-US" altLang="zh-TW" dirty="0"/>
              <a:t>:</a:t>
            </a:r>
            <a:r>
              <a:rPr lang="zh-TW" altLang="en-US" dirty="0"/>
              <a:t>文字資料</a:t>
            </a:r>
            <a:r>
              <a:rPr lang="en-US" altLang="zh-TW" dirty="0"/>
              <a:t>:</a:t>
            </a:r>
            <a:r>
              <a:rPr lang="zh-TW" altLang="en-US" dirty="0"/>
              <a:t>風向偏向</a:t>
            </a:r>
            <a:r>
              <a:rPr lang="en-US" altLang="zh-TW" dirty="0"/>
              <a:t>A</a:t>
            </a:r>
            <a:r>
              <a:rPr lang="zh-TW" altLang="en-US" dirty="0"/>
              <a:t>隊、影像資料</a:t>
            </a:r>
            <a:r>
              <a:rPr lang="en-US" altLang="zh-TW" dirty="0"/>
              <a:t>:A</a:t>
            </a:r>
            <a:r>
              <a:rPr lang="zh-TW" altLang="en-US" dirty="0"/>
              <a:t>隊進球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6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+mn-ea"/>
              </a:rPr>
              <a:t>Late Fusion(</a:t>
            </a:r>
            <a:r>
              <a:rPr lang="zh-TW" altLang="en-US" sz="1200" dirty="0">
                <a:latin typeface="+mn-ea"/>
              </a:rPr>
              <a:t>晚期融合</a:t>
            </a:r>
            <a:r>
              <a:rPr lang="en-US" altLang="zh-TW" sz="1200" dirty="0">
                <a:latin typeface="+mn-ea"/>
              </a:rPr>
              <a:t>):</a:t>
            </a:r>
            <a:r>
              <a:rPr lang="zh-TW" altLang="en-US" dirty="0"/>
              <a:t>沒有考慮到各個資料間的關係。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8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04E1-86F8-9AB5-FA64-96126C723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530F5FB-EFC7-CFF0-D8EC-BFE74C379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95C53C6-99D9-0A1D-09DF-317FA1DE6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+mn-ea"/>
              </a:rPr>
              <a:t>Late Fusion(</a:t>
            </a:r>
            <a:r>
              <a:rPr lang="zh-TW" altLang="en-US" sz="1200" dirty="0">
                <a:latin typeface="+mn-ea"/>
              </a:rPr>
              <a:t>晚期融合</a:t>
            </a:r>
            <a:r>
              <a:rPr lang="en-US" altLang="zh-TW" sz="1200" dirty="0">
                <a:latin typeface="+mn-ea"/>
              </a:rPr>
              <a:t>):</a:t>
            </a:r>
            <a:r>
              <a:rPr lang="zh-TW" altLang="en-US" dirty="0"/>
              <a:t>沒有考慮到各個資料間的關係。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88BCAF-6906-2526-B4C7-E7AB8E76C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47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A7A12-694D-FE7A-7251-E3F8C7BF2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D8CB25C-2708-5236-74A4-915C7780B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16ABCA7-2123-90BE-0584-6561D33F3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+mn-ea"/>
              </a:rPr>
              <a:t>Late Fusion(</a:t>
            </a:r>
            <a:r>
              <a:rPr lang="zh-TW" altLang="en-US" sz="1200" dirty="0">
                <a:latin typeface="+mn-ea"/>
              </a:rPr>
              <a:t>晚期融合</a:t>
            </a:r>
            <a:r>
              <a:rPr lang="en-US" altLang="zh-TW" sz="1200" dirty="0">
                <a:latin typeface="+mn-ea"/>
              </a:rPr>
              <a:t>):</a:t>
            </a:r>
            <a:r>
              <a:rPr lang="zh-TW" altLang="en-US" dirty="0"/>
              <a:t>沒有考慮到各個資料間的關係。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9BB9D8-FAC6-3B89-BC07-3DD7DBEA7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84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F3CFD-F83E-069C-B20B-EE10C68D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7A4B7EF-4A6F-C5FC-3CEC-4C0D522B6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87A080F-9EFF-E2E2-BCE4-B82AC9901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+mn-ea"/>
              </a:rPr>
              <a:t>Late Fusion(</a:t>
            </a:r>
            <a:r>
              <a:rPr lang="zh-TW" altLang="en-US" sz="1200" dirty="0">
                <a:latin typeface="+mn-ea"/>
              </a:rPr>
              <a:t>晚期融合</a:t>
            </a:r>
            <a:r>
              <a:rPr lang="en-US" altLang="zh-TW" sz="1200" dirty="0">
                <a:latin typeface="+mn-ea"/>
              </a:rPr>
              <a:t>):</a:t>
            </a:r>
            <a:r>
              <a:rPr lang="zh-TW" altLang="en-US" dirty="0"/>
              <a:t>沒有考慮到各個資料間的關係。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36F467-C591-3EFB-17DC-B727D625C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40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C6411-C515-24D9-5CEF-1A192E33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09921B8-3B78-71BA-ED9A-A405328C9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1B871D9-EDB4-B8B5-7D17-4331F2F31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+mn-ea"/>
              </a:rPr>
              <a:t>Late Fusion(</a:t>
            </a:r>
            <a:r>
              <a:rPr lang="zh-TW" altLang="en-US" sz="1200" dirty="0">
                <a:latin typeface="+mn-ea"/>
              </a:rPr>
              <a:t>晚期融合</a:t>
            </a:r>
            <a:r>
              <a:rPr lang="en-US" altLang="zh-TW" sz="1200" dirty="0">
                <a:latin typeface="+mn-ea"/>
              </a:rPr>
              <a:t>):</a:t>
            </a:r>
            <a:r>
              <a:rPr lang="zh-TW" altLang="en-US" dirty="0"/>
              <a:t>沒有考慮到各個資料間的關係。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5D6263-286B-369C-886B-843B24094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00138-021-01249-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7288-6DAC-D823-8AD6-0E388AF6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0CB0D-B8A8-C1AB-71B1-8623BE4EF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284" y="2895402"/>
            <a:ext cx="8263432" cy="106719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Autofit/>
          </a:bodyPr>
          <a:lstStyle/>
          <a:p>
            <a:pPr algn="dist">
              <a:lnSpc>
                <a:spcPct val="100000"/>
              </a:lnSpc>
            </a:pPr>
            <a:r>
              <a:rPr lang="en-US" altLang="zh-TW" sz="6000" spc="20" dirty="0">
                <a:latin typeface="+mj-ea"/>
              </a:rPr>
              <a:t>AI</a:t>
            </a:r>
            <a:r>
              <a:rPr lang="zh-TW" altLang="en-US" sz="6000" spc="20" dirty="0">
                <a:latin typeface="+mj-ea"/>
              </a:rPr>
              <a:t>賽事預測</a:t>
            </a:r>
            <a:r>
              <a:rPr lang="en-US" altLang="zh-TW" sz="6000" spc="20" dirty="0">
                <a:latin typeface="+mj-ea"/>
              </a:rPr>
              <a:t>-</a:t>
            </a:r>
            <a:r>
              <a:rPr lang="zh-TW" altLang="en-US" sz="6000" spc="20" dirty="0">
                <a:latin typeface="+mj-ea"/>
              </a:rPr>
              <a:t>作法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F299F7-CD32-62AF-91D2-55690F004EE1}"/>
              </a:ext>
            </a:extLst>
          </p:cNvPr>
          <p:cNvSpPr txBox="1"/>
          <p:nvPr/>
        </p:nvSpPr>
        <p:spPr>
          <a:xfrm>
            <a:off x="4125515" y="415497"/>
            <a:ext cx="3940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報告主題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9EB551-10C7-4259-9318-3BF7D9EE6B31}"/>
              </a:ext>
            </a:extLst>
          </p:cNvPr>
          <p:cNvSpPr txBox="1"/>
          <p:nvPr/>
        </p:nvSpPr>
        <p:spPr>
          <a:xfrm>
            <a:off x="7206554" y="5934670"/>
            <a:ext cx="5137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報告者</a:t>
            </a:r>
            <a:r>
              <a:rPr lang="en-US" altLang="zh-TW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徐博凱</a:t>
            </a:r>
          </a:p>
        </p:txBody>
      </p:sp>
    </p:spTree>
    <p:extLst>
      <p:ext uri="{BB962C8B-B14F-4D97-AF65-F5344CB8AC3E}">
        <p14:creationId xmlns:p14="http://schemas.microsoft.com/office/powerpoint/2010/main" val="131930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8CFA58-9F61-5E56-6797-05952BDFDAFD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+mn-ea"/>
              </a:rPr>
              <a:t>Early Fusion(</a:t>
            </a:r>
            <a:r>
              <a:rPr lang="zh-TW" altLang="en-US" sz="3200" dirty="0">
                <a:latin typeface="+mn-ea"/>
              </a:rPr>
              <a:t>早期融合</a:t>
            </a:r>
            <a:r>
              <a:rPr lang="en-US" altLang="zh-TW" sz="3200" dirty="0">
                <a:latin typeface="+mn-ea"/>
              </a:rPr>
              <a:t>):</a:t>
            </a:r>
            <a:r>
              <a:rPr lang="zh-TW" altLang="en-US" sz="3200" dirty="0">
                <a:solidFill>
                  <a:srgbClr val="FFFF00"/>
                </a:solidFill>
                <a:latin typeface="+mn-ea"/>
              </a:rPr>
              <a:t>直接把原始資料轉成向量</a:t>
            </a:r>
            <a:r>
              <a:rPr lang="zh-TW" altLang="en-US" sz="3200" dirty="0">
                <a:latin typeface="+mn-ea"/>
              </a:rPr>
              <a:t>後併接在一起，再把併接後的向量放進模型中開始訓練。</a:t>
            </a:r>
            <a:endParaRPr lang="en-US" altLang="zh-TW" sz="32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+mn-ea"/>
              </a:rPr>
              <a:t>Intermediate Fusion(</a:t>
            </a:r>
            <a:r>
              <a:rPr lang="zh-TW" altLang="en-US" sz="3200" dirty="0">
                <a:latin typeface="+mn-ea"/>
              </a:rPr>
              <a:t>中期融合</a:t>
            </a:r>
            <a:r>
              <a:rPr lang="en-US" altLang="zh-TW" sz="3200" dirty="0">
                <a:latin typeface="+mn-ea"/>
              </a:rPr>
              <a:t>):</a:t>
            </a:r>
            <a:r>
              <a:rPr lang="zh-TW" altLang="en-US" sz="3200" dirty="0">
                <a:latin typeface="+mn-ea"/>
              </a:rPr>
              <a:t>先把各個模態的資料使用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Encoder</a:t>
            </a:r>
            <a:r>
              <a:rPr lang="zh-TW" altLang="en-US" sz="3200" dirty="0">
                <a:solidFill>
                  <a:srgbClr val="FFFF00"/>
                </a:solidFill>
                <a:latin typeface="+mn-ea"/>
              </a:rPr>
              <a:t>擷取特徵</a:t>
            </a:r>
            <a:r>
              <a:rPr lang="zh-TW" altLang="en-US" sz="3200" dirty="0">
                <a:latin typeface="+mn-ea"/>
              </a:rPr>
              <a:t>，像是文字</a:t>
            </a:r>
            <a:r>
              <a:rPr lang="en-US" altLang="zh-TW" sz="3200" dirty="0">
                <a:latin typeface="+mn-ea"/>
              </a:rPr>
              <a:t>(BERT)</a:t>
            </a:r>
            <a:r>
              <a:rPr lang="zh-TW" altLang="en-US" sz="3200" dirty="0">
                <a:latin typeface="+mn-ea"/>
              </a:rPr>
              <a:t>、影像</a:t>
            </a:r>
            <a:r>
              <a:rPr lang="en-US" altLang="zh-TW" sz="3200" dirty="0">
                <a:latin typeface="+mn-ea"/>
              </a:rPr>
              <a:t>(CNN)</a:t>
            </a:r>
            <a:r>
              <a:rPr lang="zh-TW" altLang="en-US" sz="3200" dirty="0">
                <a:latin typeface="+mn-ea"/>
              </a:rPr>
              <a:t>等等，接著再把各個擷取後的特徵併接在一起放入模型中訓練。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作法選擇</a:t>
            </a:r>
          </a:p>
        </p:txBody>
      </p:sp>
    </p:spTree>
    <p:extLst>
      <p:ext uri="{BB962C8B-B14F-4D97-AF65-F5344CB8AC3E}">
        <p14:creationId xmlns:p14="http://schemas.microsoft.com/office/powerpoint/2010/main" val="33228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A340E-2BFB-63D0-5971-D6CD8B53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AB3E4B-1A47-E498-D5C7-22F202B77B88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+mn-ea"/>
              </a:rPr>
              <a:t>Late Fusion(</a:t>
            </a:r>
            <a:r>
              <a:rPr lang="zh-TW" altLang="en-US" sz="3200" dirty="0">
                <a:latin typeface="+mn-ea"/>
              </a:rPr>
              <a:t>晚期融合</a:t>
            </a:r>
            <a:r>
              <a:rPr lang="en-US" altLang="zh-TW" sz="3200" dirty="0">
                <a:latin typeface="+mn-ea"/>
              </a:rPr>
              <a:t>):</a:t>
            </a:r>
            <a:r>
              <a:rPr lang="zh-TW" altLang="en-US" sz="3200" dirty="0">
                <a:latin typeface="+mn-ea"/>
              </a:rPr>
              <a:t>每個模態的資料都各別經過自己的模型訓練後得到預測結果，再把</a:t>
            </a:r>
            <a:r>
              <a:rPr lang="zh-TW" altLang="en-US" sz="3200" dirty="0">
                <a:solidFill>
                  <a:srgbClr val="FFFF00"/>
                </a:solidFill>
                <a:latin typeface="+mn-ea"/>
              </a:rPr>
              <a:t>所有的預測結果</a:t>
            </a:r>
            <a:r>
              <a:rPr lang="zh-TW" altLang="en-US" sz="3200" dirty="0">
                <a:latin typeface="+mn-ea"/>
              </a:rPr>
              <a:t>利用</a:t>
            </a:r>
            <a:r>
              <a:rPr lang="zh-TW" altLang="en-US" sz="3200" dirty="0">
                <a:solidFill>
                  <a:srgbClr val="FFFF00"/>
                </a:solidFill>
                <a:latin typeface="+mn-ea"/>
              </a:rPr>
              <a:t>加權平均</a:t>
            </a:r>
            <a:r>
              <a:rPr lang="zh-TW" altLang="en-US" sz="3200" dirty="0">
                <a:latin typeface="+mn-ea"/>
              </a:rPr>
              <a:t>等等的方式得出</a:t>
            </a:r>
            <a:r>
              <a:rPr lang="zh-TW" altLang="en-US" sz="3200" dirty="0">
                <a:solidFill>
                  <a:srgbClr val="FFFF00"/>
                </a:solidFill>
                <a:latin typeface="+mn-ea"/>
              </a:rPr>
              <a:t>最後的結果</a:t>
            </a:r>
            <a:r>
              <a:rPr lang="zh-TW" altLang="en-US" sz="3200" dirty="0">
                <a:latin typeface="+mn-ea"/>
              </a:rPr>
              <a:t>。</a:t>
            </a: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2EF1E68F-E432-89F8-BE13-2115043E4A99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作法選擇</a:t>
            </a:r>
          </a:p>
        </p:txBody>
      </p:sp>
    </p:spTree>
    <p:extLst>
      <p:ext uri="{BB962C8B-B14F-4D97-AF65-F5344CB8AC3E}">
        <p14:creationId xmlns:p14="http://schemas.microsoft.com/office/powerpoint/2010/main" val="384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AF6E-2C5B-5488-ED8E-2271440EE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95D6B8CA-524B-4018-14C4-7A6921EF45AA}"/>
              </a:ext>
            </a:extLst>
          </p:cNvPr>
          <p:cNvSpPr txBox="1">
            <a:spLocks/>
          </p:cNvSpPr>
          <p:nvPr/>
        </p:nvSpPr>
        <p:spPr>
          <a:xfrm>
            <a:off x="7554799" y="864062"/>
            <a:ext cx="3617508" cy="2411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準確率比較表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2400" dirty="0"/>
              <a:t>(</a:t>
            </a:r>
            <a:r>
              <a:rPr lang="zh-TW" altLang="en-US" sz="2400" dirty="0"/>
              <a:t>見</a:t>
            </a:r>
            <a:r>
              <a:rPr lang="en-US" altLang="zh-TW" sz="2400" dirty="0"/>
              <a:t>Boulahia, Amamra, Madi, &amp; </a:t>
            </a:r>
            <a:r>
              <a:rPr lang="en-US" altLang="zh-TW" sz="2400" dirty="0" err="1"/>
              <a:t>Daikh</a:t>
            </a:r>
            <a:r>
              <a:rPr lang="en-US" altLang="zh-TW" sz="2400" dirty="0"/>
              <a:t>,</a:t>
            </a:r>
            <a:r>
              <a:rPr lang="zh-TW" altLang="en-US" sz="2400" dirty="0"/>
              <a:t> </a:t>
            </a:r>
            <a:r>
              <a:rPr lang="en-US" altLang="zh-TW" sz="2400" dirty="0"/>
              <a:t>2021,</a:t>
            </a:r>
            <a:r>
              <a:rPr lang="zh-TW" altLang="en-US" sz="2400" dirty="0"/>
              <a:t> </a:t>
            </a:r>
            <a:r>
              <a:rPr lang="en-US" altLang="zh-TW" sz="2400" dirty="0"/>
              <a:t>Table4)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13E90D-16D8-B59E-8673-FD79EFD1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23279" cy="3390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E5F3F2-E969-8160-B5CE-A8021929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390000"/>
            <a:ext cx="6823279" cy="32162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6799E7-9B0D-25BC-4D66-B25F4A575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278" y="3412019"/>
            <a:ext cx="5368722" cy="31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BDA9-4B95-3442-5FCE-A1031FEE6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C43F5D-3416-39A9-B878-790A228B4BD4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10076675" cy="5564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+mn-ea"/>
              </a:rPr>
              <a:t>特徵提取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特徵融合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訓練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預測</a:t>
            </a:r>
            <a:endParaRPr lang="en-US" altLang="zh-TW" sz="3200" dirty="0">
              <a:latin typeface="+mn-ea"/>
              <a:sym typeface="Wingdings" panose="05000000000000000000" pitchFamily="2" charset="2"/>
            </a:endParaRPr>
          </a:p>
          <a:p>
            <a:endParaRPr lang="en-US" altLang="zh-TW" sz="3200" dirty="0">
              <a:latin typeface="+mn-ea"/>
              <a:sym typeface="Wingdings" panose="05000000000000000000" pitchFamily="2" charset="2"/>
            </a:endParaRPr>
          </a:p>
          <a:p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特徵提取</a:t>
            </a:r>
            <a:r>
              <a:rPr lang="en-US" altLang="zh-TW" sz="28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影像、數據、社群輿論等等的模態交給</a:t>
            </a:r>
            <a:r>
              <a:rPr lang="en-US" altLang="zh-TW" sz="2800" dirty="0">
                <a:latin typeface="+mn-ea"/>
                <a:sym typeface="Wingdings" panose="05000000000000000000" pitchFamily="2" charset="2"/>
              </a:rPr>
              <a:t>Encoder(</a:t>
            </a:r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編碼器</a:t>
            </a:r>
            <a:r>
              <a:rPr lang="en-US" altLang="zh-TW" sz="2800" dirty="0">
                <a:latin typeface="+mn-ea"/>
                <a:sym typeface="Wingdings" panose="05000000000000000000" pitchFamily="2" charset="2"/>
              </a:rPr>
              <a:t>)</a:t>
            </a:r>
          </a:p>
          <a:p>
            <a:r>
              <a:rPr lang="zh-TW" altLang="en-US" sz="2800" dirty="0">
                <a:latin typeface="+mn-ea"/>
              </a:rPr>
              <a:t>做特徵提取。</a:t>
            </a:r>
            <a:endParaRPr lang="en-US" altLang="zh-TW" sz="2800" dirty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</a:p>
          <a:p>
            <a:r>
              <a:rPr lang="zh-TW" altLang="en-US" sz="2800" dirty="0">
                <a:latin typeface="+mn-ea"/>
              </a:rPr>
              <a:t>影像特徵提取</a:t>
            </a:r>
            <a:r>
              <a:rPr lang="en-US" altLang="zh-TW" sz="2800" dirty="0">
                <a:latin typeface="+mn-ea"/>
              </a:rPr>
              <a:t>: </a:t>
            </a:r>
            <a:r>
              <a:rPr lang="zh-TW" altLang="en-US" sz="2800" dirty="0">
                <a:latin typeface="+mn-ea"/>
              </a:rPr>
              <a:t>球員動作姿態、球隊戰術模式</a:t>
            </a:r>
            <a:r>
              <a:rPr lang="en-US" altLang="zh-TW" sz="2800" dirty="0">
                <a:latin typeface="+mn-ea"/>
              </a:rPr>
              <a:t>...</a:t>
            </a:r>
          </a:p>
          <a:p>
            <a:r>
              <a:rPr lang="zh-TW" altLang="en-US" sz="2800" dirty="0">
                <a:latin typeface="+mn-ea"/>
              </a:rPr>
              <a:t>數據特徵提取</a:t>
            </a:r>
            <a:r>
              <a:rPr lang="en-US" altLang="zh-TW" sz="2800" dirty="0">
                <a:latin typeface="+mn-ea"/>
              </a:rPr>
              <a:t>: </a:t>
            </a:r>
            <a:r>
              <a:rPr lang="zh-TW" altLang="en-US" sz="2800" dirty="0">
                <a:latin typeface="+mn-ea"/>
              </a:rPr>
              <a:t>球員命中率、球隊近期勝率</a:t>
            </a:r>
            <a:r>
              <a:rPr lang="en-US" altLang="zh-TW" sz="2800" dirty="0">
                <a:latin typeface="+mn-ea"/>
              </a:rPr>
              <a:t>...</a:t>
            </a:r>
          </a:p>
          <a:p>
            <a:r>
              <a:rPr lang="zh-TW" altLang="en-US" sz="2800" dirty="0">
                <a:latin typeface="+mn-ea"/>
              </a:rPr>
              <a:t>社群輿論特徵提取</a:t>
            </a:r>
            <a:r>
              <a:rPr lang="en-US" altLang="zh-TW" sz="2800" dirty="0">
                <a:latin typeface="+mn-ea"/>
              </a:rPr>
              <a:t>: </a:t>
            </a:r>
            <a:r>
              <a:rPr lang="zh-TW" altLang="en-US" sz="2800" dirty="0">
                <a:latin typeface="+mn-ea"/>
              </a:rPr>
              <a:t>球迷情緒、傷病消息</a:t>
            </a:r>
            <a:r>
              <a:rPr lang="en-US" altLang="zh-TW" sz="2800" dirty="0">
                <a:latin typeface="+mn-ea"/>
              </a:rPr>
              <a:t>...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D3C70F3-879A-00E8-5D25-0FA4FB8579B2}"/>
              </a:ext>
            </a:extLst>
          </p:cNvPr>
          <p:cNvSpPr txBox="1">
            <a:spLocks/>
          </p:cNvSpPr>
          <p:nvPr/>
        </p:nvSpPr>
        <p:spPr>
          <a:xfrm>
            <a:off x="1178757" y="-171509"/>
            <a:ext cx="8480632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latin typeface="+mj-ea"/>
                <a:ea typeface="+mj-ea"/>
              </a:rPr>
              <a:t>Intermediate Fusion(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中期融合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85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93A0C-9360-4069-C0E6-CD17B6D55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994A6E-92FC-9996-7924-F49E0A4F2491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10076675" cy="5564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+mn-ea"/>
              </a:rPr>
              <a:t>特徵提取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特徵融合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訓練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預測</a:t>
            </a:r>
            <a:endParaRPr lang="en-US" altLang="zh-TW" sz="3200" dirty="0">
              <a:latin typeface="+mn-ea"/>
              <a:sym typeface="Wingdings" panose="05000000000000000000" pitchFamily="2" charset="2"/>
            </a:endParaRPr>
          </a:p>
          <a:p>
            <a:endParaRPr lang="en-US" altLang="zh-TW" sz="3200" dirty="0">
              <a:latin typeface="+mn-ea"/>
              <a:sym typeface="Wingdings" panose="05000000000000000000" pitchFamily="2" charset="2"/>
            </a:endParaRPr>
          </a:p>
          <a:p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特徵融合</a:t>
            </a:r>
            <a:r>
              <a:rPr lang="en-US" altLang="zh-TW" sz="28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 拼接。</a:t>
            </a:r>
            <a:endParaRPr lang="en-US" altLang="zh-TW" sz="2800" dirty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</a:p>
          <a:p>
            <a:r>
              <a:rPr lang="zh-TW" altLang="en-US" sz="2800" dirty="0">
                <a:latin typeface="+mn-ea"/>
              </a:rPr>
              <a:t>影像特徵向量</a:t>
            </a:r>
            <a:r>
              <a:rPr lang="en-US" altLang="zh-TW" sz="2800" dirty="0">
                <a:latin typeface="+mn-ea"/>
              </a:rPr>
              <a:t>:[0.12 , -0.03 , 0.87] </a:t>
            </a:r>
          </a:p>
          <a:p>
            <a:r>
              <a:rPr lang="zh-TW" altLang="en-US" sz="2800" dirty="0">
                <a:latin typeface="+mn-ea"/>
              </a:rPr>
              <a:t>數據特徵向量</a:t>
            </a:r>
            <a:r>
              <a:rPr lang="en-US" altLang="zh-TW" sz="2800" dirty="0">
                <a:latin typeface="+mn-ea"/>
              </a:rPr>
              <a:t>:[0.03 , 0.91 , -0.22] </a:t>
            </a:r>
          </a:p>
          <a:p>
            <a:r>
              <a:rPr lang="zh-TW" altLang="en-US" sz="2800" dirty="0">
                <a:latin typeface="+mn-ea"/>
              </a:rPr>
              <a:t>融合向量</a:t>
            </a:r>
            <a:r>
              <a:rPr lang="en-US" altLang="zh-TW" sz="2800" dirty="0">
                <a:latin typeface="+mn-ea"/>
              </a:rPr>
              <a:t>:[0.12 , -0.03 , 0.87 , 0.03 , 0.91 , -0.22] </a:t>
            </a:r>
          </a:p>
          <a:p>
            <a:endParaRPr lang="en-US" altLang="zh-TW" sz="28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29BC8A8C-BFAE-411C-1E03-D5F6EA7E6FB7}"/>
              </a:ext>
            </a:extLst>
          </p:cNvPr>
          <p:cNvSpPr txBox="1">
            <a:spLocks/>
          </p:cNvSpPr>
          <p:nvPr/>
        </p:nvSpPr>
        <p:spPr>
          <a:xfrm>
            <a:off x="1178757" y="-171509"/>
            <a:ext cx="8480632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latin typeface="+mj-ea"/>
                <a:ea typeface="+mj-ea"/>
              </a:rPr>
              <a:t>Intermediate Fusion(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中期融合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334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2427F-C5D1-533D-39BA-FB65FE5B3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54A166-21DA-B823-E7C8-48B3684D6A21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10750006" cy="5564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+mn-ea"/>
              </a:rPr>
              <a:t>特徵提取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</a:t>
            </a:r>
            <a:r>
              <a:rPr lang="zh-TW" altLang="en-US" sz="32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特徵選擇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特徵融合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訓練  </a:t>
            </a:r>
            <a:r>
              <a:rPr lang="en-US" altLang="zh-TW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3200" dirty="0">
                <a:latin typeface="+mn-ea"/>
                <a:sym typeface="Wingdings" panose="05000000000000000000" pitchFamily="2" charset="2"/>
              </a:rPr>
              <a:t>  預測</a:t>
            </a:r>
            <a:endParaRPr lang="en-US" altLang="zh-TW" sz="3200" dirty="0">
              <a:latin typeface="+mn-ea"/>
              <a:sym typeface="Wingdings" panose="05000000000000000000" pitchFamily="2" charset="2"/>
            </a:endParaRPr>
          </a:p>
          <a:p>
            <a:endParaRPr lang="en-US" altLang="zh-TW" sz="3200" dirty="0">
              <a:latin typeface="+mn-ea"/>
              <a:sym typeface="Wingdings" panose="05000000000000000000" pitchFamily="2" charset="2"/>
            </a:endParaRPr>
          </a:p>
          <a:p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特徵選擇</a:t>
            </a:r>
            <a:r>
              <a:rPr lang="en-US" altLang="zh-TW" sz="28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 算變異數</a:t>
            </a:r>
            <a:r>
              <a:rPr lang="en-US" altLang="zh-TW" sz="2800" dirty="0">
                <a:latin typeface="+mn-ea"/>
                <a:sym typeface="Wingdings" panose="05000000000000000000" pitchFamily="2" charset="2"/>
              </a:rPr>
              <a:t>(</a:t>
            </a:r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平均差</a:t>
            </a:r>
            <a:r>
              <a:rPr lang="en-US" altLang="zh-TW" sz="2800" dirty="0">
                <a:latin typeface="+mn-ea"/>
                <a:sym typeface="Wingdings" panose="05000000000000000000" pitchFamily="2" charset="2"/>
              </a:rPr>
              <a:t>)</a:t>
            </a:r>
            <a:r>
              <a:rPr lang="zh-TW" altLang="en-US" sz="2800" dirty="0">
                <a:latin typeface="+mn-ea"/>
                <a:sym typeface="Wingdings" panose="05000000000000000000" pitchFamily="2" charset="2"/>
              </a:rPr>
              <a:t>來挑選特徵。差異大納入輸入，反之。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951082BE-71A0-CC96-0FB0-B69D845E7D68}"/>
              </a:ext>
            </a:extLst>
          </p:cNvPr>
          <p:cNvSpPr txBox="1">
            <a:spLocks/>
          </p:cNvSpPr>
          <p:nvPr/>
        </p:nvSpPr>
        <p:spPr>
          <a:xfrm>
            <a:off x="1178756" y="-171509"/>
            <a:ext cx="9935359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latin typeface="+mj-ea"/>
                <a:ea typeface="+mj-ea"/>
              </a:rPr>
              <a:t>Intermediate Fusion(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中期融合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加入特徵選擇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3A27DB-92D3-1005-EE83-9E2F6459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473" y="3133871"/>
            <a:ext cx="3488900" cy="10131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4D449A-6CC0-3864-22C7-612B08D75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473" y="4247236"/>
            <a:ext cx="3488900" cy="10655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78D4424-128C-2170-0EC9-D3A2FD9B7D20}"/>
              </a:ext>
            </a:extLst>
          </p:cNvPr>
          <p:cNvSpPr txBox="1"/>
          <p:nvPr/>
        </p:nvSpPr>
        <p:spPr>
          <a:xfrm>
            <a:off x="1066107" y="3409606"/>
            <a:ext cx="1168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平均值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: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5B62EF-5FCB-64FF-DBB8-9EF32D920084}"/>
              </a:ext>
            </a:extLst>
          </p:cNvPr>
          <p:cNvSpPr txBox="1"/>
          <p:nvPr/>
        </p:nvSpPr>
        <p:spPr>
          <a:xfrm>
            <a:off x="1066108" y="4549190"/>
            <a:ext cx="1168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變異數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: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7BF08D-0BF1-45C6-B3D0-52FC61275FFE}"/>
              </a:ext>
            </a:extLst>
          </p:cNvPr>
          <p:cNvSpPr txBox="1"/>
          <p:nvPr/>
        </p:nvSpPr>
        <p:spPr>
          <a:xfrm>
            <a:off x="1178757" y="5425035"/>
            <a:ext cx="5995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k:</a:t>
            </a:r>
            <a:r>
              <a:rPr lang="zh-TW" altLang="en-US" sz="2000" dirty="0"/>
              <a:t>模態編號。例</a:t>
            </a:r>
            <a:r>
              <a:rPr lang="en-US" altLang="zh-TW" sz="2000" dirty="0"/>
              <a:t>:</a:t>
            </a:r>
            <a:r>
              <a:rPr lang="zh-TW" altLang="en-US" sz="2000" dirty="0"/>
              <a:t> 影像、統計數據。</a:t>
            </a:r>
            <a:endParaRPr lang="en-US" altLang="zh-TW" sz="2000" dirty="0"/>
          </a:p>
          <a:p>
            <a:r>
              <a:rPr lang="en-US" altLang="zh-TW" sz="2000" dirty="0"/>
              <a:t>c:</a:t>
            </a:r>
            <a:r>
              <a:rPr lang="zh-TW" altLang="en-US" sz="2000" dirty="0"/>
              <a:t>類別編號。例</a:t>
            </a:r>
            <a:r>
              <a:rPr lang="en-US" altLang="zh-TW" sz="2000" dirty="0"/>
              <a:t>:</a:t>
            </a:r>
            <a:r>
              <a:rPr lang="zh-TW" altLang="en-US" sz="2000" dirty="0"/>
              <a:t> 主勝、客勝、平手。</a:t>
            </a:r>
            <a:endParaRPr lang="en-US" altLang="zh-TW" sz="2000" dirty="0"/>
          </a:p>
          <a:p>
            <a:r>
              <a:rPr lang="en-US" altLang="zh-TW" sz="2000" dirty="0"/>
              <a:t>J:</a:t>
            </a:r>
            <a:r>
              <a:rPr lang="zh-TW" altLang="en-US" sz="2000" dirty="0"/>
              <a:t>特徵編號。例</a:t>
            </a:r>
            <a:r>
              <a:rPr lang="en-US" altLang="zh-TW" sz="2000" dirty="0"/>
              <a:t>:</a:t>
            </a:r>
            <a:r>
              <a:rPr lang="zh-TW" altLang="en-US" sz="2000" dirty="0"/>
              <a:t> 進球率、球場溫度。</a:t>
            </a:r>
            <a:endParaRPr lang="en-US" altLang="zh-TW" sz="2000" dirty="0"/>
          </a:p>
          <a:p>
            <a:r>
              <a:rPr lang="en-US" altLang="zh-TW" sz="2000" dirty="0"/>
              <a:t>M:</a:t>
            </a:r>
            <a:r>
              <a:rPr lang="zh-TW" altLang="en-US" sz="2000" dirty="0"/>
              <a:t>樣本數</a:t>
            </a:r>
            <a:r>
              <a:rPr lang="en-US" altLang="zh-TW" sz="2000" dirty="0"/>
              <a:t>(</a:t>
            </a:r>
            <a:r>
              <a:rPr lang="zh-TW" altLang="en-US" sz="2000" dirty="0"/>
              <a:t>幾場比賽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294D00-07D0-406E-22FC-B6621761D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06019"/>
              </p:ext>
            </p:extLst>
          </p:nvPr>
        </p:nvGraphicFramePr>
        <p:xfrm>
          <a:off x="6354620" y="3133870"/>
          <a:ext cx="5574144" cy="3724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8048">
                  <a:extLst>
                    <a:ext uri="{9D8B030D-6E8A-4147-A177-3AD203B41FA5}">
                      <a16:colId xmlns:a16="http://schemas.microsoft.com/office/drawing/2014/main" val="2645954981"/>
                    </a:ext>
                  </a:extLst>
                </a:gridCol>
                <a:gridCol w="1858048">
                  <a:extLst>
                    <a:ext uri="{9D8B030D-6E8A-4147-A177-3AD203B41FA5}">
                      <a16:colId xmlns:a16="http://schemas.microsoft.com/office/drawing/2014/main" val="501865314"/>
                    </a:ext>
                  </a:extLst>
                </a:gridCol>
                <a:gridCol w="1858048">
                  <a:extLst>
                    <a:ext uri="{9D8B030D-6E8A-4147-A177-3AD203B41FA5}">
                      <a16:colId xmlns:a16="http://schemas.microsoft.com/office/drawing/2014/main" val="846570018"/>
                    </a:ext>
                  </a:extLst>
                </a:gridCol>
              </a:tblGrid>
              <a:tr h="931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</a:rPr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</a:rPr>
                        <a:t>進球率</a:t>
                      </a:r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bg1"/>
                          </a:solidFill>
                        </a:rPr>
                        <a:t>平均</a:t>
                      </a:r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</a:rPr>
                        <a:t>球場溫度</a:t>
                      </a:r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bg1"/>
                          </a:solidFill>
                        </a:rPr>
                        <a:t>平均</a:t>
                      </a:r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120037"/>
                  </a:ext>
                </a:extLst>
              </a:tr>
              <a:tr h="931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</a:rPr>
                        <a:t>主隊勝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65%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en-US" altLang="zh-TW" sz="2000" dirty="0">
                          <a:latin typeface="+mn-lt"/>
                          <a:ea typeface="+mn-ea"/>
                        </a:rPr>
                        <a:t>°C</a:t>
                      </a:r>
                      <a:endParaRPr lang="zh-TW" altLang="en-US" sz="20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93198"/>
                  </a:ext>
                </a:extLst>
              </a:tr>
              <a:tr h="931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</a:rPr>
                        <a:t>客隊勝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en-US" altLang="zh-TW" sz="2000" dirty="0">
                          <a:latin typeface="+mn-lt"/>
                          <a:ea typeface="+mn-ea"/>
                        </a:rPr>
                        <a:t>°C</a:t>
                      </a:r>
                      <a:endParaRPr lang="zh-TW" altLang="en-US" sz="20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08299"/>
                  </a:ext>
                </a:extLst>
              </a:tr>
              <a:tr h="931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</a:rPr>
                        <a:t>平手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1"/>
                          </a:solidFill>
                        </a:rPr>
                        <a:t>52%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28</a:t>
                      </a:r>
                      <a:r>
                        <a:rPr lang="en-US" altLang="zh-TW" sz="2000" dirty="0">
                          <a:latin typeface="+mn-lt"/>
                          <a:ea typeface="+mn-ea"/>
                        </a:rPr>
                        <a:t>°C</a:t>
                      </a:r>
                      <a:endParaRPr lang="zh-TW" altLang="en-US" sz="20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98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6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4848F0-6518-D460-A738-1B04C188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" y="1946295"/>
            <a:ext cx="12175971" cy="1827683"/>
          </a:xfrm>
          <a:prstGeom prst="rect">
            <a:avLst/>
          </a:prstGeom>
        </p:spPr>
      </p:pic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B165CEC8-F589-2CE7-B233-71585E28F879}"/>
              </a:ext>
            </a:extLst>
          </p:cNvPr>
          <p:cNvSpPr txBox="1">
            <a:spLocks/>
          </p:cNvSpPr>
          <p:nvPr/>
        </p:nvSpPr>
        <p:spPr>
          <a:xfrm>
            <a:off x="1178757" y="-171509"/>
            <a:ext cx="8480632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變異數變化後的準確率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F77D9-51FF-574C-5C7D-7551BE2C0311}"/>
              </a:ext>
            </a:extLst>
          </p:cNvPr>
          <p:cNvSpPr txBox="1"/>
          <p:nvPr/>
        </p:nvSpPr>
        <p:spPr>
          <a:xfrm>
            <a:off x="2210838" y="3938446"/>
            <a:ext cx="7770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見</a:t>
            </a:r>
            <a:r>
              <a:rPr lang="en-US" altLang="zh-TW" sz="2800" dirty="0"/>
              <a:t>Boulahia, Amamra, Madi, &amp; </a:t>
            </a:r>
            <a:r>
              <a:rPr lang="en-US" altLang="zh-TW" sz="2800" dirty="0" err="1"/>
              <a:t>Daikh</a:t>
            </a:r>
            <a:r>
              <a:rPr lang="en-US" altLang="zh-TW" sz="2800" dirty="0"/>
              <a:t>,</a:t>
            </a:r>
            <a:r>
              <a:rPr lang="zh-TW" altLang="en-US" sz="2800" dirty="0"/>
              <a:t> </a:t>
            </a:r>
            <a:r>
              <a:rPr lang="en-US" altLang="zh-TW" sz="2800" dirty="0"/>
              <a:t>2021,</a:t>
            </a:r>
            <a:r>
              <a:rPr lang="zh-TW" altLang="en-US" sz="2800" dirty="0"/>
              <a:t> </a:t>
            </a:r>
            <a:r>
              <a:rPr lang="en-US" altLang="zh-TW" sz="2800" dirty="0"/>
              <a:t>Table7)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9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EBAC4-3E8B-8B6F-1557-E69EAC46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E06E45F-45EC-D4D5-B862-7D69C464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6" y="114300"/>
            <a:ext cx="1516019" cy="733425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參考文獻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3924CFEF-566D-FD46-8781-E554EF1B7553}"/>
              </a:ext>
            </a:extLst>
          </p:cNvPr>
          <p:cNvSpPr txBox="1">
            <a:spLocks/>
          </p:cNvSpPr>
          <p:nvPr/>
        </p:nvSpPr>
        <p:spPr>
          <a:xfrm>
            <a:off x="1179556" y="847725"/>
            <a:ext cx="9783719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sz="2400" cap="none" dirty="0">
                <a:latin typeface="+mn-lt"/>
              </a:rPr>
              <a:t>Boulahia, S. Y., Amamra, A., Madi, M. R., &amp; </a:t>
            </a:r>
            <a:r>
              <a:rPr lang="en-US" altLang="zh-TW" sz="2400" cap="none" dirty="0" err="1">
                <a:latin typeface="+mn-lt"/>
              </a:rPr>
              <a:t>Daikh</a:t>
            </a:r>
            <a:r>
              <a:rPr lang="en-US" altLang="zh-TW" sz="2400" cap="none" dirty="0">
                <a:latin typeface="+mn-lt"/>
              </a:rPr>
              <a:t>, S. (2021). </a:t>
            </a:r>
            <a:r>
              <a:rPr lang="en-US" altLang="zh-TW" sz="2400" dirty="0">
                <a:latin typeface="+mn-lt"/>
              </a:rPr>
              <a:t>Early, intermediate and late fusion strategies for robust deep learning-based multimodal action recognition. </a:t>
            </a:r>
            <a:r>
              <a:rPr lang="en-US" altLang="zh-TW" sz="2400" cap="none" dirty="0">
                <a:latin typeface="+mn-lt"/>
              </a:rPr>
              <a:t>Machine Vision and Applications, 23. </a:t>
            </a:r>
            <a:r>
              <a:rPr lang="en-US" altLang="zh-TW" sz="2400" dirty="0">
                <a:latin typeface="+mn-lt"/>
                <a:hlinkClick r:id="rId2"/>
              </a:rPr>
              <a:t>Early, intermediate and late fusion strategies for robust deep learning-based multimodal action recognition | Machine Vision and Applications</a:t>
            </a:r>
            <a:endParaRPr lang="en-US" altLang="zh-CN" sz="2400" cap="none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61037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6418</TotalTime>
  <Words>619</Words>
  <Application>Microsoft Office PowerPoint</Application>
  <PresentationFormat>寬螢幕</PresentationFormat>
  <Paragraphs>66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電路</vt:lpstr>
      <vt:lpstr>AI賽事預測-作法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參考文獻: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博凱 徐</dc:creator>
  <cp:lastModifiedBy>博凱 徐</cp:lastModifiedBy>
  <cp:revision>8</cp:revision>
  <dcterms:created xsi:type="dcterms:W3CDTF">2025-07-02T01:22:36Z</dcterms:created>
  <dcterms:modified xsi:type="dcterms:W3CDTF">2025-09-14T13:49:26Z</dcterms:modified>
</cp:coreProperties>
</file>