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7" r:id="rId2"/>
    <p:sldId id="330" r:id="rId3"/>
    <p:sldId id="333" r:id="rId4"/>
    <p:sldId id="301" r:id="rId5"/>
    <p:sldId id="331" r:id="rId6"/>
    <p:sldId id="334" r:id="rId7"/>
    <p:sldId id="329" r:id="rId8"/>
    <p:sldId id="33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70" autoAdjust="0"/>
  </p:normalViewPr>
  <p:slideViewPr>
    <p:cSldViewPr snapToGrid="0">
      <p:cViewPr>
        <p:scale>
          <a:sx n="125" d="100"/>
          <a:sy n="125" d="100"/>
        </p:scale>
        <p:origin x="-955" y="-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博凱 徐" userId="c4d03fb11c058969" providerId="LiveId" clId="{87D408C8-23EC-4C36-8AD3-B5D16412E56C}"/>
    <pc:docChg chg="undo redo custSel addSld delSld modSld">
      <pc:chgData name="博凱 徐" userId="c4d03fb11c058969" providerId="LiveId" clId="{87D408C8-23EC-4C36-8AD3-B5D16412E56C}" dt="2025-09-24T12:57:06.358" v="2390" actId="20577"/>
      <pc:docMkLst>
        <pc:docMk/>
      </pc:docMkLst>
      <pc:sldChg chg="del">
        <pc:chgData name="博凱 徐" userId="c4d03fb11c058969" providerId="LiveId" clId="{87D408C8-23EC-4C36-8AD3-B5D16412E56C}" dt="2025-09-23T15:49:03.201" v="1800" actId="47"/>
        <pc:sldMkLst>
          <pc:docMk/>
          <pc:sldMk cId="2591967141" sldId="259"/>
        </pc:sldMkLst>
      </pc:sldChg>
      <pc:sldChg chg="addSp delSp modSp mod">
        <pc:chgData name="博凱 徐" userId="c4d03fb11c058969" providerId="LiveId" clId="{87D408C8-23EC-4C36-8AD3-B5D16412E56C}" dt="2025-09-23T14:21:16.604" v="353" actId="14100"/>
        <pc:sldMkLst>
          <pc:docMk/>
          <pc:sldMk cId="3322833166" sldId="301"/>
        </pc:sldMkLst>
        <pc:spChg chg="mod">
          <ac:chgData name="博凱 徐" userId="c4d03fb11c058969" providerId="LiveId" clId="{87D408C8-23EC-4C36-8AD3-B5D16412E56C}" dt="2025-09-23T13:44:56.748" v="11" actId="20577"/>
          <ac:spMkLst>
            <pc:docMk/>
            <pc:sldMk cId="3322833166" sldId="301"/>
            <ac:spMk id="3" creationId="{928CFA58-9F61-5E56-6797-05952BDFDAFD}"/>
          </ac:spMkLst>
        </pc:spChg>
        <pc:spChg chg="mod">
          <ac:chgData name="博凱 徐" userId="c4d03fb11c058969" providerId="LiveId" clId="{87D408C8-23EC-4C36-8AD3-B5D16412E56C}" dt="2025-09-23T13:49:03.169" v="93" actId="14100"/>
          <ac:spMkLst>
            <pc:docMk/>
            <pc:sldMk cId="3322833166" sldId="301"/>
            <ac:spMk id="8" creationId="{767D616E-74D0-599F-2EF0-778906768B15}"/>
          </ac:spMkLst>
        </pc:spChg>
        <pc:spChg chg="add mod">
          <ac:chgData name="博凱 徐" userId="c4d03fb11c058969" providerId="LiveId" clId="{87D408C8-23EC-4C36-8AD3-B5D16412E56C}" dt="2025-09-23T13:51:48.039" v="118" actId="208"/>
          <ac:spMkLst>
            <pc:docMk/>
            <pc:sldMk cId="3322833166" sldId="301"/>
            <ac:spMk id="13" creationId="{90687E64-EB9A-86DE-84BF-217DD608D36D}"/>
          </ac:spMkLst>
        </pc:spChg>
        <pc:spChg chg="add mod">
          <ac:chgData name="博凱 徐" userId="c4d03fb11c058969" providerId="LiveId" clId="{87D408C8-23EC-4C36-8AD3-B5D16412E56C}" dt="2025-09-23T13:52:03.618" v="124" actId="1037"/>
          <ac:spMkLst>
            <pc:docMk/>
            <pc:sldMk cId="3322833166" sldId="301"/>
            <ac:spMk id="14" creationId="{A5D4F92D-6691-3A87-F328-45BDF31411D4}"/>
          </ac:spMkLst>
        </pc:spChg>
        <pc:spChg chg="add mod">
          <ac:chgData name="博凱 徐" userId="c4d03fb11c058969" providerId="LiveId" clId="{87D408C8-23EC-4C36-8AD3-B5D16412E56C}" dt="2025-09-23T14:21:16.604" v="353" actId="14100"/>
          <ac:spMkLst>
            <pc:docMk/>
            <pc:sldMk cId="3322833166" sldId="301"/>
            <ac:spMk id="16" creationId="{9F01FFC0-A91F-7165-C51C-BABD7BBFF858}"/>
          </ac:spMkLst>
        </pc:spChg>
        <pc:picChg chg="add mod">
          <ac:chgData name="博凱 徐" userId="c4d03fb11c058969" providerId="LiveId" clId="{87D408C8-23EC-4C36-8AD3-B5D16412E56C}" dt="2025-09-23T13:51:30.629" v="115" actId="1076"/>
          <ac:picMkLst>
            <pc:docMk/>
            <pc:sldMk cId="3322833166" sldId="301"/>
            <ac:picMk id="4" creationId="{F1F8D819-0F5B-0CD2-AB7D-B0AE60E171A2}"/>
          </ac:picMkLst>
        </pc:picChg>
        <pc:picChg chg="add mod">
          <ac:chgData name="博凱 徐" userId="c4d03fb11c058969" providerId="LiveId" clId="{87D408C8-23EC-4C36-8AD3-B5D16412E56C}" dt="2025-09-23T13:52:00.031" v="122" actId="1076"/>
          <ac:picMkLst>
            <pc:docMk/>
            <pc:sldMk cId="3322833166" sldId="301"/>
            <ac:picMk id="6" creationId="{CF77A543-4510-3806-8F63-1B8312F49777}"/>
          </ac:picMkLst>
        </pc:picChg>
        <pc:inkChg chg="add del">
          <ac:chgData name="博凱 徐" userId="c4d03fb11c058969" providerId="LiveId" clId="{87D408C8-23EC-4C36-8AD3-B5D16412E56C}" dt="2025-09-23T13:51:29.063" v="113" actId="9405"/>
          <ac:inkMkLst>
            <pc:docMk/>
            <pc:sldMk cId="3322833166" sldId="301"/>
            <ac:inkMk id="7" creationId="{12414338-EC11-2832-7F78-C754E4B624F4}"/>
          </ac:inkMkLst>
        </pc:inkChg>
        <pc:inkChg chg="add del">
          <ac:chgData name="博凱 徐" userId="c4d03fb11c058969" providerId="LiveId" clId="{87D408C8-23EC-4C36-8AD3-B5D16412E56C}" dt="2025-09-23T13:51:28.893" v="112" actId="9405"/>
          <ac:inkMkLst>
            <pc:docMk/>
            <pc:sldMk cId="3322833166" sldId="301"/>
            <ac:inkMk id="9" creationId="{70391115-D1E9-1B92-77A2-AAD463240D6F}"/>
          </ac:inkMkLst>
        </pc:inkChg>
        <pc:inkChg chg="add del">
          <ac:chgData name="博凱 徐" userId="c4d03fb11c058969" providerId="LiveId" clId="{87D408C8-23EC-4C36-8AD3-B5D16412E56C}" dt="2025-09-23T13:51:28.690" v="111" actId="9405"/>
          <ac:inkMkLst>
            <pc:docMk/>
            <pc:sldMk cId="3322833166" sldId="301"/>
            <ac:inkMk id="10" creationId="{C769CDE8-35BD-F7AA-8DFB-FB9AE3BD8C03}"/>
          </ac:inkMkLst>
        </pc:inkChg>
        <pc:inkChg chg="add del">
          <ac:chgData name="博凱 徐" userId="c4d03fb11c058969" providerId="LiveId" clId="{87D408C8-23EC-4C36-8AD3-B5D16412E56C}" dt="2025-09-23T13:51:28.243" v="110" actId="9405"/>
          <ac:inkMkLst>
            <pc:docMk/>
            <pc:sldMk cId="3322833166" sldId="301"/>
            <ac:inkMk id="11" creationId="{E7ED4D82-D936-F4B3-7EF1-4BF02B2832FA}"/>
          </ac:inkMkLst>
        </pc:inkChg>
        <pc:inkChg chg="add del">
          <ac:chgData name="博凱 徐" userId="c4d03fb11c058969" providerId="LiveId" clId="{87D408C8-23EC-4C36-8AD3-B5D16412E56C}" dt="2025-09-23T13:51:27.716" v="109" actId="9405"/>
          <ac:inkMkLst>
            <pc:docMk/>
            <pc:sldMk cId="3322833166" sldId="301"/>
            <ac:inkMk id="12" creationId="{025DFF23-B01C-B63C-69EA-1637E18BD61D}"/>
          </ac:inkMkLst>
        </pc:inkChg>
      </pc:sldChg>
      <pc:sldChg chg="del">
        <pc:chgData name="博凱 徐" userId="c4d03fb11c058969" providerId="LiveId" clId="{87D408C8-23EC-4C36-8AD3-B5D16412E56C}" dt="2025-09-23T15:48:52.472" v="1795" actId="47"/>
        <pc:sldMkLst>
          <pc:docMk/>
          <pc:sldMk cId="38438225" sldId="323"/>
        </pc:sldMkLst>
      </pc:sldChg>
      <pc:sldChg chg="del">
        <pc:chgData name="博凱 徐" userId="c4d03fb11c058969" providerId="LiveId" clId="{87D408C8-23EC-4C36-8AD3-B5D16412E56C}" dt="2025-09-23T15:48:56.706" v="1796" actId="47"/>
        <pc:sldMkLst>
          <pc:docMk/>
          <pc:sldMk cId="2876481716" sldId="324"/>
        </pc:sldMkLst>
      </pc:sldChg>
      <pc:sldChg chg="del">
        <pc:chgData name="博凱 徐" userId="c4d03fb11c058969" providerId="LiveId" clId="{87D408C8-23EC-4C36-8AD3-B5D16412E56C}" dt="2025-09-23T15:48:58.051" v="1797" actId="47"/>
        <pc:sldMkLst>
          <pc:docMk/>
          <pc:sldMk cId="878518139" sldId="326"/>
        </pc:sldMkLst>
      </pc:sldChg>
      <pc:sldChg chg="del">
        <pc:chgData name="博凱 徐" userId="c4d03fb11c058969" providerId="LiveId" clId="{87D408C8-23EC-4C36-8AD3-B5D16412E56C}" dt="2025-09-23T15:48:59.383" v="1798" actId="47"/>
        <pc:sldMkLst>
          <pc:docMk/>
          <pc:sldMk cId="2203341256" sldId="327"/>
        </pc:sldMkLst>
      </pc:sldChg>
      <pc:sldChg chg="del">
        <pc:chgData name="博凱 徐" userId="c4d03fb11c058969" providerId="LiveId" clId="{87D408C8-23EC-4C36-8AD3-B5D16412E56C}" dt="2025-09-23T15:49:01.287" v="1799" actId="47"/>
        <pc:sldMkLst>
          <pc:docMk/>
          <pc:sldMk cId="1714866575" sldId="328"/>
        </pc:sldMkLst>
      </pc:sldChg>
      <pc:sldChg chg="modSp mod">
        <pc:chgData name="博凱 徐" userId="c4d03fb11c058969" providerId="LiveId" clId="{87D408C8-23EC-4C36-8AD3-B5D16412E56C}" dt="2025-09-23T16:08:53.601" v="2077" actId="20577"/>
        <pc:sldMkLst>
          <pc:docMk/>
          <pc:sldMk cId="1610376494" sldId="329"/>
        </pc:sldMkLst>
        <pc:spChg chg="mod">
          <ac:chgData name="博凱 徐" userId="c4d03fb11c058969" providerId="LiveId" clId="{87D408C8-23EC-4C36-8AD3-B5D16412E56C}" dt="2025-09-23T16:08:53.601" v="2077" actId="20577"/>
          <ac:spMkLst>
            <pc:docMk/>
            <pc:sldMk cId="1610376494" sldId="329"/>
            <ac:spMk id="8" creationId="{3924CFEF-566D-FD46-8781-E554EF1B7553}"/>
          </ac:spMkLst>
        </pc:spChg>
      </pc:sldChg>
      <pc:sldChg chg="addSp delSp modSp add mod">
        <pc:chgData name="博凱 徐" userId="c4d03fb11c058969" providerId="LiveId" clId="{87D408C8-23EC-4C36-8AD3-B5D16412E56C}" dt="2025-09-23T14:47:54.233" v="717" actId="20577"/>
        <pc:sldMkLst>
          <pc:docMk/>
          <pc:sldMk cId="3030109281" sldId="330"/>
        </pc:sldMkLst>
        <pc:spChg chg="add mod">
          <ac:chgData name="博凱 徐" userId="c4d03fb11c058969" providerId="LiveId" clId="{87D408C8-23EC-4C36-8AD3-B5D16412E56C}" dt="2025-09-23T14:47:54.233" v="717" actId="20577"/>
          <ac:spMkLst>
            <pc:docMk/>
            <pc:sldMk cId="3030109281" sldId="330"/>
            <ac:spMk id="2" creationId="{36225CBA-7ECA-08B3-BBAB-61F1A7386F5A}"/>
          </ac:spMkLst>
        </pc:spChg>
        <pc:spChg chg="mod">
          <ac:chgData name="博凱 徐" userId="c4d03fb11c058969" providerId="LiveId" clId="{87D408C8-23EC-4C36-8AD3-B5D16412E56C}" dt="2025-09-23T14:36:48.226" v="506" actId="1076"/>
          <ac:spMkLst>
            <pc:docMk/>
            <pc:sldMk cId="3030109281" sldId="330"/>
            <ac:spMk id="8" creationId="{E90D9832-D1D7-AEF8-CE92-9BADABB9A832}"/>
          </ac:spMkLst>
        </pc:spChg>
        <pc:spChg chg="del">
          <ac:chgData name="博凱 徐" userId="c4d03fb11c058969" providerId="LiveId" clId="{87D408C8-23EC-4C36-8AD3-B5D16412E56C}" dt="2025-09-23T13:59:03.227" v="159" actId="478"/>
          <ac:spMkLst>
            <pc:docMk/>
            <pc:sldMk cId="3030109281" sldId="330"/>
            <ac:spMk id="13" creationId="{BFCABD39-7A5B-583C-1BDC-F77F5EEEBD75}"/>
          </ac:spMkLst>
        </pc:spChg>
        <pc:spChg chg="del">
          <ac:chgData name="博凱 徐" userId="c4d03fb11c058969" providerId="LiveId" clId="{87D408C8-23EC-4C36-8AD3-B5D16412E56C}" dt="2025-09-23T13:59:02.414" v="158" actId="478"/>
          <ac:spMkLst>
            <pc:docMk/>
            <pc:sldMk cId="3030109281" sldId="330"/>
            <ac:spMk id="14" creationId="{550B2B1D-655C-CA1E-71AD-A008764ABA40}"/>
          </ac:spMkLst>
        </pc:spChg>
        <pc:spChg chg="del">
          <ac:chgData name="博凱 徐" userId="c4d03fb11c058969" providerId="LiveId" clId="{87D408C8-23EC-4C36-8AD3-B5D16412E56C}" dt="2025-09-23T13:59:01.613" v="157" actId="478"/>
          <ac:spMkLst>
            <pc:docMk/>
            <pc:sldMk cId="3030109281" sldId="330"/>
            <ac:spMk id="16" creationId="{681C8CC8-0C2F-330E-8B68-4B36CD240031}"/>
          </ac:spMkLst>
        </pc:spChg>
        <pc:picChg chg="del">
          <ac:chgData name="博凱 徐" userId="c4d03fb11c058969" providerId="LiveId" clId="{87D408C8-23EC-4C36-8AD3-B5D16412E56C}" dt="2025-09-23T13:58:59.681" v="155" actId="478"/>
          <ac:picMkLst>
            <pc:docMk/>
            <pc:sldMk cId="3030109281" sldId="330"/>
            <ac:picMk id="4" creationId="{8E87AA55-DA57-B460-EF3A-1F48D4108A59}"/>
          </ac:picMkLst>
        </pc:picChg>
        <pc:picChg chg="del">
          <ac:chgData name="博凱 徐" userId="c4d03fb11c058969" providerId="LiveId" clId="{87D408C8-23EC-4C36-8AD3-B5D16412E56C}" dt="2025-09-23T13:59:00.068" v="156" actId="478"/>
          <ac:picMkLst>
            <pc:docMk/>
            <pc:sldMk cId="3030109281" sldId="330"/>
            <ac:picMk id="6" creationId="{DE395A51-DB60-C2A4-47F3-B0AEB9A691B2}"/>
          </ac:picMkLst>
        </pc:picChg>
        <pc:picChg chg="add del">
          <ac:chgData name="博凱 徐" userId="c4d03fb11c058969" providerId="LiveId" clId="{87D408C8-23EC-4C36-8AD3-B5D16412E56C}" dt="2025-09-23T14:07:33.738" v="220" actId="478"/>
          <ac:picMkLst>
            <pc:docMk/>
            <pc:sldMk cId="3030109281" sldId="330"/>
            <ac:picMk id="7" creationId="{7CB1ECDE-F189-0444-F388-C6F263E26954}"/>
          </ac:picMkLst>
        </pc:picChg>
      </pc:sldChg>
      <pc:sldChg chg="addSp delSp modSp add mod">
        <pc:chgData name="博凱 徐" userId="c4d03fb11c058969" providerId="LiveId" clId="{87D408C8-23EC-4C36-8AD3-B5D16412E56C}" dt="2025-09-23T15:44:04.965" v="1706" actId="1076"/>
        <pc:sldMkLst>
          <pc:docMk/>
          <pc:sldMk cId="4017108866" sldId="331"/>
        </pc:sldMkLst>
        <pc:spChg chg="del">
          <ac:chgData name="博凱 徐" userId="c4d03fb11c058969" providerId="LiveId" clId="{87D408C8-23EC-4C36-8AD3-B5D16412E56C}" dt="2025-09-23T14:18:09.314" v="301" actId="478"/>
          <ac:spMkLst>
            <pc:docMk/>
            <pc:sldMk cId="4017108866" sldId="331"/>
            <ac:spMk id="2" creationId="{C22E388C-EA82-AEF7-A663-D6509281B351}"/>
          </ac:spMkLst>
        </pc:spChg>
        <pc:spChg chg="add mod">
          <ac:chgData name="博凱 徐" userId="c4d03fb11c058969" providerId="LiveId" clId="{87D408C8-23EC-4C36-8AD3-B5D16412E56C}" dt="2025-09-23T15:44:04.965" v="1706" actId="1076"/>
          <ac:spMkLst>
            <pc:docMk/>
            <pc:sldMk cId="4017108866" sldId="331"/>
            <ac:spMk id="6" creationId="{F8ABAA7E-6C5E-9AC3-1203-829F653644FA}"/>
          </ac:spMkLst>
        </pc:spChg>
        <pc:spChg chg="mod">
          <ac:chgData name="博凱 徐" userId="c4d03fb11c058969" providerId="LiveId" clId="{87D408C8-23EC-4C36-8AD3-B5D16412E56C}" dt="2025-09-23T15:41:10.172" v="1629" actId="1076"/>
          <ac:spMkLst>
            <pc:docMk/>
            <pc:sldMk cId="4017108866" sldId="331"/>
            <ac:spMk id="8" creationId="{946AE6B6-25C5-27C9-2CE4-48C1BA16FB7C}"/>
          </ac:spMkLst>
        </pc:spChg>
        <pc:spChg chg="add mod">
          <ac:chgData name="博凱 徐" userId="c4d03fb11c058969" providerId="LiveId" clId="{87D408C8-23EC-4C36-8AD3-B5D16412E56C}" dt="2025-09-23T15:36:24.855" v="1491" actId="14100"/>
          <ac:spMkLst>
            <pc:docMk/>
            <pc:sldMk cId="4017108866" sldId="331"/>
            <ac:spMk id="9" creationId="{3F6EDFFB-45D3-FCA4-3678-13013C271F15}"/>
          </ac:spMkLst>
        </pc:spChg>
        <pc:spChg chg="add mod">
          <ac:chgData name="博凱 徐" userId="c4d03fb11c058969" providerId="LiveId" clId="{87D408C8-23EC-4C36-8AD3-B5D16412E56C}" dt="2025-09-23T15:35:54.685" v="1478" actId="14100"/>
          <ac:spMkLst>
            <pc:docMk/>
            <pc:sldMk cId="4017108866" sldId="331"/>
            <ac:spMk id="10" creationId="{CFEB344F-3779-A30A-DFF7-A3BDB50E5670}"/>
          </ac:spMkLst>
        </pc:spChg>
        <pc:spChg chg="add mod">
          <ac:chgData name="博凱 徐" userId="c4d03fb11c058969" providerId="LiveId" clId="{87D408C8-23EC-4C36-8AD3-B5D16412E56C}" dt="2025-09-23T15:40:31.169" v="1564" actId="1076"/>
          <ac:spMkLst>
            <pc:docMk/>
            <pc:sldMk cId="4017108866" sldId="331"/>
            <ac:spMk id="13" creationId="{E4C1A4A1-50B7-67F6-D438-FBE27012903F}"/>
          </ac:spMkLst>
        </pc:spChg>
        <pc:spChg chg="add mod">
          <ac:chgData name="博凱 徐" userId="c4d03fb11c058969" providerId="LiveId" clId="{87D408C8-23EC-4C36-8AD3-B5D16412E56C}" dt="2025-09-23T15:43:38.245" v="1699" actId="1076"/>
          <ac:spMkLst>
            <pc:docMk/>
            <pc:sldMk cId="4017108866" sldId="331"/>
            <ac:spMk id="14" creationId="{5AA1947C-0AE5-B3D0-A961-7BADC3061A05}"/>
          </ac:spMkLst>
        </pc:spChg>
        <pc:spChg chg="add mod">
          <ac:chgData name="博凱 徐" userId="c4d03fb11c058969" providerId="LiveId" clId="{87D408C8-23EC-4C36-8AD3-B5D16412E56C}" dt="2025-09-23T15:43:59.809" v="1705" actId="1076"/>
          <ac:spMkLst>
            <pc:docMk/>
            <pc:sldMk cId="4017108866" sldId="331"/>
            <ac:spMk id="15" creationId="{CCAC0F0C-23D6-85C2-42DD-467398A573FB}"/>
          </ac:spMkLst>
        </pc:spChg>
        <pc:spChg chg="add mod">
          <ac:chgData name="博凱 徐" userId="c4d03fb11c058969" providerId="LiveId" clId="{87D408C8-23EC-4C36-8AD3-B5D16412E56C}" dt="2025-09-23T15:43:38.245" v="1699" actId="1076"/>
          <ac:spMkLst>
            <pc:docMk/>
            <pc:sldMk cId="4017108866" sldId="331"/>
            <ac:spMk id="16" creationId="{122F4A93-0AAF-826A-3D17-7290DB44563A}"/>
          </ac:spMkLst>
        </pc:spChg>
        <pc:graphicFrameChg chg="add del mod modGraphic">
          <ac:chgData name="博凱 徐" userId="c4d03fb11c058969" providerId="LiveId" clId="{87D408C8-23EC-4C36-8AD3-B5D16412E56C}" dt="2025-09-23T15:25:58.551" v="1326" actId="478"/>
          <ac:graphicFrameMkLst>
            <pc:docMk/>
            <pc:sldMk cId="4017108866" sldId="331"/>
            <ac:graphicFrameMk id="11" creationId="{913B0638-FA64-BCAC-19EB-6E3D8893A15F}"/>
          </ac:graphicFrameMkLst>
        </pc:graphicFrameChg>
        <pc:graphicFrameChg chg="add mod modGraphic">
          <ac:chgData name="博凱 徐" userId="c4d03fb11c058969" providerId="LiveId" clId="{87D408C8-23EC-4C36-8AD3-B5D16412E56C}" dt="2025-09-23T15:38:44.408" v="1561" actId="14100"/>
          <ac:graphicFrameMkLst>
            <pc:docMk/>
            <pc:sldMk cId="4017108866" sldId="331"/>
            <ac:graphicFrameMk id="12" creationId="{07161D47-2344-2C09-82FD-DEC300B2D361}"/>
          </ac:graphicFrameMkLst>
        </pc:graphicFrameChg>
        <pc:picChg chg="add mod">
          <ac:chgData name="博凱 徐" userId="c4d03fb11c058969" providerId="LiveId" clId="{87D408C8-23EC-4C36-8AD3-B5D16412E56C}" dt="2025-09-23T15:35:15.451" v="1473" actId="1076"/>
          <ac:picMkLst>
            <pc:docMk/>
            <pc:sldMk cId="4017108866" sldId="331"/>
            <ac:picMk id="5" creationId="{F927BBD0-FB07-CA02-6097-844D2D05D57A}"/>
          </ac:picMkLst>
        </pc:picChg>
        <pc:picChg chg="mod">
          <ac:chgData name="博凱 徐" userId="c4d03fb11c058969" providerId="LiveId" clId="{87D408C8-23EC-4C36-8AD3-B5D16412E56C}" dt="2025-09-23T15:36:17.102" v="1489" actId="1076"/>
          <ac:picMkLst>
            <pc:docMk/>
            <pc:sldMk cId="4017108866" sldId="331"/>
            <ac:picMk id="7" creationId="{77CE351B-3973-F428-C30F-031C102D9184}"/>
          </ac:picMkLst>
        </pc:picChg>
      </pc:sldChg>
      <pc:sldChg chg="modSp add del mod">
        <pc:chgData name="博凱 徐" userId="c4d03fb11c058969" providerId="LiveId" clId="{87D408C8-23EC-4C36-8AD3-B5D16412E56C}" dt="2025-09-23T15:44:44.808" v="1733" actId="47"/>
        <pc:sldMkLst>
          <pc:docMk/>
          <pc:sldMk cId="3046872930" sldId="332"/>
        </pc:sldMkLst>
        <pc:spChg chg="mod">
          <ac:chgData name="博凱 徐" userId="c4d03fb11c058969" providerId="LiveId" clId="{87D408C8-23EC-4C36-8AD3-B5D16412E56C}" dt="2025-09-23T15:44:30.715" v="1731" actId="14100"/>
          <ac:spMkLst>
            <pc:docMk/>
            <pc:sldMk cId="3046872930" sldId="332"/>
            <ac:spMk id="8" creationId="{1FB4BCD0-B0FE-DB39-B6C2-8735EE8440E4}"/>
          </ac:spMkLst>
        </pc:spChg>
      </pc:sldChg>
      <pc:sldChg chg="addSp delSp modSp add mod modNotesTx">
        <pc:chgData name="博凱 徐" userId="c4d03fb11c058969" providerId="LiveId" clId="{87D408C8-23EC-4C36-8AD3-B5D16412E56C}" dt="2025-09-24T12:57:06.358" v="2390" actId="20577"/>
        <pc:sldMkLst>
          <pc:docMk/>
          <pc:sldMk cId="642728739" sldId="333"/>
        </pc:sldMkLst>
        <pc:spChg chg="add mod">
          <ac:chgData name="博凱 徐" userId="c4d03fb11c058969" providerId="LiveId" clId="{87D408C8-23EC-4C36-8AD3-B5D16412E56C}" dt="2025-09-23T14:57:09.140" v="1047" actId="207"/>
          <ac:spMkLst>
            <pc:docMk/>
            <pc:sldMk cId="642728739" sldId="333"/>
            <ac:spMk id="2" creationId="{B9153FD1-CF95-8572-E0C5-D9781135F872}"/>
          </ac:spMkLst>
        </pc:spChg>
        <pc:spChg chg="add mod">
          <ac:chgData name="博凱 徐" userId="c4d03fb11c058969" providerId="LiveId" clId="{87D408C8-23EC-4C36-8AD3-B5D16412E56C}" dt="2025-09-23T15:14:49.156" v="1314" actId="1076"/>
          <ac:spMkLst>
            <pc:docMk/>
            <pc:sldMk cId="642728739" sldId="333"/>
            <ac:spMk id="5" creationId="{3F2AB04C-7AF3-2A1C-6C9D-B20E791EB39F}"/>
          </ac:spMkLst>
        </pc:spChg>
        <pc:spChg chg="mod">
          <ac:chgData name="博凱 徐" userId="c4d03fb11c058969" providerId="LiveId" clId="{87D408C8-23EC-4C36-8AD3-B5D16412E56C}" dt="2025-09-23T14:49:58.457" v="794" actId="14100"/>
          <ac:spMkLst>
            <pc:docMk/>
            <pc:sldMk cId="642728739" sldId="333"/>
            <ac:spMk id="8" creationId="{F30F3F29-C48C-8F29-752D-4DB6FE4D3A76}"/>
          </ac:spMkLst>
        </pc:spChg>
        <pc:spChg chg="del">
          <ac:chgData name="博凱 徐" userId="c4d03fb11c058969" providerId="LiveId" clId="{87D408C8-23EC-4C36-8AD3-B5D16412E56C}" dt="2025-09-23T14:50:16.752" v="797" actId="478"/>
          <ac:spMkLst>
            <pc:docMk/>
            <pc:sldMk cId="642728739" sldId="333"/>
            <ac:spMk id="13" creationId="{09746D53-371D-AAC2-BCE4-69B1DF4256DF}"/>
          </ac:spMkLst>
        </pc:spChg>
        <pc:spChg chg="del">
          <ac:chgData name="博凱 徐" userId="c4d03fb11c058969" providerId="LiveId" clId="{87D408C8-23EC-4C36-8AD3-B5D16412E56C}" dt="2025-09-23T14:50:17.465" v="798" actId="478"/>
          <ac:spMkLst>
            <pc:docMk/>
            <pc:sldMk cId="642728739" sldId="333"/>
            <ac:spMk id="14" creationId="{40F3877B-A6AE-9AC4-DD7F-7A19CFBFC376}"/>
          </ac:spMkLst>
        </pc:spChg>
        <pc:spChg chg="mod">
          <ac:chgData name="博凱 徐" userId="c4d03fb11c058969" providerId="LiveId" clId="{87D408C8-23EC-4C36-8AD3-B5D16412E56C}" dt="2025-09-23T14:53:29.752" v="1008" actId="207"/>
          <ac:spMkLst>
            <pc:docMk/>
            <pc:sldMk cId="642728739" sldId="333"/>
            <ac:spMk id="16" creationId="{540AFCD6-2AB5-3251-48C1-E0850AD268CD}"/>
          </ac:spMkLst>
        </pc:spChg>
        <pc:picChg chg="del">
          <ac:chgData name="博凱 徐" userId="c4d03fb11c058969" providerId="LiveId" clId="{87D408C8-23EC-4C36-8AD3-B5D16412E56C}" dt="2025-09-23T14:50:15.025" v="795" actId="478"/>
          <ac:picMkLst>
            <pc:docMk/>
            <pc:sldMk cId="642728739" sldId="333"/>
            <ac:picMk id="4" creationId="{DB8EFE48-D791-55DF-EF60-AE40620F0376}"/>
          </ac:picMkLst>
        </pc:picChg>
        <pc:picChg chg="del">
          <ac:chgData name="博凱 徐" userId="c4d03fb11c058969" providerId="LiveId" clId="{87D408C8-23EC-4C36-8AD3-B5D16412E56C}" dt="2025-09-23T14:50:15.275" v="796" actId="478"/>
          <ac:picMkLst>
            <pc:docMk/>
            <pc:sldMk cId="642728739" sldId="333"/>
            <ac:picMk id="6" creationId="{E63C3062-D0DF-7FF2-65EA-D1BB1BB6B0FA}"/>
          </ac:picMkLst>
        </pc:picChg>
      </pc:sldChg>
      <pc:sldChg chg="modSp add del mod">
        <pc:chgData name="博凱 徐" userId="c4d03fb11c058969" providerId="LiveId" clId="{87D408C8-23EC-4C36-8AD3-B5D16412E56C}" dt="2025-09-23T14:49:44.689" v="792" actId="47"/>
        <pc:sldMkLst>
          <pc:docMk/>
          <pc:sldMk cId="193247476" sldId="334"/>
        </pc:sldMkLst>
        <pc:spChg chg="mod">
          <ac:chgData name="博凱 徐" userId="c4d03fb11c058969" providerId="LiveId" clId="{87D408C8-23EC-4C36-8AD3-B5D16412E56C}" dt="2025-09-23T14:49:22.101" v="791" actId="20577"/>
          <ac:spMkLst>
            <pc:docMk/>
            <pc:sldMk cId="193247476" sldId="334"/>
            <ac:spMk id="8" creationId="{8D8FF856-37C0-B489-7472-7887FEEDFF9E}"/>
          </ac:spMkLst>
        </pc:spChg>
      </pc:sldChg>
      <pc:sldChg chg="delSp modSp add mod modNotesTx">
        <pc:chgData name="博凱 徐" userId="c4d03fb11c058969" providerId="LiveId" clId="{87D408C8-23EC-4C36-8AD3-B5D16412E56C}" dt="2025-09-23T15:48:47.277" v="1794" actId="20577"/>
        <pc:sldMkLst>
          <pc:docMk/>
          <pc:sldMk cId="1815334226" sldId="334"/>
        </pc:sldMkLst>
        <pc:spChg chg="del mod">
          <ac:chgData name="博凱 徐" userId="c4d03fb11c058969" providerId="LiveId" clId="{87D408C8-23EC-4C36-8AD3-B5D16412E56C}" dt="2025-09-23T15:45:15.183" v="1739" actId="478"/>
          <ac:spMkLst>
            <pc:docMk/>
            <pc:sldMk cId="1815334226" sldId="334"/>
            <ac:spMk id="2" creationId="{CFBDD0D3-EDD9-C9E1-1746-3B3B751DCB03}"/>
          </ac:spMkLst>
        </pc:spChg>
        <pc:spChg chg="del mod">
          <ac:chgData name="博凱 徐" userId="c4d03fb11c058969" providerId="LiveId" clId="{87D408C8-23EC-4C36-8AD3-B5D16412E56C}" dt="2025-09-23T15:45:01.314" v="1736"/>
          <ac:spMkLst>
            <pc:docMk/>
            <pc:sldMk cId="1815334226" sldId="334"/>
            <ac:spMk id="5" creationId="{1A80E07A-83D8-F8F6-8A31-EC6636A695D7}"/>
          </ac:spMkLst>
        </pc:spChg>
        <pc:spChg chg="mod">
          <ac:chgData name="博凱 徐" userId="c4d03fb11c058969" providerId="LiveId" clId="{87D408C8-23EC-4C36-8AD3-B5D16412E56C}" dt="2025-09-23T15:45:42.923" v="1765" actId="14100"/>
          <ac:spMkLst>
            <pc:docMk/>
            <pc:sldMk cId="1815334226" sldId="334"/>
            <ac:spMk id="8" creationId="{E07F9FF7-6127-25C4-76CD-A2A8F17A5C27}"/>
          </ac:spMkLst>
        </pc:spChg>
        <pc:spChg chg="mod">
          <ac:chgData name="博凱 徐" userId="c4d03fb11c058969" providerId="LiveId" clId="{87D408C8-23EC-4C36-8AD3-B5D16412E56C}" dt="2025-09-23T15:48:13.030" v="1793" actId="20577"/>
          <ac:spMkLst>
            <pc:docMk/>
            <pc:sldMk cId="1815334226" sldId="334"/>
            <ac:spMk id="16" creationId="{8AF9F158-CF1D-25D3-4100-3A9184A70247}"/>
          </ac:spMkLst>
        </pc:spChg>
      </pc:sldChg>
      <pc:sldChg chg="delSp modSp add mod">
        <pc:chgData name="博凱 徐" userId="c4d03fb11c058969" providerId="LiveId" clId="{87D408C8-23EC-4C36-8AD3-B5D16412E56C}" dt="2025-09-23T16:09:19.933" v="2078"/>
        <pc:sldMkLst>
          <pc:docMk/>
          <pc:sldMk cId="1988097625" sldId="335"/>
        </pc:sldMkLst>
        <pc:spChg chg="del mod">
          <ac:chgData name="博凱 徐" userId="c4d03fb11c058969" providerId="LiveId" clId="{87D408C8-23EC-4C36-8AD3-B5D16412E56C}" dt="2025-09-23T16:00:05.528" v="1910" actId="478"/>
          <ac:spMkLst>
            <pc:docMk/>
            <pc:sldMk cId="1988097625" sldId="335"/>
            <ac:spMk id="5" creationId="{ED517B32-4FE8-27D6-CEA0-2AE5D08C0B12}"/>
          </ac:spMkLst>
        </pc:spChg>
        <pc:spChg chg="mod">
          <ac:chgData name="博凱 徐" userId="c4d03fb11c058969" providerId="LiveId" clId="{87D408C8-23EC-4C36-8AD3-B5D16412E56C}" dt="2025-09-23T16:09:19.933" v="2078"/>
          <ac:spMkLst>
            <pc:docMk/>
            <pc:sldMk cId="1988097625" sldId="335"/>
            <ac:spMk id="8" creationId="{B63AF9C8-07CC-FB60-6CB1-345FDD113E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DFB32-D697-4E79-BCEA-13BD03C19907}" type="datetimeFigureOut">
              <a:rPr lang="zh-TW" altLang="en-US" smtClean="0"/>
              <a:t>2025/9/24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2C6F-8A17-424C-AE18-9528893F4C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3364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D3A1-E5F1-9817-E221-C57648D9C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A3706C8-7F04-A490-564C-6EA99A240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331FC06-6996-7007-8BA6-44D069673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有考慮到各個資料間的關係。例</a:t>
            </a:r>
            <a:r>
              <a:rPr lang="en-US" altLang="zh-TW" dirty="0"/>
              <a:t>:</a:t>
            </a:r>
            <a:r>
              <a:rPr lang="zh-TW" altLang="en-US" dirty="0"/>
              <a:t>文字資料</a:t>
            </a:r>
            <a:r>
              <a:rPr lang="en-US" altLang="zh-TW" dirty="0"/>
              <a:t>:</a:t>
            </a:r>
            <a:r>
              <a:rPr lang="zh-TW" altLang="en-US" dirty="0"/>
              <a:t>風向偏向</a:t>
            </a:r>
            <a:r>
              <a:rPr lang="en-US" altLang="zh-TW" dirty="0"/>
              <a:t>A</a:t>
            </a:r>
            <a:r>
              <a:rPr lang="zh-TW" altLang="en-US" dirty="0"/>
              <a:t>隊、影像資料</a:t>
            </a:r>
            <a:r>
              <a:rPr lang="en-US" altLang="zh-TW" dirty="0"/>
              <a:t>:A</a:t>
            </a:r>
            <a:r>
              <a:rPr lang="zh-TW" altLang="en-US" dirty="0"/>
              <a:t>隊進球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66D2A1-1037-21EB-4451-9AD28690F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1034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0A8AD-C6F5-AC16-0A76-4587318CD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D9E4647-6A89-894F-B2A0-10639EBEE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12F6BA-F422-FA77-12F5-7E519F04C0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Logistic Regression(</a:t>
            </a:r>
            <a:r>
              <a:rPr lang="zh-TW" altLang="en-US" dirty="0"/>
              <a:t>線性關係</a:t>
            </a:r>
            <a:r>
              <a:rPr lang="en-US" altLang="zh-TW" dirty="0"/>
              <a:t>):</a:t>
            </a:r>
            <a:r>
              <a:rPr lang="zh-TW" altLang="en-US" dirty="0"/>
              <a:t>平均得分高隊伍比較容易贏</a:t>
            </a:r>
            <a:endParaRPr lang="en-US" altLang="zh-TW" dirty="0"/>
          </a:p>
          <a:p>
            <a:r>
              <a:rPr lang="en-US" altLang="zh-TW" b="1" dirty="0" err="1"/>
              <a:t>XGBoost</a:t>
            </a:r>
            <a:r>
              <a:rPr lang="en-US" altLang="zh-TW" b="1" dirty="0"/>
              <a:t>(</a:t>
            </a:r>
            <a:r>
              <a:rPr lang="zh-TW" altLang="en-US" b="1" dirty="0"/>
              <a:t>非線性關係</a:t>
            </a:r>
            <a:r>
              <a:rPr lang="en-US" altLang="zh-TW" b="1" dirty="0"/>
              <a:t>)</a:t>
            </a:r>
            <a:r>
              <a:rPr lang="zh-TW" altLang="en-US" dirty="0"/>
              <a:t>：學到「如果是客場 </a:t>
            </a:r>
            <a:r>
              <a:rPr lang="en-US" altLang="zh-TW" dirty="0"/>
              <a:t>+ </a:t>
            </a:r>
            <a:r>
              <a:rPr lang="zh-TW" altLang="en-US" dirty="0"/>
              <a:t>主力球員缺席 → 勝率掉 </a:t>
            </a:r>
            <a:r>
              <a:rPr lang="en-US" altLang="zh-TW" dirty="0"/>
              <a:t>30%</a:t>
            </a:r>
            <a:r>
              <a:rPr lang="zh-TW" altLang="en-US" dirty="0"/>
              <a:t>」這種非線性組合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歷史競爭力</a:t>
            </a:r>
            <a:r>
              <a:rPr lang="en-US" altLang="zh-TW" dirty="0"/>
              <a:t>:</a:t>
            </a:r>
            <a:r>
              <a:rPr lang="zh-TW" altLang="en-US" dirty="0"/>
              <a:t>嬴弱隊分數</a:t>
            </a:r>
            <a:r>
              <a:rPr lang="en-US" altLang="zh-TW" dirty="0"/>
              <a:t>+</a:t>
            </a:r>
            <a:r>
              <a:rPr lang="zh-TW" altLang="en-US" dirty="0"/>
              <a:t>少、贏強隊分數</a:t>
            </a:r>
            <a:r>
              <a:rPr lang="en-US" altLang="zh-TW" dirty="0"/>
              <a:t>+</a:t>
            </a:r>
            <a:r>
              <a:rPr lang="zh-TW" altLang="en-US" dirty="0"/>
              <a:t>多</a:t>
            </a:r>
            <a:r>
              <a:rPr lang="en-US" altLang="zh-TW" dirty="0"/>
              <a:t>…</a:t>
            </a:r>
          </a:p>
          <a:p>
            <a:endParaRPr lang="en-US" altLang="zh-TW" dirty="0"/>
          </a:p>
          <a:p>
            <a:r>
              <a:rPr lang="zh-TW" altLang="en-US" dirty="0"/>
              <a:t>近期狀態</a:t>
            </a:r>
            <a:r>
              <a:rPr lang="en-US" altLang="zh-TW" dirty="0"/>
              <a:t>:</a:t>
            </a:r>
            <a:r>
              <a:rPr lang="zh-TW" altLang="en-US" dirty="0"/>
              <a:t>看近五場的球隊數據是否上升或下滑。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E04202-E4BD-3E31-565D-AA9C5382E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02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有考慮到各個資料間的關係。例</a:t>
            </a:r>
            <a:r>
              <a:rPr lang="en-US" altLang="zh-TW" dirty="0"/>
              <a:t>:</a:t>
            </a:r>
            <a:r>
              <a:rPr lang="zh-TW" altLang="en-US" dirty="0"/>
              <a:t>文字資料</a:t>
            </a:r>
            <a:r>
              <a:rPr lang="en-US" altLang="zh-TW" dirty="0"/>
              <a:t>:</a:t>
            </a:r>
            <a:r>
              <a:rPr lang="zh-TW" altLang="en-US" dirty="0"/>
              <a:t>風向偏向</a:t>
            </a:r>
            <a:r>
              <a:rPr lang="en-US" altLang="zh-TW" dirty="0"/>
              <a:t>A</a:t>
            </a:r>
            <a:r>
              <a:rPr lang="zh-TW" altLang="en-US" dirty="0"/>
              <a:t>隊、影像資料</a:t>
            </a:r>
            <a:r>
              <a:rPr lang="en-US" altLang="zh-TW" dirty="0"/>
              <a:t>:A</a:t>
            </a:r>
            <a:r>
              <a:rPr lang="zh-TW" altLang="en-US" dirty="0"/>
              <a:t>隊進球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2365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2E71-3A3F-3FE5-40D2-F49A2EEA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F1E9F2E-67B7-2441-0280-EBC006B74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5345CD5-43E9-00BE-6AE2-B55F2AB7B8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有考慮到各個資料間的關係。例</a:t>
            </a:r>
            <a:r>
              <a:rPr lang="en-US" altLang="zh-TW" dirty="0"/>
              <a:t>:</a:t>
            </a:r>
            <a:r>
              <a:rPr lang="zh-TW" altLang="en-US" dirty="0"/>
              <a:t>文字資料</a:t>
            </a:r>
            <a:r>
              <a:rPr lang="en-US" altLang="zh-TW" dirty="0"/>
              <a:t>:</a:t>
            </a:r>
            <a:r>
              <a:rPr lang="zh-TW" altLang="en-US" dirty="0"/>
              <a:t>風向偏向</a:t>
            </a:r>
            <a:r>
              <a:rPr lang="en-US" altLang="zh-TW" dirty="0"/>
              <a:t>A</a:t>
            </a:r>
            <a:r>
              <a:rPr lang="zh-TW" altLang="en-US" dirty="0"/>
              <a:t>隊、影像資料</a:t>
            </a:r>
            <a:r>
              <a:rPr lang="en-US" altLang="zh-TW" dirty="0"/>
              <a:t>:A</a:t>
            </a:r>
            <a:r>
              <a:rPr lang="zh-TW" altLang="en-US" dirty="0"/>
              <a:t>隊進球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8298649-48B4-6754-8510-73174DD2D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09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E7583-D3C5-148F-BCF6-1A4357D9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03ED5EE-4049-43C3-D7B4-2F1A79693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2A4DA4-EA33-A87A-E2C4-DCFF2E354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14517FC-3255-2CB8-604B-0D91517B3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2C6F-8A17-424C-AE18-9528893F4C3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095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5-08882-7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8-025-13657-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7288-6DAC-D823-8AD6-0E388AF61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00CB0D-B8A8-C1AB-71B1-8623BE4EF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284" y="2895402"/>
            <a:ext cx="8263432" cy="1067196"/>
          </a:xfr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>
            <a:noAutofit/>
          </a:bodyPr>
          <a:lstStyle/>
          <a:p>
            <a:pPr algn="dist">
              <a:lnSpc>
                <a:spcPct val="100000"/>
              </a:lnSpc>
            </a:pPr>
            <a:r>
              <a:rPr lang="en-US" altLang="zh-TW" sz="6000" spc="20" dirty="0">
                <a:latin typeface="+mj-ea"/>
              </a:rPr>
              <a:t>AI</a:t>
            </a:r>
            <a:r>
              <a:rPr lang="zh-TW" altLang="en-US" sz="6000" spc="20" dirty="0">
                <a:latin typeface="+mj-ea"/>
              </a:rPr>
              <a:t>賽事預測</a:t>
            </a:r>
            <a:r>
              <a:rPr lang="en-US" altLang="zh-TW" sz="6000" spc="20" dirty="0">
                <a:latin typeface="+mj-ea"/>
              </a:rPr>
              <a:t>-</a:t>
            </a:r>
            <a:r>
              <a:rPr lang="zh-TW" altLang="en-US" sz="6000" spc="20" dirty="0">
                <a:latin typeface="+mj-ea"/>
              </a:rPr>
              <a:t>作法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BF299F7-CD32-62AF-91D2-55690F004EE1}"/>
              </a:ext>
            </a:extLst>
          </p:cNvPr>
          <p:cNvSpPr txBox="1"/>
          <p:nvPr/>
        </p:nvSpPr>
        <p:spPr>
          <a:xfrm>
            <a:off x="4125515" y="415497"/>
            <a:ext cx="39409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報告主題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69EB551-10C7-4259-9318-3BF7D9EE6B31}"/>
              </a:ext>
            </a:extLst>
          </p:cNvPr>
          <p:cNvSpPr txBox="1"/>
          <p:nvPr/>
        </p:nvSpPr>
        <p:spPr>
          <a:xfrm>
            <a:off x="7206554" y="5934670"/>
            <a:ext cx="5137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報告者</a:t>
            </a:r>
            <a:r>
              <a:rPr lang="en-US" altLang="zh-TW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5400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徐博凱</a:t>
            </a:r>
          </a:p>
        </p:txBody>
      </p:sp>
    </p:spTree>
    <p:extLst>
      <p:ext uri="{BB962C8B-B14F-4D97-AF65-F5344CB8AC3E}">
        <p14:creationId xmlns:p14="http://schemas.microsoft.com/office/powerpoint/2010/main" val="131930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C660E-ABBF-E032-A54F-5A1E2A1E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05BFA1-7011-4239-8508-0A6A8A2E2134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E90D9832-D1D7-AEF8-CE92-9BADABB9A832}"/>
              </a:ext>
            </a:extLst>
          </p:cNvPr>
          <p:cNvSpPr txBox="1">
            <a:spLocks/>
          </p:cNvSpPr>
          <p:nvPr/>
        </p:nvSpPr>
        <p:spPr>
          <a:xfrm>
            <a:off x="1178758" y="0"/>
            <a:ext cx="1769490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目錄</a:t>
            </a:r>
            <a:r>
              <a:rPr lang="en-US" altLang="zh-TW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6225CBA-7ECA-08B3-BBAB-61F1A7386F5A}"/>
              </a:ext>
            </a:extLst>
          </p:cNvPr>
          <p:cNvSpPr txBox="1"/>
          <p:nvPr/>
        </p:nvSpPr>
        <p:spPr>
          <a:xfrm>
            <a:off x="1681115" y="1243675"/>
            <a:ext cx="9491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altLang="zh-TW" sz="3600" dirty="0"/>
              <a:t>Enhancing </a:t>
            </a:r>
            <a:r>
              <a:rPr lang="zh-TW" altLang="en-US" sz="3600" dirty="0"/>
              <a:t>和</a:t>
            </a:r>
            <a:r>
              <a:rPr lang="en-US" altLang="zh-TW" sz="3600" dirty="0"/>
              <a:t> Stacked ensemble</a:t>
            </a:r>
            <a:r>
              <a:rPr lang="zh-TW" altLang="en-US" sz="3600" dirty="0"/>
              <a:t>方法差異介紹</a:t>
            </a: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準確率比較表 </a:t>
            </a:r>
            <a:r>
              <a:rPr lang="en-US" altLang="zh-TW" sz="3600" dirty="0"/>
              <a:t>&amp;</a:t>
            </a:r>
            <a:r>
              <a:rPr lang="zh-TW" altLang="en-US" sz="3600" dirty="0"/>
              <a:t> </a:t>
            </a:r>
            <a:r>
              <a:rPr lang="en-US" altLang="zh-TW" sz="3600" dirty="0"/>
              <a:t>AUC</a:t>
            </a:r>
            <a:r>
              <a:rPr lang="zh-TW" altLang="en-US" sz="3600" dirty="0"/>
              <a:t>圖</a:t>
            </a: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endParaRPr lang="en-US" altLang="zh-TW" sz="3600" dirty="0"/>
          </a:p>
          <a:p>
            <a:pPr marL="742950" indent="-742950">
              <a:buFont typeface="+mj-lt"/>
              <a:buAutoNum type="arabicPeriod"/>
            </a:pPr>
            <a:r>
              <a:rPr lang="zh-TW" altLang="en-US" sz="3600" dirty="0"/>
              <a:t> </a:t>
            </a:r>
            <a:r>
              <a:rPr lang="en-US" altLang="zh-TW" sz="3600" dirty="0"/>
              <a:t> </a:t>
            </a:r>
            <a:r>
              <a:rPr lang="zh-TW" altLang="en-US" sz="3600" dirty="0"/>
              <a:t>實作想法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010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C3997-C12B-EFF3-5C65-CF268A03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FE32A2-56EC-7FE8-B5A4-0FE433ACD2F3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F30F3F29-C48C-8F29-752D-4DB6FE4D3A76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9212152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3600" b="1" dirty="0"/>
              <a:t>Enhancing </a:t>
            </a:r>
            <a:r>
              <a:rPr lang="zh-TW" altLang="en-US" sz="3600" b="1" dirty="0"/>
              <a:t>和</a:t>
            </a:r>
            <a:r>
              <a:rPr lang="en-US" altLang="zh-TW" sz="3600" b="1" dirty="0"/>
              <a:t> Stacked ensemble</a:t>
            </a:r>
            <a:r>
              <a:rPr lang="zh-TW" altLang="en-US" sz="3600" b="1" dirty="0"/>
              <a:t>方法差異介紹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40AFCD6-2AB5-3251-48C1-E0850AD268CD}"/>
              </a:ext>
            </a:extLst>
          </p:cNvPr>
          <p:cNvSpPr txBox="1"/>
          <p:nvPr/>
        </p:nvSpPr>
        <p:spPr>
          <a:xfrm>
            <a:off x="1178757" y="1193450"/>
            <a:ext cx="93950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Enhancing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原始特徵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Enhancing</a:t>
            </a:r>
            <a:r>
              <a:rPr lang="zh-TW" altLang="en-US" sz="2800" dirty="0">
                <a:solidFill>
                  <a:srgbClr val="FFFF00"/>
                </a:solidFill>
              </a:rPr>
              <a:t>特徵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模型訓練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預測</a:t>
            </a:r>
            <a:r>
              <a:rPr lang="zh-TW" altLang="en-US" sz="2800" dirty="0"/>
              <a:t>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9153FD1-CF95-8572-E0C5-D9781135F872}"/>
              </a:ext>
            </a:extLst>
          </p:cNvPr>
          <p:cNvSpPr txBox="1"/>
          <p:nvPr/>
        </p:nvSpPr>
        <p:spPr>
          <a:xfrm>
            <a:off x="1178757" y="2029649"/>
            <a:ext cx="108165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Stacked ensemble</a:t>
            </a:r>
            <a:r>
              <a:rPr lang="zh-TW" altLang="en-US" sz="2800" dirty="0"/>
              <a:t> </a:t>
            </a:r>
            <a:r>
              <a:rPr lang="en-US" altLang="zh-TW" sz="2800" dirty="0"/>
              <a:t>:</a:t>
            </a:r>
            <a:r>
              <a:rPr lang="zh-TW" altLang="en-US" sz="2800" dirty="0"/>
              <a:t> 原始特徵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zh-TW" alt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多模型訓練 </a:t>
            </a:r>
            <a:r>
              <a:rPr lang="en-US" altLang="zh-TW" sz="28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多預測值融合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預測</a:t>
            </a:r>
            <a:r>
              <a:rPr lang="zh-TW" altLang="en-US" sz="2800" dirty="0"/>
              <a:t> 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F2AB04C-7AF3-2A1C-6C9D-B20E791EB39F}"/>
              </a:ext>
            </a:extLst>
          </p:cNvPr>
          <p:cNvSpPr txBox="1"/>
          <p:nvPr/>
        </p:nvSpPr>
        <p:spPr>
          <a:xfrm>
            <a:off x="1178757" y="2752025"/>
            <a:ext cx="9062523" cy="3414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800" dirty="0"/>
              <a:t>Enhancing</a:t>
            </a:r>
            <a:r>
              <a:rPr lang="zh-TW" altLang="en-US" sz="2800" dirty="0"/>
              <a:t>特徵</a:t>
            </a:r>
            <a:r>
              <a:rPr lang="en-US" altLang="zh-TW" sz="2800" dirty="0"/>
              <a:t>:</a:t>
            </a:r>
          </a:p>
          <a:p>
            <a:pPr>
              <a:lnSpc>
                <a:spcPct val="200000"/>
              </a:lnSpc>
            </a:pPr>
            <a:r>
              <a:rPr lang="en-US" altLang="zh-TW" sz="2800" dirty="0"/>
              <a:t>1.Seasonal Average Performance(</a:t>
            </a:r>
            <a:r>
              <a:rPr lang="zh-TW" altLang="en-US" sz="2800" dirty="0"/>
              <a:t>整季平均表現</a:t>
            </a:r>
            <a:r>
              <a:rPr lang="en-US" altLang="zh-TW" sz="28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/>
              <a:t>2.Historical Competitive Strength(</a:t>
            </a:r>
            <a:r>
              <a:rPr lang="zh-TW" altLang="en-US" sz="2800" dirty="0"/>
              <a:t>歷史競爭力</a:t>
            </a:r>
            <a:r>
              <a:rPr lang="en-US" altLang="zh-TW" sz="2800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zh-TW" sz="2800" dirty="0"/>
              <a:t>3.Recent Performance(</a:t>
            </a:r>
            <a:r>
              <a:rPr lang="zh-TW" altLang="en-US" sz="2800" dirty="0"/>
              <a:t>近期狀態</a:t>
            </a:r>
            <a:r>
              <a:rPr lang="en-US" altLang="zh-TW" sz="2800" dirty="0"/>
              <a:t>)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272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8053-D07D-DC00-5193-A10AA34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8CFA58-9F61-5E56-6797-05952BDFDAFD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767D616E-74D0-599F-2EF0-778906768B15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5679243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有無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Enhanced(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增強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比較表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1F8D819-0F5B-0CD2-AB7D-B0AE60E17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589" y="823693"/>
            <a:ext cx="4267200" cy="513907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F77A543-4510-3806-8F63-1B8312F4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431" y="823694"/>
            <a:ext cx="4946356" cy="5139071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90687E64-EB9A-86DE-84BF-217DD608D36D}"/>
              </a:ext>
            </a:extLst>
          </p:cNvPr>
          <p:cNvSpPr/>
          <p:nvPr/>
        </p:nvSpPr>
        <p:spPr>
          <a:xfrm>
            <a:off x="2028305" y="914400"/>
            <a:ext cx="399011" cy="14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D4F92D-6691-3A87-F328-45BDF31411D4}"/>
              </a:ext>
            </a:extLst>
          </p:cNvPr>
          <p:cNvSpPr/>
          <p:nvPr/>
        </p:nvSpPr>
        <p:spPr>
          <a:xfrm>
            <a:off x="8637064" y="903548"/>
            <a:ext cx="399011" cy="1413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F01FFC0-A91F-7165-C51C-BABD7BBFF858}"/>
              </a:ext>
            </a:extLst>
          </p:cNvPr>
          <p:cNvSpPr txBox="1"/>
          <p:nvPr/>
        </p:nvSpPr>
        <p:spPr>
          <a:xfrm>
            <a:off x="3350548" y="6125052"/>
            <a:ext cx="56855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(</a:t>
            </a:r>
            <a:r>
              <a:rPr lang="zh-TW" altLang="en-US" sz="2800" dirty="0"/>
              <a:t>見</a:t>
            </a:r>
            <a:r>
              <a:rPr lang="en-US" altLang="zh-TW" sz="2800" dirty="0"/>
              <a:t>Zhong,</a:t>
            </a:r>
            <a:r>
              <a:rPr lang="zh-TW" altLang="en-US" sz="2800" dirty="0"/>
              <a:t> </a:t>
            </a:r>
            <a:r>
              <a:rPr lang="en-US" altLang="zh-TW" sz="2800" dirty="0"/>
              <a:t>2025,</a:t>
            </a:r>
            <a:r>
              <a:rPr lang="zh-TW" altLang="en-US" sz="2800" dirty="0"/>
              <a:t> </a:t>
            </a:r>
            <a:r>
              <a:rPr lang="en-US" altLang="zh-TW" sz="2800" dirty="0"/>
              <a:t>Table 11</a:t>
            </a:r>
            <a:r>
              <a:rPr lang="zh-TW" altLang="en-US" sz="2800" dirty="0"/>
              <a:t>、</a:t>
            </a:r>
            <a:r>
              <a:rPr lang="en-US" altLang="zh-TW" sz="2800" dirty="0"/>
              <a:t>Table 12)</a:t>
            </a:r>
            <a:endParaRPr lang="zh-TW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283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CC97E-A2AD-00D5-899B-CD85B155E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435943-4333-BCA9-BA2D-62C8FC933845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946AE6B6-25C5-27C9-2CE4-48C1BA16FB7C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8788204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有無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Stacked ensemble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</a:t>
            </a:r>
            <a:r>
              <a: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比較表 </a:t>
            </a:r>
            <a:r>
              <a:rPr lang="en-US" altLang="zh-TW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&amp; AUC: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7CE351B-3973-F428-C30F-031C102D9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58" y="1000989"/>
            <a:ext cx="4045541" cy="176668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927BBD0-FB07-CA02-6097-844D2D05D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058" y="2898601"/>
            <a:ext cx="4045541" cy="343997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F8ABAA7E-6C5E-9AC3-1203-829F653644FA}"/>
              </a:ext>
            </a:extLst>
          </p:cNvPr>
          <p:cNvSpPr txBox="1"/>
          <p:nvPr/>
        </p:nvSpPr>
        <p:spPr>
          <a:xfrm>
            <a:off x="7306072" y="2049165"/>
            <a:ext cx="1414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總組合數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F6EDFFB-45D3-FCA4-3678-13013C271F15}"/>
              </a:ext>
            </a:extLst>
          </p:cNvPr>
          <p:cNvSpPr/>
          <p:nvPr/>
        </p:nvSpPr>
        <p:spPr>
          <a:xfrm>
            <a:off x="333220" y="2245252"/>
            <a:ext cx="1556540" cy="1954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FEB344F-3779-A30A-DFF7-A3BDB50E5670}"/>
              </a:ext>
            </a:extLst>
          </p:cNvPr>
          <p:cNvSpPr/>
          <p:nvPr/>
        </p:nvSpPr>
        <p:spPr>
          <a:xfrm>
            <a:off x="3073400" y="5745042"/>
            <a:ext cx="1039102" cy="86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7161D47-2344-2C09-82FD-DEC300B2D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875376"/>
              </p:ext>
            </p:extLst>
          </p:nvPr>
        </p:nvGraphicFramePr>
        <p:xfrm>
          <a:off x="5572858" y="2904372"/>
          <a:ext cx="5807265" cy="34399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35755">
                  <a:extLst>
                    <a:ext uri="{9D8B030D-6E8A-4147-A177-3AD203B41FA5}">
                      <a16:colId xmlns:a16="http://schemas.microsoft.com/office/drawing/2014/main" val="3908660439"/>
                    </a:ext>
                  </a:extLst>
                </a:gridCol>
                <a:gridCol w="1935755">
                  <a:extLst>
                    <a:ext uri="{9D8B030D-6E8A-4147-A177-3AD203B41FA5}">
                      <a16:colId xmlns:a16="http://schemas.microsoft.com/office/drawing/2014/main" val="1013624018"/>
                    </a:ext>
                  </a:extLst>
                </a:gridCol>
                <a:gridCol w="1935755">
                  <a:extLst>
                    <a:ext uri="{9D8B030D-6E8A-4147-A177-3AD203B41FA5}">
                      <a16:colId xmlns:a16="http://schemas.microsoft.com/office/drawing/2014/main" val="322466979"/>
                    </a:ext>
                  </a:extLst>
                </a:gridCol>
              </a:tblGrid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比賽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實際結果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預測勝率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主隊</a:t>
                      </a:r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013696"/>
                  </a:ext>
                </a:extLst>
              </a:tr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0.9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0764"/>
                  </a:ext>
                </a:extLst>
              </a:tr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0.7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4684"/>
                  </a:ext>
                </a:extLst>
              </a:tr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0.8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42945"/>
                  </a:ext>
                </a:extLst>
              </a:tr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0.4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410182"/>
                  </a:ext>
                </a:extLst>
              </a:tr>
              <a:tr h="57332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bg1"/>
                          </a:solidFill>
                        </a:rPr>
                        <a:t>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0.6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009181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C1A4A1-50B7-67F6-D438-FBE27012903F}"/>
              </a:ext>
            </a:extLst>
          </p:cNvPr>
          <p:cNvSpPr txBox="1"/>
          <p:nvPr/>
        </p:nvSpPr>
        <p:spPr>
          <a:xfrm>
            <a:off x="84622" y="6396335"/>
            <a:ext cx="4864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(</a:t>
            </a:r>
            <a:r>
              <a:rPr lang="zh-TW" altLang="en-US" sz="2400" dirty="0"/>
              <a:t>見</a:t>
            </a:r>
            <a:r>
              <a:rPr lang="en-US" altLang="zh-TW" sz="2400" dirty="0"/>
              <a:t>He, &amp; Choi,</a:t>
            </a:r>
            <a:r>
              <a:rPr lang="zh-TW" altLang="en-US" sz="2400" dirty="0"/>
              <a:t> </a:t>
            </a:r>
            <a:r>
              <a:rPr lang="en-US" altLang="zh-TW" sz="2400" dirty="0"/>
              <a:t>2025,</a:t>
            </a:r>
            <a:r>
              <a:rPr lang="zh-TW" altLang="en-US" sz="2400" dirty="0"/>
              <a:t> </a:t>
            </a:r>
            <a:r>
              <a:rPr lang="en-US" altLang="zh-TW" sz="2400" dirty="0"/>
              <a:t>Table 6</a:t>
            </a:r>
            <a:r>
              <a:rPr lang="zh-TW" altLang="en-US" sz="2400" dirty="0"/>
              <a:t>、</a:t>
            </a:r>
            <a:r>
              <a:rPr lang="en-US" altLang="zh-TW" sz="2400" dirty="0"/>
              <a:t>Fig 5)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AA1947C-0AE5-B3D0-A961-7BADC3061A05}"/>
              </a:ext>
            </a:extLst>
          </p:cNvPr>
          <p:cNvSpPr txBox="1"/>
          <p:nvPr/>
        </p:nvSpPr>
        <p:spPr>
          <a:xfrm>
            <a:off x="6619139" y="1623294"/>
            <a:ext cx="36191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__________________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CAC0F0C-23D6-85C2-42DD-467398A573FB}"/>
              </a:ext>
            </a:extLst>
          </p:cNvPr>
          <p:cNvSpPr txBox="1"/>
          <p:nvPr/>
        </p:nvSpPr>
        <p:spPr>
          <a:xfrm>
            <a:off x="6809051" y="1467833"/>
            <a:ext cx="24084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/>
              <a:t>比對成功組合數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2F4A93-0AAF-826A-3D17-7290DB44563A}"/>
              </a:ext>
            </a:extLst>
          </p:cNvPr>
          <p:cNvSpPr txBox="1"/>
          <p:nvPr/>
        </p:nvSpPr>
        <p:spPr>
          <a:xfrm>
            <a:off x="5572858" y="1774036"/>
            <a:ext cx="1153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AUC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endParaRPr lang="zh-TW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1710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C996A-6247-CF32-6336-2208CD34C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5320F2-AD0F-C87D-69D3-5D15969D9C0F}"/>
              </a:ext>
            </a:extLst>
          </p:cNvPr>
          <p:cNvSpPr txBox="1">
            <a:spLocks/>
          </p:cNvSpPr>
          <p:nvPr/>
        </p:nvSpPr>
        <p:spPr>
          <a:xfrm>
            <a:off x="1178758" y="994294"/>
            <a:ext cx="9834484" cy="496847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TW" sz="3200" b="1" dirty="0">
              <a:latin typeface="+mn-ea"/>
            </a:endParaRPr>
          </a:p>
        </p:txBody>
      </p:sp>
      <p:sp>
        <p:nvSpPr>
          <p:cNvPr id="8" name="文字版面配置區 2">
            <a:extLst>
              <a:ext uri="{FF2B5EF4-FFF2-40B4-BE49-F238E27FC236}">
                <a16:creationId xmlns:a16="http://schemas.microsoft.com/office/drawing/2014/main" id="{E07F9FF7-6127-25C4-76CD-A2A8F17A5C27}"/>
              </a:ext>
            </a:extLst>
          </p:cNvPr>
          <p:cNvSpPr txBox="1">
            <a:spLocks/>
          </p:cNvSpPr>
          <p:nvPr/>
        </p:nvSpPr>
        <p:spPr>
          <a:xfrm>
            <a:off x="1178757" y="-171509"/>
            <a:ext cx="2495468" cy="11715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600" b="1" dirty="0"/>
              <a:t>實作想法</a:t>
            </a:r>
            <a:r>
              <a:rPr lang="en-US" altLang="zh-TW" sz="3600" b="1" dirty="0"/>
              <a:t>: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 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F9F158-CF1D-25D3-4100-3A9184A70247}"/>
              </a:ext>
            </a:extLst>
          </p:cNvPr>
          <p:cNvSpPr txBox="1"/>
          <p:nvPr/>
        </p:nvSpPr>
        <p:spPr>
          <a:xfrm>
            <a:off x="1178757" y="1193450"/>
            <a:ext cx="939503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dirty="0"/>
              <a:t>Enhancing</a:t>
            </a:r>
            <a:r>
              <a:rPr lang="zh-TW" altLang="en-US" sz="2800" dirty="0"/>
              <a:t>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/>
              <a:t>Stacked ensemble:</a:t>
            </a:r>
          </a:p>
          <a:p>
            <a:endParaRPr lang="en-US" altLang="zh-TW" sz="2800" dirty="0"/>
          </a:p>
          <a:p>
            <a:r>
              <a:rPr lang="zh-TW" altLang="en-US" sz="2800" dirty="0"/>
              <a:t>原始特徵 </a:t>
            </a:r>
            <a:r>
              <a:rPr lang="en-US" altLang="zh-TW" sz="2800" dirty="0"/>
              <a:t>+</a:t>
            </a:r>
            <a:r>
              <a:rPr lang="zh-TW" altLang="en-US" sz="2800" dirty="0"/>
              <a:t> </a:t>
            </a:r>
            <a:r>
              <a:rPr lang="en-US" altLang="zh-TW" sz="2800" dirty="0">
                <a:solidFill>
                  <a:srgbClr val="FFFF00"/>
                </a:solidFill>
              </a:rPr>
              <a:t>Enhancing</a:t>
            </a:r>
            <a:r>
              <a:rPr lang="zh-TW" altLang="en-US" sz="2800" dirty="0">
                <a:solidFill>
                  <a:srgbClr val="FFFF00"/>
                </a:solidFill>
              </a:rPr>
              <a:t>特徵 </a:t>
            </a:r>
            <a:r>
              <a:rPr lang="en-US" altLang="zh-TW" sz="28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</a:t>
            </a:r>
            <a:r>
              <a:rPr lang="zh-TW" alt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多模型訓練 </a:t>
            </a:r>
            <a:r>
              <a:rPr lang="en-US" altLang="zh-TW" sz="2800" dirty="0">
                <a:solidFill>
                  <a:srgbClr val="FFFF00"/>
                </a:solidFill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olidFill>
                  <a:srgbClr val="FFFF00"/>
                </a:solidFill>
                <a:sym typeface="Wingdings" panose="05000000000000000000" pitchFamily="2" charset="2"/>
              </a:rPr>
              <a:t> 多預測值融合 </a:t>
            </a:r>
            <a:r>
              <a:rPr lang="en-US" altLang="zh-TW" sz="2800" dirty="0">
                <a:sym typeface="Wingdings" panose="05000000000000000000" pitchFamily="2" charset="2"/>
              </a:rPr>
              <a:t></a:t>
            </a:r>
            <a:r>
              <a:rPr lang="zh-TW" altLang="en-US" sz="2800" dirty="0">
                <a:sym typeface="Wingdings" panose="05000000000000000000" pitchFamily="2" charset="2"/>
              </a:rPr>
              <a:t> 預測 </a:t>
            </a:r>
            <a:endParaRPr lang="en-US" altLang="zh-TW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15334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EBAC4-3E8B-8B6F-1557-E69EAC460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7E06E45F-45EC-D4D5-B862-7D69C464A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56" y="114300"/>
            <a:ext cx="1516019" cy="733425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參考文獻</a:t>
            </a:r>
            <a:r>
              <a:rPr lang="en-US" altLang="zh-TW" sz="2400" dirty="0"/>
              <a:t>:</a:t>
            </a:r>
            <a:endParaRPr lang="zh-TW" altLang="en-US" sz="2400" dirty="0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3924CFEF-566D-FD46-8781-E554EF1B7553}"/>
              </a:ext>
            </a:extLst>
          </p:cNvPr>
          <p:cNvSpPr txBox="1">
            <a:spLocks/>
          </p:cNvSpPr>
          <p:nvPr/>
        </p:nvSpPr>
        <p:spPr>
          <a:xfrm>
            <a:off x="1179556" y="847725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/>
              <a:t>Zhong, Y.(2025). Enhancing game outcome prediction in the Chinese basketball league through a machine learning framework based on performance data.</a:t>
            </a:r>
            <a:r>
              <a:rPr lang="zh-TW" altLang="en-US" sz="2400" dirty="0"/>
              <a:t> </a:t>
            </a:r>
            <a:r>
              <a:rPr lang="en-US" altLang="zh-TW" sz="2400" dirty="0"/>
              <a:t>S</a:t>
            </a:r>
            <a:r>
              <a:rPr lang="en-US" altLang="zh-TW" sz="2400" cap="none" dirty="0"/>
              <a:t>cientific</a:t>
            </a:r>
            <a:r>
              <a:rPr lang="en-US" altLang="zh-TW" sz="2400" dirty="0"/>
              <a:t> R</a:t>
            </a:r>
            <a:r>
              <a:rPr lang="en-US" altLang="zh-TW" sz="2400" cap="none" dirty="0"/>
              <a:t>eports</a:t>
            </a:r>
            <a:r>
              <a:rPr lang="en-US" altLang="zh-TW" sz="2400" dirty="0"/>
              <a:t>, 15, </a:t>
            </a:r>
            <a:r>
              <a:rPr lang="en-US" altLang="zh-TW" sz="2400" cap="none" dirty="0"/>
              <a:t>Article 23788. </a:t>
            </a:r>
            <a:r>
              <a:rPr lang="en-US" altLang="zh-TW" sz="2400" dirty="0">
                <a:hlinkClick r:id="rId2"/>
              </a:rPr>
              <a:t>Enhancing game outcome prediction in the Chinese basketball league through a machine learning framework based on performance data | Scientific Reports</a:t>
            </a:r>
            <a:endParaRPr lang="en-US" altLang="zh-TW" sz="2400" cap="none" dirty="0"/>
          </a:p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61037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933DA-FB43-1B9B-855E-26314EAA4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63AF9C8-07CC-FB60-6CB1-345FDD113E92}"/>
              </a:ext>
            </a:extLst>
          </p:cNvPr>
          <p:cNvSpPr txBox="1">
            <a:spLocks/>
          </p:cNvSpPr>
          <p:nvPr/>
        </p:nvSpPr>
        <p:spPr>
          <a:xfrm>
            <a:off x="1204140" y="681471"/>
            <a:ext cx="9783719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altLang="zh-TW" sz="2400" cap="none" dirty="0"/>
              <a:t>He, G., Choi, H. S. (2025). Stacked ensemble model for NBA game outcome prediction analysis. Scientific Reports, 15, Article 29983. </a:t>
            </a:r>
            <a:r>
              <a:rPr lang="en-US" altLang="zh-TW" sz="2400" dirty="0">
                <a:hlinkClick r:id="rId2"/>
              </a:rPr>
              <a:t>Stacked ensemble model for NBA game outcome prediction analysis | Scientific Reports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98809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電路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TM04033919[[fn=電路]]</Template>
  <TotalTime>6811</TotalTime>
  <Words>459</Words>
  <Application>Microsoft Office PowerPoint</Application>
  <PresentationFormat>寬螢幕</PresentationFormat>
  <Paragraphs>63</Paragraphs>
  <Slides>8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Tw Cen MT</vt:lpstr>
      <vt:lpstr>Wingdings</vt:lpstr>
      <vt:lpstr>電路</vt:lpstr>
      <vt:lpstr>AI賽事預測-作法</vt:lpstr>
      <vt:lpstr>PowerPoint 簡報</vt:lpstr>
      <vt:lpstr>PowerPoint 簡報</vt:lpstr>
      <vt:lpstr>PowerPoint 簡報</vt:lpstr>
      <vt:lpstr>PowerPoint 簡報</vt:lpstr>
      <vt:lpstr>PowerPoint 簡報</vt:lpstr>
      <vt:lpstr>參考文獻: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博凱 徐</dc:creator>
  <cp:lastModifiedBy>博凱 徐</cp:lastModifiedBy>
  <cp:revision>9</cp:revision>
  <dcterms:created xsi:type="dcterms:W3CDTF">2025-07-02T01:22:36Z</dcterms:created>
  <dcterms:modified xsi:type="dcterms:W3CDTF">2025-09-24T15:16:25Z</dcterms:modified>
</cp:coreProperties>
</file>