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6" r:id="rId3"/>
    <p:sldId id="258" r:id="rId4"/>
    <p:sldId id="263" r:id="rId5"/>
    <p:sldId id="260" r:id="rId6"/>
    <p:sldId id="261" r:id="rId7"/>
    <p:sldId id="262" r:id="rId8"/>
    <p:sldId id="264" r:id="rId9"/>
    <p:sldId id="301" r:id="rId10"/>
    <p:sldId id="265" r:id="rId11"/>
    <p:sldId id="266" r:id="rId12"/>
    <p:sldId id="302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308" r:id="rId23"/>
    <p:sldId id="278" r:id="rId24"/>
    <p:sldId id="279" r:id="rId25"/>
    <p:sldId id="280" r:id="rId26"/>
    <p:sldId id="303" r:id="rId27"/>
    <p:sldId id="281" r:id="rId28"/>
    <p:sldId id="292" r:id="rId29"/>
    <p:sldId id="305" r:id="rId30"/>
    <p:sldId id="282" r:id="rId31"/>
    <p:sldId id="283" r:id="rId32"/>
    <p:sldId id="284" r:id="rId33"/>
    <p:sldId id="287" r:id="rId34"/>
    <p:sldId id="286" r:id="rId35"/>
    <p:sldId id="306" r:id="rId36"/>
    <p:sldId id="290" r:id="rId37"/>
    <p:sldId id="304" r:id="rId38"/>
    <p:sldId id="288" r:id="rId39"/>
    <p:sldId id="307" r:id="rId40"/>
    <p:sldId id="293" r:id="rId41"/>
    <p:sldId id="291" r:id="rId42"/>
    <p:sldId id="296" r:id="rId43"/>
    <p:sldId id="294" r:id="rId44"/>
    <p:sldId id="299" r:id="rId45"/>
    <p:sldId id="297" r:id="rId46"/>
    <p:sldId id="298" r:id="rId47"/>
    <p:sldId id="259" r:id="rId48"/>
    <p:sldId id="272" r:id="rId49"/>
    <p:sldId id="300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博凱 徐" userId="c4d03fb11c058969" providerId="LiveId" clId="{3190C4CE-1F7A-4CEA-B6FD-2137FE951A12}"/>
    <pc:docChg chg="undo redo custSel addSld delSld modSld sldOrd">
      <pc:chgData name="博凱 徐" userId="c4d03fb11c058969" providerId="LiveId" clId="{3190C4CE-1F7A-4CEA-B6FD-2137FE951A12}" dt="2025-07-22T12:41:36.185" v="12067" actId="207"/>
      <pc:docMkLst>
        <pc:docMk/>
      </pc:docMkLst>
      <pc:sldChg chg="modTransition">
        <pc:chgData name="博凱 徐" userId="c4d03fb11c058969" providerId="LiveId" clId="{3190C4CE-1F7A-4CEA-B6FD-2137FE951A12}" dt="2025-07-16T08:49:10.581" v="8476"/>
        <pc:sldMkLst>
          <pc:docMk/>
          <pc:sldMk cId="3081181769" sldId="256"/>
        </pc:sldMkLst>
      </pc:sldChg>
      <pc:sldChg chg="modTransition">
        <pc:chgData name="博凱 徐" userId="c4d03fb11c058969" providerId="LiveId" clId="{3190C4CE-1F7A-4CEA-B6FD-2137FE951A12}" dt="2025-07-16T08:49:10.581" v="8476"/>
        <pc:sldMkLst>
          <pc:docMk/>
          <pc:sldMk cId="1319307821" sldId="257"/>
        </pc:sldMkLst>
      </pc:sldChg>
      <pc:sldChg chg="modTransition">
        <pc:chgData name="博凱 徐" userId="c4d03fb11c058969" providerId="LiveId" clId="{3190C4CE-1F7A-4CEA-B6FD-2137FE951A12}" dt="2025-07-16T08:49:10.581" v="8476"/>
        <pc:sldMkLst>
          <pc:docMk/>
          <pc:sldMk cId="4173079442" sldId="258"/>
        </pc:sldMkLst>
      </pc:sldChg>
      <pc:sldChg chg="modSp mod modTransition">
        <pc:chgData name="博凱 徐" userId="c4d03fb11c058969" providerId="LiveId" clId="{3190C4CE-1F7A-4CEA-B6FD-2137FE951A12}" dt="2025-07-16T08:49:10.581" v="8476"/>
        <pc:sldMkLst>
          <pc:docMk/>
          <pc:sldMk cId="2591967141" sldId="259"/>
        </pc:sldMkLst>
        <pc:spChg chg="mod">
          <ac:chgData name="博凱 徐" userId="c4d03fb11c058969" providerId="LiveId" clId="{3190C4CE-1F7A-4CEA-B6FD-2137FE951A12}" dt="2025-07-05T17:18:24.547" v="1958" actId="14100"/>
          <ac:spMkLst>
            <pc:docMk/>
            <pc:sldMk cId="2591967141" sldId="259"/>
            <ac:spMk id="8" creationId="{996DA53F-3A58-8A6A-C7EE-487FA5DFC718}"/>
          </ac:spMkLst>
        </pc:spChg>
      </pc:sldChg>
      <pc:sldChg chg="ord modTransition">
        <pc:chgData name="博凱 徐" userId="c4d03fb11c058969" providerId="LiveId" clId="{3190C4CE-1F7A-4CEA-B6FD-2137FE951A12}" dt="2025-07-21T12:17:24.774" v="11060"/>
        <pc:sldMkLst>
          <pc:docMk/>
          <pc:sldMk cId="1723283059" sldId="260"/>
        </pc:sldMkLst>
      </pc:sldChg>
      <pc:sldChg chg="ord modTransition">
        <pc:chgData name="博凱 徐" userId="c4d03fb11c058969" providerId="LiveId" clId="{3190C4CE-1F7A-4CEA-B6FD-2137FE951A12}" dt="2025-07-21T12:18:27.826" v="11062"/>
        <pc:sldMkLst>
          <pc:docMk/>
          <pc:sldMk cId="2240987860" sldId="261"/>
        </pc:sldMkLst>
      </pc:sldChg>
      <pc:sldChg chg="ord modTransition">
        <pc:chgData name="博凱 徐" userId="c4d03fb11c058969" providerId="LiveId" clId="{3190C4CE-1F7A-4CEA-B6FD-2137FE951A12}" dt="2025-07-19T14:15:43.251" v="8666"/>
        <pc:sldMkLst>
          <pc:docMk/>
          <pc:sldMk cId="2783650818" sldId="262"/>
        </pc:sldMkLst>
      </pc:sldChg>
      <pc:sldChg chg="modTransition">
        <pc:chgData name="博凱 徐" userId="c4d03fb11c058969" providerId="LiveId" clId="{3190C4CE-1F7A-4CEA-B6FD-2137FE951A12}" dt="2025-07-16T08:49:10.581" v="8476"/>
        <pc:sldMkLst>
          <pc:docMk/>
          <pc:sldMk cId="319315339" sldId="263"/>
        </pc:sldMkLst>
      </pc:sldChg>
      <pc:sldChg chg="modSp mod modTransition">
        <pc:chgData name="博凱 徐" userId="c4d03fb11c058969" providerId="LiveId" clId="{3190C4CE-1F7A-4CEA-B6FD-2137FE951A12}" dt="2025-07-16T08:49:10.581" v="8476"/>
        <pc:sldMkLst>
          <pc:docMk/>
          <pc:sldMk cId="2206123702" sldId="264"/>
        </pc:sldMkLst>
        <pc:spChg chg="mod">
          <ac:chgData name="博凱 徐" userId="c4d03fb11c058969" providerId="LiveId" clId="{3190C4CE-1F7A-4CEA-B6FD-2137FE951A12}" dt="2025-07-16T07:26:23.389" v="7312" actId="20577"/>
          <ac:spMkLst>
            <pc:docMk/>
            <pc:sldMk cId="2206123702" sldId="264"/>
            <ac:spMk id="3" creationId="{2D4043BD-57FA-A4F2-3650-3534440C6A60}"/>
          </ac:spMkLst>
        </pc:spChg>
      </pc:sldChg>
      <pc:sldChg chg="modSp mod modTransition">
        <pc:chgData name="博凱 徐" userId="c4d03fb11c058969" providerId="LiveId" clId="{3190C4CE-1F7A-4CEA-B6FD-2137FE951A12}" dt="2025-07-16T08:55:42.323" v="8504" actId="113"/>
        <pc:sldMkLst>
          <pc:docMk/>
          <pc:sldMk cId="1179652803" sldId="265"/>
        </pc:sldMkLst>
        <pc:spChg chg="mod">
          <ac:chgData name="博凱 徐" userId="c4d03fb11c058969" providerId="LiveId" clId="{3190C4CE-1F7A-4CEA-B6FD-2137FE951A12}" dt="2025-07-16T08:55:42.323" v="8504" actId="113"/>
          <ac:spMkLst>
            <pc:docMk/>
            <pc:sldMk cId="1179652803" sldId="265"/>
            <ac:spMk id="6" creationId="{AE9EAE43-EFA9-9BE4-D26A-78342EC42FBB}"/>
          </ac:spMkLst>
        </pc:spChg>
      </pc:sldChg>
      <pc:sldChg chg="modSp mod modTransition">
        <pc:chgData name="博凱 徐" userId="c4d03fb11c058969" providerId="LiveId" clId="{3190C4CE-1F7A-4CEA-B6FD-2137FE951A12}" dt="2025-07-16T08:55:25.340" v="8501" actId="113"/>
        <pc:sldMkLst>
          <pc:docMk/>
          <pc:sldMk cId="3091366400" sldId="266"/>
        </pc:sldMkLst>
        <pc:spChg chg="mod">
          <ac:chgData name="博凱 徐" userId="c4d03fb11c058969" providerId="LiveId" clId="{3190C4CE-1F7A-4CEA-B6FD-2137FE951A12}" dt="2025-07-16T08:55:25.340" v="8501" actId="113"/>
          <ac:spMkLst>
            <pc:docMk/>
            <pc:sldMk cId="3091366400" sldId="266"/>
            <ac:spMk id="2" creationId="{9DA7518A-1555-F7A2-9001-8A4537629712}"/>
          </ac:spMkLst>
        </pc:spChg>
      </pc:sldChg>
      <pc:sldChg chg="modSp del mod modTransition">
        <pc:chgData name="博凱 徐" userId="c4d03fb11c058969" providerId="LiveId" clId="{3190C4CE-1F7A-4CEA-B6FD-2137FE951A12}" dt="2025-07-21T12:30:13.136" v="11063" actId="47"/>
        <pc:sldMkLst>
          <pc:docMk/>
          <pc:sldMk cId="2627271228" sldId="267"/>
        </pc:sldMkLst>
      </pc:sldChg>
      <pc:sldChg chg="modSp mod modTransition">
        <pc:chgData name="博凱 徐" userId="c4d03fb11c058969" providerId="LiveId" clId="{3190C4CE-1F7A-4CEA-B6FD-2137FE951A12}" dt="2025-07-22T08:00:50.933" v="11421" actId="20577"/>
        <pc:sldMkLst>
          <pc:docMk/>
          <pc:sldMk cId="1210008010" sldId="268"/>
        </pc:sldMkLst>
        <pc:spChg chg="mod">
          <ac:chgData name="博凱 徐" userId="c4d03fb11c058969" providerId="LiveId" clId="{3190C4CE-1F7A-4CEA-B6FD-2137FE951A12}" dt="2025-07-22T08:00:50.933" v="11421" actId="20577"/>
          <ac:spMkLst>
            <pc:docMk/>
            <pc:sldMk cId="1210008010" sldId="268"/>
            <ac:spMk id="6" creationId="{F5C86013-0885-657B-EA9B-7232FFC69BCD}"/>
          </ac:spMkLst>
        </pc:spChg>
      </pc:sldChg>
      <pc:sldChg chg="modSp add mod modTransition">
        <pc:chgData name="博凱 徐" userId="c4d03fb11c058969" providerId="LiveId" clId="{3190C4CE-1F7A-4CEA-B6FD-2137FE951A12}" dt="2025-07-22T12:11:11.390" v="12063" actId="20577"/>
        <pc:sldMkLst>
          <pc:docMk/>
          <pc:sldMk cId="30585156" sldId="269"/>
        </pc:sldMkLst>
        <pc:spChg chg="mod">
          <ac:chgData name="博凱 徐" userId="c4d03fb11c058969" providerId="LiveId" clId="{3190C4CE-1F7A-4CEA-B6FD-2137FE951A12}" dt="2025-07-22T12:11:11.390" v="12063" actId="20577"/>
          <ac:spMkLst>
            <pc:docMk/>
            <pc:sldMk cId="30585156" sldId="269"/>
            <ac:spMk id="6" creationId="{22F17ECD-AE16-E30A-C014-F248BD01A143}"/>
          </ac:spMkLst>
        </pc:spChg>
      </pc:sldChg>
      <pc:sldChg chg="addSp delSp modSp add mod modTransition">
        <pc:chgData name="博凱 徐" userId="c4d03fb11c058969" providerId="LiveId" clId="{3190C4CE-1F7A-4CEA-B6FD-2137FE951A12}" dt="2025-07-21T12:50:56.010" v="11209" actId="20577"/>
        <pc:sldMkLst>
          <pc:docMk/>
          <pc:sldMk cId="2589056360" sldId="270"/>
        </pc:sldMkLst>
        <pc:spChg chg="mod">
          <ac:chgData name="博凱 徐" userId="c4d03fb11c058969" providerId="LiveId" clId="{3190C4CE-1F7A-4CEA-B6FD-2137FE951A12}" dt="2025-07-21T12:50:56.010" v="11209" actId="20577"/>
          <ac:spMkLst>
            <pc:docMk/>
            <pc:sldMk cId="2589056360" sldId="270"/>
            <ac:spMk id="6" creationId="{782E9F0A-D55C-A14B-77C4-7149A7E8C38D}"/>
          </ac:spMkLst>
        </pc:spChg>
        <pc:spChg chg="add mod">
          <ac:chgData name="博凱 徐" userId="c4d03fb11c058969" providerId="LiveId" clId="{3190C4CE-1F7A-4CEA-B6FD-2137FE951A12}" dt="2025-07-05T18:28:05.597" v="2580" actId="1076"/>
          <ac:spMkLst>
            <pc:docMk/>
            <pc:sldMk cId="2589056360" sldId="270"/>
            <ac:spMk id="10" creationId="{72C537BC-63A5-89D5-36C1-7DF61B45FED2}"/>
          </ac:spMkLst>
        </pc:spChg>
        <pc:spChg chg="add mod">
          <ac:chgData name="博凱 徐" userId="c4d03fb11c058969" providerId="LiveId" clId="{3190C4CE-1F7A-4CEA-B6FD-2137FE951A12}" dt="2025-07-05T16:11:44.676" v="1122" actId="20577"/>
          <ac:spMkLst>
            <pc:docMk/>
            <pc:sldMk cId="2589056360" sldId="270"/>
            <ac:spMk id="11" creationId="{D7337055-A42B-C60C-4117-AD5EE44DD137}"/>
          </ac:spMkLst>
        </pc:spChg>
        <pc:spChg chg="add mod">
          <ac:chgData name="博凱 徐" userId="c4d03fb11c058969" providerId="LiveId" clId="{3190C4CE-1F7A-4CEA-B6FD-2137FE951A12}" dt="2025-07-05T16:22:46.836" v="1273" actId="20577"/>
          <ac:spMkLst>
            <pc:docMk/>
            <pc:sldMk cId="2589056360" sldId="270"/>
            <ac:spMk id="22" creationId="{9CEF0155-4412-C0C6-42E7-98A033EF3CBB}"/>
          </ac:spMkLst>
        </pc:spChg>
        <pc:spChg chg="add mod">
          <ac:chgData name="博凱 徐" userId="c4d03fb11c058969" providerId="LiveId" clId="{3190C4CE-1F7A-4CEA-B6FD-2137FE951A12}" dt="2025-07-05T16:23:22.916" v="1316" actId="1076"/>
          <ac:spMkLst>
            <pc:docMk/>
            <pc:sldMk cId="2589056360" sldId="270"/>
            <ac:spMk id="23" creationId="{5061BE8C-AC76-6B27-5DF0-18E1E5F1F501}"/>
          </ac:spMkLst>
        </pc:spChg>
        <pc:picChg chg="add mod">
          <ac:chgData name="博凱 徐" userId="c4d03fb11c058969" providerId="LiveId" clId="{3190C4CE-1F7A-4CEA-B6FD-2137FE951A12}" dt="2025-07-05T16:05:54.421" v="966" actId="1076"/>
          <ac:picMkLst>
            <pc:docMk/>
            <pc:sldMk cId="2589056360" sldId="270"/>
            <ac:picMk id="4" creationId="{21E6F1DF-1EB1-52CF-DA26-35D3375DC328}"/>
          </ac:picMkLst>
        </pc:picChg>
        <pc:picChg chg="add mod">
          <ac:chgData name="博凱 徐" userId="c4d03fb11c058969" providerId="LiveId" clId="{3190C4CE-1F7A-4CEA-B6FD-2137FE951A12}" dt="2025-07-05T16:18:55.614" v="1218" actId="14100"/>
          <ac:picMkLst>
            <pc:docMk/>
            <pc:sldMk cId="2589056360" sldId="270"/>
            <ac:picMk id="21" creationId="{66FCA5C7-BAFE-8801-2E4A-A14F843D788F}"/>
          </ac:picMkLst>
        </pc:picChg>
        <pc:picChg chg="add mod">
          <ac:chgData name="博凱 徐" userId="c4d03fb11c058969" providerId="LiveId" clId="{3190C4CE-1F7A-4CEA-B6FD-2137FE951A12}" dt="2025-07-05T16:24:46.398" v="1329" actId="1076"/>
          <ac:picMkLst>
            <pc:docMk/>
            <pc:sldMk cId="2589056360" sldId="270"/>
            <ac:picMk id="31" creationId="{8AD0EF16-F839-3727-21BE-700C2C20777A}"/>
          </ac:picMkLst>
        </pc:picChg>
        <pc:cxnChg chg="add mod">
          <ac:chgData name="博凱 徐" userId="c4d03fb11c058969" providerId="LiveId" clId="{3190C4CE-1F7A-4CEA-B6FD-2137FE951A12}" dt="2025-07-05T16:12:28.198" v="1129" actId="208"/>
          <ac:cxnSpMkLst>
            <pc:docMk/>
            <pc:sldMk cId="2589056360" sldId="270"/>
            <ac:cxnSpMk id="15" creationId="{551581D9-33C5-A4B7-143A-8143DFAB5D16}"/>
          </ac:cxnSpMkLst>
        </pc:cxnChg>
        <pc:cxnChg chg="add mod">
          <ac:chgData name="博凱 徐" userId="c4d03fb11c058969" providerId="LiveId" clId="{3190C4CE-1F7A-4CEA-B6FD-2137FE951A12}" dt="2025-07-05T16:14:07.243" v="1137" actId="208"/>
          <ac:cxnSpMkLst>
            <pc:docMk/>
            <pc:sldMk cId="2589056360" sldId="270"/>
            <ac:cxnSpMk id="19" creationId="{C68453CD-8A22-AA78-21DF-434CD2CD5782}"/>
          </ac:cxnSpMkLst>
        </pc:cxnChg>
        <pc:cxnChg chg="add mod">
          <ac:chgData name="博凱 徐" userId="c4d03fb11c058969" providerId="LiveId" clId="{3190C4CE-1F7A-4CEA-B6FD-2137FE951A12}" dt="2025-07-05T16:23:49.234" v="1321" actId="14100"/>
          <ac:cxnSpMkLst>
            <pc:docMk/>
            <pc:sldMk cId="2589056360" sldId="270"/>
            <ac:cxnSpMk id="26" creationId="{9409263C-9770-E682-3CA3-4F28BCB4C337}"/>
          </ac:cxnSpMkLst>
        </pc:cxnChg>
        <pc:cxnChg chg="add mod">
          <ac:chgData name="博凱 徐" userId="c4d03fb11c058969" providerId="LiveId" clId="{3190C4CE-1F7A-4CEA-B6FD-2137FE951A12}" dt="2025-07-05T16:23:58.054" v="1324" actId="14100"/>
          <ac:cxnSpMkLst>
            <pc:docMk/>
            <pc:sldMk cId="2589056360" sldId="270"/>
            <ac:cxnSpMk id="28" creationId="{5A1003E2-A4E5-5B7D-1B02-BF9A3E2B05DA}"/>
          </ac:cxnSpMkLst>
        </pc:cxnChg>
      </pc:sldChg>
      <pc:sldChg chg="addSp delSp modSp add mod modTransition">
        <pc:chgData name="博凱 徐" userId="c4d03fb11c058969" providerId="LiveId" clId="{3190C4CE-1F7A-4CEA-B6FD-2137FE951A12}" dt="2025-07-21T13:12:17.448" v="11227" actId="207"/>
        <pc:sldMkLst>
          <pc:docMk/>
          <pc:sldMk cId="779379713" sldId="271"/>
        </pc:sldMkLst>
        <pc:spChg chg="mod">
          <ac:chgData name="博凱 徐" userId="c4d03fb11c058969" providerId="LiveId" clId="{3190C4CE-1F7A-4CEA-B6FD-2137FE951A12}" dt="2025-07-21T13:12:17.448" v="11227" actId="207"/>
          <ac:spMkLst>
            <pc:docMk/>
            <pc:sldMk cId="779379713" sldId="271"/>
            <ac:spMk id="6" creationId="{940C911F-9F8E-9208-3979-0447206A1F54}"/>
          </ac:spMkLst>
        </pc:spChg>
        <pc:picChg chg="add mod">
          <ac:chgData name="博凱 徐" userId="c4d03fb11c058969" providerId="LiveId" clId="{3190C4CE-1F7A-4CEA-B6FD-2137FE951A12}" dt="2025-07-05T17:06:18.095" v="1943" actId="1076"/>
          <ac:picMkLst>
            <pc:docMk/>
            <pc:sldMk cId="779379713" sldId="271"/>
            <ac:picMk id="5" creationId="{3B24F0A9-3D00-6AE2-EEDC-FE6532FB5D3D}"/>
          </ac:picMkLst>
        </pc:picChg>
        <pc:picChg chg="add mod">
          <ac:chgData name="博凱 徐" userId="c4d03fb11c058969" providerId="LiveId" clId="{3190C4CE-1F7A-4CEA-B6FD-2137FE951A12}" dt="2025-07-05T17:06:36.663" v="1946" actId="14100"/>
          <ac:picMkLst>
            <pc:docMk/>
            <pc:sldMk cId="779379713" sldId="271"/>
            <ac:picMk id="8" creationId="{64976FFD-61FB-C387-865A-64E639FA90F3}"/>
          </ac:picMkLst>
        </pc:picChg>
      </pc:sldChg>
      <pc:sldChg chg="addSp delSp modSp new mod modTransition">
        <pc:chgData name="博凱 徐" userId="c4d03fb11c058969" providerId="LiveId" clId="{3190C4CE-1F7A-4CEA-B6FD-2137FE951A12}" dt="2025-07-16T08:49:10.581" v="8476"/>
        <pc:sldMkLst>
          <pc:docMk/>
          <pc:sldMk cId="1629325511" sldId="272"/>
        </pc:sldMkLst>
        <pc:spChg chg="add mod">
          <ac:chgData name="博凱 徐" userId="c4d03fb11c058969" providerId="LiveId" clId="{3190C4CE-1F7A-4CEA-B6FD-2137FE951A12}" dt="2025-07-06T03:40:52.023" v="3856" actId="20577"/>
          <ac:spMkLst>
            <pc:docMk/>
            <pc:sldMk cId="1629325511" sldId="272"/>
            <ac:spMk id="4" creationId="{92F25607-889F-3A26-7DAE-72E33851EC23}"/>
          </ac:spMkLst>
        </pc:spChg>
      </pc:sldChg>
      <pc:sldChg chg="addSp delSp modSp add mod modTransition">
        <pc:chgData name="博凱 徐" userId="c4d03fb11c058969" providerId="LiveId" clId="{3190C4CE-1F7A-4CEA-B6FD-2137FE951A12}" dt="2025-07-22T08:32:23.473" v="11767" actId="20577"/>
        <pc:sldMkLst>
          <pc:docMk/>
          <pc:sldMk cId="1212265340" sldId="273"/>
        </pc:sldMkLst>
        <pc:spChg chg="add mod">
          <ac:chgData name="博凱 徐" userId="c4d03fb11c058969" providerId="LiveId" clId="{3190C4CE-1F7A-4CEA-B6FD-2137FE951A12}" dt="2025-07-05T18:41:19.634" v="2722" actId="14100"/>
          <ac:spMkLst>
            <pc:docMk/>
            <pc:sldMk cId="1212265340" sldId="273"/>
            <ac:spMk id="4" creationId="{69072398-51BF-60ED-40A9-1C10511736F9}"/>
          </ac:spMkLst>
        </pc:spChg>
        <pc:spChg chg="mod">
          <ac:chgData name="博凱 徐" userId="c4d03fb11c058969" providerId="LiveId" clId="{3190C4CE-1F7A-4CEA-B6FD-2137FE951A12}" dt="2025-07-22T08:32:23.473" v="11767" actId="20577"/>
          <ac:spMkLst>
            <pc:docMk/>
            <pc:sldMk cId="1212265340" sldId="273"/>
            <ac:spMk id="6" creationId="{061A5893-A780-0327-FE6D-9FF144502560}"/>
          </ac:spMkLst>
        </pc:spChg>
        <pc:spChg chg="add mod">
          <ac:chgData name="博凱 徐" userId="c4d03fb11c058969" providerId="LiveId" clId="{3190C4CE-1F7A-4CEA-B6FD-2137FE951A12}" dt="2025-07-22T08:07:06.556" v="11448" actId="14100"/>
          <ac:spMkLst>
            <pc:docMk/>
            <pc:sldMk cId="1212265340" sldId="273"/>
            <ac:spMk id="8" creationId="{7C3F85F4-5A4C-1DF4-321C-BAA02E9F687D}"/>
          </ac:spMkLst>
        </pc:spChg>
        <pc:spChg chg="add mod">
          <ac:chgData name="博凱 徐" userId="c4d03fb11c058969" providerId="LiveId" clId="{3190C4CE-1F7A-4CEA-B6FD-2137FE951A12}" dt="2025-07-22T08:07:20.935" v="11471" actId="14100"/>
          <ac:spMkLst>
            <pc:docMk/>
            <pc:sldMk cId="1212265340" sldId="273"/>
            <ac:spMk id="9" creationId="{A79D51EC-C3E6-E6E6-220A-CB1CC27A2255}"/>
          </ac:spMkLst>
        </pc:spChg>
        <pc:spChg chg="add mod">
          <ac:chgData name="博凱 徐" userId="c4d03fb11c058969" providerId="LiveId" clId="{3190C4CE-1F7A-4CEA-B6FD-2137FE951A12}" dt="2025-07-19T15:18:26.751" v="8813" actId="1076"/>
          <ac:spMkLst>
            <pc:docMk/>
            <pc:sldMk cId="1212265340" sldId="273"/>
            <ac:spMk id="33" creationId="{9A3AD6C2-CFAB-46D3-32F1-3C4115516B92}"/>
          </ac:spMkLst>
        </pc:spChg>
        <pc:spChg chg="add mod">
          <ac:chgData name="博凱 徐" userId="c4d03fb11c058969" providerId="LiveId" clId="{3190C4CE-1F7A-4CEA-B6FD-2137FE951A12}" dt="2025-07-19T15:18:29.424" v="8814" actId="1076"/>
          <ac:spMkLst>
            <pc:docMk/>
            <pc:sldMk cId="1212265340" sldId="273"/>
            <ac:spMk id="34" creationId="{EC1CB247-7DC8-20BB-0338-2A8246418106}"/>
          </ac:spMkLst>
        </pc:spChg>
        <pc:picChg chg="add mod">
          <ac:chgData name="博凱 徐" userId="c4d03fb11c058969" providerId="LiveId" clId="{3190C4CE-1F7A-4CEA-B6FD-2137FE951A12}" dt="2025-07-05T18:39:55.386" v="2706" actId="14100"/>
          <ac:picMkLst>
            <pc:docMk/>
            <pc:sldMk cId="1212265340" sldId="273"/>
            <ac:picMk id="10" creationId="{9ABA9E8A-D72D-FECD-3B97-23E4BA8B1FDD}"/>
          </ac:picMkLst>
        </pc:picChg>
        <pc:picChg chg="add mod">
          <ac:chgData name="博凱 徐" userId="c4d03fb11c058969" providerId="LiveId" clId="{3190C4CE-1F7A-4CEA-B6FD-2137FE951A12}" dt="2025-07-05T18:40:15.095" v="2710" actId="1076"/>
          <ac:picMkLst>
            <pc:docMk/>
            <pc:sldMk cId="1212265340" sldId="273"/>
            <ac:picMk id="12" creationId="{2CDA15D8-874C-5CAE-4805-EED293F53616}"/>
          </ac:picMkLst>
        </pc:picChg>
        <pc:picChg chg="add mod">
          <ac:chgData name="博凱 徐" userId="c4d03fb11c058969" providerId="LiveId" clId="{3190C4CE-1F7A-4CEA-B6FD-2137FE951A12}" dt="2025-07-05T18:40:58.392" v="2720" actId="1076"/>
          <ac:picMkLst>
            <pc:docMk/>
            <pc:sldMk cId="1212265340" sldId="273"/>
            <ac:picMk id="14" creationId="{3E74065E-EA6C-64E3-ED28-9953020EE25A}"/>
          </ac:picMkLst>
        </pc:picChg>
        <pc:cxnChg chg="add mod">
          <ac:chgData name="博凱 徐" userId="c4d03fb11c058969" providerId="LiveId" clId="{3190C4CE-1F7A-4CEA-B6FD-2137FE951A12}" dt="2025-07-19T15:12:45.522" v="8672" actId="208"/>
          <ac:cxnSpMkLst>
            <pc:docMk/>
            <pc:sldMk cId="1212265340" sldId="273"/>
            <ac:cxnSpMk id="5" creationId="{E82A855D-6EC3-B2B0-B423-982F4F821E43}"/>
          </ac:cxnSpMkLst>
        </pc:cxnChg>
        <pc:cxnChg chg="add mod">
          <ac:chgData name="博凱 徐" userId="c4d03fb11c058969" providerId="LiveId" clId="{3190C4CE-1F7A-4CEA-B6FD-2137FE951A12}" dt="2025-07-19T15:12:50.347" v="8674" actId="1076"/>
          <ac:cxnSpMkLst>
            <pc:docMk/>
            <pc:sldMk cId="1212265340" sldId="273"/>
            <ac:cxnSpMk id="7" creationId="{BE46C035-7186-3C40-A6BE-21AE6A061BEE}"/>
          </ac:cxnSpMkLst>
        </pc:cxnChg>
        <pc:cxnChg chg="add mod">
          <ac:chgData name="博凱 徐" userId="c4d03fb11c058969" providerId="LiveId" clId="{3190C4CE-1F7A-4CEA-B6FD-2137FE951A12}" dt="2025-07-19T15:17:24.182" v="8762" actId="1076"/>
          <ac:cxnSpMkLst>
            <pc:docMk/>
            <pc:sldMk cId="1212265340" sldId="273"/>
            <ac:cxnSpMk id="32" creationId="{413EE81D-40DC-65A4-85A3-6FFAF8B9598B}"/>
          </ac:cxnSpMkLst>
        </pc:cxnChg>
        <pc:cxnChg chg="add mod">
          <ac:chgData name="博凱 徐" userId="c4d03fb11c058969" providerId="LiveId" clId="{3190C4CE-1F7A-4CEA-B6FD-2137FE951A12}" dt="2025-07-19T15:17:49.814" v="8788" actId="1076"/>
          <ac:cxnSpMkLst>
            <pc:docMk/>
            <pc:sldMk cId="1212265340" sldId="273"/>
            <ac:cxnSpMk id="35" creationId="{24BA8A3B-1A5C-9A05-8697-07116AF23A63}"/>
          </ac:cxnSpMkLst>
        </pc:cxnChg>
      </pc:sldChg>
      <pc:sldChg chg="addSp delSp modSp add mod modTransition">
        <pc:chgData name="博凱 徐" userId="c4d03fb11c058969" providerId="LiveId" clId="{3190C4CE-1F7A-4CEA-B6FD-2137FE951A12}" dt="2025-07-22T08:35:49.717" v="11826"/>
        <pc:sldMkLst>
          <pc:docMk/>
          <pc:sldMk cId="937139100" sldId="274"/>
        </pc:sldMkLst>
        <pc:spChg chg="del mod">
          <ac:chgData name="博凱 徐" userId="c4d03fb11c058969" providerId="LiveId" clId="{3190C4CE-1F7A-4CEA-B6FD-2137FE951A12}" dt="2025-07-22T08:10:19.450" v="11476" actId="478"/>
          <ac:spMkLst>
            <pc:docMk/>
            <pc:sldMk cId="937139100" sldId="274"/>
            <ac:spMk id="4" creationId="{9644E150-1A5D-B812-E355-ABC7BC7C52F1}"/>
          </ac:spMkLst>
        </pc:spChg>
        <pc:spChg chg="mod">
          <ac:chgData name="博凱 徐" userId="c4d03fb11c058969" providerId="LiveId" clId="{3190C4CE-1F7A-4CEA-B6FD-2137FE951A12}" dt="2025-07-22T08:35:49.717" v="11826"/>
          <ac:spMkLst>
            <pc:docMk/>
            <pc:sldMk cId="937139100" sldId="274"/>
            <ac:spMk id="6" creationId="{C7AFC201-6093-1815-C7F1-20B03BA48200}"/>
          </ac:spMkLst>
        </pc:spChg>
        <pc:picChg chg="add del mod">
          <ac:chgData name="博凱 徐" userId="c4d03fb11c058969" providerId="LiveId" clId="{3190C4CE-1F7A-4CEA-B6FD-2137FE951A12}" dt="2025-07-22T08:10:10.073" v="11472" actId="478"/>
          <ac:picMkLst>
            <pc:docMk/>
            <pc:sldMk cId="937139100" sldId="274"/>
            <ac:picMk id="5" creationId="{527EA9C7-7D3E-8284-926B-F44E05F2427F}"/>
          </ac:picMkLst>
        </pc:picChg>
        <pc:picChg chg="add mod">
          <ac:chgData name="博凱 徐" userId="c4d03fb11c058969" providerId="LiveId" clId="{3190C4CE-1F7A-4CEA-B6FD-2137FE951A12}" dt="2025-07-22T08:23:37.514" v="11577" actId="1076"/>
          <ac:picMkLst>
            <pc:docMk/>
            <pc:sldMk cId="937139100" sldId="274"/>
            <ac:picMk id="7" creationId="{B2B12121-D9BC-196A-96B6-515687B06F14}"/>
          </ac:picMkLst>
        </pc:picChg>
        <pc:picChg chg="add mod">
          <ac:chgData name="博凱 徐" userId="c4d03fb11c058969" providerId="LiveId" clId="{3190C4CE-1F7A-4CEA-B6FD-2137FE951A12}" dt="2025-07-22T08:23:43.026" v="11578" actId="1076"/>
          <ac:picMkLst>
            <pc:docMk/>
            <pc:sldMk cId="937139100" sldId="274"/>
            <ac:picMk id="9" creationId="{DA7BE10D-877C-44D2-A449-AAFC8AF45E9E}"/>
          </ac:picMkLst>
        </pc:picChg>
      </pc:sldChg>
      <pc:sldChg chg="addSp delSp modSp add mod modTransition">
        <pc:chgData name="博凱 徐" userId="c4d03fb11c058969" providerId="LiveId" clId="{3190C4CE-1F7A-4CEA-B6FD-2137FE951A12}" dt="2025-07-16T09:00:31.505" v="8506" actId="207"/>
        <pc:sldMkLst>
          <pc:docMk/>
          <pc:sldMk cId="298354540" sldId="275"/>
        </pc:sldMkLst>
        <pc:spChg chg="add mod">
          <ac:chgData name="博凱 徐" userId="c4d03fb11c058969" providerId="LiveId" clId="{3190C4CE-1F7A-4CEA-B6FD-2137FE951A12}" dt="2025-07-16T09:00:31.505" v="8506" actId="207"/>
          <ac:spMkLst>
            <pc:docMk/>
            <pc:sldMk cId="298354540" sldId="275"/>
            <ac:spMk id="2" creationId="{44B0C176-14DB-B6FC-AEE7-48B520C9C449}"/>
          </ac:spMkLst>
        </pc:spChg>
        <pc:spChg chg="mod">
          <ac:chgData name="博凱 徐" userId="c4d03fb11c058969" providerId="LiveId" clId="{3190C4CE-1F7A-4CEA-B6FD-2137FE951A12}" dt="2025-07-06T04:29:06.392" v="4932" actId="207"/>
          <ac:spMkLst>
            <pc:docMk/>
            <pc:sldMk cId="298354540" sldId="275"/>
            <ac:spMk id="4" creationId="{57EF79E4-DEAE-AC9A-99D8-628CFE31B0F3}"/>
          </ac:spMkLst>
        </pc:spChg>
        <pc:spChg chg="mod">
          <ac:chgData name="博凱 徐" userId="c4d03fb11c058969" providerId="LiveId" clId="{3190C4CE-1F7A-4CEA-B6FD-2137FE951A12}" dt="2025-07-06T04:28:57.151" v="4931" actId="207"/>
          <ac:spMkLst>
            <pc:docMk/>
            <pc:sldMk cId="298354540" sldId="275"/>
            <ac:spMk id="6" creationId="{1EA2933F-85F1-EE31-4E1C-451AD1669132}"/>
          </ac:spMkLst>
        </pc:spChg>
        <pc:picChg chg="add mod">
          <ac:chgData name="博凱 徐" userId="c4d03fb11c058969" providerId="LiveId" clId="{3190C4CE-1F7A-4CEA-B6FD-2137FE951A12}" dt="2025-07-06T03:44:12.511" v="3867" actId="1076"/>
          <ac:picMkLst>
            <pc:docMk/>
            <pc:sldMk cId="298354540" sldId="275"/>
            <ac:picMk id="8" creationId="{0887CE08-781D-2582-74E1-34F2C71D73D4}"/>
          </ac:picMkLst>
        </pc:picChg>
        <pc:picChg chg="add mod">
          <ac:chgData name="博凱 徐" userId="c4d03fb11c058969" providerId="LiveId" clId="{3190C4CE-1F7A-4CEA-B6FD-2137FE951A12}" dt="2025-07-06T03:44:59.575" v="3876" actId="14100"/>
          <ac:picMkLst>
            <pc:docMk/>
            <pc:sldMk cId="298354540" sldId="275"/>
            <ac:picMk id="12" creationId="{CD01240F-0BC4-A695-B92E-96185D9E8FB8}"/>
          </ac:picMkLst>
        </pc:picChg>
        <pc:picChg chg="add mod">
          <ac:chgData name="博凱 徐" userId="c4d03fb11c058969" providerId="LiveId" clId="{3190C4CE-1F7A-4CEA-B6FD-2137FE951A12}" dt="2025-07-06T03:45:22.719" v="3883" actId="14100"/>
          <ac:picMkLst>
            <pc:docMk/>
            <pc:sldMk cId="298354540" sldId="275"/>
            <ac:picMk id="15" creationId="{48667C3C-5C22-A92A-79D4-5F0D2A93A7D9}"/>
          </ac:picMkLst>
        </pc:picChg>
        <pc:picChg chg="add mod">
          <ac:chgData name="博凱 徐" userId="c4d03fb11c058969" providerId="LiveId" clId="{3190C4CE-1F7A-4CEA-B6FD-2137FE951A12}" dt="2025-07-06T03:45:45.108" v="3889" actId="14100"/>
          <ac:picMkLst>
            <pc:docMk/>
            <pc:sldMk cId="298354540" sldId="275"/>
            <ac:picMk id="18" creationId="{DA859813-7B75-AEEA-F453-B8C8F7E3EFA2}"/>
          </ac:picMkLst>
        </pc:picChg>
        <pc:cxnChg chg="add mod">
          <ac:chgData name="博凱 徐" userId="c4d03fb11c058969" providerId="LiveId" clId="{3190C4CE-1F7A-4CEA-B6FD-2137FE951A12}" dt="2025-07-06T03:44:33.136" v="3870" actId="14100"/>
          <ac:cxnSpMkLst>
            <pc:docMk/>
            <pc:sldMk cId="298354540" sldId="275"/>
            <ac:cxnSpMk id="9" creationId="{3705DC90-83EC-B1B9-B675-441B1ECD72F4}"/>
          </ac:cxnSpMkLst>
        </pc:cxnChg>
        <pc:cxnChg chg="add mod">
          <ac:chgData name="博凱 徐" userId="c4d03fb11c058969" providerId="LiveId" clId="{3190C4CE-1F7A-4CEA-B6FD-2137FE951A12}" dt="2025-07-06T03:45:07.225" v="3878" actId="1076"/>
          <ac:cxnSpMkLst>
            <pc:docMk/>
            <pc:sldMk cId="298354540" sldId="275"/>
            <ac:cxnSpMk id="13" creationId="{5DA0FF9E-2423-1ECC-170E-A622DEAECE45}"/>
          </ac:cxnSpMkLst>
        </pc:cxnChg>
        <pc:cxnChg chg="add mod">
          <ac:chgData name="博凱 徐" userId="c4d03fb11c058969" providerId="LiveId" clId="{3190C4CE-1F7A-4CEA-B6FD-2137FE951A12}" dt="2025-07-06T04:28:48.047" v="4930" actId="14100"/>
          <ac:cxnSpMkLst>
            <pc:docMk/>
            <pc:sldMk cId="298354540" sldId="275"/>
            <ac:cxnSpMk id="16" creationId="{6BE38202-B778-278F-9BDE-7F34C85EA676}"/>
          </ac:cxnSpMkLst>
        </pc:cxnChg>
      </pc:sldChg>
      <pc:sldChg chg="addSp delSp modSp add mod modTransition">
        <pc:chgData name="博凱 徐" userId="c4d03fb11c058969" providerId="LiveId" clId="{3190C4CE-1F7A-4CEA-B6FD-2137FE951A12}" dt="2025-07-21T13:19:33.835" v="11303" actId="20577"/>
        <pc:sldMkLst>
          <pc:docMk/>
          <pc:sldMk cId="38602873" sldId="276"/>
        </pc:sldMkLst>
        <pc:spChg chg="mod">
          <ac:chgData name="博凱 徐" userId="c4d03fb11c058969" providerId="LiveId" clId="{3190C4CE-1F7A-4CEA-B6FD-2137FE951A12}" dt="2025-07-21T13:19:33.835" v="11303" actId="20577"/>
          <ac:spMkLst>
            <pc:docMk/>
            <pc:sldMk cId="38602873" sldId="276"/>
            <ac:spMk id="6" creationId="{790CD66A-BD93-A149-CCD5-8E08A9873B5F}"/>
          </ac:spMkLst>
        </pc:spChg>
      </pc:sldChg>
      <pc:sldChg chg="addSp delSp modSp add mod ord modTransition">
        <pc:chgData name="博凱 徐" userId="c4d03fb11c058969" providerId="LiveId" clId="{3190C4CE-1F7A-4CEA-B6FD-2137FE951A12}" dt="2025-07-22T09:07:47.545" v="11832" actId="20577"/>
        <pc:sldMkLst>
          <pc:docMk/>
          <pc:sldMk cId="492677019" sldId="277"/>
        </pc:sldMkLst>
        <pc:spChg chg="mod">
          <ac:chgData name="博凱 徐" userId="c4d03fb11c058969" providerId="LiveId" clId="{3190C4CE-1F7A-4CEA-B6FD-2137FE951A12}" dt="2025-07-20T09:09:10.085" v="10815" actId="207"/>
          <ac:spMkLst>
            <pc:docMk/>
            <pc:sldMk cId="492677019" sldId="277"/>
            <ac:spMk id="2" creationId="{9005411A-C34D-B5D6-E8A3-B28BF9BA291A}"/>
          </ac:spMkLst>
        </pc:spChg>
        <pc:spChg chg="mod">
          <ac:chgData name="博凱 徐" userId="c4d03fb11c058969" providerId="LiveId" clId="{3190C4CE-1F7A-4CEA-B6FD-2137FE951A12}" dt="2025-07-22T09:07:47.545" v="11832" actId="20577"/>
          <ac:spMkLst>
            <pc:docMk/>
            <pc:sldMk cId="492677019" sldId="277"/>
            <ac:spMk id="4" creationId="{257DF035-38B7-533C-589F-FE7EDD592E04}"/>
          </ac:spMkLst>
        </pc:spChg>
        <pc:spChg chg="mod">
          <ac:chgData name="博凱 徐" userId="c4d03fb11c058969" providerId="LiveId" clId="{3190C4CE-1F7A-4CEA-B6FD-2137FE951A12}" dt="2025-07-22T09:07:43.983" v="11830" actId="20577"/>
          <ac:spMkLst>
            <pc:docMk/>
            <pc:sldMk cId="492677019" sldId="277"/>
            <ac:spMk id="8" creationId="{53ECAE08-85BC-083A-0000-DE6801F004FA}"/>
          </ac:spMkLst>
        </pc:spChg>
        <pc:picChg chg="add mod">
          <ac:chgData name="博凱 徐" userId="c4d03fb11c058969" providerId="LiveId" clId="{3190C4CE-1F7A-4CEA-B6FD-2137FE951A12}" dt="2025-07-20T09:36:54.366" v="10910" actId="1076"/>
          <ac:picMkLst>
            <pc:docMk/>
            <pc:sldMk cId="492677019" sldId="277"/>
            <ac:picMk id="6" creationId="{0A10033A-57DF-F989-79D1-6CCA756507F5}"/>
          </ac:picMkLst>
        </pc:picChg>
        <pc:picChg chg="add mod">
          <ac:chgData name="博凱 徐" userId="c4d03fb11c058969" providerId="LiveId" clId="{3190C4CE-1F7A-4CEA-B6FD-2137FE951A12}" dt="2025-07-20T09:28:38.985" v="10827" actId="1076"/>
          <ac:picMkLst>
            <pc:docMk/>
            <pc:sldMk cId="492677019" sldId="277"/>
            <ac:picMk id="11" creationId="{AF51E5D0-B429-EB77-5669-45424E819ABF}"/>
          </ac:picMkLst>
        </pc:picChg>
        <pc:inkChg chg="add">
          <ac:chgData name="博凱 徐" userId="c4d03fb11c058969" providerId="LiveId" clId="{3190C4CE-1F7A-4CEA-B6FD-2137FE951A12}" dt="2025-07-20T09:31:45.810" v="10862" actId="9405"/>
          <ac:inkMkLst>
            <pc:docMk/>
            <pc:sldMk cId="492677019" sldId="277"/>
            <ac:inkMk id="14" creationId="{16F1DB4B-203A-077B-14FC-20757DBF67F5}"/>
          </ac:inkMkLst>
        </pc:inkChg>
      </pc:sldChg>
      <pc:sldChg chg="addSp delSp modSp add mod modTransition">
        <pc:chgData name="博凱 徐" userId="c4d03fb11c058969" providerId="LiveId" clId="{3190C4CE-1F7A-4CEA-B6FD-2137FE951A12}" dt="2025-07-19T16:05:00.333" v="9029" actId="20577"/>
        <pc:sldMkLst>
          <pc:docMk/>
          <pc:sldMk cId="2391779297" sldId="278"/>
        </pc:sldMkLst>
        <pc:spChg chg="mod">
          <ac:chgData name="博凱 徐" userId="c4d03fb11c058969" providerId="LiveId" clId="{3190C4CE-1F7A-4CEA-B6FD-2137FE951A12}" dt="2025-07-06T07:17:45.698" v="7305" actId="207"/>
          <ac:spMkLst>
            <pc:docMk/>
            <pc:sldMk cId="2391779297" sldId="278"/>
            <ac:spMk id="2" creationId="{B67004EA-CB28-4505-C13E-0C9B3BFAE35D}"/>
          </ac:spMkLst>
        </pc:spChg>
        <pc:spChg chg="add mod">
          <ac:chgData name="博凱 徐" userId="c4d03fb11c058969" providerId="LiveId" clId="{3190C4CE-1F7A-4CEA-B6FD-2137FE951A12}" dt="2025-07-06T07:17:49.330" v="7306" actId="207"/>
          <ac:spMkLst>
            <pc:docMk/>
            <pc:sldMk cId="2391779297" sldId="278"/>
            <ac:spMk id="7" creationId="{DC484042-4B61-A535-8884-C8608D7248A6}"/>
          </ac:spMkLst>
        </pc:spChg>
        <pc:spChg chg="add mod">
          <ac:chgData name="博凱 徐" userId="c4d03fb11c058969" providerId="LiveId" clId="{3190C4CE-1F7A-4CEA-B6FD-2137FE951A12}" dt="2025-07-19T16:05:00.333" v="9029" actId="20577"/>
          <ac:spMkLst>
            <pc:docMk/>
            <pc:sldMk cId="2391779297" sldId="278"/>
            <ac:spMk id="12" creationId="{AC11453E-5CF5-0D0B-1B54-8C493813C832}"/>
          </ac:spMkLst>
        </pc:spChg>
        <pc:picChg chg="add mod">
          <ac:chgData name="博凱 徐" userId="c4d03fb11c058969" providerId="LiveId" clId="{3190C4CE-1F7A-4CEA-B6FD-2137FE951A12}" dt="2025-07-06T06:04:30.889" v="5478" actId="1076"/>
          <ac:picMkLst>
            <pc:docMk/>
            <pc:sldMk cId="2391779297" sldId="278"/>
            <ac:picMk id="6" creationId="{15E689A5-E44D-2604-6EC2-A28B7D2BC3DE}"/>
          </ac:picMkLst>
        </pc:picChg>
        <pc:picChg chg="add mod">
          <ac:chgData name="博凱 徐" userId="c4d03fb11c058969" providerId="LiveId" clId="{3190C4CE-1F7A-4CEA-B6FD-2137FE951A12}" dt="2025-07-06T06:16:49.026" v="5681" actId="1076"/>
          <ac:picMkLst>
            <pc:docMk/>
            <pc:sldMk cId="2391779297" sldId="278"/>
            <ac:picMk id="10" creationId="{B3F58FA5-0760-43E0-0627-F631D34AABB6}"/>
          </ac:picMkLst>
        </pc:picChg>
      </pc:sldChg>
      <pc:sldChg chg="addSp delSp modSp add mod modTransition">
        <pc:chgData name="博凱 徐" userId="c4d03fb11c058969" providerId="LiveId" clId="{3190C4CE-1F7A-4CEA-B6FD-2137FE951A12}" dt="2025-07-22T09:48:34.265" v="11912" actId="207"/>
        <pc:sldMkLst>
          <pc:docMk/>
          <pc:sldMk cId="4243423186" sldId="279"/>
        </pc:sldMkLst>
        <pc:spChg chg="mod">
          <ac:chgData name="博凱 徐" userId="c4d03fb11c058969" providerId="LiveId" clId="{3190C4CE-1F7A-4CEA-B6FD-2137FE951A12}" dt="2025-07-06T07:17:35.901" v="7303" actId="207"/>
          <ac:spMkLst>
            <pc:docMk/>
            <pc:sldMk cId="4243423186" sldId="279"/>
            <ac:spMk id="2" creationId="{E83D05B7-D23A-AA8B-E7B8-9DFB8C9E7092}"/>
          </ac:spMkLst>
        </pc:spChg>
        <pc:spChg chg="add mod">
          <ac:chgData name="博凱 徐" userId="c4d03fb11c058969" providerId="LiveId" clId="{3190C4CE-1F7A-4CEA-B6FD-2137FE951A12}" dt="2025-07-22T09:48:34.265" v="11912" actId="207"/>
          <ac:spMkLst>
            <pc:docMk/>
            <pc:sldMk cId="4243423186" sldId="279"/>
            <ac:spMk id="8" creationId="{ADD4744C-86AD-777D-04C2-5264835DFC7F}"/>
          </ac:spMkLst>
        </pc:spChg>
        <pc:spChg chg="add mod">
          <ac:chgData name="博凱 徐" userId="c4d03fb11c058969" providerId="LiveId" clId="{3190C4CE-1F7A-4CEA-B6FD-2137FE951A12}" dt="2025-07-06T07:17:41.142" v="7304" actId="207"/>
          <ac:spMkLst>
            <pc:docMk/>
            <pc:sldMk cId="4243423186" sldId="279"/>
            <ac:spMk id="9" creationId="{3D140CF1-5841-4E0B-3743-677EC64BBB31}"/>
          </ac:spMkLst>
        </pc:spChg>
        <pc:picChg chg="add mod">
          <ac:chgData name="博凱 徐" userId="c4d03fb11c058969" providerId="LiveId" clId="{3190C4CE-1F7A-4CEA-B6FD-2137FE951A12}" dt="2025-07-06T06:55:07.699" v="6627" actId="1076"/>
          <ac:picMkLst>
            <pc:docMk/>
            <pc:sldMk cId="4243423186" sldId="279"/>
            <ac:picMk id="5" creationId="{133B0AA0-72EC-C8F3-81EA-BC89038789F1}"/>
          </ac:picMkLst>
        </pc:picChg>
      </pc:sldChg>
      <pc:sldChg chg="addSp delSp modSp add mod modTransition">
        <pc:chgData name="博凱 徐" userId="c4d03fb11c058969" providerId="LiveId" clId="{3190C4CE-1F7A-4CEA-B6FD-2137FE951A12}" dt="2025-07-21T13:36:54.569" v="11381" actId="1076"/>
        <pc:sldMkLst>
          <pc:docMk/>
          <pc:sldMk cId="2899730269" sldId="280"/>
        </pc:sldMkLst>
        <pc:spChg chg="add mod">
          <ac:chgData name="博凱 徐" userId="c4d03fb11c058969" providerId="LiveId" clId="{3190C4CE-1F7A-4CEA-B6FD-2137FE951A12}" dt="2025-07-19T16:18:42.412" v="9180" actId="1076"/>
          <ac:spMkLst>
            <pc:docMk/>
            <pc:sldMk cId="2899730269" sldId="280"/>
            <ac:spMk id="2" creationId="{7FB05905-4A4F-803E-B828-D00846EB8845}"/>
          </ac:spMkLst>
        </pc:spChg>
        <pc:spChg chg="add mod">
          <ac:chgData name="博凱 徐" userId="c4d03fb11c058969" providerId="LiveId" clId="{3190C4CE-1F7A-4CEA-B6FD-2137FE951A12}" dt="2025-07-06T07:17:30.200" v="7302" actId="207"/>
          <ac:spMkLst>
            <pc:docMk/>
            <pc:sldMk cId="2899730269" sldId="280"/>
            <ac:spMk id="7" creationId="{F9B45A82-ADC5-8445-ED62-F43A1A793B1F}"/>
          </ac:spMkLst>
        </pc:spChg>
        <pc:spChg chg="mod">
          <ac:chgData name="博凱 徐" userId="c4d03fb11c058969" providerId="LiveId" clId="{3190C4CE-1F7A-4CEA-B6FD-2137FE951A12}" dt="2025-07-19T16:27:58.093" v="9295" actId="207"/>
          <ac:spMkLst>
            <pc:docMk/>
            <pc:sldMk cId="2899730269" sldId="280"/>
            <ac:spMk id="8" creationId="{2F334FF3-5C8E-CD64-CEC1-59033F8047B4}"/>
          </ac:spMkLst>
        </pc:spChg>
        <pc:spChg chg="add mod">
          <ac:chgData name="博凱 徐" userId="c4d03fb11c058969" providerId="LiveId" clId="{3190C4CE-1F7A-4CEA-B6FD-2137FE951A12}" dt="2025-07-06T07:17:27.476" v="7301" actId="207"/>
          <ac:spMkLst>
            <pc:docMk/>
            <pc:sldMk cId="2899730269" sldId="280"/>
            <ac:spMk id="9" creationId="{7C886353-D50A-D352-A95A-92937C6CAE6B}"/>
          </ac:spMkLst>
        </pc:spChg>
        <pc:spChg chg="add mod">
          <ac:chgData name="博凱 徐" userId="c4d03fb11c058969" providerId="LiveId" clId="{3190C4CE-1F7A-4CEA-B6FD-2137FE951A12}" dt="2025-07-21T13:36:54.569" v="11381" actId="1076"/>
          <ac:spMkLst>
            <pc:docMk/>
            <pc:sldMk cId="2899730269" sldId="280"/>
            <ac:spMk id="12" creationId="{C5E40BFB-A550-ADBB-9AB5-B864234A116B}"/>
          </ac:spMkLst>
        </pc:spChg>
        <pc:grpChg chg="mod">
          <ac:chgData name="博凱 徐" userId="c4d03fb11c058969" providerId="LiveId" clId="{3190C4CE-1F7A-4CEA-B6FD-2137FE951A12}" dt="2025-07-20T05:14:55.362" v="9615"/>
          <ac:grpSpMkLst>
            <pc:docMk/>
            <pc:sldMk cId="2899730269" sldId="280"/>
            <ac:grpSpMk id="20" creationId="{DCB75295-0AED-110A-5A26-3EFD03F1560E}"/>
          </ac:grpSpMkLst>
        </pc:grpChg>
        <pc:picChg chg="add mod">
          <ac:chgData name="博凱 徐" userId="c4d03fb11c058969" providerId="LiveId" clId="{3190C4CE-1F7A-4CEA-B6FD-2137FE951A12}" dt="2025-07-20T05:13:19.205" v="9593" actId="1076"/>
          <ac:picMkLst>
            <pc:docMk/>
            <pc:sldMk cId="2899730269" sldId="280"/>
            <ac:picMk id="4" creationId="{44B28141-D5DA-7D2B-A94E-4E4C78CF63C3}"/>
          </ac:picMkLst>
        </pc:picChg>
        <pc:picChg chg="add mod">
          <ac:chgData name="博凱 徐" userId="c4d03fb11c058969" providerId="LiveId" clId="{3190C4CE-1F7A-4CEA-B6FD-2137FE951A12}" dt="2025-07-06T06:56:53.824" v="6653" actId="1076"/>
          <ac:picMkLst>
            <pc:docMk/>
            <pc:sldMk cId="2899730269" sldId="280"/>
            <ac:picMk id="6" creationId="{178B6CFD-A930-1553-2322-BA6356656825}"/>
          </ac:picMkLst>
        </pc:picChg>
        <pc:picChg chg="add mod">
          <ac:chgData name="博凱 徐" userId="c4d03fb11c058969" providerId="LiveId" clId="{3190C4CE-1F7A-4CEA-B6FD-2137FE951A12}" dt="2025-07-19T16:16:17.629" v="9063" actId="14100"/>
          <ac:picMkLst>
            <pc:docMk/>
            <pc:sldMk cId="2899730269" sldId="280"/>
            <ac:picMk id="11" creationId="{5443F8C1-DC43-71DF-E3CA-959C4CE22950}"/>
          </ac:picMkLst>
        </pc:picChg>
        <pc:inkChg chg="add mod">
          <ac:chgData name="博凱 徐" userId="c4d03fb11c058969" providerId="LiveId" clId="{3190C4CE-1F7A-4CEA-B6FD-2137FE951A12}" dt="2025-07-20T05:14:55.362" v="9615"/>
          <ac:inkMkLst>
            <pc:docMk/>
            <pc:sldMk cId="2899730269" sldId="280"/>
            <ac:inkMk id="17" creationId="{4011D584-BCD6-400E-72CA-89ED29A6EBA0}"/>
          </ac:inkMkLst>
        </pc:inkChg>
        <pc:inkChg chg="add mod">
          <ac:chgData name="博凱 徐" userId="c4d03fb11c058969" providerId="LiveId" clId="{3190C4CE-1F7A-4CEA-B6FD-2137FE951A12}" dt="2025-07-20T05:14:55.362" v="9615"/>
          <ac:inkMkLst>
            <pc:docMk/>
            <pc:sldMk cId="2899730269" sldId="280"/>
            <ac:inkMk id="18" creationId="{EEDC7BC7-1D10-FC9A-2870-DF19C4615367}"/>
          </ac:inkMkLst>
        </pc:inkChg>
        <pc:inkChg chg="add mod">
          <ac:chgData name="博凱 徐" userId="c4d03fb11c058969" providerId="LiveId" clId="{3190C4CE-1F7A-4CEA-B6FD-2137FE951A12}" dt="2025-07-20T05:14:55.362" v="9615"/>
          <ac:inkMkLst>
            <pc:docMk/>
            <pc:sldMk cId="2899730269" sldId="280"/>
            <ac:inkMk id="19" creationId="{B108482F-D532-F83C-80BC-7F1E8121DA99}"/>
          </ac:inkMkLst>
        </pc:inkChg>
        <pc:inkChg chg="add">
          <ac:chgData name="博凱 徐" userId="c4d03fb11c058969" providerId="LiveId" clId="{3190C4CE-1F7A-4CEA-B6FD-2137FE951A12}" dt="2025-07-20T05:14:56.662" v="9616" actId="9405"/>
          <ac:inkMkLst>
            <pc:docMk/>
            <pc:sldMk cId="2899730269" sldId="280"/>
            <ac:inkMk id="21" creationId="{AA547D4E-E0A0-0615-D60A-8955249C1B89}"/>
          </ac:inkMkLst>
        </pc:inkChg>
        <pc:inkChg chg="add">
          <ac:chgData name="博凱 徐" userId="c4d03fb11c058969" providerId="LiveId" clId="{3190C4CE-1F7A-4CEA-B6FD-2137FE951A12}" dt="2025-07-20T05:14:58.542" v="9617" actId="9405"/>
          <ac:inkMkLst>
            <pc:docMk/>
            <pc:sldMk cId="2899730269" sldId="280"/>
            <ac:inkMk id="22" creationId="{A8E12988-78EA-6626-84F5-6342B2936925}"/>
          </ac:inkMkLst>
        </pc:inkChg>
        <pc:cxnChg chg="add mod">
          <ac:chgData name="博凱 徐" userId="c4d03fb11c058969" providerId="LiveId" clId="{3190C4CE-1F7A-4CEA-B6FD-2137FE951A12}" dt="2025-07-21T13:36:16.653" v="11319" actId="208"/>
          <ac:cxnSpMkLst>
            <pc:docMk/>
            <pc:sldMk cId="2899730269" sldId="280"/>
            <ac:cxnSpMk id="10" creationId="{F1999135-6289-DB41-8F9C-BA10E8ED2694}"/>
          </ac:cxnSpMkLst>
        </pc:cxnChg>
      </pc:sldChg>
      <pc:sldChg chg="modSp mod modTransition">
        <pc:chgData name="博凱 徐" userId="c4d03fb11c058969" providerId="LiveId" clId="{3190C4CE-1F7A-4CEA-B6FD-2137FE951A12}" dt="2025-07-22T12:41:36.185" v="12067" actId="207"/>
        <pc:sldMkLst>
          <pc:docMk/>
          <pc:sldMk cId="67737589" sldId="281"/>
        </pc:sldMkLst>
        <pc:spChg chg="mod">
          <ac:chgData name="博凱 徐" userId="c4d03fb11c058969" providerId="LiveId" clId="{3190C4CE-1F7A-4CEA-B6FD-2137FE951A12}" dt="2025-07-22T12:41:36.185" v="12067" actId="207"/>
          <ac:spMkLst>
            <pc:docMk/>
            <pc:sldMk cId="67737589" sldId="281"/>
            <ac:spMk id="6" creationId="{2A2EED6B-6615-F1A8-B1EA-E5E72902371E}"/>
          </ac:spMkLst>
        </pc:spChg>
      </pc:sldChg>
      <pc:sldChg chg="modSp mod modTransition">
        <pc:chgData name="博凱 徐" userId="c4d03fb11c058969" providerId="LiveId" clId="{3190C4CE-1F7A-4CEA-B6FD-2137FE951A12}" dt="2025-07-20T05:24:55.968" v="9629" actId="20577"/>
        <pc:sldMkLst>
          <pc:docMk/>
          <pc:sldMk cId="680792381" sldId="282"/>
        </pc:sldMkLst>
        <pc:spChg chg="mod">
          <ac:chgData name="博凱 徐" userId="c4d03fb11c058969" providerId="LiveId" clId="{3190C4CE-1F7A-4CEA-B6FD-2137FE951A12}" dt="2025-07-20T05:24:55.968" v="9629" actId="20577"/>
          <ac:spMkLst>
            <pc:docMk/>
            <pc:sldMk cId="680792381" sldId="282"/>
            <ac:spMk id="6" creationId="{AE383AF5-9FAC-479C-1279-D6977433CA76}"/>
          </ac:spMkLst>
        </pc:spChg>
      </pc:sldChg>
      <pc:sldChg chg="modSp mod modTransition">
        <pc:chgData name="博凱 徐" userId="c4d03fb11c058969" providerId="LiveId" clId="{3190C4CE-1F7A-4CEA-B6FD-2137FE951A12}" dt="2025-07-21T13:42:15.262" v="11383" actId="207"/>
        <pc:sldMkLst>
          <pc:docMk/>
          <pc:sldMk cId="530359806" sldId="283"/>
        </pc:sldMkLst>
        <pc:spChg chg="mod">
          <ac:chgData name="博凱 徐" userId="c4d03fb11c058969" providerId="LiveId" clId="{3190C4CE-1F7A-4CEA-B6FD-2137FE951A12}" dt="2025-07-21T13:42:15.262" v="11383" actId="207"/>
          <ac:spMkLst>
            <pc:docMk/>
            <pc:sldMk cId="530359806" sldId="283"/>
            <ac:spMk id="6" creationId="{42E9F75B-A98D-98DA-D76B-776EAEBC035A}"/>
          </ac:spMkLst>
        </pc:spChg>
      </pc:sldChg>
      <pc:sldChg chg="modTransition">
        <pc:chgData name="博凱 徐" userId="c4d03fb11c058969" providerId="LiveId" clId="{3190C4CE-1F7A-4CEA-B6FD-2137FE951A12}" dt="2025-07-16T08:49:10.581" v="8476"/>
        <pc:sldMkLst>
          <pc:docMk/>
          <pc:sldMk cId="1732184553" sldId="284"/>
        </pc:sldMkLst>
      </pc:sldChg>
      <pc:sldChg chg="addSp modSp mod ord modTransition">
        <pc:chgData name="博凱 徐" userId="c4d03fb11c058969" providerId="LiveId" clId="{3190C4CE-1F7A-4CEA-B6FD-2137FE951A12}" dt="2025-07-20T07:08:11.245" v="10184" actId="1076"/>
        <pc:sldMkLst>
          <pc:docMk/>
          <pc:sldMk cId="2034519412" sldId="286"/>
        </pc:sldMkLst>
        <pc:spChg chg="mod">
          <ac:chgData name="博凱 徐" userId="c4d03fb11c058969" providerId="LiveId" clId="{3190C4CE-1F7A-4CEA-B6FD-2137FE951A12}" dt="2025-07-20T05:59:46.692" v="9720" actId="20577"/>
          <ac:spMkLst>
            <pc:docMk/>
            <pc:sldMk cId="2034519412" sldId="286"/>
            <ac:spMk id="2" creationId="{F6386E0C-34FF-FC99-9B8E-947A478D68AA}"/>
          </ac:spMkLst>
        </pc:spChg>
        <pc:spChg chg="add mod">
          <ac:chgData name="博凱 徐" userId="c4d03fb11c058969" providerId="LiveId" clId="{3190C4CE-1F7A-4CEA-B6FD-2137FE951A12}" dt="2025-07-20T07:08:11.245" v="10184" actId="1076"/>
          <ac:spMkLst>
            <pc:docMk/>
            <pc:sldMk cId="2034519412" sldId="286"/>
            <ac:spMk id="4" creationId="{487A593E-09B0-38B4-F741-0087EE376B24}"/>
          </ac:spMkLst>
        </pc:spChg>
        <pc:spChg chg="add mod">
          <ac:chgData name="博凱 徐" userId="c4d03fb11c058969" providerId="LiveId" clId="{3190C4CE-1F7A-4CEA-B6FD-2137FE951A12}" dt="2025-07-20T07:08:03.600" v="10179" actId="21"/>
          <ac:spMkLst>
            <pc:docMk/>
            <pc:sldMk cId="2034519412" sldId="286"/>
            <ac:spMk id="5" creationId="{B352BE17-9A97-CCBE-A642-3C9F0CBD0EF1}"/>
          </ac:spMkLst>
        </pc:spChg>
      </pc:sldChg>
      <pc:sldChg chg="modSp mod modTransition">
        <pc:chgData name="博凱 徐" userId="c4d03fb11c058969" providerId="LiveId" clId="{3190C4CE-1F7A-4CEA-B6FD-2137FE951A12}" dt="2025-07-20T05:32:16.143" v="9640" actId="20577"/>
        <pc:sldMkLst>
          <pc:docMk/>
          <pc:sldMk cId="333890219" sldId="287"/>
        </pc:sldMkLst>
        <pc:spChg chg="mod">
          <ac:chgData name="博凱 徐" userId="c4d03fb11c058969" providerId="LiveId" clId="{3190C4CE-1F7A-4CEA-B6FD-2137FE951A12}" dt="2025-07-20T05:32:16.143" v="9640" actId="20577"/>
          <ac:spMkLst>
            <pc:docMk/>
            <pc:sldMk cId="333890219" sldId="287"/>
            <ac:spMk id="6" creationId="{DFBE1375-FE3F-4D84-E92F-7E623398470D}"/>
          </ac:spMkLst>
        </pc:spChg>
      </pc:sldChg>
      <pc:sldChg chg="modSp mod modTransition">
        <pc:chgData name="博凱 徐" userId="c4d03fb11c058969" providerId="LiveId" clId="{3190C4CE-1F7A-4CEA-B6FD-2137FE951A12}" dt="2025-07-20T04:14:50.818" v="9341" actId="20577"/>
        <pc:sldMkLst>
          <pc:docMk/>
          <pc:sldMk cId="2999914032" sldId="288"/>
        </pc:sldMkLst>
        <pc:spChg chg="mod">
          <ac:chgData name="博凱 徐" userId="c4d03fb11c058969" providerId="LiveId" clId="{3190C4CE-1F7A-4CEA-B6FD-2137FE951A12}" dt="2025-07-20T04:14:50.818" v="9341" actId="20577"/>
          <ac:spMkLst>
            <pc:docMk/>
            <pc:sldMk cId="2999914032" sldId="288"/>
            <ac:spMk id="6" creationId="{AFB165FC-8947-E72D-0787-2ED2522C1647}"/>
          </ac:spMkLst>
        </pc:spChg>
      </pc:sldChg>
      <pc:sldChg chg="addSp modSp del mod modTransition">
        <pc:chgData name="博凱 徐" userId="c4d03fb11c058969" providerId="LiveId" clId="{3190C4CE-1F7A-4CEA-B6FD-2137FE951A12}" dt="2025-07-20T07:03:25.948" v="10170" actId="47"/>
        <pc:sldMkLst>
          <pc:docMk/>
          <pc:sldMk cId="746626215" sldId="289"/>
        </pc:sldMkLst>
      </pc:sldChg>
      <pc:sldChg chg="modSp mod modTransition">
        <pc:chgData name="博凱 徐" userId="c4d03fb11c058969" providerId="LiveId" clId="{3190C4CE-1F7A-4CEA-B6FD-2137FE951A12}" dt="2025-07-22T10:08:50.467" v="12059" actId="207"/>
        <pc:sldMkLst>
          <pc:docMk/>
          <pc:sldMk cId="1087127028" sldId="290"/>
        </pc:sldMkLst>
        <pc:spChg chg="mod">
          <ac:chgData name="博凱 徐" userId="c4d03fb11c058969" providerId="LiveId" clId="{3190C4CE-1F7A-4CEA-B6FD-2137FE951A12}" dt="2025-07-22T10:08:50.467" v="12059" actId="207"/>
          <ac:spMkLst>
            <pc:docMk/>
            <pc:sldMk cId="1087127028" sldId="290"/>
            <ac:spMk id="2" creationId="{C5C14730-6712-B823-E247-EF8067A8CEC3}"/>
          </ac:spMkLst>
        </pc:spChg>
      </pc:sldChg>
      <pc:sldChg chg="modSp mod modTransition">
        <pc:chgData name="博凱 徐" userId="c4d03fb11c058969" providerId="LiveId" clId="{3190C4CE-1F7A-4CEA-B6FD-2137FE951A12}" dt="2025-07-21T13:52:38.072" v="11411" actId="207"/>
        <pc:sldMkLst>
          <pc:docMk/>
          <pc:sldMk cId="4008259627" sldId="291"/>
        </pc:sldMkLst>
        <pc:spChg chg="mod">
          <ac:chgData name="博凱 徐" userId="c4d03fb11c058969" providerId="LiveId" clId="{3190C4CE-1F7A-4CEA-B6FD-2137FE951A12}" dt="2025-07-21T13:52:38.072" v="11411" actId="207"/>
          <ac:spMkLst>
            <pc:docMk/>
            <pc:sldMk cId="4008259627" sldId="291"/>
            <ac:spMk id="2" creationId="{3DD7C248-F7CF-3508-28E1-192A09035DFC}"/>
          </ac:spMkLst>
        </pc:spChg>
      </pc:sldChg>
      <pc:sldChg chg="modSp mod ord modTransition">
        <pc:chgData name="博凱 徐" userId="c4d03fb11c058969" providerId="LiveId" clId="{3190C4CE-1F7A-4CEA-B6FD-2137FE951A12}" dt="2025-07-20T05:08:14.525" v="9586" actId="207"/>
        <pc:sldMkLst>
          <pc:docMk/>
          <pc:sldMk cId="2526365097" sldId="292"/>
        </pc:sldMkLst>
        <pc:spChg chg="mod">
          <ac:chgData name="博凱 徐" userId="c4d03fb11c058969" providerId="LiveId" clId="{3190C4CE-1F7A-4CEA-B6FD-2137FE951A12}" dt="2025-07-20T05:08:14.525" v="9586" actId="207"/>
          <ac:spMkLst>
            <pc:docMk/>
            <pc:sldMk cId="2526365097" sldId="292"/>
            <ac:spMk id="6" creationId="{1151C398-D02F-E339-9D08-8CB7905660B8}"/>
          </ac:spMkLst>
        </pc:spChg>
      </pc:sldChg>
      <pc:sldChg chg="modTransition">
        <pc:chgData name="博凱 徐" userId="c4d03fb11c058969" providerId="LiveId" clId="{3190C4CE-1F7A-4CEA-B6FD-2137FE951A12}" dt="2025-07-16T08:49:10.581" v="8476"/>
        <pc:sldMkLst>
          <pc:docMk/>
          <pc:sldMk cId="1847156809" sldId="293"/>
        </pc:sldMkLst>
      </pc:sldChg>
      <pc:sldChg chg="addSp modSp new mod modTransition modAnim">
        <pc:chgData name="博凱 徐" userId="c4d03fb11c058969" providerId="LiveId" clId="{3190C4CE-1F7A-4CEA-B6FD-2137FE951A12}" dt="2025-07-16T08:49:10.581" v="8476"/>
        <pc:sldMkLst>
          <pc:docMk/>
          <pc:sldMk cId="3355455864" sldId="294"/>
        </pc:sldMkLst>
        <pc:spChg chg="add mod">
          <ac:chgData name="博凱 徐" userId="c4d03fb11c058969" providerId="LiveId" clId="{3190C4CE-1F7A-4CEA-B6FD-2137FE951A12}" dt="2025-07-16T07:35:44.269" v="7468" actId="113"/>
          <ac:spMkLst>
            <pc:docMk/>
            <pc:sldMk cId="3355455864" sldId="294"/>
            <ac:spMk id="2" creationId="{84207D76-6EE8-64AE-116A-D187F2FCB4CE}"/>
          </ac:spMkLst>
        </pc:spChg>
        <pc:spChg chg="add mod">
          <ac:chgData name="博凱 徐" userId="c4d03fb11c058969" providerId="LiveId" clId="{3190C4CE-1F7A-4CEA-B6FD-2137FE951A12}" dt="2025-07-16T07:39:51.184" v="7549" actId="20577"/>
          <ac:spMkLst>
            <pc:docMk/>
            <pc:sldMk cId="3355455864" sldId="294"/>
            <ac:spMk id="3" creationId="{3A072D78-467E-682B-39F4-8D92F9FE9451}"/>
          </ac:spMkLst>
        </pc:spChg>
        <pc:picChg chg="add mod">
          <ac:chgData name="博凱 徐" userId="c4d03fb11c058969" providerId="LiveId" clId="{3190C4CE-1F7A-4CEA-B6FD-2137FE951A12}" dt="2025-07-16T07:38:26.030" v="7520" actId="1076"/>
          <ac:picMkLst>
            <pc:docMk/>
            <pc:sldMk cId="3355455864" sldId="294"/>
            <ac:picMk id="4" creationId="{6E85BF08-F5BB-A45E-2FB9-8F2B937FD566}"/>
          </ac:picMkLst>
        </pc:picChg>
        <pc:picChg chg="add mod">
          <ac:chgData name="博凱 徐" userId="c4d03fb11c058969" providerId="LiveId" clId="{3190C4CE-1F7A-4CEA-B6FD-2137FE951A12}" dt="2025-07-16T07:39:25.497" v="7523" actId="1076"/>
          <ac:picMkLst>
            <pc:docMk/>
            <pc:sldMk cId="3355455864" sldId="294"/>
            <ac:picMk id="5" creationId="{6ED4C5D5-B3C6-D9D8-5B10-22822A0632CB}"/>
          </ac:picMkLst>
        </pc:picChg>
        <pc:picChg chg="add mod">
          <ac:chgData name="博凱 徐" userId="c4d03fb11c058969" providerId="LiveId" clId="{3190C4CE-1F7A-4CEA-B6FD-2137FE951A12}" dt="2025-07-16T07:39:11.075" v="7522" actId="1076"/>
          <ac:picMkLst>
            <pc:docMk/>
            <pc:sldMk cId="3355455864" sldId="294"/>
            <ac:picMk id="6" creationId="{BEC27FDC-5095-1B3E-F822-5D633753D0EC}"/>
          </ac:picMkLst>
        </pc:picChg>
        <pc:picChg chg="add mod">
          <ac:chgData name="博凱 徐" userId="c4d03fb11c058969" providerId="LiveId" clId="{3190C4CE-1F7A-4CEA-B6FD-2137FE951A12}" dt="2025-07-16T07:42:35.491" v="7566" actId="1076"/>
          <ac:picMkLst>
            <pc:docMk/>
            <pc:sldMk cId="3355455864" sldId="294"/>
            <ac:picMk id="8" creationId="{A5C339A3-62D4-21FB-9FD3-42D9AE11BD3F}"/>
          </ac:picMkLst>
        </pc:picChg>
      </pc:sldChg>
      <pc:sldChg chg="add del">
        <pc:chgData name="博凱 徐" userId="c4d03fb11c058969" providerId="LiveId" clId="{3190C4CE-1F7A-4CEA-B6FD-2137FE951A12}" dt="2025-07-16T08:25:24.056" v="8465" actId="47"/>
        <pc:sldMkLst>
          <pc:docMk/>
          <pc:sldMk cId="4284436862" sldId="295"/>
        </pc:sldMkLst>
      </pc:sldChg>
      <pc:sldChg chg="modSp add mod modTransition">
        <pc:chgData name="博凱 徐" userId="c4d03fb11c058969" providerId="LiveId" clId="{3190C4CE-1F7A-4CEA-B6FD-2137FE951A12}" dt="2025-07-16T08:49:10.581" v="8476"/>
        <pc:sldMkLst>
          <pc:docMk/>
          <pc:sldMk cId="3052557413" sldId="296"/>
        </pc:sldMkLst>
        <pc:spChg chg="mod">
          <ac:chgData name="博凱 徐" userId="c4d03fb11c058969" providerId="LiveId" clId="{3190C4CE-1F7A-4CEA-B6FD-2137FE951A12}" dt="2025-07-16T07:32:33.349" v="7348" actId="1076"/>
          <ac:spMkLst>
            <pc:docMk/>
            <pc:sldMk cId="3052557413" sldId="296"/>
            <ac:spMk id="2" creationId="{93E57A80-5350-C00C-ECDF-9566383440D7}"/>
          </ac:spMkLst>
        </pc:spChg>
        <pc:spChg chg="mod">
          <ac:chgData name="博凱 徐" userId="c4d03fb11c058969" providerId="LiveId" clId="{3190C4CE-1F7A-4CEA-B6FD-2137FE951A12}" dt="2025-07-16T07:34:56.647" v="7435" actId="20577"/>
          <ac:spMkLst>
            <pc:docMk/>
            <pc:sldMk cId="3052557413" sldId="296"/>
            <ac:spMk id="3" creationId="{5D1CE519-FBA8-98E1-303D-522446FBEE89}"/>
          </ac:spMkLst>
        </pc:spChg>
      </pc:sldChg>
      <pc:sldChg chg="modSp add mod ord modTransition">
        <pc:chgData name="博凱 徐" userId="c4d03fb11c058969" providerId="LiveId" clId="{3190C4CE-1F7A-4CEA-B6FD-2137FE951A12}" dt="2025-07-16T08:49:10.581" v="8476"/>
        <pc:sldMkLst>
          <pc:docMk/>
          <pc:sldMk cId="939919463" sldId="297"/>
        </pc:sldMkLst>
        <pc:spChg chg="mod">
          <ac:chgData name="博凱 徐" userId="c4d03fb11c058969" providerId="LiveId" clId="{3190C4CE-1F7A-4CEA-B6FD-2137FE951A12}" dt="2025-07-16T07:53:03.397" v="7581" actId="20577"/>
          <ac:spMkLst>
            <pc:docMk/>
            <pc:sldMk cId="939919463" sldId="297"/>
            <ac:spMk id="2" creationId="{BD9ED8D6-CB30-A210-5E83-C8646EA1D958}"/>
          </ac:spMkLst>
        </pc:spChg>
        <pc:spChg chg="mod">
          <ac:chgData name="博凱 徐" userId="c4d03fb11c058969" providerId="LiveId" clId="{3190C4CE-1F7A-4CEA-B6FD-2137FE951A12}" dt="2025-07-16T07:54:20.436" v="7665" actId="20577"/>
          <ac:spMkLst>
            <pc:docMk/>
            <pc:sldMk cId="939919463" sldId="297"/>
            <ac:spMk id="3" creationId="{C99C0B0B-9BEE-821C-164B-B6D233C25968}"/>
          </ac:spMkLst>
        </pc:spChg>
      </pc:sldChg>
      <pc:sldChg chg="delSp modSp add mod ord modTransition delAnim">
        <pc:chgData name="博凱 徐" userId="c4d03fb11c058969" providerId="LiveId" clId="{3190C4CE-1F7A-4CEA-B6FD-2137FE951A12}" dt="2025-07-20T07:28:07.486" v="10240" actId="20577"/>
        <pc:sldMkLst>
          <pc:docMk/>
          <pc:sldMk cId="2958051853" sldId="298"/>
        </pc:sldMkLst>
        <pc:spChg chg="mod">
          <ac:chgData name="博凱 徐" userId="c4d03fb11c058969" providerId="LiveId" clId="{3190C4CE-1F7A-4CEA-B6FD-2137FE951A12}" dt="2025-07-16T08:08:57.321" v="7941" actId="113"/>
          <ac:spMkLst>
            <pc:docMk/>
            <pc:sldMk cId="2958051853" sldId="298"/>
            <ac:spMk id="2" creationId="{1F861DC3-04F4-A6C3-464A-361B9C4C66A0}"/>
          </ac:spMkLst>
        </pc:spChg>
        <pc:spChg chg="mod">
          <ac:chgData name="博凱 徐" userId="c4d03fb11c058969" providerId="LiveId" clId="{3190C4CE-1F7A-4CEA-B6FD-2137FE951A12}" dt="2025-07-20T07:28:07.486" v="10240" actId="20577"/>
          <ac:spMkLst>
            <pc:docMk/>
            <pc:sldMk cId="2958051853" sldId="298"/>
            <ac:spMk id="3" creationId="{4F2368A6-B8A9-4961-C838-02ADDB260FA5}"/>
          </ac:spMkLst>
        </pc:spChg>
      </pc:sldChg>
      <pc:sldChg chg="addSp delSp modSp add mod modTransition delAnim modAnim">
        <pc:chgData name="博凱 徐" userId="c4d03fb11c058969" providerId="LiveId" clId="{3190C4CE-1F7A-4CEA-B6FD-2137FE951A12}" dt="2025-07-16T08:49:10.581" v="8476"/>
        <pc:sldMkLst>
          <pc:docMk/>
          <pc:sldMk cId="1204233780" sldId="299"/>
        </pc:sldMkLst>
        <pc:spChg chg="mod">
          <ac:chgData name="博凱 徐" userId="c4d03fb11c058969" providerId="LiveId" clId="{3190C4CE-1F7A-4CEA-B6FD-2137FE951A12}" dt="2025-07-16T07:58:56.434" v="7707" actId="1076"/>
          <ac:spMkLst>
            <pc:docMk/>
            <pc:sldMk cId="1204233780" sldId="299"/>
            <ac:spMk id="2" creationId="{E2CAA290-9165-ECD6-1195-E9776029A8C0}"/>
          </ac:spMkLst>
        </pc:spChg>
        <pc:spChg chg="mod">
          <ac:chgData name="博凱 徐" userId="c4d03fb11c058969" providerId="LiveId" clId="{3190C4CE-1F7A-4CEA-B6FD-2137FE951A12}" dt="2025-07-16T08:06:52.699" v="7881" actId="20577"/>
          <ac:spMkLst>
            <pc:docMk/>
            <pc:sldMk cId="1204233780" sldId="299"/>
            <ac:spMk id="3" creationId="{0B3D1C40-0B03-4351-BA64-F280F73C5241}"/>
          </ac:spMkLst>
        </pc:spChg>
        <pc:picChg chg="add mod">
          <ac:chgData name="博凱 徐" userId="c4d03fb11c058969" providerId="LiveId" clId="{3190C4CE-1F7A-4CEA-B6FD-2137FE951A12}" dt="2025-07-16T08:02:33.596" v="7714" actId="1076"/>
          <ac:picMkLst>
            <pc:docMk/>
            <pc:sldMk cId="1204233780" sldId="299"/>
            <ac:picMk id="1026" creationId="{B931D4C9-FFDE-C46D-AD6D-30BB7D93A6BC}"/>
          </ac:picMkLst>
        </pc:picChg>
        <pc:picChg chg="add mod">
          <ac:chgData name="博凱 徐" userId="c4d03fb11c058969" providerId="LiveId" clId="{3190C4CE-1F7A-4CEA-B6FD-2137FE951A12}" dt="2025-07-16T08:06:13.996" v="7777" actId="1076"/>
          <ac:picMkLst>
            <pc:docMk/>
            <pc:sldMk cId="1204233780" sldId="299"/>
            <ac:picMk id="1028" creationId="{F73E5E6A-E5E2-F4BA-EF9B-D74F56E8D6FE}"/>
          </ac:picMkLst>
        </pc:picChg>
      </pc:sldChg>
      <pc:sldChg chg="modSp add mod modTransition">
        <pc:chgData name="博凱 徐" userId="c4d03fb11c058969" providerId="LiveId" clId="{3190C4CE-1F7A-4CEA-B6FD-2137FE951A12}" dt="2025-07-16T08:49:10.581" v="8476"/>
        <pc:sldMkLst>
          <pc:docMk/>
          <pc:sldMk cId="2907014585" sldId="300"/>
        </pc:sldMkLst>
        <pc:spChg chg="mod">
          <ac:chgData name="博凱 徐" userId="c4d03fb11c058969" providerId="LiveId" clId="{3190C4CE-1F7A-4CEA-B6FD-2137FE951A12}" dt="2025-07-16T08:45:10.329" v="8473" actId="20577"/>
          <ac:spMkLst>
            <pc:docMk/>
            <pc:sldMk cId="2907014585" sldId="300"/>
            <ac:spMk id="4" creationId="{38D16C1B-8D41-E598-9B94-815BA5F5D9E4}"/>
          </ac:spMkLst>
        </pc:spChg>
      </pc:sldChg>
      <pc:sldChg chg="addSp delSp modSp add mod">
        <pc:chgData name="博凱 徐" userId="c4d03fb11c058969" providerId="LiveId" clId="{3190C4CE-1F7A-4CEA-B6FD-2137FE951A12}" dt="2025-07-16T08:53:56.045" v="8494"/>
        <pc:sldMkLst>
          <pc:docMk/>
          <pc:sldMk cId="969269084" sldId="301"/>
        </pc:sldMkLst>
        <pc:spChg chg="mod">
          <ac:chgData name="博凱 徐" userId="c4d03fb11c058969" providerId="LiveId" clId="{3190C4CE-1F7A-4CEA-B6FD-2137FE951A12}" dt="2025-07-16T08:53:56.045" v="8494"/>
          <ac:spMkLst>
            <pc:docMk/>
            <pc:sldMk cId="969269084" sldId="301"/>
            <ac:spMk id="2" creationId="{22ABFF8D-4EB8-FA78-B17C-4560755A67B0}"/>
          </ac:spMkLst>
        </pc:spChg>
      </pc:sldChg>
      <pc:sldChg chg="modSp add">
        <pc:chgData name="博凱 徐" userId="c4d03fb11c058969" providerId="LiveId" clId="{3190C4CE-1F7A-4CEA-B6FD-2137FE951A12}" dt="2025-07-16T08:54:18.314" v="8496"/>
        <pc:sldMkLst>
          <pc:docMk/>
          <pc:sldMk cId="1119980630" sldId="302"/>
        </pc:sldMkLst>
        <pc:spChg chg="mod">
          <ac:chgData name="博凱 徐" userId="c4d03fb11c058969" providerId="LiveId" clId="{3190C4CE-1F7A-4CEA-B6FD-2137FE951A12}" dt="2025-07-16T08:54:18.314" v="8496"/>
          <ac:spMkLst>
            <pc:docMk/>
            <pc:sldMk cId="1119980630" sldId="302"/>
            <ac:spMk id="2" creationId="{7620B046-7633-014E-5B87-576172D88C97}"/>
          </ac:spMkLst>
        </pc:spChg>
      </pc:sldChg>
      <pc:sldChg chg="modSp add">
        <pc:chgData name="博凱 徐" userId="c4d03fb11c058969" providerId="LiveId" clId="{3190C4CE-1F7A-4CEA-B6FD-2137FE951A12}" dt="2025-07-16T08:54:40.570" v="8498"/>
        <pc:sldMkLst>
          <pc:docMk/>
          <pc:sldMk cId="2115613061" sldId="303"/>
        </pc:sldMkLst>
        <pc:spChg chg="mod">
          <ac:chgData name="博凱 徐" userId="c4d03fb11c058969" providerId="LiveId" clId="{3190C4CE-1F7A-4CEA-B6FD-2137FE951A12}" dt="2025-07-16T08:54:40.570" v="8498"/>
          <ac:spMkLst>
            <pc:docMk/>
            <pc:sldMk cId="2115613061" sldId="303"/>
            <ac:spMk id="2" creationId="{B7AF2E82-CFC7-2B37-17C9-C8CD90AB4211}"/>
          </ac:spMkLst>
        </pc:spChg>
      </pc:sldChg>
      <pc:sldChg chg="modSp add mod">
        <pc:chgData name="博凱 徐" userId="c4d03fb11c058969" providerId="LiveId" clId="{3190C4CE-1F7A-4CEA-B6FD-2137FE951A12}" dt="2025-07-20T04:14:45.907" v="9340" actId="20577"/>
        <pc:sldMkLst>
          <pc:docMk/>
          <pc:sldMk cId="909890669" sldId="304"/>
        </pc:sldMkLst>
        <pc:spChg chg="mod">
          <ac:chgData name="博凱 徐" userId="c4d03fb11c058969" providerId="LiveId" clId="{3190C4CE-1F7A-4CEA-B6FD-2137FE951A12}" dt="2025-07-20T04:14:45.907" v="9340" actId="20577"/>
          <ac:spMkLst>
            <pc:docMk/>
            <pc:sldMk cId="909890669" sldId="304"/>
            <ac:spMk id="2" creationId="{C66CBFB7-33CF-FF5C-A9A9-C6DA3824C860}"/>
          </ac:spMkLst>
        </pc:spChg>
      </pc:sldChg>
      <pc:sldChg chg="modSp add mod">
        <pc:chgData name="博凱 徐" userId="c4d03fb11c058969" providerId="LiveId" clId="{3190C4CE-1F7A-4CEA-B6FD-2137FE951A12}" dt="2025-07-20T04:13:41.968" v="9334" actId="207"/>
        <pc:sldMkLst>
          <pc:docMk/>
          <pc:sldMk cId="940432433" sldId="305"/>
        </pc:sldMkLst>
        <pc:spChg chg="mod">
          <ac:chgData name="博凱 徐" userId="c4d03fb11c058969" providerId="LiveId" clId="{3190C4CE-1F7A-4CEA-B6FD-2137FE951A12}" dt="2025-07-20T04:13:41.968" v="9334" actId="207"/>
          <ac:spMkLst>
            <pc:docMk/>
            <pc:sldMk cId="940432433" sldId="305"/>
            <ac:spMk id="2" creationId="{CC84379D-AE86-7EFB-5C5A-7981456EDF64}"/>
          </ac:spMkLst>
        </pc:spChg>
      </pc:sldChg>
      <pc:sldChg chg="add ord">
        <pc:chgData name="博凱 徐" userId="c4d03fb11c058969" providerId="LiveId" clId="{3190C4CE-1F7A-4CEA-B6FD-2137FE951A12}" dt="2025-07-20T07:06:05.340" v="10172"/>
        <pc:sldMkLst>
          <pc:docMk/>
          <pc:sldMk cId="2867663950" sldId="306"/>
        </pc:sldMkLst>
      </pc:sldChg>
      <pc:sldChg chg="add">
        <pc:chgData name="博凱 徐" userId="c4d03fb11c058969" providerId="LiveId" clId="{3190C4CE-1F7A-4CEA-B6FD-2137FE951A12}" dt="2025-07-20T07:13:00.409" v="10185"/>
        <pc:sldMkLst>
          <pc:docMk/>
          <pc:sldMk cId="2423737158" sldId="307"/>
        </pc:sldMkLst>
      </pc:sldChg>
      <pc:sldChg chg="addSp delSp modSp add mod">
        <pc:chgData name="博凱 徐" userId="c4d03fb11c058969" providerId="LiveId" clId="{3190C4CE-1F7A-4CEA-B6FD-2137FE951A12}" dt="2025-07-21T13:22:57.598" v="11316" actId="207"/>
        <pc:sldMkLst>
          <pc:docMk/>
          <pc:sldMk cId="2324508906" sldId="308"/>
        </pc:sldMkLst>
        <pc:spChg chg="mod">
          <ac:chgData name="博凱 徐" userId="c4d03fb11c058969" providerId="LiveId" clId="{3190C4CE-1F7A-4CEA-B6FD-2137FE951A12}" dt="2025-07-20T09:33:50.538" v="10902" actId="207"/>
          <ac:spMkLst>
            <pc:docMk/>
            <pc:sldMk cId="2324508906" sldId="308"/>
            <ac:spMk id="2" creationId="{29331AD1-4138-936B-663D-3A4A8FD94780}"/>
          </ac:spMkLst>
        </pc:spChg>
        <pc:spChg chg="mod">
          <ac:chgData name="博凱 徐" userId="c4d03fb11c058969" providerId="LiveId" clId="{3190C4CE-1F7A-4CEA-B6FD-2137FE951A12}" dt="2025-07-20T09:34:09.258" v="10907" actId="1076"/>
          <ac:spMkLst>
            <pc:docMk/>
            <pc:sldMk cId="2324508906" sldId="308"/>
            <ac:spMk id="3" creationId="{5C27143A-4D27-2060-3C61-713EA076430E}"/>
          </ac:spMkLst>
        </pc:spChg>
        <pc:spChg chg="mod">
          <ac:chgData name="博凱 徐" userId="c4d03fb11c058969" providerId="LiveId" clId="{3190C4CE-1F7A-4CEA-B6FD-2137FE951A12}" dt="2025-07-21T13:22:40.565" v="11311" actId="207"/>
          <ac:spMkLst>
            <pc:docMk/>
            <pc:sldMk cId="2324508906" sldId="308"/>
            <ac:spMk id="4" creationId="{1ED9D6F0-1AD6-833F-A616-504BDD9948D4}"/>
          </ac:spMkLst>
        </pc:spChg>
        <pc:spChg chg="mod">
          <ac:chgData name="博凱 徐" userId="c4d03fb11c058969" providerId="LiveId" clId="{3190C4CE-1F7A-4CEA-B6FD-2137FE951A12}" dt="2025-07-21T13:22:57.598" v="11316" actId="207"/>
          <ac:spMkLst>
            <pc:docMk/>
            <pc:sldMk cId="2324508906" sldId="308"/>
            <ac:spMk id="8" creationId="{D51FDBB9-425E-CB6F-6877-93E26E7C463A}"/>
          </ac:spMkLst>
        </pc:spChg>
        <pc:picChg chg="mod">
          <ac:chgData name="博凱 徐" userId="c4d03fb11c058969" providerId="LiveId" clId="{3190C4CE-1F7A-4CEA-B6FD-2137FE951A12}" dt="2025-07-20T09:34:02.209" v="10906" actId="1076"/>
          <ac:picMkLst>
            <pc:docMk/>
            <pc:sldMk cId="2324508906" sldId="308"/>
            <ac:picMk id="7" creationId="{131F4AF4-A358-4067-DF15-BDA2F203DC24}"/>
          </ac:picMkLst>
        </pc:picChg>
        <pc:picChg chg="add mod">
          <ac:chgData name="博凱 徐" userId="c4d03fb11c058969" providerId="LiveId" clId="{3190C4CE-1F7A-4CEA-B6FD-2137FE951A12}" dt="2025-07-20T09:33:59.856" v="10905" actId="1076"/>
          <ac:picMkLst>
            <pc:docMk/>
            <pc:sldMk cId="2324508906" sldId="308"/>
            <ac:picMk id="11" creationId="{3D77B4A7-3DD0-17DF-886C-F10549EAAEA3}"/>
          </ac:picMkLst>
        </pc:picChg>
        <pc:inkChg chg="add mod">
          <ac:chgData name="博凱 徐" userId="c4d03fb11c058969" providerId="LiveId" clId="{3190C4CE-1F7A-4CEA-B6FD-2137FE951A12}" dt="2025-07-20T09:34:18.978" v="10908" actId="1076"/>
          <ac:inkMkLst>
            <pc:docMk/>
            <pc:sldMk cId="2324508906" sldId="308"/>
            <ac:inkMk id="15" creationId="{08894281-9DC7-E72B-C38B-3F75B5241B67}"/>
          </ac:inkMkLst>
        </pc:inkChg>
        <pc:inkChg chg="add mod">
          <ac:chgData name="博凱 徐" userId="c4d03fb11c058969" providerId="LiveId" clId="{3190C4CE-1F7A-4CEA-B6FD-2137FE951A12}" dt="2025-07-20T09:34:20.969" v="10909" actId="1076"/>
          <ac:inkMkLst>
            <pc:docMk/>
            <pc:sldMk cId="2324508906" sldId="308"/>
            <ac:inkMk id="17" creationId="{D76A43CE-6D34-24E0-E1D5-3BC90CB94A8B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0T09:31:45.809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0,'4'0,"7"0,6 0,4 5,4 1,2 1,1-3,1 5,-1-1,0-1,1-2,-2-2,1-1,-1-1,1-1,-1 0,0 0,-4-1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0T09:30:39.727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0,'2322'27'0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0T09:30:43.880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 0,'491'27'0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0T05:14:51.2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29 24575,'193'-14'0,"-38"1"0,76 11 4,-140 3-1373,-58-1-5457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0T05:14:53.4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24575,'0'5'0,"5"5"0,1 7 0,4 4 0,5 7 0,5 4 0,-2 1 0,1-5 0,2-3 0,2-6 0,-4-1 0,1-4 0,-4-5-8191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0T05:14:54.8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0 346 24575,'318'-16'0,"-182"8"0,-47 3 0,-86 5 0,0 0 0,-1 0 0,1 0 0,0-1 0,-1 1 0,1-1 0,0 0 0,-1 0 0,1 0 0,-1 0 0,1 0 0,-1-1 0,0 1 0,0-1 0,1 1 0,-1-1 0,4-4 0,-6 5 0,1-1 0,0 1 0,-1-1 0,1 0 0,-1 1 0,0-1 0,1 0 0,-1 0 0,0 1 0,0-1 0,0 0 0,0 0 0,-1 1 0,1-1 0,0 0 0,-1 1 0,1-1 0,-1 0 0,1 1 0,-1-1 0,0 0 0,0 1 0,0-1 0,0 1 0,0 0 0,0-1 0,0 1 0,0 0 0,-2-2 0,-19-20 0,-1 1 0,-48-35 0,1 1 0,-14-17-1365,66 57-5461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0T05:14:56.6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1 310 24575,'5'0'0,"-1"-1"0,1 0 0,-1 1 0,1-2 0,8-2 0,15-4 0,59-1 0,170 6 0,-156 4 0,-98 0 0,36-5 0,-38 4 0,0 0 0,0-1 0,-1 1 0,1 0 0,0-1 0,0 1 0,-1 0 0,1-1 0,0 1 0,0-1 0,-1 1 0,1-1 0,-1 1 0,1-1 0,0 1 0,-1-1 0,1 0 0,-1 1 0,0-1 0,1 0 0,-1 0 0,1 1 0,-1-1 0,0 0 0,0 0 0,1 0 0,-1 1 0,0-1 0,0 0 0,0 0 0,0 0 0,0 0 0,0 1 0,0-1 0,0 0 0,0 0 0,-1 0 0,1 1 0,0-1 0,0 0 0,-1-1 0,-3-5 0,1-1 0,-1 1 0,0 0 0,-1 0 0,0 1 0,0-1 0,0 1 0,-9-8 0,-56-43 0,35 31 0,5 1-682,-61-37-1,67 49-6143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0T05:14:58.5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1 380 24575,'117'1'0,"126"-3"0,-241 2 0,0 0 0,0 0 0,0 0 0,0 0 0,0 0 0,0 0 0,0-1 0,0 1 0,0-1 0,0 0 0,0 1 0,0-1 0,0 0 0,0 0 0,0 0 0,-1 0 0,1-1 0,0 1 0,-1 0 0,1-1 0,-1 1 0,0-1 0,1 0 0,-1 1 0,0-1 0,0 0 0,0 0 0,0 1 0,0-1 0,0 0 0,-1 0 0,1 0 0,-1 0 0,1 0 0,-1 0 0,0 0 0,0 0 0,0-1 0,0 1 0,0 0 0,0 0 0,0 0 0,-1 0 0,1 0 0,-1 0 0,-1-3 0,-3-7 0,1 0 0,-2 0 0,0 1 0,0 0 0,-15-18 0,-47-49 0,16 19 0,40 45-36,-1 1 0,-21-17-1,14 14-1219,5 2-5570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customXml" Target="../ink/ink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5" Type="http://schemas.openxmlformats.org/officeDocument/2006/relationships/image" Target="../media/image33.png"/><Relationship Id="rId4" Type="http://schemas.openxmlformats.org/officeDocument/2006/relationships/customXml" Target="../ink/ink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png"/><Relationship Id="rId13" Type="http://schemas.openxmlformats.org/officeDocument/2006/relationships/customXml" Target="../ink/ink8.xml"/><Relationship Id="rId3" Type="http://schemas.openxmlformats.org/officeDocument/2006/relationships/image" Target="../media/image38.png"/><Relationship Id="rId7" Type="http://schemas.openxmlformats.org/officeDocument/2006/relationships/customXml" Target="../ink/ink5.xml"/><Relationship Id="rId12" Type="http://schemas.openxmlformats.org/officeDocument/2006/relationships/image" Target="../media/image39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0.png"/><Relationship Id="rId11" Type="http://schemas.openxmlformats.org/officeDocument/2006/relationships/customXml" Target="../ink/ink7.xml"/><Relationship Id="rId5" Type="http://schemas.openxmlformats.org/officeDocument/2006/relationships/customXml" Target="../ink/ink4.xml"/><Relationship Id="rId10" Type="http://schemas.openxmlformats.org/officeDocument/2006/relationships/image" Target="../media/image380.png"/><Relationship Id="rId4" Type="http://schemas.openxmlformats.org/officeDocument/2006/relationships/image" Target="../media/image39.png"/><Relationship Id="rId9" Type="http://schemas.openxmlformats.org/officeDocument/2006/relationships/customXml" Target="../ink/ink6.xml"/><Relationship Id="rId14" Type="http://schemas.openxmlformats.org/officeDocument/2006/relationships/image" Target="../media/image40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1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trungnhan.name.vn/wpcontent/uploads/2018/02/troliao.pdf" TargetMode="External"/><Relationship Id="rId2" Type="http://schemas.openxmlformats.org/officeDocument/2006/relationships/hyperlink" Target="https://iopscience.iop.org/article/10.1088/1742-6596/1228/1/012060/pdf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dl.acm.org/doi/pdf/10.1145/3077136.3080721" TargetMode="External"/><Relationship Id="rId5" Type="http://schemas.openxmlformats.org/officeDocument/2006/relationships/hyperlink" Target="https://iopscience.iop.org/article/10.1088/1742-6596/1516/1/012001/pdf" TargetMode="External"/><Relationship Id="rId4" Type="http://schemas.openxmlformats.org/officeDocument/2006/relationships/hyperlink" Target="https://arxiv.org/pdf/1612.01627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article/10.1007/s11042-023-17956-5" TargetMode="External"/><Relationship Id="rId2" Type="http://schemas.openxmlformats.org/officeDocument/2006/relationships/hyperlink" Target="https://www.isca-archive.org/interspeech_2020/shen20_interspeech.pdf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openaccess.thecvf.com/content/ICCV2021/papers/Chefer_Generic_Attention-Model_Explainability_for_Interpreting_Bi-Modal_and_Encoder-Decoder_Transformers_ICCV_2021_paper.pdf" TargetMode="External"/><Relationship Id="rId4" Type="http://schemas.openxmlformats.org/officeDocument/2006/relationships/hyperlink" Target="https://towardsdatascience.com/meet-gpt-the-decoder-only-transformer-12f4a7918b36/" TargetMode="Externa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opus.lib.uts.edu.au/bitstream/10453/153384/2/107086.pdf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BB7288-6DAC-D823-8AD6-0E388AF61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00CB0D-B8A8-C1AB-71B1-8623BE4EF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7354" y="2485628"/>
            <a:ext cx="7837292" cy="1886743"/>
          </a:xfr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>
            <a:noAutofit/>
          </a:bodyPr>
          <a:lstStyle/>
          <a:p>
            <a:pPr algn="dist">
              <a:lnSpc>
                <a:spcPct val="100000"/>
              </a:lnSpc>
            </a:pPr>
            <a:r>
              <a:rPr lang="zh-TW" altLang="en-US" sz="6000" spc="20" dirty="0"/>
              <a:t>特定應用的多輪對話技術</a:t>
            </a:r>
            <a:r>
              <a:rPr lang="en-US" altLang="zh-TW" sz="6000" spc="20" dirty="0"/>
              <a:t>(</a:t>
            </a:r>
            <a:r>
              <a:rPr lang="zh-TW" altLang="en-US" sz="6000" spc="20" dirty="0"/>
              <a:t>客服機器人</a:t>
            </a:r>
            <a:r>
              <a:rPr lang="en-US" altLang="zh-TW" sz="6000" spc="20" dirty="0"/>
              <a:t>)</a:t>
            </a:r>
            <a:r>
              <a:rPr lang="zh-TW" altLang="en-US" sz="6000" spc="20" dirty="0"/>
              <a:t>的現況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BF299F7-CD32-62AF-91D2-55690F004EE1}"/>
              </a:ext>
            </a:extLst>
          </p:cNvPr>
          <p:cNvSpPr txBox="1"/>
          <p:nvPr/>
        </p:nvSpPr>
        <p:spPr>
          <a:xfrm>
            <a:off x="4125515" y="415497"/>
            <a:ext cx="39409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報告主題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69EB551-10C7-4259-9318-3BF7D9EE6B31}"/>
              </a:ext>
            </a:extLst>
          </p:cNvPr>
          <p:cNvSpPr txBox="1"/>
          <p:nvPr/>
        </p:nvSpPr>
        <p:spPr>
          <a:xfrm>
            <a:off x="7206554" y="5934670"/>
            <a:ext cx="51378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5400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報告者</a:t>
            </a:r>
            <a:r>
              <a:rPr lang="en-US" altLang="zh-TW" sz="5400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zh-TW" altLang="en-US" sz="5400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徐博凱</a:t>
            </a:r>
          </a:p>
        </p:txBody>
      </p:sp>
      <p:pic>
        <p:nvPicPr>
          <p:cNvPr id="1026" name="Picture 2" descr="2020最新智能客服|聊天机器人算法、架构及应用分享_智能客服 机器学习网络-CSDN博客">
            <a:extLst>
              <a:ext uri="{FF2B5EF4-FFF2-40B4-BE49-F238E27FC236}">
                <a16:creationId xmlns:a16="http://schemas.microsoft.com/office/drawing/2014/main" id="{AD5433A6-B4CE-7140-46BA-99E52C4D1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248025" cy="202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2020最新智能客服|聊天机器人算法、架构及应用分享_智能客服 机器学习网络-CSDN博客">
            <a:extLst>
              <a:ext uri="{FF2B5EF4-FFF2-40B4-BE49-F238E27FC236}">
                <a16:creationId xmlns:a16="http://schemas.microsoft.com/office/drawing/2014/main" id="{0E3086C2-AF73-F19E-A942-8F3877A85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831108"/>
            <a:ext cx="3248025" cy="202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307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DAEC727B-0533-D95B-4ED8-2F9EDB9862D3}"/>
              </a:ext>
            </a:extLst>
          </p:cNvPr>
          <p:cNvSpPr txBox="1"/>
          <p:nvPr/>
        </p:nvSpPr>
        <p:spPr>
          <a:xfrm>
            <a:off x="3211115" y="186809"/>
            <a:ext cx="57697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600" b="1" dirty="0"/>
              <a:t>基於規則系統的聊天機器人</a:t>
            </a:r>
            <a:endParaRPr lang="zh-TW" altLang="en-US" sz="3600" dirty="0"/>
          </a:p>
        </p:txBody>
      </p:sp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AE9EAE43-EFA9-9BE4-D26A-78342EC42FBB}"/>
              </a:ext>
            </a:extLst>
          </p:cNvPr>
          <p:cNvSpPr txBox="1">
            <a:spLocks/>
          </p:cNvSpPr>
          <p:nvPr/>
        </p:nvSpPr>
        <p:spPr>
          <a:xfrm>
            <a:off x="731835" y="1409699"/>
            <a:ext cx="10545765" cy="388620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zh-TW" altLang="en-US" sz="2800" b="1" spc="300" dirty="0">
                <a:solidFill>
                  <a:srgbClr val="92D050"/>
                </a:solidFill>
                <a:latin typeface="+mn-ea"/>
              </a:rPr>
              <a:t>偵測關鍵字或輸入模式</a:t>
            </a:r>
            <a:r>
              <a:rPr lang="en-US" altLang="zh-TW" sz="2800" b="1" spc="300" dirty="0">
                <a:solidFill>
                  <a:srgbClr val="92D050"/>
                </a:solidFill>
                <a:latin typeface="+mn-ea"/>
              </a:rPr>
              <a:t>:</a:t>
            </a:r>
            <a:r>
              <a:rPr lang="zh-TW" altLang="en-US" sz="2800" b="1" spc="300" dirty="0">
                <a:latin typeface="+mn-ea"/>
              </a:rPr>
              <a:t>取得使用者的輸入資料。</a:t>
            </a:r>
            <a:endParaRPr lang="en-US" altLang="zh-TW" sz="2800" b="1" spc="300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sz="2800" b="1" spc="300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2800" b="1" spc="300" dirty="0">
                <a:solidFill>
                  <a:srgbClr val="92D050"/>
                </a:solidFill>
                <a:latin typeface="+mn-ea"/>
              </a:rPr>
              <a:t>比對規則資料庫（像查表一樣）</a:t>
            </a:r>
            <a:r>
              <a:rPr lang="en-US" altLang="zh-TW" sz="2800" b="1" spc="300" dirty="0">
                <a:solidFill>
                  <a:srgbClr val="92D050"/>
                </a:solidFill>
                <a:latin typeface="+mn-ea"/>
              </a:rPr>
              <a:t>:</a:t>
            </a:r>
            <a:r>
              <a:rPr lang="zh-TW" altLang="en-US" sz="2800" b="1" spc="300" dirty="0">
                <a:latin typeface="+mn-ea"/>
              </a:rPr>
              <a:t>通常使用</a:t>
            </a:r>
            <a:r>
              <a:rPr lang="zh-TW" altLang="en-US" sz="2800" b="1" dirty="0">
                <a:latin typeface="+mn-ea"/>
              </a:rPr>
              <a:t>「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模式比對</a:t>
            </a:r>
            <a:r>
              <a:rPr lang="zh-TW" altLang="en-US" sz="2800" b="1" dirty="0">
                <a:latin typeface="+mn-ea"/>
              </a:rPr>
              <a:t>（</a:t>
            </a:r>
            <a:r>
              <a:rPr lang="en-US" altLang="zh-TW" sz="2800" b="1" dirty="0">
                <a:solidFill>
                  <a:srgbClr val="FFFF00"/>
                </a:solidFill>
                <a:latin typeface="+mn-ea"/>
              </a:rPr>
              <a:t>pattern matching</a:t>
            </a:r>
            <a:r>
              <a:rPr lang="zh-TW" altLang="en-US" sz="2800" b="1" dirty="0">
                <a:latin typeface="+mn-ea"/>
              </a:rPr>
              <a:t>）」來進行。</a:t>
            </a:r>
            <a:endParaRPr lang="en-US" altLang="zh-TW" sz="2800" b="1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sz="2800" b="1" spc="300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2800" b="1" spc="300" dirty="0">
                <a:solidFill>
                  <a:srgbClr val="92D050"/>
                </a:solidFill>
                <a:latin typeface="+mn-ea"/>
              </a:rPr>
              <a:t>回傳對應的回應文字或動作</a:t>
            </a:r>
            <a:r>
              <a:rPr lang="en-US" altLang="zh-TW" sz="2800" b="1" spc="300" dirty="0">
                <a:solidFill>
                  <a:srgbClr val="92D050"/>
                </a:solidFill>
                <a:latin typeface="+mn-ea"/>
              </a:rPr>
              <a:t>:</a:t>
            </a:r>
            <a:r>
              <a:rPr lang="zh-TW" altLang="en-US" sz="2800" b="1" spc="300" dirty="0">
                <a:latin typeface="+mn-ea"/>
              </a:rPr>
              <a:t>根據查到的回覆資料，回傳給使用者。</a:t>
            </a:r>
            <a:endParaRPr lang="en-US" altLang="zh-TW" sz="2800" b="1" spc="300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sz="2800" b="1" spc="300" dirty="0"/>
          </a:p>
          <a:p>
            <a:pPr marL="514350" indent="-514350">
              <a:buFont typeface="+mj-lt"/>
              <a:buAutoNum type="arabicPeriod"/>
            </a:pPr>
            <a:endParaRPr lang="en-US" altLang="zh-TW" sz="2800" b="1" spc="300" dirty="0"/>
          </a:p>
          <a:p>
            <a:pPr marL="514350" indent="-514350">
              <a:buFont typeface="+mj-lt"/>
              <a:buAutoNum type="arabicPeriod"/>
            </a:pPr>
            <a:endParaRPr lang="en-US" altLang="zh-TW" sz="2800" b="1" spc="300" dirty="0"/>
          </a:p>
          <a:p>
            <a:pPr marL="514350" indent="-514350">
              <a:buFont typeface="+mj-lt"/>
              <a:buAutoNum type="arabicPeriod"/>
            </a:pPr>
            <a:endParaRPr lang="en-US" altLang="zh-TW" sz="2800" b="1" spc="300" dirty="0"/>
          </a:p>
          <a:p>
            <a:pPr marL="514350" indent="-514350">
              <a:buFont typeface="+mj-lt"/>
              <a:buAutoNum type="arabicPeriod"/>
            </a:pPr>
            <a:endParaRPr lang="zh-TW" altLang="en-US" sz="2800" b="1" spc="300" dirty="0"/>
          </a:p>
        </p:txBody>
      </p:sp>
    </p:spTree>
    <p:extLst>
      <p:ext uri="{BB962C8B-B14F-4D97-AF65-F5344CB8AC3E}">
        <p14:creationId xmlns:p14="http://schemas.microsoft.com/office/powerpoint/2010/main" val="1179652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328AB3-167E-D032-EEFE-E09004CC95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A7BF7D84-B9E6-1939-467C-1AC916DAA949}"/>
              </a:ext>
            </a:extLst>
          </p:cNvPr>
          <p:cNvSpPr txBox="1"/>
          <p:nvPr/>
        </p:nvSpPr>
        <p:spPr>
          <a:xfrm>
            <a:off x="3211115" y="186809"/>
            <a:ext cx="57697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600" b="1" dirty="0"/>
              <a:t>基於規則系統的聊天機器人</a:t>
            </a:r>
            <a:endParaRPr lang="zh-TW" altLang="en-US" sz="3600" dirty="0"/>
          </a:p>
        </p:txBody>
      </p:sp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CF783136-7F95-325F-A8DD-4EBF4FB83599}"/>
              </a:ext>
            </a:extLst>
          </p:cNvPr>
          <p:cNvSpPr txBox="1">
            <a:spLocks/>
          </p:cNvSpPr>
          <p:nvPr/>
        </p:nvSpPr>
        <p:spPr>
          <a:xfrm>
            <a:off x="1684336" y="833140"/>
            <a:ext cx="6392864" cy="83314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3600" b="1" dirty="0">
                <a:solidFill>
                  <a:srgbClr val="FFFF00"/>
                </a:solidFill>
              </a:rPr>
              <a:t>模式比對</a:t>
            </a:r>
            <a:r>
              <a:rPr lang="zh-TW" altLang="en-US" sz="3600" b="1" dirty="0"/>
              <a:t>（</a:t>
            </a:r>
            <a:r>
              <a:rPr lang="en-US" altLang="zh-TW" sz="3600" b="1" dirty="0">
                <a:solidFill>
                  <a:srgbClr val="FFFF00"/>
                </a:solidFill>
              </a:rPr>
              <a:t>pattern matching</a:t>
            </a:r>
            <a:r>
              <a:rPr lang="zh-TW" altLang="en-US" sz="3600" b="1" dirty="0"/>
              <a:t>）</a:t>
            </a:r>
            <a:r>
              <a:rPr lang="en-US" altLang="zh-TW" sz="3600" b="1" dirty="0"/>
              <a:t>:</a:t>
            </a:r>
          </a:p>
          <a:p>
            <a:pPr marL="0" indent="0">
              <a:buNone/>
            </a:pPr>
            <a:endParaRPr lang="en-US" altLang="zh-TW" sz="2800" b="1" spc="300" dirty="0"/>
          </a:p>
          <a:p>
            <a:pPr marL="514350" indent="-514350">
              <a:buFont typeface="+mj-lt"/>
              <a:buAutoNum type="arabicPeriod"/>
            </a:pPr>
            <a:endParaRPr lang="en-US" altLang="zh-TW" sz="2800" b="1" spc="300" dirty="0"/>
          </a:p>
          <a:p>
            <a:pPr marL="514350" indent="-514350">
              <a:buFont typeface="+mj-lt"/>
              <a:buAutoNum type="arabicPeriod"/>
            </a:pPr>
            <a:endParaRPr lang="en-US" altLang="zh-TW" sz="2800" b="1" spc="300" dirty="0"/>
          </a:p>
          <a:p>
            <a:pPr marL="514350" indent="-514350">
              <a:buFont typeface="+mj-lt"/>
              <a:buAutoNum type="arabicPeriod"/>
            </a:pPr>
            <a:endParaRPr lang="zh-TW" altLang="en-US" sz="2800" b="1" spc="300" dirty="0"/>
          </a:p>
        </p:txBody>
      </p:sp>
      <p:sp>
        <p:nvSpPr>
          <p:cNvPr id="2" name="文字版面配置區 2">
            <a:extLst>
              <a:ext uri="{FF2B5EF4-FFF2-40B4-BE49-F238E27FC236}">
                <a16:creationId xmlns:a16="http://schemas.microsoft.com/office/drawing/2014/main" id="{9DA7518A-1555-F7A2-9001-8A4537629712}"/>
              </a:ext>
            </a:extLst>
          </p:cNvPr>
          <p:cNvSpPr txBox="1">
            <a:spLocks/>
          </p:cNvSpPr>
          <p:nvPr/>
        </p:nvSpPr>
        <p:spPr>
          <a:xfrm>
            <a:off x="1684336" y="1666282"/>
            <a:ext cx="10252078" cy="519171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800" b="1" spc="300" dirty="0">
                <a:latin typeface="+mn-ea"/>
              </a:rPr>
              <a:t>舉例</a:t>
            </a:r>
            <a:r>
              <a:rPr lang="en-US" altLang="zh-TW" sz="2800" b="1" spc="300" dirty="0">
                <a:latin typeface="+mn-ea"/>
              </a:rPr>
              <a:t>:</a:t>
            </a:r>
          </a:p>
          <a:p>
            <a:pPr marL="0" indent="0">
              <a:buNone/>
            </a:pPr>
            <a:r>
              <a:rPr lang="en-US" altLang="zh-TW" sz="2800" b="1" spc="300" dirty="0">
                <a:latin typeface="+mn-ea"/>
              </a:rPr>
              <a:t>(Pattern</a:t>
            </a:r>
            <a:r>
              <a:rPr lang="zh-TW" altLang="en-US" sz="2800" b="1" spc="300" dirty="0">
                <a:latin typeface="+mn-ea"/>
              </a:rPr>
              <a:t>是用來比對輸入者輸入的句子</a:t>
            </a:r>
            <a:r>
              <a:rPr lang="en-US" altLang="zh-TW" sz="2800" b="1" spc="300" dirty="0">
                <a:latin typeface="+mn-ea"/>
              </a:rPr>
              <a:t>)</a:t>
            </a:r>
          </a:p>
          <a:p>
            <a:pPr marL="0" indent="0">
              <a:buNone/>
            </a:pPr>
            <a:r>
              <a:rPr lang="en-US" altLang="zh-TW" sz="2800" b="1" spc="300" dirty="0">
                <a:latin typeface="+mn-ea"/>
              </a:rPr>
              <a:t>(Response</a:t>
            </a:r>
            <a:r>
              <a:rPr lang="zh-TW" altLang="en-US" sz="2800" b="1" spc="300" dirty="0">
                <a:latin typeface="+mn-ea"/>
              </a:rPr>
              <a:t>是當</a:t>
            </a:r>
            <a:r>
              <a:rPr lang="en-US" altLang="zh-TW" sz="2800" b="1" spc="300" dirty="0">
                <a:latin typeface="+mn-ea"/>
              </a:rPr>
              <a:t>Pattern</a:t>
            </a:r>
            <a:r>
              <a:rPr lang="zh-TW" altLang="en-US" sz="2800" b="1" spc="300" dirty="0">
                <a:latin typeface="+mn-ea"/>
              </a:rPr>
              <a:t>被觸發時要回覆給使用者的句子</a:t>
            </a:r>
            <a:r>
              <a:rPr lang="en-US" altLang="zh-TW" sz="2800" b="1" spc="300" dirty="0">
                <a:latin typeface="+mn-ea"/>
              </a:rPr>
              <a:t>)</a:t>
            </a:r>
          </a:p>
          <a:p>
            <a:pPr marL="0" indent="0">
              <a:buNone/>
            </a:pPr>
            <a:endParaRPr lang="en-US" altLang="zh-TW" sz="2800" b="1" spc="300" dirty="0">
              <a:latin typeface="+mn-ea"/>
            </a:endParaRPr>
          </a:p>
          <a:p>
            <a:pPr marL="0" indent="0">
              <a:buNone/>
            </a:pPr>
            <a:r>
              <a:rPr lang="zh-TW" altLang="en-US" sz="2800" b="1" spc="300" dirty="0">
                <a:latin typeface="+mn-ea"/>
              </a:rPr>
              <a:t>假設</a:t>
            </a:r>
            <a:r>
              <a:rPr lang="en-US" altLang="zh-TW" sz="2800" b="1" spc="300" dirty="0">
                <a:latin typeface="+mn-ea"/>
              </a:rPr>
              <a:t>:</a:t>
            </a:r>
          </a:p>
          <a:p>
            <a:pPr marL="0" indent="0">
              <a:buNone/>
            </a:pPr>
            <a:r>
              <a:rPr lang="en-US" altLang="zh-TW" sz="2800" b="1" spc="300" dirty="0">
                <a:latin typeface="+mn-ea"/>
              </a:rPr>
              <a:t>Pattern: I feel </a:t>
            </a:r>
            <a:r>
              <a:rPr lang="en-US" altLang="zh-TW" sz="2800" b="1" spc="300" dirty="0">
                <a:solidFill>
                  <a:srgbClr val="FFFF00"/>
                </a:solidFill>
                <a:latin typeface="+mn-ea"/>
              </a:rPr>
              <a:t>X</a:t>
            </a:r>
            <a:r>
              <a:rPr lang="en-US" altLang="zh-TW" sz="2800" b="1" spc="300" dirty="0">
                <a:latin typeface="+mn-ea"/>
              </a:rPr>
              <a:t>.</a:t>
            </a:r>
            <a:r>
              <a:rPr lang="en-US" altLang="zh-TW" sz="2800" b="1" spc="300" dirty="0">
                <a:solidFill>
                  <a:srgbClr val="FFFF00"/>
                </a:solidFill>
                <a:latin typeface="+mn-ea"/>
              </a:rPr>
              <a:t> </a:t>
            </a:r>
            <a:r>
              <a:rPr lang="en-US" altLang="zh-TW" sz="2800" b="1" spc="300" dirty="0">
                <a:latin typeface="+mn-ea"/>
              </a:rPr>
              <a:t>(X</a:t>
            </a:r>
            <a:r>
              <a:rPr lang="zh-TW" altLang="en-US" sz="2800" b="1" spc="300" dirty="0">
                <a:latin typeface="+mn-ea"/>
              </a:rPr>
              <a:t>是變數</a:t>
            </a:r>
            <a:r>
              <a:rPr lang="en-US" altLang="zh-TW" sz="2800" b="1" spc="300" dirty="0">
                <a:latin typeface="+mn-ea"/>
              </a:rPr>
              <a:t>)</a:t>
            </a:r>
          </a:p>
          <a:p>
            <a:pPr marL="0" indent="0">
              <a:buNone/>
            </a:pPr>
            <a:r>
              <a:rPr lang="en-US" altLang="zh-TW" sz="2800" b="1" spc="300" dirty="0">
                <a:latin typeface="+mn-ea"/>
              </a:rPr>
              <a:t>Response: why do you feel </a:t>
            </a:r>
            <a:r>
              <a:rPr lang="en-US" altLang="zh-TW" sz="2800" b="1" spc="300" dirty="0">
                <a:solidFill>
                  <a:srgbClr val="FFFF00"/>
                </a:solidFill>
                <a:latin typeface="+mn-ea"/>
              </a:rPr>
              <a:t>X</a:t>
            </a:r>
            <a:r>
              <a:rPr lang="en-US" altLang="zh-TW" sz="2800" b="1" spc="300" dirty="0">
                <a:latin typeface="+mn-ea"/>
              </a:rPr>
              <a:t>?</a:t>
            </a:r>
          </a:p>
          <a:p>
            <a:pPr marL="0" indent="0">
              <a:buNone/>
            </a:pPr>
            <a:r>
              <a:rPr lang="zh-TW" altLang="en-US" sz="2800" b="1" spc="300" dirty="0">
                <a:latin typeface="+mn-ea"/>
              </a:rPr>
              <a:t>找到</a:t>
            </a:r>
            <a:r>
              <a:rPr lang="zh-TW" altLang="en-US" sz="2800" b="1" spc="300" dirty="0">
                <a:solidFill>
                  <a:srgbClr val="FFFF00"/>
                </a:solidFill>
                <a:latin typeface="+mn-ea"/>
              </a:rPr>
              <a:t>關鍵句型</a:t>
            </a:r>
            <a:r>
              <a:rPr lang="zh-TW" altLang="en-US" sz="2800" b="1" spc="300" dirty="0">
                <a:latin typeface="+mn-ea"/>
              </a:rPr>
              <a:t>或</a:t>
            </a:r>
            <a:r>
              <a:rPr lang="zh-TW" altLang="en-US" sz="2800" b="1" spc="300" dirty="0">
                <a:solidFill>
                  <a:srgbClr val="FFFF00"/>
                </a:solidFill>
                <a:latin typeface="+mn-ea"/>
              </a:rPr>
              <a:t>關鍵字</a:t>
            </a:r>
            <a:r>
              <a:rPr lang="zh-TW" altLang="en-US" sz="2800" b="1" spc="300" dirty="0">
                <a:latin typeface="+mn-ea"/>
              </a:rPr>
              <a:t>。</a:t>
            </a:r>
            <a:endParaRPr lang="en-US" altLang="zh-TW" sz="2800" b="1" spc="300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sz="2800" b="1" spc="300" dirty="0"/>
          </a:p>
          <a:p>
            <a:pPr marL="514350" indent="-514350">
              <a:buFont typeface="+mj-lt"/>
              <a:buAutoNum type="arabicPeriod"/>
            </a:pPr>
            <a:endParaRPr lang="en-US" altLang="zh-TW" sz="2800" b="1" spc="300" dirty="0"/>
          </a:p>
          <a:p>
            <a:pPr marL="514350" indent="-514350">
              <a:buFont typeface="+mj-lt"/>
              <a:buAutoNum type="arabicPeriod"/>
            </a:pPr>
            <a:endParaRPr lang="zh-TW" altLang="en-US" sz="2800" b="1" spc="300" dirty="0"/>
          </a:p>
        </p:txBody>
      </p:sp>
    </p:spTree>
    <p:extLst>
      <p:ext uri="{BB962C8B-B14F-4D97-AF65-F5344CB8AC3E}">
        <p14:creationId xmlns:p14="http://schemas.microsoft.com/office/powerpoint/2010/main" val="309136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966F69-499A-2CDB-B035-156636252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20B046-7633-014E-5B87-576172D88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22" y="1714500"/>
            <a:ext cx="9905955" cy="3429000"/>
          </a:xfrm>
        </p:spPr>
        <p:txBody>
          <a:bodyPr>
            <a:normAutofit/>
          </a:bodyPr>
          <a:lstStyle/>
          <a:p>
            <a:pPr algn="ctr"/>
            <a:r>
              <a:rPr lang="zh-TW" altLang="en-US" sz="9600" b="1" dirty="0"/>
              <a:t>檢索式對話系統</a:t>
            </a:r>
            <a:endParaRPr lang="zh-TW" alt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1998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0621C-8304-88F1-7B50-247BA547B5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EF40B26B-03E7-91AC-CF67-744CA36C78A1}"/>
              </a:ext>
            </a:extLst>
          </p:cNvPr>
          <p:cNvSpPr txBox="1"/>
          <p:nvPr/>
        </p:nvSpPr>
        <p:spPr>
          <a:xfrm>
            <a:off x="3211115" y="101084"/>
            <a:ext cx="57697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3600" b="1" dirty="0"/>
              <a:t>檢索式對話系統聊天機器人</a:t>
            </a:r>
            <a:endParaRPr lang="zh-TW" altLang="en-US" sz="3600" dirty="0"/>
          </a:p>
        </p:txBody>
      </p:sp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F5C86013-0885-657B-EA9B-7232FFC69BCD}"/>
              </a:ext>
            </a:extLst>
          </p:cNvPr>
          <p:cNvSpPr txBox="1">
            <a:spLocks/>
          </p:cNvSpPr>
          <p:nvPr/>
        </p:nvSpPr>
        <p:spPr>
          <a:xfrm>
            <a:off x="731835" y="1409699"/>
            <a:ext cx="10831515" cy="516255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800" b="1" spc="300" dirty="0">
                <a:solidFill>
                  <a:srgbClr val="92D050"/>
                </a:solidFill>
                <a:latin typeface="+mn-ea"/>
              </a:rPr>
              <a:t>候選回應擷取</a:t>
            </a:r>
            <a:r>
              <a:rPr lang="en-US" altLang="zh-TW" sz="2800" b="1" spc="300" dirty="0">
                <a:solidFill>
                  <a:srgbClr val="92D050"/>
                </a:solidFill>
                <a:latin typeface="+mn-ea"/>
              </a:rPr>
              <a:t>(Retrieval) :</a:t>
            </a:r>
            <a:r>
              <a:rPr lang="zh-TW" altLang="en-US" sz="2800" b="1" spc="300" dirty="0">
                <a:latin typeface="+mn-ea"/>
              </a:rPr>
              <a:t>先使用</a:t>
            </a:r>
            <a:r>
              <a:rPr lang="en-US" altLang="zh-TW" sz="2800" b="1" spc="300" dirty="0">
                <a:solidFill>
                  <a:srgbClr val="FFFF00"/>
                </a:solidFill>
                <a:latin typeface="+mn-ea"/>
              </a:rPr>
              <a:t>TF-IDF</a:t>
            </a:r>
            <a:r>
              <a:rPr lang="zh-TW" altLang="en-US" sz="2800" b="1" spc="300" dirty="0">
                <a:latin typeface="+mn-ea"/>
              </a:rPr>
              <a:t>抓出歷史對話中最有關的幾個關鍵字，並把關鍵字加到輸入框中一同查詢</a:t>
            </a:r>
            <a:r>
              <a:rPr lang="en-US" altLang="zh-TW" sz="2800" b="1" spc="300" dirty="0">
                <a:latin typeface="+mn-ea"/>
              </a:rPr>
              <a:t>(</a:t>
            </a:r>
            <a:r>
              <a:rPr lang="zh-TW" altLang="en-US" sz="2800" b="1" spc="300" dirty="0">
                <a:solidFill>
                  <a:srgbClr val="FFFF00"/>
                </a:solidFill>
                <a:latin typeface="+mn-ea"/>
              </a:rPr>
              <a:t>擴增查詢</a:t>
            </a:r>
            <a:r>
              <a:rPr lang="en-US" altLang="zh-TW" sz="2800" b="1" spc="300" dirty="0">
                <a:latin typeface="+mn-ea"/>
              </a:rPr>
              <a:t>)</a:t>
            </a:r>
            <a:r>
              <a:rPr lang="zh-TW" altLang="en-US" sz="2800" b="1" spc="300" dirty="0">
                <a:latin typeface="+mn-ea"/>
              </a:rPr>
              <a:t>，把這句話放進</a:t>
            </a:r>
            <a:r>
              <a:rPr lang="en-US" altLang="zh-TW" sz="2800" b="1" spc="300" dirty="0">
                <a:solidFill>
                  <a:srgbClr val="FFFF00"/>
                </a:solidFill>
                <a:latin typeface="+mn-ea"/>
              </a:rPr>
              <a:t>Lucene</a:t>
            </a:r>
            <a:r>
              <a:rPr lang="zh-TW" altLang="en-US" sz="2800" b="1" spc="300" dirty="0">
                <a:solidFill>
                  <a:srgbClr val="FFFF00"/>
                </a:solidFill>
                <a:latin typeface="+mn-ea"/>
              </a:rPr>
              <a:t>檢索系統</a:t>
            </a:r>
            <a:r>
              <a:rPr lang="zh-TW" altLang="en-US" sz="2800" b="1" spc="300" dirty="0">
                <a:latin typeface="+mn-ea"/>
              </a:rPr>
              <a:t>再撈出</a:t>
            </a:r>
            <a:r>
              <a:rPr lang="en-US" altLang="zh-TW" sz="2800" b="1" spc="300" dirty="0">
                <a:latin typeface="+mn-ea"/>
              </a:rPr>
              <a:t>N</a:t>
            </a:r>
            <a:r>
              <a:rPr lang="zh-TW" altLang="en-US" sz="2800" b="1" spc="300" dirty="0">
                <a:latin typeface="+mn-ea"/>
              </a:rPr>
              <a:t>個回應</a:t>
            </a:r>
            <a:r>
              <a:rPr lang="en-US" altLang="zh-TW" sz="2800" b="1" spc="300" dirty="0">
                <a:latin typeface="+mn-ea"/>
              </a:rPr>
              <a:t>(</a:t>
            </a:r>
            <a:r>
              <a:rPr lang="zh-TW" altLang="en-US" sz="2800" b="1" spc="300" dirty="0">
                <a:latin typeface="+mn-ea"/>
              </a:rPr>
              <a:t>機器人可能會回答的話</a:t>
            </a:r>
            <a:r>
              <a:rPr lang="en-US" altLang="zh-TW" sz="2800" b="1" spc="300" dirty="0">
                <a:latin typeface="+mn-ea"/>
              </a:rPr>
              <a:t>)</a:t>
            </a:r>
            <a:r>
              <a:rPr lang="zh-TW" altLang="en-US" sz="2800" b="1" spc="300" dirty="0">
                <a:latin typeface="+mn-ea"/>
              </a:rPr>
              <a:t>。</a:t>
            </a:r>
            <a:endParaRPr lang="en-US" altLang="zh-TW" sz="2800" b="1" spc="300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sz="2800" b="1" spc="300" dirty="0"/>
          </a:p>
          <a:p>
            <a:r>
              <a:rPr lang="zh-TW" altLang="en-US" sz="2800" b="1" spc="300" dirty="0">
                <a:solidFill>
                  <a:srgbClr val="92D050"/>
                </a:solidFill>
                <a:latin typeface="+mn-ea"/>
              </a:rPr>
              <a:t>單輪比對</a:t>
            </a:r>
            <a:r>
              <a:rPr lang="en-US" altLang="zh-TW" sz="2800" b="1" spc="300" dirty="0">
                <a:solidFill>
                  <a:srgbClr val="92D050"/>
                </a:solidFill>
                <a:latin typeface="+mn-ea"/>
              </a:rPr>
              <a:t>(</a:t>
            </a:r>
            <a:r>
              <a:rPr lang="en-US" altLang="zh-TW" sz="2800" b="1" dirty="0">
                <a:solidFill>
                  <a:srgbClr val="92D050"/>
                </a:solidFill>
                <a:latin typeface="+mn-ea"/>
              </a:rPr>
              <a:t>Utterance-Response Matching Layer</a:t>
            </a:r>
            <a:r>
              <a:rPr lang="en-US" altLang="zh-TW" sz="2800" b="1" spc="300" dirty="0">
                <a:solidFill>
                  <a:srgbClr val="92D050"/>
                </a:solidFill>
                <a:latin typeface="+mn-ea"/>
              </a:rPr>
              <a:t>):</a:t>
            </a:r>
            <a:r>
              <a:rPr lang="zh-TW" altLang="en-US" sz="2800" b="1" dirty="0">
                <a:latin typeface="+mn-ea"/>
              </a:rPr>
              <a:t>建立 </a:t>
            </a:r>
            <a:r>
              <a:rPr lang="en-US" altLang="zh-TW" sz="2800" b="1" dirty="0">
                <a:solidFill>
                  <a:srgbClr val="FFFF00"/>
                </a:solidFill>
                <a:latin typeface="+mn-ea"/>
              </a:rPr>
              <a:t>Word-Level</a:t>
            </a:r>
            <a:r>
              <a:rPr lang="en-US" altLang="zh-TW" sz="2800" b="1" dirty="0">
                <a:latin typeface="+mn-ea"/>
              </a:rPr>
              <a:t> </a:t>
            </a:r>
            <a:r>
              <a:rPr lang="en-US" altLang="zh-TW" sz="2800" b="1" dirty="0">
                <a:solidFill>
                  <a:srgbClr val="FFFF00"/>
                </a:solidFill>
                <a:latin typeface="+mn-ea"/>
              </a:rPr>
              <a:t>(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字詞</a:t>
            </a:r>
            <a:r>
              <a:rPr lang="en-US" altLang="zh-TW" sz="2800" b="1" dirty="0">
                <a:solidFill>
                  <a:srgbClr val="FFFF00"/>
                </a:solidFill>
                <a:latin typeface="+mn-ea"/>
              </a:rPr>
              <a:t>)</a:t>
            </a:r>
            <a:r>
              <a:rPr lang="zh-TW" altLang="en-US" sz="2800" b="1" dirty="0">
                <a:latin typeface="+mn-ea"/>
              </a:rPr>
              <a:t>相似矩陣 </a:t>
            </a:r>
            <a:r>
              <a:rPr lang="en-US" altLang="zh-TW" sz="2800" b="1" dirty="0">
                <a:latin typeface="+mn-ea"/>
              </a:rPr>
              <a:t>M₁</a:t>
            </a:r>
            <a:r>
              <a:rPr lang="zh-TW" altLang="en-US" sz="2800" b="1" dirty="0">
                <a:latin typeface="+mn-ea"/>
              </a:rPr>
              <a:t>，再建立 </a:t>
            </a:r>
            <a:r>
              <a:rPr lang="en-US" altLang="zh-TW" sz="2800" b="1" dirty="0">
                <a:solidFill>
                  <a:srgbClr val="FFFF00"/>
                </a:solidFill>
                <a:latin typeface="+mn-ea"/>
              </a:rPr>
              <a:t>Segment-Level</a:t>
            </a:r>
            <a:r>
              <a:rPr lang="en-US" altLang="zh-TW" sz="2800" b="1" dirty="0">
                <a:latin typeface="+mn-ea"/>
              </a:rPr>
              <a:t> </a:t>
            </a:r>
            <a:r>
              <a:rPr lang="en-US" altLang="zh-TW" sz="2800" b="1" dirty="0">
                <a:solidFill>
                  <a:srgbClr val="FFFF00"/>
                </a:solidFill>
                <a:latin typeface="+mn-ea"/>
              </a:rPr>
              <a:t>(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語意</a:t>
            </a:r>
            <a:r>
              <a:rPr lang="en-US" altLang="zh-TW" sz="2800" b="1" dirty="0">
                <a:solidFill>
                  <a:srgbClr val="FFFF00"/>
                </a:solidFill>
                <a:latin typeface="+mn-ea"/>
              </a:rPr>
              <a:t>)</a:t>
            </a:r>
            <a:r>
              <a:rPr lang="zh-TW" altLang="en-US" sz="2800" b="1" dirty="0">
                <a:latin typeface="+mn-ea"/>
              </a:rPr>
              <a:t>相似矩陣 </a:t>
            </a:r>
            <a:r>
              <a:rPr lang="en-US" altLang="zh-TW" sz="2800" b="1" dirty="0">
                <a:latin typeface="+mn-ea"/>
              </a:rPr>
              <a:t>M₂</a:t>
            </a:r>
            <a:r>
              <a:rPr lang="zh-TW" altLang="en-US" sz="2800" b="1" dirty="0">
                <a:latin typeface="+mn-ea"/>
              </a:rPr>
              <a:t>，最後把兩張相似矩陣 </a:t>
            </a:r>
            <a:r>
              <a:rPr lang="en-US" altLang="zh-TW" sz="2800" b="1" dirty="0">
                <a:latin typeface="+mn-ea"/>
              </a:rPr>
              <a:t>M₁</a:t>
            </a:r>
            <a:r>
              <a:rPr lang="zh-TW" altLang="en-US" sz="2800" b="1" dirty="0">
                <a:latin typeface="+mn-ea"/>
              </a:rPr>
              <a:t>、</a:t>
            </a:r>
            <a:r>
              <a:rPr lang="en-US" altLang="zh-TW" sz="2800" b="1" dirty="0">
                <a:latin typeface="+mn-ea"/>
              </a:rPr>
              <a:t>M₂ </a:t>
            </a:r>
            <a:r>
              <a:rPr lang="zh-TW" altLang="en-US" sz="2800" b="1" dirty="0">
                <a:latin typeface="+mn-ea"/>
              </a:rPr>
              <a:t>丟進 </a:t>
            </a:r>
            <a:r>
              <a:rPr lang="en-US" altLang="zh-TW" sz="2800" b="1" dirty="0">
                <a:solidFill>
                  <a:srgbClr val="FFFF00"/>
                </a:solidFill>
                <a:latin typeface="+mn-ea"/>
              </a:rPr>
              <a:t>CNN</a:t>
            </a:r>
            <a:r>
              <a:rPr lang="en-US" altLang="zh-TW" sz="2800" b="1" dirty="0">
                <a:latin typeface="+mn-ea"/>
              </a:rPr>
              <a:t> </a:t>
            </a:r>
            <a:r>
              <a:rPr lang="zh-TW" altLang="en-US" sz="2800" b="1" dirty="0">
                <a:latin typeface="+mn-ea"/>
              </a:rPr>
              <a:t>做「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語意提煉</a:t>
            </a:r>
            <a:r>
              <a:rPr lang="zh-TW" altLang="en-US" sz="2800" b="1" dirty="0">
                <a:latin typeface="+mn-ea"/>
              </a:rPr>
              <a:t>」。</a:t>
            </a:r>
            <a:r>
              <a:rPr lang="en-US" altLang="zh-TW" sz="2800" b="1" dirty="0">
                <a:latin typeface="+mn-ea"/>
              </a:rPr>
              <a:t>(</a:t>
            </a:r>
            <a:r>
              <a:rPr lang="zh-TW" altLang="en-US" sz="2800" b="1" dirty="0">
                <a:latin typeface="+mn-ea"/>
              </a:rPr>
              <a:t>建立相似矩陣是為了比對相似度 橫軸：歷史語句的 </a:t>
            </a:r>
            <a:r>
              <a:rPr lang="en-US" altLang="zh-TW" sz="2800" b="1" dirty="0">
                <a:latin typeface="+mn-ea"/>
              </a:rPr>
              <a:t>token </a:t>
            </a:r>
            <a:r>
              <a:rPr lang="zh-TW" altLang="en-US" sz="2800" b="1" dirty="0">
                <a:latin typeface="+mn-ea"/>
              </a:rPr>
              <a:t>向量、縱軸：候選回應的 </a:t>
            </a:r>
            <a:r>
              <a:rPr lang="en-US" altLang="zh-TW" sz="2800" b="1" dirty="0">
                <a:latin typeface="+mn-ea"/>
              </a:rPr>
              <a:t>token </a:t>
            </a:r>
            <a:r>
              <a:rPr lang="zh-TW" altLang="en-US" sz="2800" b="1" dirty="0">
                <a:latin typeface="+mn-ea"/>
              </a:rPr>
              <a:t>向量</a:t>
            </a:r>
            <a:r>
              <a:rPr lang="en-US" altLang="zh-TW" sz="2800" b="1" dirty="0">
                <a:latin typeface="+mn-ea"/>
              </a:rPr>
              <a:t>)</a:t>
            </a:r>
            <a:endParaRPr lang="en-US" altLang="zh-TW" sz="2800" b="1" spc="300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sz="2800" b="1" spc="300" dirty="0"/>
          </a:p>
          <a:p>
            <a:pPr marL="514350" indent="-514350">
              <a:buFont typeface="+mj-lt"/>
              <a:buAutoNum type="arabicPeriod"/>
            </a:pPr>
            <a:endParaRPr lang="en-US" altLang="zh-TW" sz="2800" b="1" spc="300" dirty="0"/>
          </a:p>
          <a:p>
            <a:pPr marL="514350" indent="-514350">
              <a:buFont typeface="+mj-lt"/>
              <a:buAutoNum type="arabicPeriod"/>
            </a:pPr>
            <a:endParaRPr lang="en-US" altLang="zh-TW" sz="2800" b="1" spc="300" dirty="0"/>
          </a:p>
          <a:p>
            <a:pPr marL="514350" indent="-514350">
              <a:buFont typeface="+mj-lt"/>
              <a:buAutoNum type="arabicPeriod"/>
            </a:pPr>
            <a:endParaRPr lang="zh-TW" altLang="en-US" sz="2800" b="1" spc="300" dirty="0"/>
          </a:p>
        </p:txBody>
      </p:sp>
    </p:spTree>
    <p:extLst>
      <p:ext uri="{BB962C8B-B14F-4D97-AF65-F5344CB8AC3E}">
        <p14:creationId xmlns:p14="http://schemas.microsoft.com/office/powerpoint/2010/main" val="121000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A5B278-6020-A6CF-870C-D5D887DC9B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F1E498DE-4A14-9E1F-FACB-565A0714C6D1}"/>
              </a:ext>
            </a:extLst>
          </p:cNvPr>
          <p:cNvSpPr txBox="1"/>
          <p:nvPr/>
        </p:nvSpPr>
        <p:spPr>
          <a:xfrm>
            <a:off x="3211115" y="101084"/>
            <a:ext cx="57697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3600" b="1" dirty="0"/>
              <a:t>檢索式對話系統聊天機器人</a:t>
            </a:r>
            <a:endParaRPr lang="zh-TW" altLang="en-US" sz="3600" dirty="0"/>
          </a:p>
        </p:txBody>
      </p:sp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22F17ECD-AE16-E30A-C014-F248BD01A143}"/>
              </a:ext>
            </a:extLst>
          </p:cNvPr>
          <p:cNvSpPr txBox="1">
            <a:spLocks/>
          </p:cNvSpPr>
          <p:nvPr/>
        </p:nvSpPr>
        <p:spPr>
          <a:xfrm>
            <a:off x="731835" y="1409699"/>
            <a:ext cx="10831515" cy="516255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800" b="1" dirty="0">
                <a:solidFill>
                  <a:srgbClr val="92D050"/>
                </a:solidFill>
                <a:latin typeface="+mn-ea"/>
              </a:rPr>
              <a:t>匹配序列累積（</a:t>
            </a:r>
            <a:r>
              <a:rPr lang="en-US" altLang="zh-TW" sz="2800" b="1" dirty="0">
                <a:solidFill>
                  <a:srgbClr val="92D050"/>
                </a:solidFill>
                <a:latin typeface="+mn-ea"/>
              </a:rPr>
              <a:t>Matching Accumulation Layer</a:t>
            </a:r>
            <a:r>
              <a:rPr lang="zh-TW" altLang="en-US" sz="2800" b="1" dirty="0">
                <a:solidFill>
                  <a:srgbClr val="92D050"/>
                </a:solidFill>
                <a:latin typeface="+mn-ea"/>
              </a:rPr>
              <a:t>）</a:t>
            </a:r>
            <a:r>
              <a:rPr lang="en-US" altLang="zh-TW" sz="2800" b="1" spc="300" dirty="0">
                <a:solidFill>
                  <a:srgbClr val="92D050"/>
                </a:solidFill>
                <a:latin typeface="+mn-ea"/>
              </a:rPr>
              <a:t>:</a:t>
            </a:r>
            <a:r>
              <a:rPr lang="zh-TW" altLang="en-US" sz="2800" b="1" spc="300" dirty="0">
                <a:latin typeface="+mn-ea"/>
              </a:rPr>
              <a:t>把前面</a:t>
            </a:r>
            <a:r>
              <a:rPr lang="en-US" altLang="zh-TW" sz="2800" b="1" spc="300" dirty="0">
                <a:solidFill>
                  <a:srgbClr val="FFFF00"/>
                </a:solidFill>
                <a:latin typeface="+mn-ea"/>
              </a:rPr>
              <a:t>CNN</a:t>
            </a:r>
            <a:r>
              <a:rPr lang="zh-TW" altLang="en-US" sz="2800" b="1" spc="300" dirty="0">
                <a:latin typeface="+mn-ea"/>
              </a:rPr>
              <a:t>算好的</a:t>
            </a:r>
            <a:r>
              <a:rPr lang="zh-TW" altLang="en-US" sz="2800" b="1" spc="300" dirty="0">
                <a:solidFill>
                  <a:srgbClr val="FFFF00"/>
                </a:solidFill>
                <a:latin typeface="+mn-ea"/>
              </a:rPr>
              <a:t>特徵向量</a:t>
            </a:r>
            <a:r>
              <a:rPr lang="zh-TW" altLang="en-US" sz="2800" b="1" spc="300" dirty="0">
                <a:latin typeface="+mn-ea"/>
              </a:rPr>
              <a:t>丟給</a:t>
            </a:r>
            <a:r>
              <a:rPr lang="en-US" altLang="zh-TW" sz="2800" b="1" spc="300" dirty="0">
                <a:solidFill>
                  <a:srgbClr val="FFFF00"/>
                </a:solidFill>
                <a:latin typeface="+mn-ea"/>
              </a:rPr>
              <a:t>GRU(</a:t>
            </a:r>
            <a:r>
              <a:rPr lang="zh-TW" altLang="en-US" sz="2800" b="1" spc="300" dirty="0">
                <a:solidFill>
                  <a:srgbClr val="FFFF00"/>
                </a:solidFill>
                <a:latin typeface="+mn-ea"/>
              </a:rPr>
              <a:t>改良版遞迴神經網路</a:t>
            </a:r>
            <a:r>
              <a:rPr lang="en-US" altLang="zh-TW" sz="2800" b="1" spc="300" dirty="0">
                <a:solidFill>
                  <a:srgbClr val="FFFF00"/>
                </a:solidFill>
                <a:latin typeface="+mn-ea"/>
              </a:rPr>
              <a:t>)</a:t>
            </a:r>
            <a:r>
              <a:rPr lang="zh-TW" altLang="en-US" sz="2800" b="1" spc="300" dirty="0">
                <a:latin typeface="+mn-ea"/>
              </a:rPr>
              <a:t>計算</a:t>
            </a:r>
            <a:r>
              <a:rPr lang="zh-TW" altLang="en-US" sz="2800" b="1" spc="300" dirty="0">
                <a:solidFill>
                  <a:srgbClr val="FFFF00"/>
                </a:solidFill>
                <a:latin typeface="+mn-ea"/>
              </a:rPr>
              <a:t>出整理過的向量</a:t>
            </a:r>
            <a:r>
              <a:rPr lang="en-US" altLang="zh-TW" sz="2800" b="1" spc="300" dirty="0">
                <a:solidFill>
                  <a:srgbClr val="FFFF00"/>
                </a:solidFill>
                <a:latin typeface="+mn-ea"/>
              </a:rPr>
              <a:t>(</a:t>
            </a:r>
            <a:r>
              <a:rPr lang="zh-TW" altLang="en-US" sz="2800" b="1" spc="300" dirty="0">
                <a:solidFill>
                  <a:srgbClr val="FFFF00"/>
                </a:solidFill>
                <a:latin typeface="+mn-ea"/>
              </a:rPr>
              <a:t>忘記不重要的資訊</a:t>
            </a:r>
            <a:r>
              <a:rPr lang="en-US" altLang="zh-TW" sz="2800" b="1" spc="300" dirty="0">
                <a:solidFill>
                  <a:srgbClr val="FFFF00"/>
                </a:solidFill>
                <a:latin typeface="+mn-ea"/>
              </a:rPr>
              <a:t>)</a:t>
            </a:r>
            <a:r>
              <a:rPr lang="zh-TW" altLang="en-US" sz="2800" b="1" spc="300" dirty="0">
                <a:solidFill>
                  <a:srgbClr val="FFFF00"/>
                </a:solidFill>
                <a:latin typeface="+mn-ea"/>
              </a:rPr>
              <a:t>。</a:t>
            </a:r>
            <a:endParaRPr lang="en-US" altLang="zh-TW" sz="2800" b="1" spc="300" dirty="0">
              <a:solidFill>
                <a:srgbClr val="FFFF00"/>
              </a:solidFill>
              <a:latin typeface="+mn-ea"/>
            </a:endParaRPr>
          </a:p>
          <a:p>
            <a:endParaRPr lang="en-US" altLang="zh-TW" sz="2800" b="1" spc="300" dirty="0">
              <a:latin typeface="+mn-ea"/>
            </a:endParaRPr>
          </a:p>
          <a:p>
            <a:r>
              <a:rPr lang="zh-TW" altLang="en-US" sz="2800" b="1" dirty="0">
                <a:solidFill>
                  <a:srgbClr val="92D050"/>
                </a:solidFill>
                <a:latin typeface="+mn-ea"/>
              </a:rPr>
              <a:t>回應預測與打分（</a:t>
            </a:r>
            <a:r>
              <a:rPr lang="en-US" altLang="zh-TW" sz="2800" b="1" dirty="0">
                <a:solidFill>
                  <a:srgbClr val="92D050"/>
                </a:solidFill>
                <a:latin typeface="+mn-ea"/>
              </a:rPr>
              <a:t>Matching Prediction Layer</a:t>
            </a:r>
            <a:r>
              <a:rPr lang="zh-TW" altLang="en-US" sz="2800" b="1" dirty="0">
                <a:solidFill>
                  <a:srgbClr val="92D050"/>
                </a:solidFill>
                <a:latin typeface="+mn-ea"/>
              </a:rPr>
              <a:t>）</a:t>
            </a:r>
            <a:r>
              <a:rPr lang="en-US" altLang="zh-TW" sz="2800" b="1" dirty="0">
                <a:solidFill>
                  <a:srgbClr val="92D050"/>
                </a:solidFill>
                <a:latin typeface="+mn-ea"/>
              </a:rPr>
              <a:t>:</a:t>
            </a:r>
            <a:r>
              <a:rPr lang="zh-TW" altLang="en-US" sz="2800" b="1" dirty="0">
                <a:latin typeface="+mn-ea"/>
              </a:rPr>
              <a:t>有三種方式把</a:t>
            </a:r>
            <a:r>
              <a:rPr lang="en-US" altLang="zh-TW" sz="2800" b="1" dirty="0">
                <a:latin typeface="+mn-ea"/>
              </a:rPr>
              <a:t>GRU</a:t>
            </a:r>
            <a:r>
              <a:rPr lang="zh-TW" altLang="en-US" sz="2800" b="1" dirty="0">
                <a:latin typeface="+mn-ea"/>
              </a:rPr>
              <a:t>的狀態加總起來分別有</a:t>
            </a:r>
            <a:r>
              <a:rPr lang="en-US" altLang="zh-TW" sz="2800" b="1" dirty="0" err="1">
                <a:solidFill>
                  <a:srgbClr val="FFFF00"/>
                </a:solidFill>
                <a:latin typeface="+mn-ea"/>
              </a:rPr>
              <a:t>SMN_last</a:t>
            </a:r>
            <a:r>
              <a:rPr lang="zh-TW" altLang="en-US" sz="2800" b="1" dirty="0">
                <a:latin typeface="+mn-ea"/>
              </a:rPr>
              <a:t>、</a:t>
            </a:r>
            <a:r>
              <a:rPr lang="en-US" altLang="zh-TW" sz="2800" b="1" dirty="0" err="1">
                <a:solidFill>
                  <a:srgbClr val="FFFF00"/>
                </a:solidFill>
                <a:latin typeface="+mn-ea"/>
              </a:rPr>
              <a:t>SMN_static</a:t>
            </a:r>
            <a:r>
              <a:rPr lang="zh-TW" altLang="en-US" sz="2800" b="1" dirty="0">
                <a:latin typeface="+mn-ea"/>
              </a:rPr>
              <a:t>、</a:t>
            </a:r>
            <a:r>
              <a:rPr lang="en-US" altLang="zh-TW" sz="2800" b="1" dirty="0" err="1">
                <a:solidFill>
                  <a:srgbClr val="FFFF00"/>
                </a:solidFill>
                <a:latin typeface="+mn-ea"/>
              </a:rPr>
              <a:t>SMN_dynamic</a:t>
            </a:r>
            <a:r>
              <a:rPr lang="zh-TW" altLang="en-US" sz="2800" b="1" dirty="0">
                <a:latin typeface="+mn-ea"/>
              </a:rPr>
              <a:t>。</a:t>
            </a:r>
            <a:endParaRPr lang="en-US" altLang="zh-TW" sz="2800" b="1" spc="300" dirty="0">
              <a:latin typeface="+mn-ea"/>
            </a:endParaRPr>
          </a:p>
          <a:p>
            <a:endParaRPr lang="en-US" altLang="zh-TW" sz="2800" b="1" spc="300" dirty="0"/>
          </a:p>
          <a:p>
            <a:endParaRPr lang="en-US" altLang="zh-TW" sz="2800" b="1" spc="300" dirty="0"/>
          </a:p>
          <a:p>
            <a:endParaRPr lang="zh-TW" altLang="en-US" sz="2800" b="1" spc="300" dirty="0"/>
          </a:p>
        </p:txBody>
      </p:sp>
    </p:spTree>
    <p:extLst>
      <p:ext uri="{BB962C8B-B14F-4D97-AF65-F5344CB8AC3E}">
        <p14:creationId xmlns:p14="http://schemas.microsoft.com/office/powerpoint/2010/main" val="3058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C0B9DD-0AFC-6749-A0C5-FA5C6B579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91583A08-90A3-2A58-8734-EBCB657DE254}"/>
              </a:ext>
            </a:extLst>
          </p:cNvPr>
          <p:cNvSpPr txBox="1"/>
          <p:nvPr/>
        </p:nvSpPr>
        <p:spPr>
          <a:xfrm>
            <a:off x="3211115" y="101084"/>
            <a:ext cx="57697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3600" b="1" dirty="0"/>
              <a:t>檢索式對話系統聊天機器人</a:t>
            </a:r>
            <a:endParaRPr lang="zh-TW" altLang="en-US" sz="3600" dirty="0"/>
          </a:p>
        </p:txBody>
      </p:sp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782E9F0A-D55C-A14B-77C4-7149A7E8C38D}"/>
              </a:ext>
            </a:extLst>
          </p:cNvPr>
          <p:cNvSpPr txBox="1">
            <a:spLocks/>
          </p:cNvSpPr>
          <p:nvPr/>
        </p:nvSpPr>
        <p:spPr>
          <a:xfrm>
            <a:off x="731835" y="1409699"/>
            <a:ext cx="10831515" cy="516255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b="1" spc="300" dirty="0">
                <a:solidFill>
                  <a:schemeClr val="accent2"/>
                </a:solidFill>
              </a:rPr>
              <a:t>TF</a:t>
            </a:r>
            <a:r>
              <a:rPr lang="en-US" altLang="zh-TW" sz="2800" dirty="0">
                <a:solidFill>
                  <a:schemeClr val="accent2"/>
                </a:solidFill>
              </a:rPr>
              <a:t>(Term Frequency)</a:t>
            </a:r>
            <a:r>
              <a:rPr lang="en-US" altLang="zh-TW" sz="2800" b="1" spc="300" dirty="0">
                <a:solidFill>
                  <a:schemeClr val="accent2"/>
                </a:solidFill>
              </a:rPr>
              <a:t>:</a:t>
            </a:r>
            <a:r>
              <a:rPr lang="zh-TW" altLang="en-US" sz="2800" b="1" spc="300" dirty="0"/>
              <a:t>某個文件單字的出現頻率</a:t>
            </a:r>
            <a:endParaRPr lang="en-US" altLang="zh-TW" sz="2800" b="1" spc="300" dirty="0"/>
          </a:p>
          <a:p>
            <a:endParaRPr lang="en-US" altLang="zh-TW" sz="2800" b="1" spc="300" dirty="0"/>
          </a:p>
          <a:p>
            <a:pPr marL="0" indent="0">
              <a:buNone/>
            </a:pPr>
            <a:endParaRPr lang="en-US" altLang="zh-TW" sz="2800" b="1" spc="300" dirty="0"/>
          </a:p>
          <a:p>
            <a:r>
              <a:rPr lang="en-US" altLang="zh-TW" sz="2800" b="1" spc="300" dirty="0">
                <a:solidFill>
                  <a:schemeClr val="accent2"/>
                </a:solidFill>
              </a:rPr>
              <a:t>IDF</a:t>
            </a:r>
            <a:r>
              <a:rPr lang="en-US" altLang="zh-TW" sz="2800" dirty="0">
                <a:solidFill>
                  <a:schemeClr val="accent2"/>
                </a:solidFill>
              </a:rPr>
              <a:t>(Inverse Document Frequency)</a:t>
            </a:r>
            <a:r>
              <a:rPr lang="en-US" altLang="zh-TW" sz="2800" b="1" spc="300" dirty="0">
                <a:solidFill>
                  <a:schemeClr val="accent2"/>
                </a:solidFill>
              </a:rPr>
              <a:t>:</a:t>
            </a:r>
            <a:r>
              <a:rPr lang="zh-TW" altLang="en-US" sz="2800" b="1" spc="300" dirty="0"/>
              <a:t>常見字的判斷頻率</a:t>
            </a:r>
            <a:endParaRPr lang="en-US" altLang="zh-TW" sz="2800" b="1" spc="300" dirty="0"/>
          </a:p>
          <a:p>
            <a:pPr marL="0" indent="0">
              <a:buNone/>
            </a:pPr>
            <a:endParaRPr lang="en-US" altLang="zh-TW" sz="2800" b="1" spc="300" dirty="0"/>
          </a:p>
          <a:p>
            <a:endParaRPr lang="en-US" altLang="zh-TW" sz="2800" b="1" spc="300" dirty="0"/>
          </a:p>
          <a:p>
            <a:r>
              <a:rPr lang="en-US" altLang="zh-TW" sz="2800" b="1" spc="300" dirty="0" err="1">
                <a:solidFill>
                  <a:schemeClr val="accent2"/>
                </a:solidFill>
              </a:rPr>
              <a:t>TFxIDF</a:t>
            </a:r>
            <a:r>
              <a:rPr lang="en-US" altLang="zh-TW" sz="2800" b="1" spc="300" dirty="0">
                <a:solidFill>
                  <a:schemeClr val="accent2"/>
                </a:solidFill>
              </a:rPr>
              <a:t>:</a:t>
            </a:r>
            <a:r>
              <a:rPr lang="zh-TW" altLang="en-US" sz="2800" b="1" spc="300" dirty="0"/>
              <a:t>越高詞越有代表性，越低則無。</a:t>
            </a:r>
            <a:endParaRPr lang="en-US" altLang="zh-TW" sz="2800" b="1" spc="300" dirty="0"/>
          </a:p>
          <a:p>
            <a:endParaRPr lang="en-US" altLang="zh-TW" sz="2800" b="1" spc="300" dirty="0"/>
          </a:p>
          <a:p>
            <a:pPr marL="514350" indent="-514350">
              <a:buFont typeface="+mj-lt"/>
              <a:buAutoNum type="arabicPeriod"/>
            </a:pPr>
            <a:endParaRPr lang="en-US" altLang="zh-TW" sz="2800" b="1" spc="300" dirty="0"/>
          </a:p>
          <a:p>
            <a:pPr marL="514350" indent="-514350">
              <a:buFont typeface="+mj-lt"/>
              <a:buAutoNum type="arabicPeriod"/>
            </a:pPr>
            <a:endParaRPr lang="en-US" altLang="zh-TW" sz="2800" b="1" spc="300" dirty="0"/>
          </a:p>
          <a:p>
            <a:pPr marL="514350" indent="-514350">
              <a:buFont typeface="+mj-lt"/>
              <a:buAutoNum type="arabicPeriod"/>
            </a:pPr>
            <a:endParaRPr lang="zh-TW" altLang="en-US" sz="2800" b="1" spc="3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1E6F1DF-1EB1-52CF-DA26-35D3375DC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102" y="2062111"/>
            <a:ext cx="2068013" cy="1090664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72C537BC-63A5-89D5-36C1-7DF61B45FED2}"/>
              </a:ext>
            </a:extLst>
          </p:cNvPr>
          <p:cNvSpPr txBox="1"/>
          <p:nvPr/>
        </p:nvSpPr>
        <p:spPr>
          <a:xfrm>
            <a:off x="3797893" y="2062111"/>
            <a:ext cx="60152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800" dirty="0">
                <a:latin typeface="+mj-ea"/>
                <a:ea typeface="+mj-ea"/>
              </a:rPr>
              <a:t>分子</a:t>
            </a:r>
            <a:r>
              <a:rPr lang="en-US" altLang="zh-TW" sz="2800" dirty="0">
                <a:latin typeface="+mj-ea"/>
                <a:ea typeface="+mj-ea"/>
              </a:rPr>
              <a:t>:</a:t>
            </a:r>
            <a:r>
              <a:rPr lang="zh-TW" altLang="en-US" sz="2800" dirty="0">
                <a:latin typeface="+mj-ea"/>
                <a:ea typeface="+mj-ea"/>
              </a:rPr>
              <a:t>單字在某個文件中出現的次數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7337055-A42B-C60C-4117-AD5EE44DD137}"/>
              </a:ext>
            </a:extLst>
          </p:cNvPr>
          <p:cNvSpPr txBox="1"/>
          <p:nvPr/>
        </p:nvSpPr>
        <p:spPr>
          <a:xfrm>
            <a:off x="3962199" y="2592449"/>
            <a:ext cx="5686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800" dirty="0">
                <a:latin typeface="+mj-ea"/>
                <a:ea typeface="+mj-ea"/>
              </a:rPr>
              <a:t>分母</a:t>
            </a:r>
            <a:r>
              <a:rPr lang="en-US" altLang="zh-TW" sz="2800" dirty="0">
                <a:latin typeface="+mj-ea"/>
                <a:ea typeface="+mj-ea"/>
              </a:rPr>
              <a:t>:</a:t>
            </a:r>
            <a:r>
              <a:rPr lang="zh-TW" altLang="en-US" sz="2800" dirty="0">
                <a:latin typeface="+mj-ea"/>
                <a:ea typeface="+mj-ea"/>
              </a:rPr>
              <a:t>單字在所有文件中出現的次數</a:t>
            </a: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551581D9-33C5-A4B7-143A-8143DFAB5D16}"/>
              </a:ext>
            </a:extLst>
          </p:cNvPr>
          <p:cNvCxnSpPr/>
          <p:nvPr/>
        </p:nvCxnSpPr>
        <p:spPr>
          <a:xfrm flipV="1">
            <a:off x="2838450" y="2323721"/>
            <a:ext cx="1200150" cy="1527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C68453CD-8A22-AA78-21DF-434CD2CD5782}"/>
              </a:ext>
            </a:extLst>
          </p:cNvPr>
          <p:cNvCxnSpPr>
            <a:endCxn id="11" idx="1"/>
          </p:cNvCxnSpPr>
          <p:nvPr/>
        </p:nvCxnSpPr>
        <p:spPr>
          <a:xfrm flipV="1">
            <a:off x="3124200" y="2854059"/>
            <a:ext cx="837999" cy="224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圖片 20">
            <a:extLst>
              <a:ext uri="{FF2B5EF4-FFF2-40B4-BE49-F238E27FC236}">
                <a16:creationId xmlns:a16="http://schemas.microsoft.com/office/drawing/2014/main" id="{66FCA5C7-BAFE-8801-2E4A-A14F843D7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102" y="3991968"/>
            <a:ext cx="2565656" cy="1090664"/>
          </a:xfrm>
          <a:prstGeom prst="rect">
            <a:avLst/>
          </a:prstGeom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9CEF0155-4412-C0C6-42E7-98A033EF3CBB}"/>
              </a:ext>
            </a:extLst>
          </p:cNvPr>
          <p:cNvSpPr txBox="1"/>
          <p:nvPr/>
        </p:nvSpPr>
        <p:spPr>
          <a:xfrm>
            <a:off x="3962199" y="4036192"/>
            <a:ext cx="37173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800" dirty="0">
                <a:latin typeface="+mj-ea"/>
                <a:ea typeface="+mj-ea"/>
              </a:rPr>
              <a:t>分子</a:t>
            </a:r>
            <a:r>
              <a:rPr lang="en-US" altLang="zh-TW" sz="2800" dirty="0">
                <a:latin typeface="+mj-ea"/>
                <a:ea typeface="+mj-ea"/>
              </a:rPr>
              <a:t>:</a:t>
            </a:r>
            <a:r>
              <a:rPr lang="zh-TW" altLang="en-US" sz="2800" dirty="0">
                <a:latin typeface="+mj-ea"/>
                <a:ea typeface="+mj-ea"/>
              </a:rPr>
              <a:t>總共有幾篇文件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5061BE8C-AC76-6B27-5DF0-18E1E5F1F501}"/>
              </a:ext>
            </a:extLst>
          </p:cNvPr>
          <p:cNvSpPr txBox="1"/>
          <p:nvPr/>
        </p:nvSpPr>
        <p:spPr>
          <a:xfrm>
            <a:off x="4063402" y="4559412"/>
            <a:ext cx="49174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800" dirty="0">
                <a:latin typeface="+mj-ea"/>
                <a:ea typeface="+mj-ea"/>
              </a:rPr>
              <a:t>分母</a:t>
            </a:r>
            <a:r>
              <a:rPr lang="en-US" altLang="zh-TW" sz="2800" dirty="0">
                <a:latin typeface="+mj-ea"/>
                <a:ea typeface="+mj-ea"/>
              </a:rPr>
              <a:t>:</a:t>
            </a:r>
            <a:r>
              <a:rPr lang="zh-TW" altLang="en-US" sz="2800" dirty="0">
                <a:latin typeface="+mj-ea"/>
                <a:ea typeface="+mj-ea"/>
              </a:rPr>
              <a:t>此單字出現在幾篇文件中</a:t>
            </a: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9409263C-9770-E682-3CA3-4F28BCB4C337}"/>
              </a:ext>
            </a:extLst>
          </p:cNvPr>
          <p:cNvCxnSpPr>
            <a:cxnSpLocks/>
          </p:cNvCxnSpPr>
          <p:nvPr/>
        </p:nvCxnSpPr>
        <p:spPr>
          <a:xfrm flipV="1">
            <a:off x="3028950" y="4297802"/>
            <a:ext cx="1091075" cy="1280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5A1003E2-A4E5-5B7D-1B02-BF9A3E2B05DA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3363378" y="4731707"/>
            <a:ext cx="700024" cy="893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圖片 30">
            <a:extLst>
              <a:ext uri="{FF2B5EF4-FFF2-40B4-BE49-F238E27FC236}">
                <a16:creationId xmlns:a16="http://schemas.microsoft.com/office/drawing/2014/main" id="{8AD0EF16-F839-3727-21BE-700C2C2077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5773" y="5921825"/>
            <a:ext cx="3369367" cy="50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05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CA3E4B-E85A-19E0-ADA8-E382559367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FB28A30D-AB62-DA3A-A4C8-FC17FEC8171A}"/>
              </a:ext>
            </a:extLst>
          </p:cNvPr>
          <p:cNvSpPr txBox="1"/>
          <p:nvPr/>
        </p:nvSpPr>
        <p:spPr>
          <a:xfrm>
            <a:off x="3211115" y="101084"/>
            <a:ext cx="57697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3600" b="1" dirty="0"/>
              <a:t>檢索式對話系統聊天機器人</a:t>
            </a:r>
            <a:endParaRPr lang="zh-TW" altLang="en-US" sz="3600" dirty="0"/>
          </a:p>
        </p:txBody>
      </p:sp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940C911F-9F8E-9208-3979-0447206A1F54}"/>
              </a:ext>
            </a:extLst>
          </p:cNvPr>
          <p:cNvSpPr txBox="1">
            <a:spLocks/>
          </p:cNvSpPr>
          <p:nvPr/>
        </p:nvSpPr>
        <p:spPr>
          <a:xfrm>
            <a:off x="680241" y="1095374"/>
            <a:ext cx="10831515" cy="516255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b="1" dirty="0">
                <a:solidFill>
                  <a:schemeClr val="accent2"/>
                </a:solidFill>
                <a:latin typeface="+mn-ea"/>
              </a:rPr>
              <a:t>Lucene </a:t>
            </a:r>
            <a:r>
              <a:rPr lang="zh-TW" altLang="en-US" sz="2800" b="1" dirty="0">
                <a:solidFill>
                  <a:schemeClr val="accent2"/>
                </a:solidFill>
                <a:latin typeface="+mn-ea"/>
              </a:rPr>
              <a:t>檢索系統</a:t>
            </a:r>
            <a:r>
              <a:rPr lang="en-US" altLang="zh-TW" sz="2800" b="1" dirty="0">
                <a:solidFill>
                  <a:schemeClr val="accent2"/>
                </a:solidFill>
                <a:latin typeface="+mn-ea"/>
              </a:rPr>
              <a:t>:</a:t>
            </a:r>
            <a:r>
              <a:rPr lang="zh-TW" altLang="en-US" sz="2800" b="1" dirty="0">
                <a:latin typeface="+mn-ea"/>
              </a:rPr>
              <a:t>把每份文件的內容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切成一個一個的</a:t>
            </a:r>
            <a:r>
              <a:rPr lang="en-US" altLang="zh-TW" sz="2800" b="1" dirty="0">
                <a:solidFill>
                  <a:srgbClr val="FFFF00"/>
                </a:solidFill>
                <a:latin typeface="+mn-ea"/>
              </a:rPr>
              <a:t>token</a:t>
            </a:r>
            <a:r>
              <a:rPr lang="zh-TW" altLang="en-US" sz="2800" b="1" dirty="0">
                <a:latin typeface="+mn-ea"/>
              </a:rPr>
              <a:t>，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建立索引</a:t>
            </a:r>
            <a:r>
              <a:rPr lang="zh-TW" altLang="en-US" sz="2800" b="1" dirty="0">
                <a:latin typeface="+mn-ea"/>
              </a:rPr>
              <a:t>把單字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出現在哪個文件中</a:t>
            </a:r>
            <a:r>
              <a:rPr lang="zh-TW" altLang="en-US" sz="2800" b="1" dirty="0">
                <a:latin typeface="+mn-ea"/>
              </a:rPr>
              <a:t>、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出現幾次</a:t>
            </a:r>
            <a:r>
              <a:rPr lang="zh-TW" altLang="en-US" sz="2800" b="1" dirty="0">
                <a:latin typeface="+mn-ea"/>
              </a:rPr>
              <a:t>存下來，最後把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索引表存下來</a:t>
            </a:r>
            <a:r>
              <a:rPr lang="en-US" altLang="zh-TW" sz="2800" b="1" dirty="0">
                <a:latin typeface="+mn-ea"/>
              </a:rPr>
              <a:t>(</a:t>
            </a:r>
            <a:r>
              <a:rPr lang="zh-TW" altLang="en-US" sz="2800" b="1" dirty="0">
                <a:latin typeface="+mn-ea"/>
              </a:rPr>
              <a:t>為了把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資料保存久一點</a:t>
            </a:r>
            <a:r>
              <a:rPr lang="en-US" altLang="zh-TW" sz="2800" b="1" dirty="0">
                <a:latin typeface="+mn-ea"/>
              </a:rPr>
              <a:t>)</a:t>
            </a:r>
            <a:r>
              <a:rPr lang="zh-TW" altLang="en-US" sz="2800" b="1" dirty="0">
                <a:latin typeface="+mn-ea"/>
              </a:rPr>
              <a:t>。</a:t>
            </a:r>
            <a:endParaRPr lang="en-US" altLang="zh-TW" sz="2800" b="1" dirty="0">
              <a:latin typeface="+mn-ea"/>
            </a:endParaRPr>
          </a:p>
          <a:p>
            <a:r>
              <a:rPr lang="zh-TW" altLang="en-US" sz="2800" b="1" dirty="0">
                <a:solidFill>
                  <a:schemeClr val="accent2"/>
                </a:solidFill>
                <a:latin typeface="+mn-ea"/>
              </a:rPr>
              <a:t>查詢檢索（</a:t>
            </a:r>
            <a:r>
              <a:rPr lang="en-US" altLang="zh-TW" sz="2800" b="1" dirty="0">
                <a:solidFill>
                  <a:schemeClr val="accent2"/>
                </a:solidFill>
                <a:latin typeface="+mn-ea"/>
              </a:rPr>
              <a:t>Searching</a:t>
            </a:r>
            <a:r>
              <a:rPr lang="zh-TW" altLang="en-US" sz="2800" b="1" dirty="0">
                <a:solidFill>
                  <a:schemeClr val="accent2"/>
                </a:solidFill>
                <a:latin typeface="+mn-ea"/>
              </a:rPr>
              <a:t>）</a:t>
            </a:r>
            <a:r>
              <a:rPr lang="en-US" altLang="zh-TW" sz="2800" b="1" dirty="0">
                <a:solidFill>
                  <a:schemeClr val="accent2"/>
                </a:solidFill>
                <a:latin typeface="+mn-ea"/>
              </a:rPr>
              <a:t>:</a:t>
            </a:r>
            <a:r>
              <a:rPr lang="zh-TW" altLang="en-US" sz="2800" b="1" dirty="0">
                <a:latin typeface="+mn-ea"/>
              </a:rPr>
              <a:t>將查詢字串轉成 </a:t>
            </a:r>
            <a:r>
              <a:rPr lang="en-US" altLang="zh-TW" sz="2800" b="1" dirty="0">
                <a:latin typeface="+mn-ea"/>
              </a:rPr>
              <a:t>Lucene </a:t>
            </a:r>
            <a:r>
              <a:rPr lang="zh-TW" altLang="en-US" sz="2800" b="1" dirty="0">
                <a:latin typeface="+mn-ea"/>
              </a:rPr>
              <a:t>的查詢物件（</a:t>
            </a:r>
            <a:r>
              <a:rPr lang="en-US" altLang="zh-TW" sz="2800" b="1" dirty="0">
                <a:latin typeface="+mn-ea"/>
              </a:rPr>
              <a:t>Query Object</a:t>
            </a:r>
            <a:r>
              <a:rPr lang="zh-TW" altLang="en-US" sz="2800" b="1" dirty="0">
                <a:latin typeface="+mn-ea"/>
              </a:rPr>
              <a:t>），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查詢索引表</a:t>
            </a:r>
            <a:r>
              <a:rPr lang="zh-TW" altLang="en-US" sz="2800" b="1" dirty="0">
                <a:latin typeface="+mn-ea"/>
              </a:rPr>
              <a:t>找出單字的文件</a:t>
            </a:r>
            <a:r>
              <a:rPr lang="en-US" altLang="zh-TW" sz="2800" b="1" dirty="0">
                <a:latin typeface="+mn-ea"/>
              </a:rPr>
              <a:t>ID</a:t>
            </a:r>
            <a:r>
              <a:rPr lang="zh-TW" altLang="en-US" sz="2800" b="1" dirty="0">
                <a:latin typeface="+mn-ea"/>
              </a:rPr>
              <a:t>，再用</a:t>
            </a:r>
            <a:r>
              <a:rPr lang="en-US" altLang="zh-TW" sz="2800" b="1" dirty="0">
                <a:solidFill>
                  <a:srgbClr val="FFFF00"/>
                </a:solidFill>
                <a:latin typeface="+mn-ea"/>
              </a:rPr>
              <a:t>TF-IDF</a:t>
            </a:r>
            <a:r>
              <a:rPr lang="zh-TW" altLang="en-US" sz="2800" b="1" dirty="0">
                <a:latin typeface="+mn-ea"/>
              </a:rPr>
              <a:t>計算相似度，最後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回傳前幾個較高分</a:t>
            </a:r>
            <a:r>
              <a:rPr lang="zh-TW" altLang="en-US" sz="2800" b="1" dirty="0">
                <a:latin typeface="+mn-ea"/>
              </a:rPr>
              <a:t>的對話。</a:t>
            </a:r>
            <a:endParaRPr lang="en-US" altLang="zh-TW" sz="2800" b="1" dirty="0">
              <a:latin typeface="+mn-ea"/>
            </a:endParaRPr>
          </a:p>
          <a:p>
            <a:endParaRPr lang="en-US" altLang="zh-TW" sz="2800" b="1" dirty="0">
              <a:latin typeface="+mn-ea"/>
            </a:endParaRPr>
          </a:p>
          <a:p>
            <a:endParaRPr lang="en-US" altLang="zh-TW" sz="2800" b="1" spc="300" dirty="0">
              <a:latin typeface="+mn-ea"/>
            </a:endParaRPr>
          </a:p>
          <a:p>
            <a:pPr marL="0" indent="0">
              <a:buNone/>
            </a:pPr>
            <a:endParaRPr lang="en-US" altLang="zh-TW" sz="2800" b="1" spc="300" dirty="0"/>
          </a:p>
          <a:p>
            <a:endParaRPr lang="en-US" altLang="zh-TW" sz="2800" b="1" spc="300" dirty="0"/>
          </a:p>
          <a:p>
            <a:pPr marL="514350" indent="-514350">
              <a:buFont typeface="+mj-lt"/>
              <a:buAutoNum type="arabicPeriod"/>
            </a:pPr>
            <a:endParaRPr lang="en-US" altLang="zh-TW" sz="2800" b="1" spc="300" dirty="0"/>
          </a:p>
          <a:p>
            <a:pPr marL="514350" indent="-514350">
              <a:buFont typeface="+mj-lt"/>
              <a:buAutoNum type="arabicPeriod"/>
            </a:pPr>
            <a:endParaRPr lang="en-US" altLang="zh-TW" sz="2800" b="1" spc="300" dirty="0"/>
          </a:p>
          <a:p>
            <a:pPr marL="514350" indent="-514350">
              <a:buFont typeface="+mj-lt"/>
              <a:buAutoNum type="arabicPeriod"/>
            </a:pPr>
            <a:endParaRPr lang="zh-TW" altLang="en-US" sz="2800" b="1" spc="3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B24F0A9-3D00-6AE2-EEDC-FE6532FB5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954" y="4595828"/>
            <a:ext cx="4458322" cy="201005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4976FFD-61FB-C387-865A-64E639FA9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566" y="4595828"/>
            <a:ext cx="4403424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37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083DC2-C2B7-7B59-D60D-859ABB4D2E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2D286764-EDBF-D550-E9F6-07C3BBB4EA38}"/>
              </a:ext>
            </a:extLst>
          </p:cNvPr>
          <p:cNvSpPr txBox="1"/>
          <p:nvPr/>
        </p:nvSpPr>
        <p:spPr>
          <a:xfrm>
            <a:off x="3211115" y="101084"/>
            <a:ext cx="57697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3600" b="1" dirty="0"/>
              <a:t>檢索式對話系統聊天機器人</a:t>
            </a:r>
            <a:endParaRPr lang="zh-TW" altLang="en-US" sz="3600" dirty="0"/>
          </a:p>
        </p:txBody>
      </p:sp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061A5893-A780-0327-FE6D-9FF144502560}"/>
              </a:ext>
            </a:extLst>
          </p:cNvPr>
          <p:cNvSpPr txBox="1">
            <a:spLocks/>
          </p:cNvSpPr>
          <p:nvPr/>
        </p:nvSpPr>
        <p:spPr>
          <a:xfrm>
            <a:off x="680241" y="1057274"/>
            <a:ext cx="10831515" cy="516255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b="1" dirty="0">
                <a:solidFill>
                  <a:schemeClr val="accent2"/>
                </a:solidFill>
                <a:latin typeface="+mn-ea"/>
              </a:rPr>
              <a:t>Word-Level (</a:t>
            </a:r>
            <a:r>
              <a:rPr lang="zh-TW" altLang="en-US" sz="2800" b="1" dirty="0">
                <a:solidFill>
                  <a:schemeClr val="accent2"/>
                </a:solidFill>
                <a:latin typeface="+mn-ea"/>
              </a:rPr>
              <a:t>字詞</a:t>
            </a:r>
            <a:r>
              <a:rPr lang="en-US" altLang="zh-TW" sz="2800" b="1" dirty="0">
                <a:solidFill>
                  <a:schemeClr val="accent2"/>
                </a:solidFill>
                <a:latin typeface="+mn-ea"/>
              </a:rPr>
              <a:t>)</a:t>
            </a:r>
            <a:r>
              <a:rPr lang="zh-TW" altLang="en-US" sz="2800" b="1" dirty="0">
                <a:solidFill>
                  <a:schemeClr val="accent2"/>
                </a:solidFill>
                <a:latin typeface="+mn-ea"/>
              </a:rPr>
              <a:t>作法</a:t>
            </a:r>
            <a:r>
              <a:rPr lang="en-US" altLang="zh-TW" sz="2800" b="1" dirty="0">
                <a:solidFill>
                  <a:schemeClr val="accent2"/>
                </a:solidFill>
                <a:latin typeface="+mn-ea"/>
              </a:rPr>
              <a:t>:</a:t>
            </a:r>
            <a:r>
              <a:rPr lang="zh-TW" altLang="en-US" sz="2800" b="1" dirty="0">
                <a:latin typeface="+mn-ea"/>
              </a:rPr>
              <a:t>將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句子切成</a:t>
            </a:r>
            <a:r>
              <a:rPr lang="en-US" altLang="zh-TW" sz="2800" b="1" dirty="0">
                <a:solidFill>
                  <a:srgbClr val="FFFF00"/>
                </a:solidFill>
                <a:latin typeface="+mn-ea"/>
              </a:rPr>
              <a:t>token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序列</a:t>
            </a:r>
            <a:r>
              <a:rPr lang="zh-TW" altLang="en-US" sz="2800" b="1" dirty="0">
                <a:latin typeface="+mn-ea"/>
              </a:rPr>
              <a:t>再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轉成向量矩陣</a:t>
            </a:r>
            <a:r>
              <a:rPr lang="zh-TW" altLang="en-US" sz="2800" b="1" dirty="0">
                <a:latin typeface="+mn-ea"/>
              </a:rPr>
              <a:t>然後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計算相似度</a:t>
            </a:r>
            <a:r>
              <a:rPr lang="en-US" altLang="zh-TW" sz="2800" b="1" dirty="0">
                <a:solidFill>
                  <a:srgbClr val="FFFF00"/>
                </a:solidFill>
                <a:latin typeface="+mn-ea"/>
              </a:rPr>
              <a:t>(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用點積計算</a:t>
            </a:r>
            <a:r>
              <a:rPr lang="en-US" altLang="zh-TW" sz="2800" b="1" dirty="0">
                <a:solidFill>
                  <a:srgbClr val="FFFF00"/>
                </a:solidFill>
                <a:latin typeface="+mn-ea"/>
              </a:rPr>
              <a:t>)</a:t>
            </a:r>
            <a:r>
              <a:rPr lang="zh-TW" altLang="en-US" sz="2800" b="1" dirty="0">
                <a:latin typeface="+mn-ea"/>
              </a:rPr>
              <a:t>最後獲得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相似矩陣</a:t>
            </a:r>
            <a:r>
              <a:rPr lang="zh-TW" altLang="en-US" sz="2800" b="1" dirty="0">
                <a:latin typeface="+mn-ea"/>
              </a:rPr>
              <a:t>。</a:t>
            </a:r>
            <a:endParaRPr lang="en-US" altLang="zh-TW" sz="2800" b="1" dirty="0">
              <a:latin typeface="+mn-ea"/>
            </a:endParaRPr>
          </a:p>
          <a:p>
            <a:endParaRPr lang="en-US" altLang="zh-TW" sz="2800" dirty="0"/>
          </a:p>
          <a:p>
            <a:endParaRPr lang="en-US" altLang="zh-TW" sz="2800" dirty="0"/>
          </a:p>
          <a:p>
            <a:endParaRPr lang="en-US" altLang="zh-TW" sz="2800" dirty="0"/>
          </a:p>
          <a:p>
            <a:endParaRPr lang="en-US" altLang="zh-TW" sz="2800" b="1" spc="300" dirty="0"/>
          </a:p>
          <a:p>
            <a:endParaRPr lang="zh-TW" altLang="en-US" sz="2800" b="1" spc="3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9072398-51BF-60ED-40A9-1C10511736F9}"/>
              </a:ext>
            </a:extLst>
          </p:cNvPr>
          <p:cNvSpPr txBox="1"/>
          <p:nvPr/>
        </p:nvSpPr>
        <p:spPr>
          <a:xfrm>
            <a:off x="680241" y="2230456"/>
            <a:ext cx="1133903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b="1" dirty="0">
                <a:latin typeface="+mn-ea"/>
              </a:rPr>
              <a:t>例如</a:t>
            </a:r>
            <a:r>
              <a:rPr lang="en-US" altLang="zh-TW" sz="2800" b="1" dirty="0">
                <a:latin typeface="+mn-ea"/>
              </a:rPr>
              <a:t>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zh-TW" sz="2800" b="1" dirty="0">
              <a:latin typeface="+mj-ea"/>
              <a:ea typeface="+mj-ea"/>
            </a:endParaRPr>
          </a:p>
          <a:p>
            <a:endParaRPr lang="en-US" altLang="zh-TW" sz="2800" b="1" dirty="0">
              <a:latin typeface="+mn-ea"/>
            </a:endParaRPr>
          </a:p>
          <a:p>
            <a:endParaRPr lang="en-US" altLang="zh-TW" sz="2800" b="1" dirty="0">
              <a:latin typeface="+mn-ea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ABA9E8A-D72D-FECD-3B97-23E4BA8B1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2962180"/>
            <a:ext cx="4626766" cy="1084159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2CDA15D8-874C-5CAE-4805-EED293F53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5" y="4356198"/>
            <a:ext cx="5822333" cy="1084159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3E74065E-EA6C-64E3-ED28-9953020EE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75" y="5750216"/>
            <a:ext cx="3590925" cy="782381"/>
          </a:xfrm>
          <a:prstGeom prst="rect">
            <a:avLst/>
          </a:prstGeom>
        </p:spPr>
      </p:pic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E82A855D-6EC3-B2B0-B423-982F4F821E43}"/>
              </a:ext>
            </a:extLst>
          </p:cNvPr>
          <p:cNvCxnSpPr/>
          <p:nvPr/>
        </p:nvCxnSpPr>
        <p:spPr>
          <a:xfrm>
            <a:off x="5172075" y="3238500"/>
            <a:ext cx="13716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E46C035-7186-3C40-A6BE-21AE6A061BEE}"/>
              </a:ext>
            </a:extLst>
          </p:cNvPr>
          <p:cNvCxnSpPr/>
          <p:nvPr/>
        </p:nvCxnSpPr>
        <p:spPr>
          <a:xfrm>
            <a:off x="5334000" y="3876675"/>
            <a:ext cx="13716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7C3F85F4-5A4C-1DF4-321C-BAA02E9F687D}"/>
              </a:ext>
            </a:extLst>
          </p:cNvPr>
          <p:cNvSpPr txBox="1"/>
          <p:nvPr/>
        </p:nvSpPr>
        <p:spPr>
          <a:xfrm>
            <a:off x="6543674" y="2999512"/>
            <a:ext cx="158811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b="1" dirty="0">
                <a:latin typeface="+mn-ea"/>
              </a:rPr>
              <a:t>歷史語句</a:t>
            </a:r>
            <a:endParaRPr lang="en-US" altLang="zh-TW" sz="2400" b="1" dirty="0">
              <a:latin typeface="+mn-ea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zh-TW" sz="2800" b="1" dirty="0">
              <a:latin typeface="+mj-ea"/>
              <a:ea typeface="+mj-ea"/>
            </a:endParaRPr>
          </a:p>
          <a:p>
            <a:endParaRPr lang="en-US" altLang="zh-TW" sz="2800" b="1" dirty="0">
              <a:latin typeface="+mn-ea"/>
            </a:endParaRPr>
          </a:p>
          <a:p>
            <a:endParaRPr lang="en-US" altLang="zh-TW" sz="2800" b="1" dirty="0">
              <a:latin typeface="+mn-ea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79D51EC-C3E6-E6E6-220A-CB1CC27A2255}"/>
              </a:ext>
            </a:extLst>
          </p:cNvPr>
          <p:cNvSpPr txBox="1"/>
          <p:nvPr/>
        </p:nvSpPr>
        <p:spPr>
          <a:xfrm>
            <a:off x="6705599" y="3629023"/>
            <a:ext cx="148078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en-US" sz="2400" b="1" dirty="0">
                <a:latin typeface="+mj-ea"/>
                <a:ea typeface="+mj-ea"/>
              </a:rPr>
              <a:t>候選回應</a:t>
            </a:r>
            <a:endParaRPr lang="zh-TW" altLang="zh-TW" sz="2400" b="1" dirty="0">
              <a:latin typeface="+mj-ea"/>
              <a:ea typeface="+mj-ea"/>
            </a:endParaRPr>
          </a:p>
          <a:p>
            <a:endParaRPr lang="en-US" altLang="zh-TW" sz="2800" b="1" dirty="0">
              <a:latin typeface="+mn-ea"/>
            </a:endParaRPr>
          </a:p>
          <a:p>
            <a:endParaRPr lang="en-US" altLang="zh-TW" sz="2800" b="1" dirty="0">
              <a:latin typeface="+mn-ea"/>
            </a:endParaRP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413EE81D-40DC-65A4-85A3-6FFAF8B9598B}"/>
              </a:ext>
            </a:extLst>
          </p:cNvPr>
          <p:cNvCxnSpPr/>
          <p:nvPr/>
        </p:nvCxnSpPr>
        <p:spPr>
          <a:xfrm>
            <a:off x="6705600" y="4904837"/>
            <a:ext cx="13716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9A3AD6C2-CFAB-46D3-32F1-3C4115516B92}"/>
              </a:ext>
            </a:extLst>
          </p:cNvPr>
          <p:cNvSpPr txBox="1"/>
          <p:nvPr/>
        </p:nvSpPr>
        <p:spPr>
          <a:xfrm>
            <a:off x="8077200" y="4686805"/>
            <a:ext cx="169545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b="1" dirty="0">
                <a:latin typeface="+mn-ea"/>
              </a:rPr>
              <a:t>向量矩陣</a:t>
            </a:r>
            <a:endParaRPr lang="en-US" altLang="zh-TW" sz="2400" b="1" dirty="0">
              <a:latin typeface="+mn-ea"/>
            </a:endParaRPr>
          </a:p>
          <a:p>
            <a:endParaRPr lang="en-US" altLang="zh-TW" sz="2800" b="1" dirty="0">
              <a:latin typeface="+mn-ea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EC1CB247-7DC8-20BB-0338-2A8246418106}"/>
              </a:ext>
            </a:extLst>
          </p:cNvPr>
          <p:cNvSpPr txBox="1"/>
          <p:nvPr/>
        </p:nvSpPr>
        <p:spPr>
          <a:xfrm>
            <a:off x="5857875" y="5886285"/>
            <a:ext cx="2057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b="1" dirty="0">
                <a:latin typeface="+mn-ea"/>
              </a:rPr>
              <a:t>計算相似度</a:t>
            </a:r>
            <a:endParaRPr lang="en-US" altLang="zh-TW" sz="2400" b="1" dirty="0">
              <a:latin typeface="+mn-ea"/>
            </a:endParaRPr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24BA8A3B-1A5C-9A05-8697-07116AF23A63}"/>
              </a:ext>
            </a:extLst>
          </p:cNvPr>
          <p:cNvCxnSpPr/>
          <p:nvPr/>
        </p:nvCxnSpPr>
        <p:spPr>
          <a:xfrm>
            <a:off x="4505325" y="6117118"/>
            <a:ext cx="13716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26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00BDC-0086-1F3E-39D3-E8EA2F9A25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EEF5D699-DBF1-1711-13BB-DAC5B083D772}"/>
              </a:ext>
            </a:extLst>
          </p:cNvPr>
          <p:cNvSpPr txBox="1"/>
          <p:nvPr/>
        </p:nvSpPr>
        <p:spPr>
          <a:xfrm>
            <a:off x="3211115" y="101084"/>
            <a:ext cx="57697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3600" b="1" dirty="0"/>
              <a:t>檢索式對話系統聊天機器人</a:t>
            </a:r>
            <a:endParaRPr lang="zh-TW" altLang="en-US" sz="3600" dirty="0"/>
          </a:p>
        </p:txBody>
      </p:sp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C7AFC201-6093-1815-C7F1-20B03BA48200}"/>
              </a:ext>
            </a:extLst>
          </p:cNvPr>
          <p:cNvSpPr txBox="1">
            <a:spLocks/>
          </p:cNvSpPr>
          <p:nvPr/>
        </p:nvSpPr>
        <p:spPr>
          <a:xfrm>
            <a:off x="680241" y="1057274"/>
            <a:ext cx="10831515" cy="516255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b="1" dirty="0">
                <a:solidFill>
                  <a:schemeClr val="accent2"/>
                </a:solidFill>
                <a:latin typeface="+mn-ea"/>
              </a:rPr>
              <a:t>Segment-Level(</a:t>
            </a:r>
            <a:r>
              <a:rPr lang="zh-TW" altLang="en-US" sz="2800" b="1" dirty="0">
                <a:solidFill>
                  <a:schemeClr val="accent2"/>
                </a:solidFill>
                <a:latin typeface="+mn-ea"/>
              </a:rPr>
              <a:t>語意</a:t>
            </a:r>
            <a:r>
              <a:rPr lang="en-US" altLang="zh-TW" sz="2800" b="1" dirty="0">
                <a:solidFill>
                  <a:schemeClr val="accent2"/>
                </a:solidFill>
                <a:latin typeface="+mn-ea"/>
              </a:rPr>
              <a:t>) </a:t>
            </a:r>
            <a:r>
              <a:rPr lang="zh-TW" altLang="en-US" sz="2800" b="1" dirty="0">
                <a:solidFill>
                  <a:schemeClr val="accent2"/>
                </a:solidFill>
                <a:latin typeface="+mn-ea"/>
              </a:rPr>
              <a:t>作法</a:t>
            </a:r>
            <a:r>
              <a:rPr lang="en-US" altLang="zh-TW" sz="2800" b="1" dirty="0">
                <a:solidFill>
                  <a:schemeClr val="accent2"/>
                </a:solidFill>
                <a:latin typeface="+mn-ea"/>
              </a:rPr>
              <a:t>:</a:t>
            </a:r>
            <a:r>
              <a:rPr lang="zh-TW" altLang="en-US" sz="2800" b="1" dirty="0">
                <a:latin typeface="+mn-ea"/>
              </a:rPr>
              <a:t>先把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句子進行向量矩陣轉換</a:t>
            </a:r>
            <a:r>
              <a:rPr lang="zh-TW" altLang="en-US" sz="2800" b="1" dirty="0">
                <a:latin typeface="+mn-ea"/>
              </a:rPr>
              <a:t>，每個句子再跟自己的權重相乘，得到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加權過後的向量矩陣</a:t>
            </a:r>
            <a:r>
              <a:rPr lang="zh-TW" altLang="en-US" sz="2800" b="1" dirty="0">
                <a:latin typeface="+mn-ea"/>
              </a:rPr>
              <a:t>，然後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計算相似度</a:t>
            </a:r>
            <a:r>
              <a:rPr lang="en-US" altLang="zh-TW" sz="2800" b="1" dirty="0">
                <a:solidFill>
                  <a:srgbClr val="FFFF00"/>
                </a:solidFill>
                <a:latin typeface="+mn-ea"/>
              </a:rPr>
              <a:t>(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用點積計算</a:t>
            </a:r>
            <a:r>
              <a:rPr lang="en-US" altLang="zh-TW" sz="2800" b="1" dirty="0">
                <a:solidFill>
                  <a:srgbClr val="FFFF00"/>
                </a:solidFill>
                <a:latin typeface="+mn-ea"/>
              </a:rPr>
              <a:t>) </a:t>
            </a:r>
            <a:r>
              <a:rPr lang="zh-TW" altLang="en-US" sz="2800" b="1" dirty="0">
                <a:latin typeface="+mn-ea"/>
              </a:rPr>
              <a:t>，最後獲得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相似矩陣</a:t>
            </a:r>
            <a:r>
              <a:rPr lang="zh-TW" altLang="en-US" sz="2800" b="1" dirty="0">
                <a:latin typeface="+mn-ea"/>
              </a:rPr>
              <a:t>。</a:t>
            </a:r>
            <a:endParaRPr lang="en-US" altLang="zh-TW" sz="2800" b="1" dirty="0">
              <a:latin typeface="+mn-ea"/>
            </a:endParaRPr>
          </a:p>
          <a:p>
            <a:endParaRPr lang="en-US" altLang="zh-TW" sz="2800" dirty="0"/>
          </a:p>
          <a:p>
            <a:endParaRPr lang="en-US" altLang="zh-TW" sz="2800" dirty="0"/>
          </a:p>
          <a:p>
            <a:endParaRPr lang="en-US" altLang="zh-TW" sz="2800" b="1" spc="300" dirty="0"/>
          </a:p>
          <a:p>
            <a:endParaRPr lang="zh-TW" altLang="en-US" sz="2800" b="1" spc="3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2B12121-D9BC-196A-96B6-515687B06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366" y="4974750"/>
            <a:ext cx="6256454" cy="128431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A7BE10D-877C-44D2-A449-AAFC8AF45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366" y="3203100"/>
            <a:ext cx="2490147" cy="124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139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F061E9-2574-A438-50EC-94B8BBBE71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205A889A-513C-37B4-37FD-092A0D2D075B}"/>
              </a:ext>
            </a:extLst>
          </p:cNvPr>
          <p:cNvSpPr txBox="1"/>
          <p:nvPr/>
        </p:nvSpPr>
        <p:spPr>
          <a:xfrm>
            <a:off x="3211115" y="101084"/>
            <a:ext cx="57697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3600" b="1" dirty="0"/>
              <a:t>檢索式對話系統聊天機器人</a:t>
            </a:r>
            <a:endParaRPr lang="zh-TW" altLang="en-US" sz="3600" dirty="0"/>
          </a:p>
        </p:txBody>
      </p:sp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1EA2933F-85F1-EE31-4E1C-451AD1669132}"/>
              </a:ext>
            </a:extLst>
          </p:cNvPr>
          <p:cNvSpPr txBox="1">
            <a:spLocks/>
          </p:cNvSpPr>
          <p:nvPr/>
        </p:nvSpPr>
        <p:spPr>
          <a:xfrm>
            <a:off x="680242" y="847724"/>
            <a:ext cx="10831515" cy="516255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b="1" dirty="0">
                <a:solidFill>
                  <a:schemeClr val="accent2"/>
                </a:solidFill>
                <a:latin typeface="+mn-ea"/>
              </a:rPr>
              <a:t>CNN</a:t>
            </a:r>
            <a:r>
              <a:rPr lang="zh-TW" altLang="en-US" sz="2800" b="1" dirty="0">
                <a:solidFill>
                  <a:schemeClr val="accent2"/>
                </a:solidFill>
                <a:latin typeface="+mn-ea"/>
              </a:rPr>
              <a:t>的語意提煉</a:t>
            </a:r>
            <a:r>
              <a:rPr lang="en-US" altLang="zh-TW" sz="2800" b="1" dirty="0">
                <a:solidFill>
                  <a:schemeClr val="accent2"/>
                </a:solidFill>
                <a:latin typeface="+mn-ea"/>
              </a:rPr>
              <a:t>:</a:t>
            </a:r>
            <a:r>
              <a:rPr lang="zh-TW" altLang="en-US" sz="2800" b="1" dirty="0">
                <a:latin typeface="+mn-ea"/>
              </a:rPr>
              <a:t>將</a:t>
            </a:r>
            <a:r>
              <a:rPr lang="en-US" altLang="zh-TW" sz="2800" b="1" dirty="0">
                <a:solidFill>
                  <a:srgbClr val="FFFF00"/>
                </a:solidFill>
                <a:latin typeface="+mn-ea"/>
              </a:rPr>
              <a:t>M1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、</a:t>
            </a:r>
            <a:r>
              <a:rPr lang="en-US" altLang="zh-TW" sz="2800" b="1" dirty="0">
                <a:solidFill>
                  <a:srgbClr val="FFFF00"/>
                </a:solidFill>
                <a:latin typeface="+mn-ea"/>
              </a:rPr>
              <a:t>M2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相似矩陣</a:t>
            </a:r>
            <a:r>
              <a:rPr lang="zh-TW" altLang="en-US" sz="2800" b="1" dirty="0">
                <a:latin typeface="+mn-ea"/>
              </a:rPr>
              <a:t>放入</a:t>
            </a:r>
            <a:r>
              <a:rPr lang="en-US" altLang="zh-TW" sz="2800" b="1" dirty="0">
                <a:solidFill>
                  <a:srgbClr val="FFFF00"/>
                </a:solidFill>
                <a:latin typeface="+mn-ea"/>
              </a:rPr>
              <a:t>CNN</a:t>
            </a:r>
            <a:r>
              <a:rPr lang="zh-TW" altLang="en-US" sz="2800" b="1" dirty="0">
                <a:latin typeface="+mn-ea"/>
              </a:rPr>
              <a:t>的輸入，再利用</a:t>
            </a:r>
            <a:r>
              <a:rPr lang="en-US" altLang="zh-TW" sz="2800" b="1" dirty="0">
                <a:latin typeface="+mn-ea"/>
              </a:rPr>
              <a:t>CNN</a:t>
            </a:r>
            <a:r>
              <a:rPr lang="zh-TW" altLang="en-US" sz="2800" b="1" dirty="0">
                <a:latin typeface="+mn-ea"/>
              </a:rPr>
              <a:t>中的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多次</a:t>
            </a:r>
            <a:r>
              <a:rPr lang="zh-TW" altLang="en-US" sz="2800" b="1" dirty="0">
                <a:latin typeface="+mn-ea"/>
              </a:rPr>
              <a:t>的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卷積層</a:t>
            </a:r>
            <a:r>
              <a:rPr lang="en-US" altLang="zh-TW" sz="2800" b="1" dirty="0">
                <a:solidFill>
                  <a:srgbClr val="FFFF00"/>
                </a:solidFill>
                <a:latin typeface="+mn-ea"/>
              </a:rPr>
              <a:t>(Convolution)</a:t>
            </a:r>
            <a:r>
              <a:rPr lang="zh-TW" altLang="en-US" sz="2800" b="1" dirty="0">
                <a:latin typeface="+mn-ea"/>
              </a:rPr>
              <a:t>和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池化層</a:t>
            </a:r>
            <a:r>
              <a:rPr lang="en-US" altLang="zh-TW" sz="2800" b="1" dirty="0">
                <a:solidFill>
                  <a:srgbClr val="FFFF00"/>
                </a:solidFill>
                <a:latin typeface="+mn-ea"/>
              </a:rPr>
              <a:t>(Pooling)</a:t>
            </a:r>
            <a:r>
              <a:rPr lang="zh-TW" altLang="en-US" sz="2800" b="1" dirty="0">
                <a:latin typeface="+mn-ea"/>
              </a:rPr>
              <a:t>處理相似矩陣。</a:t>
            </a:r>
            <a:endParaRPr lang="en-US" altLang="zh-TW" sz="2800" b="1" dirty="0">
              <a:latin typeface="+mn-ea"/>
            </a:endParaRPr>
          </a:p>
          <a:p>
            <a:endParaRPr lang="en-US" altLang="zh-TW" sz="2800" dirty="0"/>
          </a:p>
          <a:p>
            <a:endParaRPr lang="en-US" altLang="zh-TW" sz="2800" b="1" spc="300" dirty="0"/>
          </a:p>
          <a:p>
            <a:endParaRPr lang="zh-TW" altLang="en-US" sz="2800" b="1" spc="3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7EF79E4-DEAE-AC9A-99D8-628CFE31B0F3}"/>
              </a:ext>
            </a:extLst>
          </p:cNvPr>
          <p:cNvSpPr txBox="1"/>
          <p:nvPr/>
        </p:nvSpPr>
        <p:spPr>
          <a:xfrm>
            <a:off x="1110229" y="1859899"/>
            <a:ext cx="10214996" cy="662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b="1" dirty="0">
                <a:solidFill>
                  <a:srgbClr val="92D050"/>
                </a:solidFill>
                <a:latin typeface="+mn-ea"/>
              </a:rPr>
              <a:t>卷積層</a:t>
            </a:r>
            <a:r>
              <a:rPr lang="en-US" altLang="zh-TW" sz="2800" b="1" dirty="0">
                <a:solidFill>
                  <a:srgbClr val="92D050"/>
                </a:solidFill>
                <a:latin typeface="+mn-ea"/>
              </a:rPr>
              <a:t>(Convolution) :</a:t>
            </a:r>
            <a:r>
              <a:rPr lang="zh-TW" altLang="en-US" sz="2800" b="1" dirty="0">
                <a:latin typeface="+mn-ea"/>
              </a:rPr>
              <a:t>分成</a:t>
            </a:r>
            <a:r>
              <a:rPr lang="en-US" altLang="zh-TW" sz="2800" b="1" dirty="0">
                <a:latin typeface="+mn-ea"/>
              </a:rPr>
              <a:t>n*n</a:t>
            </a:r>
            <a:r>
              <a:rPr lang="zh-TW" altLang="en-US" sz="2800" b="1" dirty="0">
                <a:latin typeface="+mn-ea"/>
              </a:rPr>
              <a:t>的視窗大小並滑動掃過所有的矩陣。</a:t>
            </a:r>
            <a:endParaRPr lang="en-US" altLang="zh-TW" sz="2800" b="1" dirty="0">
              <a:latin typeface="+mn-ea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4B0C176-14DB-B6FC-AEE7-48B520C9C449}"/>
              </a:ext>
            </a:extLst>
          </p:cNvPr>
          <p:cNvSpPr txBox="1"/>
          <p:nvPr/>
        </p:nvSpPr>
        <p:spPr>
          <a:xfrm>
            <a:off x="1110229" y="2451199"/>
            <a:ext cx="10138796" cy="1955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b="1" dirty="0">
                <a:solidFill>
                  <a:srgbClr val="92D050"/>
                </a:solidFill>
                <a:latin typeface="+mn-ea"/>
              </a:rPr>
              <a:t>池化層</a:t>
            </a:r>
            <a:r>
              <a:rPr lang="en-US" altLang="zh-TW" sz="2800" b="1" dirty="0">
                <a:solidFill>
                  <a:srgbClr val="92D050"/>
                </a:solidFill>
                <a:latin typeface="+mn-ea"/>
              </a:rPr>
              <a:t>(Pooling) :</a:t>
            </a:r>
            <a:r>
              <a:rPr lang="zh-TW" altLang="en-US" sz="2800" b="1" dirty="0">
                <a:latin typeface="+mn-ea"/>
              </a:rPr>
              <a:t>挑選出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視窗中最大的值</a:t>
            </a:r>
            <a:r>
              <a:rPr lang="en-US" altLang="zh-TW" sz="2800" b="1" dirty="0">
                <a:latin typeface="+mn-ea"/>
              </a:rPr>
              <a:t>(</a:t>
            </a:r>
            <a:r>
              <a:rPr lang="zh-TW" altLang="en-US" sz="2800" b="1" dirty="0">
                <a:latin typeface="+mn-ea"/>
              </a:rPr>
              <a:t>代表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最相關</a:t>
            </a:r>
            <a:r>
              <a:rPr lang="zh-TW" altLang="en-US" sz="2800" b="1" dirty="0">
                <a:latin typeface="+mn-ea"/>
              </a:rPr>
              <a:t>，做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最大池化</a:t>
            </a:r>
            <a:r>
              <a:rPr lang="en-US" altLang="zh-TW" sz="2800" b="1" dirty="0">
                <a:solidFill>
                  <a:srgbClr val="FFFF00"/>
                </a:solidFill>
                <a:latin typeface="+mn-ea"/>
              </a:rPr>
              <a:t>Max Pooling</a:t>
            </a:r>
            <a:r>
              <a:rPr lang="en-US" altLang="zh-TW" sz="2800" b="1" dirty="0">
                <a:latin typeface="+mn-ea"/>
              </a:rPr>
              <a:t>)</a:t>
            </a:r>
            <a:r>
              <a:rPr lang="zh-TW" altLang="en-US" sz="2800" b="1" dirty="0">
                <a:latin typeface="+mn-ea"/>
              </a:rPr>
              <a:t>，這樣不但能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壓縮特徵圖尺寸</a:t>
            </a:r>
            <a:r>
              <a:rPr lang="zh-TW" altLang="en-US" sz="2800" b="1" dirty="0">
                <a:latin typeface="+mn-ea"/>
              </a:rPr>
              <a:t>，還能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保留</a:t>
            </a:r>
            <a:r>
              <a:rPr lang="zh-TW" altLang="en-US" sz="2800" b="1" dirty="0">
                <a:latin typeface="+mn-ea"/>
              </a:rPr>
              <a:t>此筆資料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跟資料最有關的特徵</a:t>
            </a:r>
            <a:r>
              <a:rPr lang="zh-TW" altLang="en-US" sz="2800" b="1" dirty="0">
                <a:latin typeface="+mn-ea"/>
              </a:rPr>
              <a:t>。</a:t>
            </a:r>
            <a:endParaRPr lang="en-US" altLang="zh-TW" sz="2800" b="1" dirty="0">
              <a:latin typeface="+mn-ea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887CE08-781D-2582-74E1-34F2C71D7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55" y="4621397"/>
            <a:ext cx="2227968" cy="2236603"/>
          </a:xfrm>
          <a:prstGeom prst="rect">
            <a:avLst/>
          </a:prstGeom>
        </p:spPr>
      </p:pic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3705DC90-83EC-B1B9-B675-441B1ECD72F4}"/>
              </a:ext>
            </a:extLst>
          </p:cNvPr>
          <p:cNvCxnSpPr>
            <a:cxnSpLocks/>
          </p:cNvCxnSpPr>
          <p:nvPr/>
        </p:nvCxnSpPr>
        <p:spPr>
          <a:xfrm>
            <a:off x="2224213" y="5816087"/>
            <a:ext cx="98690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圖片 11">
            <a:extLst>
              <a:ext uri="{FF2B5EF4-FFF2-40B4-BE49-F238E27FC236}">
                <a16:creationId xmlns:a16="http://schemas.microsoft.com/office/drawing/2014/main" id="{CD01240F-0BC4-A695-B92E-96185D9E8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9842" y="4621397"/>
            <a:ext cx="2211286" cy="2228198"/>
          </a:xfrm>
          <a:prstGeom prst="rect">
            <a:avLst/>
          </a:prstGeom>
        </p:spPr>
      </p:pic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5DA0FF9E-2423-1ECC-170E-A622DEAECE45}"/>
              </a:ext>
            </a:extLst>
          </p:cNvPr>
          <p:cNvCxnSpPr>
            <a:cxnSpLocks/>
          </p:cNvCxnSpPr>
          <p:nvPr/>
        </p:nvCxnSpPr>
        <p:spPr>
          <a:xfrm>
            <a:off x="5472238" y="5739887"/>
            <a:ext cx="98690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圖片 14">
            <a:extLst>
              <a:ext uri="{FF2B5EF4-FFF2-40B4-BE49-F238E27FC236}">
                <a16:creationId xmlns:a16="http://schemas.microsoft.com/office/drawing/2014/main" id="{48667C3C-5C22-A92A-79D4-5F0D2A93A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6758" y="4617431"/>
            <a:ext cx="2227968" cy="2232164"/>
          </a:xfrm>
          <a:prstGeom prst="rect">
            <a:avLst/>
          </a:prstGeom>
        </p:spPr>
      </p:pic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6BE38202-B778-278F-9BDE-7F34C85EA676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8714726" y="5736199"/>
            <a:ext cx="1207198" cy="57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圖片 17">
            <a:extLst>
              <a:ext uri="{FF2B5EF4-FFF2-40B4-BE49-F238E27FC236}">
                <a16:creationId xmlns:a16="http://schemas.microsoft.com/office/drawing/2014/main" id="{DA859813-7B75-AEEA-F453-B8C8F7E3EF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21924" y="4625834"/>
            <a:ext cx="2232165" cy="223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5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58FEA629-DB5A-FB6F-751D-3027920131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3269" y="1516062"/>
            <a:ext cx="8095656" cy="4398963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4000" spc="600" dirty="0">
                <a:solidFill>
                  <a:schemeClr val="tx1"/>
                </a:solidFill>
              </a:rPr>
              <a:t>技術用途</a:t>
            </a:r>
            <a:endParaRPr lang="en-US" altLang="zh-TW" sz="4000" spc="6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4000" spc="600" dirty="0">
                <a:solidFill>
                  <a:schemeClr val="tx1"/>
                </a:solidFill>
              </a:rPr>
              <a:t>技術特色</a:t>
            </a:r>
            <a:endParaRPr lang="en-US" altLang="zh-TW" sz="4000" spc="6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4000" spc="600" dirty="0">
                <a:solidFill>
                  <a:schemeClr val="tx1"/>
                </a:solidFill>
              </a:rPr>
              <a:t>技術現有的方法</a:t>
            </a:r>
            <a:endParaRPr lang="en-US" altLang="zh-TW" sz="4000" spc="6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4000" spc="600" dirty="0">
                <a:solidFill>
                  <a:schemeClr val="tx1"/>
                </a:solidFill>
              </a:rPr>
              <a:t>技術目前用在哪些地方</a:t>
            </a:r>
            <a:endParaRPr lang="en-US" altLang="zh-TW" sz="4000" spc="6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4000" spc="600" dirty="0">
                <a:solidFill>
                  <a:schemeClr val="tx1"/>
                </a:solidFill>
              </a:rPr>
              <a:t>技術目前面臨的問題</a:t>
            </a:r>
            <a:endParaRPr lang="en-US" altLang="zh-TW" sz="4000" spc="600" dirty="0">
              <a:solidFill>
                <a:schemeClr val="tx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90DD889-AFEF-E9E8-8E8E-6FFA30E50C71}"/>
              </a:ext>
            </a:extLst>
          </p:cNvPr>
          <p:cNvSpPr txBox="1"/>
          <p:nvPr/>
        </p:nvSpPr>
        <p:spPr>
          <a:xfrm>
            <a:off x="5077420" y="0"/>
            <a:ext cx="20371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目錄</a:t>
            </a:r>
          </a:p>
        </p:txBody>
      </p:sp>
    </p:spTree>
    <p:extLst>
      <p:ext uri="{BB962C8B-B14F-4D97-AF65-F5344CB8AC3E}">
        <p14:creationId xmlns:p14="http://schemas.microsoft.com/office/powerpoint/2010/main" val="308118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7DAD57-F86E-4B81-745B-F4ED78B12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EC9BA56F-E38A-F829-AC8F-6E18240F8F5E}"/>
              </a:ext>
            </a:extLst>
          </p:cNvPr>
          <p:cNvSpPr txBox="1"/>
          <p:nvPr/>
        </p:nvSpPr>
        <p:spPr>
          <a:xfrm>
            <a:off x="3211115" y="101084"/>
            <a:ext cx="57697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3600" b="1" dirty="0"/>
              <a:t>檢索式對話系統聊天機器人</a:t>
            </a:r>
            <a:endParaRPr lang="zh-TW" altLang="en-US" sz="3600" dirty="0"/>
          </a:p>
        </p:txBody>
      </p:sp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790CD66A-BD93-A149-CCD5-8E08A9873B5F}"/>
              </a:ext>
            </a:extLst>
          </p:cNvPr>
          <p:cNvSpPr txBox="1">
            <a:spLocks/>
          </p:cNvSpPr>
          <p:nvPr/>
        </p:nvSpPr>
        <p:spPr>
          <a:xfrm>
            <a:off x="680241" y="990599"/>
            <a:ext cx="11511759" cy="557866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b="1" spc="300" dirty="0">
                <a:solidFill>
                  <a:schemeClr val="accent2"/>
                </a:solidFill>
                <a:latin typeface="+mn-ea"/>
              </a:rPr>
              <a:t>GRU(</a:t>
            </a:r>
            <a:r>
              <a:rPr lang="zh-TW" altLang="en-US" sz="2800" b="1" spc="300" dirty="0">
                <a:solidFill>
                  <a:schemeClr val="accent2"/>
                </a:solidFill>
                <a:latin typeface="+mn-ea"/>
              </a:rPr>
              <a:t>改良版遞迴神經網路</a:t>
            </a:r>
            <a:r>
              <a:rPr lang="en-US" altLang="zh-TW" sz="2800" b="1" spc="300" dirty="0">
                <a:solidFill>
                  <a:schemeClr val="accent2"/>
                </a:solidFill>
                <a:latin typeface="+mn-ea"/>
              </a:rPr>
              <a:t>):</a:t>
            </a:r>
            <a:r>
              <a:rPr lang="zh-TW" altLang="en-US" sz="2800" b="1" spc="300" dirty="0">
                <a:latin typeface="+mn-ea"/>
              </a:rPr>
              <a:t>將</a:t>
            </a:r>
            <a:r>
              <a:rPr lang="en-US" altLang="zh-TW" sz="2800" b="1" spc="300" dirty="0">
                <a:solidFill>
                  <a:srgbClr val="FFFF00"/>
                </a:solidFill>
                <a:latin typeface="+mn-ea"/>
              </a:rPr>
              <a:t>CNN</a:t>
            </a:r>
            <a:r>
              <a:rPr lang="zh-TW" altLang="en-US" sz="2800" b="1" spc="300" dirty="0">
                <a:solidFill>
                  <a:srgbClr val="FFFF00"/>
                </a:solidFill>
                <a:latin typeface="+mn-ea"/>
              </a:rPr>
              <a:t>提取後的匹配向量</a:t>
            </a:r>
            <a:r>
              <a:rPr lang="zh-TW" altLang="en-US" sz="2800" b="1" spc="300" dirty="0">
                <a:latin typeface="+mn-ea"/>
              </a:rPr>
              <a:t>使用</a:t>
            </a:r>
            <a:r>
              <a:rPr lang="en-US" altLang="zh-TW" sz="2800" b="1" spc="300" dirty="0">
                <a:solidFill>
                  <a:srgbClr val="FFFF00"/>
                </a:solidFill>
                <a:latin typeface="+mn-ea"/>
              </a:rPr>
              <a:t>GRU</a:t>
            </a:r>
            <a:r>
              <a:rPr lang="zh-TW" altLang="en-US" sz="2800" b="1" spc="300" dirty="0">
                <a:latin typeface="+mn-ea"/>
              </a:rPr>
              <a:t>透過</a:t>
            </a:r>
            <a:r>
              <a:rPr lang="zh-TW" altLang="en-US" sz="2800" b="1" spc="300" dirty="0">
                <a:solidFill>
                  <a:srgbClr val="FFFF00"/>
                </a:solidFill>
                <a:latin typeface="+mn-ea"/>
              </a:rPr>
              <a:t>更新門</a:t>
            </a:r>
            <a:r>
              <a:rPr lang="en-US" altLang="zh-TW" sz="2800" b="1" spc="300" dirty="0">
                <a:solidFill>
                  <a:srgbClr val="FFFF00"/>
                </a:solidFill>
                <a:latin typeface="+mn-ea"/>
              </a:rPr>
              <a:t>(update)</a:t>
            </a:r>
            <a:r>
              <a:rPr lang="zh-TW" altLang="en-US" sz="2800" b="1" spc="300" dirty="0">
                <a:latin typeface="+mn-ea"/>
              </a:rPr>
              <a:t>和</a:t>
            </a:r>
            <a:r>
              <a:rPr lang="zh-TW" altLang="en-US" sz="2800" b="1" spc="300" dirty="0">
                <a:solidFill>
                  <a:srgbClr val="FFFF00"/>
                </a:solidFill>
                <a:latin typeface="+mn-ea"/>
              </a:rPr>
              <a:t>重置門</a:t>
            </a:r>
            <a:r>
              <a:rPr lang="en-US" altLang="zh-TW" sz="2800" b="1" spc="300" dirty="0">
                <a:solidFill>
                  <a:srgbClr val="FFFF00"/>
                </a:solidFill>
                <a:latin typeface="+mn-ea"/>
              </a:rPr>
              <a:t>(reset)</a:t>
            </a:r>
            <a:r>
              <a:rPr lang="zh-TW" altLang="en-US" sz="2800" b="1" spc="300" dirty="0">
                <a:latin typeface="+mn-ea"/>
              </a:rPr>
              <a:t>來判斷當前的語句是否要記憶或忽略，幫助只記憶重要的訊息。</a:t>
            </a:r>
            <a:endParaRPr lang="en-US" altLang="zh-TW" sz="2800" b="1" spc="300" dirty="0">
              <a:latin typeface="+mn-ea"/>
            </a:endParaRPr>
          </a:p>
          <a:p>
            <a:endParaRPr lang="en-US" altLang="zh-TW" sz="2800" b="1" spc="300" dirty="0">
              <a:latin typeface="+mn-ea"/>
            </a:endParaRPr>
          </a:p>
          <a:p>
            <a:endParaRPr lang="en-US" altLang="zh-TW" sz="2800" b="1" spc="300" dirty="0"/>
          </a:p>
          <a:p>
            <a:endParaRPr lang="zh-TW" altLang="en-US" sz="2800" b="1" spc="300" dirty="0"/>
          </a:p>
        </p:txBody>
      </p:sp>
    </p:spTree>
    <p:extLst>
      <p:ext uri="{BB962C8B-B14F-4D97-AF65-F5344CB8AC3E}">
        <p14:creationId xmlns:p14="http://schemas.microsoft.com/office/powerpoint/2010/main" val="3860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6E3BB-B42E-5338-BD1D-6EE051CCA3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6A15A04E-37A0-6F22-47AB-1141191A7D75}"/>
              </a:ext>
            </a:extLst>
          </p:cNvPr>
          <p:cNvSpPr txBox="1"/>
          <p:nvPr/>
        </p:nvSpPr>
        <p:spPr>
          <a:xfrm>
            <a:off x="3211115" y="101084"/>
            <a:ext cx="57697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3600" b="1" dirty="0"/>
              <a:t>檢索式對話系統聊天機器人</a:t>
            </a:r>
            <a:endParaRPr lang="zh-TW" altLang="en-US" sz="36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005411A-C34D-B5D6-E8A3-B28BF9BA291A}"/>
              </a:ext>
            </a:extLst>
          </p:cNvPr>
          <p:cNvSpPr txBox="1"/>
          <p:nvPr/>
        </p:nvSpPr>
        <p:spPr>
          <a:xfrm>
            <a:off x="1004090" y="747413"/>
            <a:ext cx="10559260" cy="13092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b="1" dirty="0">
                <a:solidFill>
                  <a:schemeClr val="accent2"/>
                </a:solidFill>
                <a:latin typeface="+mn-ea"/>
              </a:rPr>
              <a:t>重置門</a:t>
            </a:r>
            <a:r>
              <a:rPr lang="en-US" altLang="zh-TW" sz="2800" b="1" dirty="0">
                <a:solidFill>
                  <a:schemeClr val="accent2"/>
                </a:solidFill>
                <a:latin typeface="+mn-ea"/>
              </a:rPr>
              <a:t>(reset):</a:t>
            </a:r>
            <a:r>
              <a:rPr lang="zh-TW" altLang="en-US" sz="2800" b="1" dirty="0">
                <a:latin typeface="+mn-ea"/>
              </a:rPr>
              <a:t>從舊記憶中挑出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相關的資訊</a:t>
            </a:r>
            <a:r>
              <a:rPr lang="zh-TW" altLang="en-US" sz="2800" b="1" dirty="0">
                <a:latin typeface="+mn-ea"/>
              </a:rPr>
              <a:t>來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理解新資訊</a:t>
            </a:r>
            <a:r>
              <a:rPr lang="zh-TW" altLang="en-US" sz="2800" b="1" dirty="0">
                <a:latin typeface="+mn-ea"/>
              </a:rPr>
              <a:t>，或直接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拋棄舊記憶重新思考。</a:t>
            </a:r>
            <a:endParaRPr lang="en-US" altLang="zh-TW" sz="2800" b="1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57DF035-38B7-533C-589F-FE7EDD592E04}"/>
              </a:ext>
            </a:extLst>
          </p:cNvPr>
          <p:cNvSpPr txBox="1"/>
          <p:nvPr/>
        </p:nvSpPr>
        <p:spPr>
          <a:xfrm>
            <a:off x="832641" y="3766614"/>
            <a:ext cx="5863434" cy="26068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l-GR" altLang="zh-TW" sz="2800" b="1" dirty="0">
                <a:latin typeface="+mn-ea"/>
              </a:rPr>
              <a:t>Σ</a:t>
            </a:r>
            <a:r>
              <a:rPr lang="zh-TW" altLang="en-US" sz="2800" b="1" dirty="0">
                <a:latin typeface="+mn-ea"/>
              </a:rPr>
              <a:t> </a:t>
            </a:r>
            <a:r>
              <a:rPr lang="en-US" altLang="zh-TW" sz="2800" b="1" dirty="0">
                <a:latin typeface="+mn-ea"/>
              </a:rPr>
              <a:t>(sigmoid</a:t>
            </a:r>
            <a:r>
              <a:rPr lang="zh-TW" altLang="en-US" sz="2800" b="1" dirty="0">
                <a:latin typeface="+mn-ea"/>
              </a:rPr>
              <a:t>函數</a:t>
            </a:r>
            <a:r>
              <a:rPr lang="en-US" altLang="zh-TW" sz="2800" b="1" dirty="0">
                <a:latin typeface="+mn-ea"/>
              </a:rPr>
              <a:t>):</a:t>
            </a:r>
            <a:r>
              <a:rPr lang="zh-TW" altLang="en-US" sz="2800" b="1" dirty="0">
                <a:latin typeface="+mn-ea"/>
              </a:rPr>
              <a:t>做正規化</a:t>
            </a:r>
            <a:r>
              <a:rPr lang="en-US" altLang="zh-TW" sz="2800" b="1" dirty="0">
                <a:latin typeface="+mn-ea"/>
              </a:rPr>
              <a:t>			</a:t>
            </a:r>
            <a:r>
              <a:rPr lang="zh-TW" altLang="en-US" sz="2800" b="1" dirty="0">
                <a:latin typeface="+mn-ea"/>
              </a:rPr>
              <a:t>  </a:t>
            </a:r>
            <a:endParaRPr lang="en-US" altLang="zh-TW" sz="28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TW" sz="2800" dirty="0" err="1"/>
              <a:t>Wh</a:t>
            </a:r>
            <a:r>
              <a:rPr lang="en-US" altLang="zh-TW" sz="2800" b="1" dirty="0">
                <a:latin typeface="+mn-ea"/>
              </a:rPr>
              <a:t>(</a:t>
            </a:r>
            <a:r>
              <a:rPr lang="zh-TW" altLang="en-US" sz="2800" b="1" dirty="0">
                <a:latin typeface="+mn-ea"/>
              </a:rPr>
              <a:t>權重</a:t>
            </a:r>
            <a:r>
              <a:rPr lang="en-US" altLang="zh-TW" sz="2800" b="1" dirty="0">
                <a:latin typeface="+mn-ea"/>
              </a:rPr>
              <a:t>):</a:t>
            </a:r>
            <a:r>
              <a:rPr lang="zh-TW" altLang="en-US" sz="2800" b="1" dirty="0">
                <a:latin typeface="+mn-ea"/>
              </a:rPr>
              <a:t>學習當前輸入對更新門的影響。決定是否忽略過去的</a:t>
            </a:r>
            <a:r>
              <a:rPr lang="en-US" altLang="zh-TW" sz="2800" b="1" dirty="0">
                <a:latin typeface="+mn-ea"/>
              </a:rPr>
              <a:t>hi-1</a:t>
            </a:r>
            <a:r>
              <a:rPr lang="zh-TW" altLang="en-US" sz="2800" b="1" dirty="0">
                <a:latin typeface="+mn-ea"/>
              </a:rPr>
              <a:t>。</a:t>
            </a:r>
            <a:endParaRPr lang="en-US" altLang="zh-TW" sz="28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TW" sz="2800" b="1" dirty="0" err="1">
                <a:latin typeface="+mn-ea"/>
              </a:rPr>
              <a:t>Xi:CNN</a:t>
            </a:r>
            <a:r>
              <a:rPr lang="zh-TW" altLang="en-US" sz="2800" b="1" dirty="0">
                <a:latin typeface="+mn-ea"/>
              </a:rPr>
              <a:t>提取後的向量</a:t>
            </a:r>
            <a:r>
              <a:rPr lang="en-US" altLang="zh-TW" sz="2800" b="1" dirty="0">
                <a:latin typeface="+mn-ea"/>
              </a:rPr>
              <a:t>(</a:t>
            </a:r>
            <a:r>
              <a:rPr lang="zh-TW" altLang="en-US" sz="2800" b="1" dirty="0">
                <a:latin typeface="+mn-ea"/>
              </a:rPr>
              <a:t>新資訊</a:t>
            </a:r>
            <a:r>
              <a:rPr lang="en-US" altLang="zh-TW" sz="2800" b="1" dirty="0">
                <a:latin typeface="+mn-ea"/>
              </a:rPr>
              <a:t>)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3ECAE08-85BC-083A-0000-DE6801F004FA}"/>
              </a:ext>
            </a:extLst>
          </p:cNvPr>
          <p:cNvSpPr txBox="1"/>
          <p:nvPr/>
        </p:nvSpPr>
        <p:spPr>
          <a:xfrm>
            <a:off x="6612500" y="2215993"/>
            <a:ext cx="5648326" cy="4540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b="1" dirty="0">
                <a:latin typeface="+mn-ea"/>
              </a:rPr>
              <a:t>Uh(</a:t>
            </a:r>
            <a:r>
              <a:rPr lang="zh-TW" altLang="en-US" sz="2800" b="1" dirty="0">
                <a:latin typeface="+mn-ea"/>
              </a:rPr>
              <a:t>權重</a:t>
            </a:r>
            <a:r>
              <a:rPr lang="en-US" altLang="zh-TW" sz="2800" b="1" dirty="0">
                <a:latin typeface="+mn-ea"/>
              </a:rPr>
              <a:t>):</a:t>
            </a:r>
            <a:r>
              <a:rPr lang="zh-TW" altLang="en-US" sz="2800" b="1" dirty="0">
                <a:latin typeface="+mn-ea"/>
              </a:rPr>
              <a:t>學習歷史語意對更新門的影響。決定是否清空記憶體。</a:t>
            </a:r>
            <a:endParaRPr lang="en-US" altLang="zh-TW" sz="28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TW" sz="2800" b="1" dirty="0">
                <a:latin typeface="+mn-ea"/>
              </a:rPr>
              <a:t>hi−1:</a:t>
            </a:r>
            <a:r>
              <a:rPr lang="zh-TW" altLang="en-US" sz="2800" b="1" dirty="0">
                <a:latin typeface="+mn-ea"/>
              </a:rPr>
              <a:t>目前為止累積的上下文意</a:t>
            </a:r>
            <a:r>
              <a:rPr lang="en-US" altLang="zh-TW" sz="2800" b="1" dirty="0">
                <a:latin typeface="+mn-ea"/>
              </a:rPr>
              <a:t>(</a:t>
            </a:r>
            <a:r>
              <a:rPr lang="zh-TW" altLang="en-US" sz="2800" b="1" dirty="0">
                <a:latin typeface="+mn-ea"/>
              </a:rPr>
              <a:t>舊資訊</a:t>
            </a:r>
            <a:r>
              <a:rPr lang="en-US" altLang="zh-TW" sz="2800" b="1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2800" b="1" dirty="0" err="1">
                <a:latin typeface="+mn-ea"/>
              </a:rPr>
              <a:t>ri</a:t>
            </a:r>
            <a:r>
              <a:rPr lang="en-US" altLang="zh-TW" sz="2800" b="1" dirty="0">
                <a:latin typeface="+mn-ea"/>
              </a:rPr>
              <a:t>:</a:t>
            </a:r>
            <a:r>
              <a:rPr lang="zh-TW" altLang="en-US" sz="2800" b="1" dirty="0">
                <a:latin typeface="+mn-ea"/>
              </a:rPr>
              <a:t>重置門向量。決定是否讓</a:t>
            </a:r>
            <a:r>
              <a:rPr lang="en-US" altLang="zh-TW" sz="2800" b="1" dirty="0">
                <a:latin typeface="+mn-ea"/>
              </a:rPr>
              <a:t>hi-1(</a:t>
            </a:r>
            <a:r>
              <a:rPr lang="zh-TW" altLang="en-US" sz="2800" b="1" dirty="0">
                <a:latin typeface="+mn-ea"/>
              </a:rPr>
              <a:t>舊資訊</a:t>
            </a:r>
            <a:r>
              <a:rPr lang="en-US" altLang="zh-TW" sz="2800" b="1" dirty="0">
                <a:latin typeface="+mn-ea"/>
              </a:rPr>
              <a:t>)</a:t>
            </a:r>
            <a:r>
              <a:rPr lang="zh-TW" altLang="en-US" sz="2800" b="1" dirty="0">
                <a:latin typeface="+mn-ea"/>
              </a:rPr>
              <a:t>參與當前語意更新。</a:t>
            </a:r>
            <a:r>
              <a:rPr lang="en-US" altLang="zh-TW" sz="2800" b="1" dirty="0" err="1">
                <a:solidFill>
                  <a:srgbClr val="FFFF00"/>
                </a:solidFill>
                <a:latin typeface="+mn-ea"/>
              </a:rPr>
              <a:t>ri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越大參考越多舊資訊。</a:t>
            </a:r>
            <a:endParaRPr lang="en-US" altLang="zh-TW" sz="2800" b="1" dirty="0">
              <a:solidFill>
                <a:srgbClr val="FFFF00"/>
              </a:solidFill>
              <a:latin typeface="+mn-ea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AF51E5D0-B429-EB77-5669-45424E819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090" y="2288451"/>
            <a:ext cx="3586959" cy="74652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A10033A-57DF-F989-79D1-6CCA75650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090" y="3205131"/>
            <a:ext cx="4837976" cy="61789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筆跡 13">
                <a:extLst>
                  <a:ext uri="{FF2B5EF4-FFF2-40B4-BE49-F238E27FC236}">
                    <a16:creationId xmlns:a16="http://schemas.microsoft.com/office/drawing/2014/main" id="{16F1DB4B-203A-077B-14FC-20757DBF67F5}"/>
                  </a:ext>
                </a:extLst>
              </p14:cNvPr>
              <p14:cNvContentPartPr/>
              <p14:nvPr/>
            </p14:nvContentPartPr>
            <p14:xfrm>
              <a:off x="3863857" y="3539388"/>
              <a:ext cx="156600" cy="20880"/>
            </p14:xfrm>
          </p:contentPart>
        </mc:Choice>
        <mc:Fallback xmlns="">
          <p:pic>
            <p:nvPicPr>
              <p:cNvPr id="14" name="筆跡 13">
                <a:extLst>
                  <a:ext uri="{FF2B5EF4-FFF2-40B4-BE49-F238E27FC236}">
                    <a16:creationId xmlns:a16="http://schemas.microsoft.com/office/drawing/2014/main" id="{16F1DB4B-203A-077B-14FC-20757DBF67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92217" y="3395388"/>
                <a:ext cx="300240" cy="30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267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4AF75-F7BA-1DB2-6AD7-211B51F47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5C27143A-4D27-2060-3C61-713EA076430E}"/>
              </a:ext>
            </a:extLst>
          </p:cNvPr>
          <p:cNvSpPr txBox="1"/>
          <p:nvPr/>
        </p:nvSpPr>
        <p:spPr>
          <a:xfrm>
            <a:off x="3211115" y="59954"/>
            <a:ext cx="57697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3600" b="1" dirty="0"/>
              <a:t>檢索式對話系統聊天機器人</a:t>
            </a:r>
            <a:endParaRPr lang="zh-TW" altLang="en-US" sz="36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9331AD1-4138-936B-663D-3A4A8FD94780}"/>
              </a:ext>
            </a:extLst>
          </p:cNvPr>
          <p:cNvSpPr txBox="1"/>
          <p:nvPr/>
        </p:nvSpPr>
        <p:spPr>
          <a:xfrm>
            <a:off x="785016" y="662540"/>
            <a:ext cx="11102184" cy="13092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b="1" dirty="0">
                <a:solidFill>
                  <a:schemeClr val="accent2"/>
                </a:solidFill>
                <a:latin typeface="+mn-ea"/>
              </a:rPr>
              <a:t>更新門</a:t>
            </a:r>
            <a:r>
              <a:rPr lang="en-US" altLang="zh-TW" sz="2800" b="1" dirty="0">
                <a:solidFill>
                  <a:schemeClr val="accent2"/>
                </a:solidFill>
                <a:latin typeface="+mn-ea"/>
              </a:rPr>
              <a:t>(update):</a:t>
            </a:r>
            <a:r>
              <a:rPr lang="zh-TW" altLang="en-US" sz="2800" b="1" dirty="0">
                <a:latin typeface="+mn-ea"/>
              </a:rPr>
              <a:t>決定哪些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舊資訊</a:t>
            </a:r>
            <a:r>
              <a:rPr lang="zh-TW" altLang="en-US" sz="2800" b="1" dirty="0">
                <a:latin typeface="+mn-ea"/>
              </a:rPr>
              <a:t>要留下決定哪些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新資訊</a:t>
            </a:r>
            <a:r>
              <a:rPr lang="zh-TW" altLang="en-US" sz="2800" b="1" dirty="0">
                <a:latin typeface="+mn-ea"/>
              </a:rPr>
              <a:t>要加入。控制兩者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比例。</a:t>
            </a:r>
            <a:endParaRPr lang="en-US" altLang="zh-TW" sz="2800" b="1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ED9D6F0-1AD6-833F-A616-504BDD9948D4}"/>
              </a:ext>
            </a:extLst>
          </p:cNvPr>
          <p:cNvSpPr txBox="1"/>
          <p:nvPr/>
        </p:nvSpPr>
        <p:spPr>
          <a:xfrm>
            <a:off x="785016" y="3756849"/>
            <a:ext cx="5863434" cy="26068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l-GR" altLang="zh-TW" sz="2800" b="1" dirty="0">
                <a:latin typeface="+mn-ea"/>
              </a:rPr>
              <a:t>σ</a:t>
            </a:r>
            <a:r>
              <a:rPr lang="zh-TW" altLang="en-US" sz="2800" b="1" dirty="0">
                <a:latin typeface="+mn-ea"/>
              </a:rPr>
              <a:t> </a:t>
            </a:r>
            <a:r>
              <a:rPr lang="en-US" altLang="zh-TW" sz="2800" b="1" dirty="0">
                <a:latin typeface="+mn-ea"/>
              </a:rPr>
              <a:t>(sigmoid</a:t>
            </a:r>
            <a:r>
              <a:rPr lang="zh-TW" altLang="en-US" sz="2800" b="1" dirty="0">
                <a:latin typeface="+mn-ea"/>
              </a:rPr>
              <a:t>函數</a:t>
            </a:r>
            <a:r>
              <a:rPr lang="en-US" altLang="zh-TW" sz="2800" b="1" dirty="0">
                <a:latin typeface="+mn-ea"/>
              </a:rPr>
              <a:t>):</a:t>
            </a:r>
            <a:r>
              <a:rPr lang="zh-TW" altLang="en-US" sz="2800" b="1" dirty="0">
                <a:latin typeface="+mn-ea"/>
              </a:rPr>
              <a:t>做正規化</a:t>
            </a:r>
            <a:r>
              <a:rPr lang="en-US" altLang="zh-TW" sz="2800" b="1" dirty="0">
                <a:latin typeface="+mn-ea"/>
              </a:rPr>
              <a:t>			</a:t>
            </a:r>
            <a:r>
              <a:rPr lang="zh-TW" altLang="en-US" sz="2800" b="1" dirty="0">
                <a:latin typeface="+mn-ea"/>
              </a:rPr>
              <a:t>  </a:t>
            </a:r>
            <a:endParaRPr lang="en-US" altLang="zh-TW" sz="28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TW" sz="2800" b="1" dirty="0" err="1">
                <a:latin typeface="+mn-ea"/>
              </a:rPr>
              <a:t>Wz</a:t>
            </a:r>
            <a:r>
              <a:rPr lang="en-US" altLang="zh-TW" sz="2800" b="1" dirty="0">
                <a:latin typeface="+mn-ea"/>
              </a:rPr>
              <a:t>(</a:t>
            </a:r>
            <a:r>
              <a:rPr lang="zh-TW" altLang="en-US" sz="2800" b="1" dirty="0">
                <a:latin typeface="+mn-ea"/>
              </a:rPr>
              <a:t>權重</a:t>
            </a:r>
            <a:r>
              <a:rPr lang="en-US" altLang="zh-TW" sz="2800" b="1" dirty="0">
                <a:latin typeface="+mn-ea"/>
              </a:rPr>
              <a:t>):</a:t>
            </a:r>
            <a:r>
              <a:rPr lang="zh-TW" altLang="en-US" sz="2800" b="1" dirty="0">
                <a:latin typeface="+mn-ea"/>
              </a:rPr>
              <a:t>學習當前輸入對更新門的影響。控制是否保留過去的</a:t>
            </a:r>
            <a:r>
              <a:rPr lang="en-US" altLang="zh-TW" sz="2800" b="1" dirty="0">
                <a:latin typeface="+mn-ea"/>
              </a:rPr>
              <a:t>hi−1</a:t>
            </a:r>
            <a:r>
              <a:rPr lang="zh-TW" altLang="en-US" sz="2800" b="1" dirty="0">
                <a:latin typeface="+mn-ea"/>
              </a:rPr>
              <a:t>。</a:t>
            </a:r>
            <a:endParaRPr lang="en-US" altLang="zh-TW" sz="28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TW" sz="2800" b="1" dirty="0" err="1">
                <a:latin typeface="+mn-ea"/>
              </a:rPr>
              <a:t>Xi:CNN</a:t>
            </a:r>
            <a:r>
              <a:rPr lang="zh-TW" altLang="en-US" sz="2800" b="1" dirty="0">
                <a:latin typeface="+mn-ea"/>
              </a:rPr>
              <a:t>提取後的向量</a:t>
            </a:r>
            <a:r>
              <a:rPr lang="en-US" altLang="zh-TW" sz="2800" b="1" dirty="0">
                <a:latin typeface="+mn-ea"/>
              </a:rPr>
              <a:t>(</a:t>
            </a:r>
            <a:r>
              <a:rPr lang="zh-TW" altLang="en-US" sz="2800" b="1" dirty="0">
                <a:latin typeface="+mn-ea"/>
              </a:rPr>
              <a:t>新資訊</a:t>
            </a:r>
            <a:r>
              <a:rPr lang="en-US" altLang="zh-TW" sz="2800" b="1" dirty="0">
                <a:latin typeface="+mn-ea"/>
              </a:rPr>
              <a:t>)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31F4AF4-A358-4067-DF15-BDA2F203D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16" y="2179609"/>
            <a:ext cx="3854534" cy="568036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D51FDBB9-425E-CB6F-6877-93E26E7C463A}"/>
              </a:ext>
            </a:extLst>
          </p:cNvPr>
          <p:cNvSpPr txBox="1"/>
          <p:nvPr/>
        </p:nvSpPr>
        <p:spPr>
          <a:xfrm>
            <a:off x="6543674" y="2432329"/>
            <a:ext cx="5648326" cy="38945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b="1" dirty="0">
                <a:latin typeface="+mn-ea"/>
              </a:rPr>
              <a:t>Uz(</a:t>
            </a:r>
            <a:r>
              <a:rPr lang="zh-TW" altLang="en-US" sz="2800" b="1" dirty="0">
                <a:latin typeface="+mn-ea"/>
              </a:rPr>
              <a:t>權重</a:t>
            </a:r>
            <a:r>
              <a:rPr lang="en-US" altLang="zh-TW" sz="2800" b="1" dirty="0">
                <a:latin typeface="+mn-ea"/>
              </a:rPr>
              <a:t>):</a:t>
            </a:r>
            <a:r>
              <a:rPr lang="zh-TW" altLang="en-US" sz="2800" b="1" dirty="0">
                <a:latin typeface="+mn-ea"/>
              </a:rPr>
              <a:t>學習歷史語意對更新門的影響。決定保留多少記憶體。</a:t>
            </a:r>
            <a:endParaRPr lang="en-US" altLang="zh-TW" sz="28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TW" sz="2800" b="1" dirty="0">
                <a:latin typeface="+mn-ea"/>
              </a:rPr>
              <a:t>hi−1:</a:t>
            </a:r>
            <a:r>
              <a:rPr lang="zh-TW" altLang="en-US" sz="2800" b="1" dirty="0">
                <a:latin typeface="+mn-ea"/>
              </a:rPr>
              <a:t>目前為止累積的上下文意</a:t>
            </a:r>
            <a:r>
              <a:rPr lang="en-US" altLang="zh-TW" sz="2800" b="1" dirty="0">
                <a:latin typeface="+mn-ea"/>
              </a:rPr>
              <a:t>(</a:t>
            </a:r>
            <a:r>
              <a:rPr lang="zh-TW" altLang="en-US" sz="2800" b="1" dirty="0">
                <a:latin typeface="+mn-ea"/>
              </a:rPr>
              <a:t>舊資訊</a:t>
            </a:r>
            <a:r>
              <a:rPr lang="en-US" altLang="zh-TW" sz="2800" b="1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2800" b="1" dirty="0">
                <a:latin typeface="+mn-ea"/>
              </a:rPr>
              <a:t>zi:</a:t>
            </a:r>
            <a:r>
              <a:rPr lang="zh-TW" altLang="en-US" sz="2800" b="1" dirty="0">
                <a:latin typeface="+mn-ea"/>
              </a:rPr>
              <a:t>更新門向量。決定保留多少舊資訊。</a:t>
            </a:r>
            <a:r>
              <a:rPr lang="en-US" altLang="zh-TW" sz="2800" b="1" dirty="0">
                <a:solidFill>
                  <a:srgbClr val="FFFF00"/>
                </a:solidFill>
                <a:latin typeface="+mn-ea"/>
              </a:rPr>
              <a:t>zi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越大新資訊比例越大。</a:t>
            </a:r>
            <a:endParaRPr lang="en-US" altLang="zh-TW" sz="2800" b="1" dirty="0">
              <a:solidFill>
                <a:srgbClr val="FFFF00"/>
              </a:solidFill>
              <a:latin typeface="+mn-ea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3D77B4A7-3DD0-17DF-886C-F10549EAA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016" y="2966378"/>
            <a:ext cx="4602812" cy="65990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筆跡 14">
                <a:extLst>
                  <a:ext uri="{FF2B5EF4-FFF2-40B4-BE49-F238E27FC236}">
                    <a16:creationId xmlns:a16="http://schemas.microsoft.com/office/drawing/2014/main" id="{08894281-9DC7-E72B-C38B-3F75B5241B67}"/>
                  </a:ext>
                </a:extLst>
              </p14:cNvPr>
              <p14:cNvContentPartPr/>
              <p14:nvPr/>
            </p14:nvContentPartPr>
            <p14:xfrm>
              <a:off x="1740263" y="3286035"/>
              <a:ext cx="836280" cy="10080"/>
            </p14:xfrm>
          </p:contentPart>
        </mc:Choice>
        <mc:Fallback xmlns="">
          <p:pic>
            <p:nvPicPr>
              <p:cNvPr id="15" name="筆跡 14">
                <a:extLst>
                  <a:ext uri="{FF2B5EF4-FFF2-40B4-BE49-F238E27FC236}">
                    <a16:creationId xmlns:a16="http://schemas.microsoft.com/office/drawing/2014/main" id="{08894281-9DC7-E72B-C38B-3F75B5241B6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68263" y="3142035"/>
                <a:ext cx="97992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筆跡 16">
                <a:extLst>
                  <a:ext uri="{FF2B5EF4-FFF2-40B4-BE49-F238E27FC236}">
                    <a16:creationId xmlns:a16="http://schemas.microsoft.com/office/drawing/2014/main" id="{D76A43CE-6D34-24E0-E1D5-3BC90CB94A8B}"/>
                  </a:ext>
                </a:extLst>
              </p14:cNvPr>
              <p14:cNvContentPartPr/>
              <p14:nvPr/>
            </p14:nvContentPartPr>
            <p14:xfrm>
              <a:off x="4273888" y="3295654"/>
              <a:ext cx="177120" cy="10080"/>
            </p14:xfrm>
          </p:contentPart>
        </mc:Choice>
        <mc:Fallback xmlns="">
          <p:pic>
            <p:nvPicPr>
              <p:cNvPr id="17" name="筆跡 16">
                <a:extLst>
                  <a:ext uri="{FF2B5EF4-FFF2-40B4-BE49-F238E27FC236}">
                    <a16:creationId xmlns:a16="http://schemas.microsoft.com/office/drawing/2014/main" id="{D76A43CE-6D34-24E0-E1D5-3BC90CB94A8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01888" y="3152014"/>
                <a:ext cx="320760" cy="29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450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CF2695-0686-C730-27E0-647CA2B325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C00A5AD7-D219-8D8B-71FB-5BE57AEC526D}"/>
              </a:ext>
            </a:extLst>
          </p:cNvPr>
          <p:cNvSpPr txBox="1"/>
          <p:nvPr/>
        </p:nvSpPr>
        <p:spPr>
          <a:xfrm>
            <a:off x="3211115" y="101084"/>
            <a:ext cx="57697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3600" b="1" dirty="0"/>
              <a:t>檢索式對話系統聊天機器人</a:t>
            </a:r>
            <a:endParaRPr lang="zh-TW" altLang="en-US" sz="36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67004EA-CB28-4505-C13E-0C9B3BFAE35D}"/>
              </a:ext>
            </a:extLst>
          </p:cNvPr>
          <p:cNvSpPr txBox="1"/>
          <p:nvPr/>
        </p:nvSpPr>
        <p:spPr>
          <a:xfrm>
            <a:off x="1004090" y="747415"/>
            <a:ext cx="8139909" cy="662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b="1" dirty="0" err="1">
                <a:solidFill>
                  <a:schemeClr val="accent2"/>
                </a:solidFill>
                <a:latin typeface="+mn-ea"/>
              </a:rPr>
              <a:t>SMN_last</a:t>
            </a:r>
            <a:r>
              <a:rPr lang="en-US" altLang="zh-TW" sz="2800" b="1" dirty="0">
                <a:solidFill>
                  <a:schemeClr val="accent2"/>
                </a:solidFill>
                <a:latin typeface="+mn-ea"/>
              </a:rPr>
              <a:t>:</a:t>
            </a:r>
            <a:r>
              <a:rPr lang="zh-TW" altLang="en-US" sz="2800" b="1" dirty="0">
                <a:latin typeface="+mn-ea"/>
              </a:rPr>
              <a:t>取</a:t>
            </a:r>
            <a:r>
              <a:rPr lang="en-US" altLang="zh-TW" sz="2800" b="1" dirty="0">
                <a:latin typeface="+mn-ea"/>
              </a:rPr>
              <a:t>GRU</a:t>
            </a:r>
            <a:r>
              <a:rPr lang="zh-TW" altLang="en-US" sz="2800" b="1" dirty="0">
                <a:latin typeface="+mn-ea"/>
              </a:rPr>
              <a:t>的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最後一個隱藏狀態</a:t>
            </a:r>
            <a:r>
              <a:rPr lang="zh-TW" altLang="en-US" sz="2800" b="1" dirty="0">
                <a:latin typeface="+mn-ea"/>
              </a:rPr>
              <a:t>當作輸出。</a:t>
            </a:r>
            <a:endParaRPr lang="en-US" altLang="zh-TW" sz="2800" b="1" dirty="0">
              <a:latin typeface="+mn-ea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5E689A5-E44D-2604-6EC2-A28B7D2BC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840" y="1552550"/>
            <a:ext cx="1219243" cy="685825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DC484042-4B61-A535-8884-C8608D7248A6}"/>
              </a:ext>
            </a:extLst>
          </p:cNvPr>
          <p:cNvSpPr txBox="1"/>
          <p:nvPr/>
        </p:nvSpPr>
        <p:spPr>
          <a:xfrm>
            <a:off x="1004089" y="2380572"/>
            <a:ext cx="11035511" cy="13092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b="1" dirty="0" err="1">
                <a:solidFill>
                  <a:schemeClr val="accent2"/>
                </a:solidFill>
                <a:latin typeface="+mn-ea"/>
              </a:rPr>
              <a:t>SMN_static</a:t>
            </a:r>
            <a:r>
              <a:rPr lang="en-US" altLang="zh-TW" sz="2800" b="1" dirty="0">
                <a:solidFill>
                  <a:schemeClr val="accent2"/>
                </a:solidFill>
                <a:latin typeface="+mn-ea"/>
              </a:rPr>
              <a:t>:</a:t>
            </a:r>
            <a:r>
              <a:rPr lang="zh-TW" altLang="en-US" sz="2800" b="1" dirty="0">
                <a:latin typeface="+mn-ea"/>
              </a:rPr>
              <a:t>把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每一輪的語意</a:t>
            </a:r>
            <a:r>
              <a:rPr lang="zh-TW" altLang="en-US" sz="2800" b="1" dirty="0">
                <a:latin typeface="+mn-ea"/>
              </a:rPr>
              <a:t>乘上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各自的特定權重</a:t>
            </a:r>
            <a:r>
              <a:rPr lang="en-US" altLang="zh-TW" sz="2800" b="1" dirty="0">
                <a:solidFill>
                  <a:srgbClr val="FFFF00"/>
                </a:solidFill>
                <a:latin typeface="+mn-ea"/>
              </a:rPr>
              <a:t>(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固定</a:t>
            </a:r>
            <a:r>
              <a:rPr lang="en-US" altLang="zh-TW" sz="2800" b="1" dirty="0">
                <a:solidFill>
                  <a:srgbClr val="FFFF00"/>
                </a:solidFill>
                <a:latin typeface="+mn-ea"/>
              </a:rPr>
              <a:t>)</a:t>
            </a:r>
            <a:r>
              <a:rPr lang="zh-TW" altLang="en-US" sz="2800" b="1" dirty="0">
                <a:latin typeface="+mn-ea"/>
              </a:rPr>
              <a:t>最後把結果加總當成最後的輸出。</a:t>
            </a:r>
            <a:endParaRPr lang="en-US" altLang="zh-TW" sz="2800" b="1" dirty="0">
              <a:latin typeface="+mn-ea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B3F58FA5-0760-43E0-0627-F631D34AA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840" y="3832038"/>
            <a:ext cx="2578502" cy="938618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AC11453E-5CF5-0D0B-1B54-8C493813C832}"/>
              </a:ext>
            </a:extLst>
          </p:cNvPr>
          <p:cNvSpPr txBox="1"/>
          <p:nvPr/>
        </p:nvSpPr>
        <p:spPr>
          <a:xfrm>
            <a:off x="1289840" y="4912853"/>
            <a:ext cx="11035511" cy="13092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b="1" dirty="0">
                <a:latin typeface="+mn-ea"/>
              </a:rPr>
              <a:t>hi:</a:t>
            </a:r>
            <a:r>
              <a:rPr lang="zh-TW" altLang="en-US" sz="2800" b="1" dirty="0">
                <a:latin typeface="+mn-ea"/>
              </a:rPr>
              <a:t>每一輪的語意</a:t>
            </a:r>
            <a:endParaRPr lang="en-US" altLang="zh-TW" sz="28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TW" sz="2800" b="1" dirty="0" err="1">
                <a:latin typeface="+mn-ea"/>
              </a:rPr>
              <a:t>wi</a:t>
            </a:r>
            <a:r>
              <a:rPr lang="en-US" altLang="zh-TW" sz="2800" b="1" dirty="0">
                <a:latin typeface="+mn-ea"/>
              </a:rPr>
              <a:t>:</a:t>
            </a:r>
            <a:r>
              <a:rPr lang="zh-TW" altLang="en-US" sz="2800" b="1" dirty="0">
                <a:latin typeface="+mn-ea"/>
              </a:rPr>
              <a:t>各自的特定權重</a:t>
            </a:r>
            <a:r>
              <a:rPr lang="en-US" altLang="zh-TW" sz="2800" b="1" dirty="0">
                <a:latin typeface="+mn-ea"/>
              </a:rPr>
              <a:t>(</a:t>
            </a:r>
            <a:r>
              <a:rPr lang="zh-TW" altLang="en-US" sz="2800" b="1" dirty="0">
                <a:latin typeface="+mn-ea"/>
              </a:rPr>
              <a:t>固定</a:t>
            </a:r>
            <a:r>
              <a:rPr lang="en-US" altLang="zh-TW" sz="2800" b="1" dirty="0">
                <a:latin typeface="+mn-ea"/>
              </a:rPr>
              <a:t>)</a:t>
            </a:r>
            <a:r>
              <a:rPr lang="zh-TW" altLang="en-US" sz="2800" b="1" dirty="0">
                <a:latin typeface="+mn-ea"/>
              </a:rPr>
              <a:t>  例</a:t>
            </a:r>
            <a:r>
              <a:rPr lang="en-US" altLang="zh-TW" sz="2800" b="1" dirty="0">
                <a:latin typeface="+mn-ea"/>
              </a:rPr>
              <a:t>:</a:t>
            </a:r>
            <a:r>
              <a:rPr lang="zh-TW" altLang="en-US" sz="2800" b="1" dirty="0">
                <a:latin typeface="+mn-ea"/>
              </a:rPr>
              <a:t>用近的對話權重越高等等。</a:t>
            </a:r>
            <a:endParaRPr lang="en-US" altLang="zh-TW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9177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C14F59-9D86-F3B2-EE96-D043C48D8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93407E96-C7B2-0BAC-BD55-C7C2632C5BFE}"/>
              </a:ext>
            </a:extLst>
          </p:cNvPr>
          <p:cNvSpPr txBox="1"/>
          <p:nvPr/>
        </p:nvSpPr>
        <p:spPr>
          <a:xfrm>
            <a:off x="3211115" y="101084"/>
            <a:ext cx="57697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3600" b="1" dirty="0"/>
              <a:t>檢索式對話系統聊天機器人</a:t>
            </a:r>
            <a:endParaRPr lang="zh-TW" altLang="en-US" sz="36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83D05B7-D23A-AA8B-E7B8-9DFB8C9E7092}"/>
              </a:ext>
            </a:extLst>
          </p:cNvPr>
          <p:cNvSpPr txBox="1"/>
          <p:nvPr/>
        </p:nvSpPr>
        <p:spPr>
          <a:xfrm>
            <a:off x="1004089" y="1080790"/>
            <a:ext cx="9935593" cy="662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b="1" dirty="0" err="1">
                <a:solidFill>
                  <a:schemeClr val="accent2"/>
                </a:solidFill>
                <a:latin typeface="+mn-ea"/>
              </a:rPr>
              <a:t>SMN_dynamic</a:t>
            </a:r>
            <a:r>
              <a:rPr lang="en-US" altLang="zh-TW" sz="2800" b="1" dirty="0">
                <a:solidFill>
                  <a:schemeClr val="accent2"/>
                </a:solidFill>
                <a:latin typeface="+mn-ea"/>
              </a:rPr>
              <a:t>:</a:t>
            </a:r>
            <a:r>
              <a:rPr lang="zh-TW" altLang="en-US" sz="2800" b="1" dirty="0">
                <a:latin typeface="+mn-ea"/>
              </a:rPr>
              <a:t>利用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可變權重</a:t>
            </a:r>
            <a:r>
              <a:rPr lang="en-US" altLang="zh-TW" sz="2800" b="1" dirty="0">
                <a:solidFill>
                  <a:srgbClr val="FFFF00"/>
                </a:solidFill>
                <a:latin typeface="+mn-ea"/>
              </a:rPr>
              <a:t>(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動態</a:t>
            </a:r>
            <a:r>
              <a:rPr lang="en-US" altLang="zh-TW" sz="2800" b="1" dirty="0">
                <a:solidFill>
                  <a:srgbClr val="FFFF00"/>
                </a:solidFill>
                <a:latin typeface="+mn-ea"/>
              </a:rPr>
              <a:t>)</a:t>
            </a:r>
            <a:r>
              <a:rPr lang="zh-TW" altLang="en-US" sz="2800" b="1" dirty="0">
                <a:latin typeface="+mn-ea"/>
              </a:rPr>
              <a:t>增加預測回應語句的準確度。</a:t>
            </a:r>
            <a:endParaRPr lang="en-US" altLang="zh-TW" sz="2800" b="1" dirty="0">
              <a:latin typeface="+mn-ea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33B0AA0-72EC-C8F3-81EA-BC8903878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8963" y="2077103"/>
            <a:ext cx="4674072" cy="804901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ADD4744C-86AD-777D-04C2-5264835DFC7F}"/>
              </a:ext>
            </a:extLst>
          </p:cNvPr>
          <p:cNvSpPr txBox="1"/>
          <p:nvPr/>
        </p:nvSpPr>
        <p:spPr>
          <a:xfrm>
            <a:off x="1004088" y="2882004"/>
            <a:ext cx="9935593" cy="4540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dirty="0"/>
              <a:t>tanh⁡:</a:t>
            </a:r>
            <a:r>
              <a:rPr lang="zh-TW" altLang="en-US" sz="2800" dirty="0"/>
              <a:t>激活函式</a:t>
            </a:r>
            <a:endParaRPr lang="en-US" altLang="zh-TW" sz="2800" dirty="0"/>
          </a:p>
          <a:p>
            <a:pPr>
              <a:lnSpc>
                <a:spcPct val="150000"/>
              </a:lnSpc>
            </a:pPr>
            <a:r>
              <a:rPr lang="en-US" altLang="zh-TW" sz="2800" dirty="0"/>
              <a:t>W11</a:t>
            </a:r>
            <a:r>
              <a:rPr lang="zh-TW" altLang="en-US" sz="2800" dirty="0"/>
              <a:t>、</a:t>
            </a:r>
            <a:r>
              <a:rPr lang="en-US" altLang="zh-TW" sz="2800" dirty="0"/>
              <a:t>W12:</a:t>
            </a:r>
            <a:r>
              <a:rPr lang="zh-TW" altLang="en-US" sz="2800" dirty="0"/>
              <a:t>轉成評分可用的格式</a:t>
            </a:r>
            <a:endParaRPr lang="en-US" altLang="zh-TW" sz="2800" dirty="0"/>
          </a:p>
          <a:p>
            <a:pPr>
              <a:lnSpc>
                <a:spcPct val="150000"/>
              </a:lnSpc>
            </a:pPr>
            <a:r>
              <a:rPr lang="en-US" altLang="zh-TW" sz="2800" dirty="0"/>
              <a:t>hui(final):</a:t>
            </a:r>
            <a:r>
              <a:rPr lang="zh-TW" altLang="en-US" sz="2800" dirty="0"/>
              <a:t>第</a:t>
            </a:r>
            <a:r>
              <a:rPr lang="en-US" altLang="zh-TW" sz="2800" dirty="0" err="1"/>
              <a:t>i</a:t>
            </a:r>
            <a:r>
              <a:rPr lang="zh-TW" altLang="en-US" sz="2800" dirty="0"/>
              <a:t>個使用者或機器人的對話語意。</a:t>
            </a:r>
            <a:r>
              <a:rPr lang="en-US" altLang="zh-TW" sz="2800" dirty="0"/>
              <a:t>(</a:t>
            </a:r>
            <a:r>
              <a:rPr lang="zh-TW" altLang="en-US" sz="2800" dirty="0"/>
              <a:t>這句話在說甚麼</a:t>
            </a:r>
            <a:r>
              <a:rPr lang="en-US" altLang="zh-TW" sz="28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2800" dirty="0"/>
              <a:t>hi:</a:t>
            </a:r>
            <a:r>
              <a:rPr lang="zh-TW" altLang="en-US" sz="2800" dirty="0"/>
              <a:t>第</a:t>
            </a:r>
            <a:r>
              <a:rPr lang="en-US" altLang="zh-TW" sz="2800" dirty="0" err="1"/>
              <a:t>i</a:t>
            </a:r>
            <a:r>
              <a:rPr lang="zh-TW" altLang="en-US" sz="2800" dirty="0"/>
              <a:t>輪的使用者和機器人的對話語意和機器人回應的匹配語意。</a:t>
            </a:r>
            <a:r>
              <a:rPr lang="en-US" altLang="zh-TW" sz="2800" dirty="0"/>
              <a:t>(</a:t>
            </a:r>
            <a:r>
              <a:rPr lang="zh-TW" altLang="en-US" sz="2800" dirty="0"/>
              <a:t>這句話與回應搭不搭</a:t>
            </a:r>
            <a:r>
              <a:rPr lang="en-US" altLang="zh-TW" sz="2800" dirty="0"/>
              <a:t>)</a:t>
            </a:r>
            <a:r>
              <a:rPr lang="zh-TW" altLang="en-US" sz="2800" dirty="0"/>
              <a:t> </a:t>
            </a:r>
            <a:r>
              <a:rPr lang="en-US" altLang="zh-TW" sz="2800" dirty="0"/>
              <a:t>		</a:t>
            </a:r>
            <a:r>
              <a:rPr lang="en-US" altLang="zh-TW" sz="2800" dirty="0" err="1">
                <a:solidFill>
                  <a:srgbClr val="FFFF00"/>
                </a:solidFill>
              </a:rPr>
              <a:t>ti</a:t>
            </a:r>
            <a:r>
              <a:rPr lang="en-US" altLang="zh-TW" sz="2800" dirty="0">
                <a:solidFill>
                  <a:srgbClr val="FFFF00"/>
                </a:solidFill>
              </a:rPr>
              <a:t>:</a:t>
            </a:r>
            <a:r>
              <a:rPr lang="zh-TW" altLang="en-US" sz="2800" dirty="0"/>
              <a:t>結合</a:t>
            </a:r>
            <a:r>
              <a:rPr lang="zh-TW" altLang="en-US" sz="2800" dirty="0">
                <a:solidFill>
                  <a:srgbClr val="FFFF00"/>
                </a:solidFill>
              </a:rPr>
              <a:t>語意</a:t>
            </a:r>
            <a:r>
              <a:rPr lang="zh-TW" altLang="en-US" sz="2800" dirty="0"/>
              <a:t>和</a:t>
            </a:r>
            <a:r>
              <a:rPr lang="zh-TW" altLang="en-US" sz="2800" dirty="0">
                <a:solidFill>
                  <a:srgbClr val="FFFF00"/>
                </a:solidFill>
              </a:rPr>
              <a:t>匹配語意</a:t>
            </a:r>
            <a:r>
              <a:rPr lang="zh-TW" altLang="en-US" sz="2800" dirty="0"/>
              <a:t>的</a:t>
            </a:r>
            <a:r>
              <a:rPr lang="zh-TW" altLang="en-US" sz="2800" dirty="0">
                <a:solidFill>
                  <a:srgbClr val="FFFF00"/>
                </a:solidFill>
              </a:rPr>
              <a:t>相似度向量</a:t>
            </a:r>
            <a:endParaRPr lang="en-US" altLang="zh-TW" sz="2800" dirty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sz="2800" dirty="0"/>
              <a:t>B1:</a:t>
            </a:r>
            <a:r>
              <a:rPr lang="zh-TW" altLang="en-US" sz="2800" dirty="0"/>
              <a:t>偏差向量</a:t>
            </a:r>
            <a:r>
              <a:rPr lang="en-US" altLang="zh-TW" sz="2800" dirty="0"/>
              <a:t>(</a:t>
            </a:r>
            <a:r>
              <a:rPr lang="zh-TW" altLang="en-US" sz="2800" dirty="0"/>
              <a:t>幫助學習</a:t>
            </a:r>
            <a:r>
              <a:rPr lang="en-US" altLang="zh-TW" sz="2800" dirty="0"/>
              <a:t>)		</a:t>
            </a:r>
            <a:r>
              <a:rPr lang="zh-TW" altLang="en-US" sz="2800" dirty="0"/>
              <a:t>   </a:t>
            </a:r>
            <a:r>
              <a:rPr lang="en-US" altLang="zh-TW" sz="2800" dirty="0">
                <a:solidFill>
                  <a:srgbClr val="FFFF00"/>
                </a:solidFill>
              </a:rPr>
              <a:t>(</a:t>
            </a:r>
            <a:r>
              <a:rPr lang="zh-TW" altLang="en-US" sz="2800" dirty="0">
                <a:solidFill>
                  <a:srgbClr val="FFFF00"/>
                </a:solidFill>
              </a:rPr>
              <a:t>歷史語意</a:t>
            </a:r>
            <a:r>
              <a:rPr lang="en-US" altLang="zh-TW" sz="2800" dirty="0">
                <a:solidFill>
                  <a:srgbClr val="FFFF00"/>
                </a:solidFill>
              </a:rPr>
              <a:t>)</a:t>
            </a:r>
            <a:r>
              <a:rPr lang="zh-TW" altLang="en-US" sz="2800" dirty="0"/>
              <a:t>。</a:t>
            </a:r>
            <a:endParaRPr lang="en-US" altLang="zh-TW" sz="2800" dirty="0"/>
          </a:p>
          <a:p>
            <a:pPr>
              <a:lnSpc>
                <a:spcPct val="150000"/>
              </a:lnSpc>
            </a:pPr>
            <a:endParaRPr lang="en-US" altLang="zh-TW" sz="2800" b="1" dirty="0">
              <a:latin typeface="+mn-ea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D140CF1-5841-4E0B-3743-677EC64BBB31}"/>
              </a:ext>
            </a:extLst>
          </p:cNvPr>
          <p:cNvSpPr txBox="1"/>
          <p:nvPr/>
        </p:nvSpPr>
        <p:spPr>
          <a:xfrm>
            <a:off x="1004088" y="2087281"/>
            <a:ext cx="2892919" cy="662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b="1" dirty="0">
                <a:solidFill>
                  <a:schemeClr val="accent2"/>
                </a:solidFill>
                <a:latin typeface="+mn-ea"/>
              </a:rPr>
              <a:t>語意相似度向量</a:t>
            </a:r>
            <a:r>
              <a:rPr lang="en-US" altLang="zh-TW" sz="2800" b="1" dirty="0">
                <a:solidFill>
                  <a:schemeClr val="accent2"/>
                </a:solidFill>
                <a:latin typeface="+mn-ea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43423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4B8555-0701-0EAC-0165-5700959DF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D1F4D9E2-64C6-33C0-7269-77BAA7E8E20C}"/>
              </a:ext>
            </a:extLst>
          </p:cNvPr>
          <p:cNvSpPr txBox="1"/>
          <p:nvPr/>
        </p:nvSpPr>
        <p:spPr>
          <a:xfrm>
            <a:off x="3211115" y="101084"/>
            <a:ext cx="57697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3600" b="1" dirty="0"/>
              <a:t>檢索式對話系統聊天機器人</a:t>
            </a:r>
            <a:endParaRPr lang="zh-TW" altLang="en-US" sz="36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F334FF3-5C8E-CD64-CEC1-59033F8047B4}"/>
              </a:ext>
            </a:extLst>
          </p:cNvPr>
          <p:cNvSpPr txBox="1"/>
          <p:nvPr/>
        </p:nvSpPr>
        <p:spPr>
          <a:xfrm>
            <a:off x="1004089" y="2100509"/>
            <a:ext cx="10454486" cy="5833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b="1" dirty="0">
                <a:latin typeface="+mn-ea"/>
              </a:rPr>
              <a:t>exp():</a:t>
            </a:r>
            <a:r>
              <a:rPr lang="zh-TW" altLang="en-US" sz="2800" b="1" dirty="0">
                <a:latin typeface="+mn-ea"/>
              </a:rPr>
              <a:t>指數運算。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放大差異</a:t>
            </a:r>
            <a:r>
              <a:rPr lang="zh-TW" altLang="en-US" sz="2800" b="1" dirty="0">
                <a:latin typeface="+mn-ea"/>
              </a:rPr>
              <a:t>、轉正號。</a:t>
            </a:r>
            <a:endParaRPr lang="en-US" altLang="zh-TW" sz="28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sz="2800" b="1" dirty="0">
                <a:latin typeface="+mn-ea"/>
              </a:rPr>
              <a:t>分子</a:t>
            </a:r>
            <a:r>
              <a:rPr lang="en-US" altLang="zh-TW" sz="2800" b="1" dirty="0">
                <a:latin typeface="+mn-ea"/>
              </a:rPr>
              <a:t>exp⁡(</a:t>
            </a:r>
            <a:r>
              <a:rPr lang="en-US" altLang="zh-TW" sz="2800" b="1" dirty="0" err="1">
                <a:latin typeface="+mn-ea"/>
              </a:rPr>
              <a:t>ti⊤ts</a:t>
            </a:r>
            <a:r>
              <a:rPr lang="en-US" altLang="zh-TW" sz="2800" b="1" dirty="0">
                <a:latin typeface="+mn-ea"/>
              </a:rPr>
              <a:t>):</a:t>
            </a:r>
            <a:r>
              <a:rPr lang="zh-TW" altLang="en-US" sz="2800" b="1" dirty="0">
                <a:latin typeface="+mn-ea"/>
              </a:rPr>
              <a:t>單一個的融合語意向量。做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內積運算</a:t>
            </a:r>
            <a:r>
              <a:rPr lang="zh-TW" altLang="en-US" sz="2800" b="1" dirty="0">
                <a:latin typeface="+mn-ea"/>
              </a:rPr>
              <a:t>比對向量是否相同，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內積值越大越相似。</a:t>
            </a:r>
            <a:endParaRPr lang="en-US" altLang="zh-TW" sz="2800" b="1" dirty="0">
              <a:solidFill>
                <a:srgbClr val="FFFF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sz="2800" b="1" dirty="0">
                <a:latin typeface="+mn-ea"/>
              </a:rPr>
              <a:t>分母</a:t>
            </a:r>
            <a:r>
              <a:rPr lang="en-US" altLang="zh-TW" sz="2800" b="1" dirty="0">
                <a:latin typeface="+mn-ea"/>
              </a:rPr>
              <a:t>∑j</a:t>
            </a:r>
            <a:r>
              <a:rPr lang="zh-TW" altLang="en-US" sz="2800" b="1" dirty="0">
                <a:latin typeface="+mn-ea"/>
              </a:rPr>
              <a:t> </a:t>
            </a:r>
            <a:r>
              <a:rPr lang="en-US" altLang="zh-TW" sz="2800" b="1" dirty="0">
                <a:latin typeface="+mn-ea"/>
              </a:rPr>
              <a:t>exp⁡(</a:t>
            </a:r>
            <a:r>
              <a:rPr lang="en-US" altLang="zh-TW" sz="2800" b="1" dirty="0" err="1">
                <a:latin typeface="+mn-ea"/>
              </a:rPr>
              <a:t>tj</a:t>
            </a:r>
            <a:r>
              <a:rPr lang="en-US" altLang="zh-TW" sz="2800" b="1" dirty="0">
                <a:latin typeface="+mn-ea"/>
              </a:rPr>
              <a:t>⊤</a:t>
            </a:r>
            <a:r>
              <a:rPr lang="zh-TW" altLang="en-US" sz="2800" b="1" dirty="0">
                <a:latin typeface="+mn-ea"/>
              </a:rPr>
              <a:t> </a:t>
            </a:r>
            <a:r>
              <a:rPr lang="en-US" altLang="zh-TW" sz="2800" b="1" dirty="0" err="1">
                <a:latin typeface="+mn-ea"/>
              </a:rPr>
              <a:t>ts</a:t>
            </a:r>
            <a:r>
              <a:rPr lang="en-US" altLang="zh-TW" sz="2800" b="1" dirty="0">
                <a:latin typeface="+mn-ea"/>
              </a:rPr>
              <a:t>):</a:t>
            </a:r>
            <a:r>
              <a:rPr lang="zh-TW" altLang="en-US" sz="2800" b="1" dirty="0">
                <a:latin typeface="+mn-ea"/>
              </a:rPr>
              <a:t>全部的融合語意向量。</a:t>
            </a:r>
            <a:r>
              <a:rPr lang="en-US" altLang="zh-TW" sz="2800" b="1" dirty="0">
                <a:latin typeface="+mn-ea"/>
              </a:rPr>
              <a:t>(</a:t>
            </a:r>
            <a:r>
              <a:rPr lang="zh-TW" altLang="en-US" sz="2800" b="1" dirty="0">
                <a:latin typeface="+mn-ea"/>
              </a:rPr>
              <a:t>為了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正規化</a:t>
            </a:r>
            <a:r>
              <a:rPr lang="en-US" altLang="zh-TW" sz="2800" b="1" dirty="0">
                <a:latin typeface="+mn-ea"/>
              </a:rPr>
              <a:t>)</a:t>
            </a:r>
            <a:r>
              <a:rPr lang="zh-TW" altLang="en-US" sz="2800" b="1" dirty="0">
                <a:latin typeface="+mn-ea"/>
              </a:rPr>
              <a:t>。</a:t>
            </a:r>
            <a:endParaRPr lang="en-US" altLang="zh-TW" sz="28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l-GR" altLang="zh-TW" sz="2800" b="1" dirty="0">
                <a:latin typeface="+mn-ea"/>
              </a:rPr>
              <a:t>α</a:t>
            </a:r>
            <a:r>
              <a:rPr lang="en-US" altLang="zh-TW" sz="2800" b="1" dirty="0">
                <a:latin typeface="+mn-ea"/>
              </a:rPr>
              <a:t>i:</a:t>
            </a:r>
            <a:r>
              <a:rPr lang="zh-TW" altLang="en-US" sz="2800" b="1" dirty="0">
                <a:latin typeface="+mn-ea"/>
              </a:rPr>
              <a:t>權重值。</a:t>
            </a:r>
            <a:endParaRPr lang="en-US" altLang="zh-TW" sz="28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TW" sz="2800" dirty="0"/>
          </a:p>
          <a:p>
            <a:pPr>
              <a:lnSpc>
                <a:spcPct val="150000"/>
              </a:lnSpc>
            </a:pPr>
            <a:endParaRPr lang="en-US" altLang="zh-TW" sz="2800" dirty="0"/>
          </a:p>
          <a:p>
            <a:pPr>
              <a:lnSpc>
                <a:spcPct val="150000"/>
              </a:lnSpc>
            </a:pPr>
            <a:endParaRPr lang="en-US" altLang="zh-TW" sz="2800" dirty="0"/>
          </a:p>
          <a:p>
            <a:pPr>
              <a:lnSpc>
                <a:spcPct val="150000"/>
              </a:lnSpc>
            </a:pPr>
            <a:endParaRPr lang="en-US" altLang="zh-TW" sz="2800" b="1" dirty="0">
              <a:latin typeface="+mn-ea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78B6CFD-A930-1553-2322-BA6356656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327" y="933399"/>
            <a:ext cx="2259172" cy="981126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F9B45A82-ADC5-8445-ED62-F43A1A793B1F}"/>
              </a:ext>
            </a:extLst>
          </p:cNvPr>
          <p:cNvSpPr txBox="1"/>
          <p:nvPr/>
        </p:nvSpPr>
        <p:spPr>
          <a:xfrm>
            <a:off x="1004089" y="933399"/>
            <a:ext cx="1615286" cy="662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b="1" dirty="0">
                <a:solidFill>
                  <a:schemeClr val="accent2"/>
                </a:solidFill>
                <a:latin typeface="+mn-ea"/>
              </a:rPr>
              <a:t>權重 </a:t>
            </a:r>
            <a:r>
              <a:rPr lang="el-GR" altLang="zh-TW" sz="2800" b="1" dirty="0">
                <a:solidFill>
                  <a:schemeClr val="accent2"/>
                </a:solidFill>
                <a:latin typeface="+mn-ea"/>
              </a:rPr>
              <a:t>α</a:t>
            </a:r>
            <a:r>
              <a:rPr lang="en-US" altLang="zh-TW" sz="2800" b="1" dirty="0">
                <a:solidFill>
                  <a:schemeClr val="accent2"/>
                </a:solidFill>
                <a:latin typeface="+mn-ea"/>
              </a:rPr>
              <a:t>i: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C886353-D50A-D352-A95A-92937C6CAE6B}"/>
              </a:ext>
            </a:extLst>
          </p:cNvPr>
          <p:cNvSpPr txBox="1"/>
          <p:nvPr/>
        </p:nvSpPr>
        <p:spPr>
          <a:xfrm>
            <a:off x="1004089" y="5593132"/>
            <a:ext cx="1615286" cy="662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b="1" dirty="0">
                <a:solidFill>
                  <a:schemeClr val="accent2"/>
                </a:solidFill>
                <a:latin typeface="+mn-ea"/>
              </a:rPr>
              <a:t>加權總合</a:t>
            </a:r>
            <a:r>
              <a:rPr lang="en-US" altLang="zh-TW" sz="2800" b="1" dirty="0">
                <a:solidFill>
                  <a:schemeClr val="accent2"/>
                </a:solidFill>
                <a:latin typeface="+mn-ea"/>
              </a:rPr>
              <a:t>: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5443F8C1-DC43-71DF-E3CA-959C4CE22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2467" y="5406964"/>
            <a:ext cx="2235613" cy="1266327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7FB05905-4A4F-803E-B828-D00846EB8845}"/>
              </a:ext>
            </a:extLst>
          </p:cNvPr>
          <p:cNvSpPr txBox="1"/>
          <p:nvPr/>
        </p:nvSpPr>
        <p:spPr>
          <a:xfrm>
            <a:off x="5009235" y="653867"/>
            <a:ext cx="2173527" cy="2601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b="1" dirty="0" err="1">
                <a:latin typeface="+mn-ea"/>
              </a:rPr>
              <a:t>ti</a:t>
            </a:r>
            <a:r>
              <a:rPr lang="en-US" altLang="zh-TW" sz="2800" b="1" dirty="0">
                <a:latin typeface="+mn-ea"/>
              </a:rPr>
              <a:t>:</a:t>
            </a:r>
            <a:r>
              <a:rPr lang="zh-TW" altLang="en-US" sz="2800" b="1" dirty="0">
                <a:latin typeface="+mn-ea"/>
              </a:rPr>
              <a:t>歷史語意</a:t>
            </a:r>
            <a:endParaRPr lang="en-US" altLang="zh-TW" sz="28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TW" sz="2800" b="1" dirty="0" err="1">
                <a:latin typeface="+mn-ea"/>
              </a:rPr>
              <a:t>ts</a:t>
            </a:r>
            <a:r>
              <a:rPr lang="en-US" altLang="zh-TW" sz="2800" b="1" dirty="0">
                <a:latin typeface="+mn-ea"/>
              </a:rPr>
              <a:t>:</a:t>
            </a:r>
            <a:r>
              <a:rPr lang="zh-TW" altLang="en-US" sz="2800" b="1" dirty="0">
                <a:latin typeface="+mn-ea"/>
              </a:rPr>
              <a:t>候選回應</a:t>
            </a:r>
            <a:endParaRPr lang="en-US" altLang="zh-TW" sz="28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TW" sz="2800" dirty="0"/>
          </a:p>
          <a:p>
            <a:pPr>
              <a:lnSpc>
                <a:spcPct val="150000"/>
              </a:lnSpc>
            </a:pPr>
            <a:endParaRPr lang="en-US" altLang="zh-TW" sz="2800" b="1" dirty="0">
              <a:latin typeface="+mn-ea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4B28141-D5DA-7D2B-A94E-4E4C78CF6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943" y="3429000"/>
            <a:ext cx="2646313" cy="705683"/>
          </a:xfrm>
          <a:prstGeom prst="rect">
            <a:avLst/>
          </a:prstGeom>
        </p:spPr>
      </p:pic>
      <p:grpSp>
        <p:nvGrpSpPr>
          <p:cNvPr id="20" name="群組 19">
            <a:extLst>
              <a:ext uri="{FF2B5EF4-FFF2-40B4-BE49-F238E27FC236}">
                <a16:creationId xmlns:a16="http://schemas.microsoft.com/office/drawing/2014/main" id="{DCB75295-0AED-110A-5A26-3EFD03F1560E}"/>
              </a:ext>
            </a:extLst>
          </p:cNvPr>
          <p:cNvGrpSpPr/>
          <p:nvPr/>
        </p:nvGrpSpPr>
        <p:grpSpPr>
          <a:xfrm>
            <a:off x="5648145" y="3552270"/>
            <a:ext cx="624600" cy="153360"/>
            <a:chOff x="5648145" y="3552270"/>
            <a:chExt cx="624600" cy="15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7" name="筆跡 16">
                  <a:extLst>
                    <a:ext uri="{FF2B5EF4-FFF2-40B4-BE49-F238E27FC236}">
                      <a16:creationId xmlns:a16="http://schemas.microsoft.com/office/drawing/2014/main" id="{4011D584-BCD6-400E-72CA-89ED29A6EBA0}"/>
                    </a:ext>
                  </a:extLst>
                </p14:cNvPr>
                <p14:cNvContentPartPr/>
                <p14:nvPr/>
              </p14:nvContentPartPr>
              <p14:xfrm>
                <a:off x="5648145" y="3695190"/>
                <a:ext cx="253440" cy="10440"/>
              </p14:xfrm>
            </p:contentPart>
          </mc:Choice>
          <mc:Fallback xmlns="">
            <p:pic>
              <p:nvPicPr>
                <p:cNvPr id="17" name="筆跡 16">
                  <a:extLst>
                    <a:ext uri="{FF2B5EF4-FFF2-40B4-BE49-F238E27FC236}">
                      <a16:creationId xmlns:a16="http://schemas.microsoft.com/office/drawing/2014/main" id="{4011D584-BCD6-400E-72CA-89ED29A6EBA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642025" y="3689070"/>
                  <a:ext cx="2656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8" name="筆跡 17">
                  <a:extLst>
                    <a:ext uri="{FF2B5EF4-FFF2-40B4-BE49-F238E27FC236}">
                      <a16:creationId xmlns:a16="http://schemas.microsoft.com/office/drawing/2014/main" id="{EEDC7BC7-1D10-FC9A-2870-DF19C4615367}"/>
                    </a:ext>
                  </a:extLst>
                </p14:cNvPr>
                <p14:cNvContentPartPr/>
                <p14:nvPr/>
              </p14:nvContentPartPr>
              <p14:xfrm>
                <a:off x="5790705" y="3571710"/>
                <a:ext cx="69480" cy="93600"/>
              </p14:xfrm>
            </p:contentPart>
          </mc:Choice>
          <mc:Fallback xmlns="">
            <p:pic>
              <p:nvPicPr>
                <p:cNvPr id="18" name="筆跡 17">
                  <a:extLst>
                    <a:ext uri="{FF2B5EF4-FFF2-40B4-BE49-F238E27FC236}">
                      <a16:creationId xmlns:a16="http://schemas.microsoft.com/office/drawing/2014/main" id="{EEDC7BC7-1D10-FC9A-2870-DF19C461536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784585" y="3565590"/>
                  <a:ext cx="817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9" name="筆跡 18">
                  <a:extLst>
                    <a:ext uri="{FF2B5EF4-FFF2-40B4-BE49-F238E27FC236}">
                      <a16:creationId xmlns:a16="http://schemas.microsoft.com/office/drawing/2014/main" id="{B108482F-D532-F83C-80BC-7F1E8121DA99}"/>
                    </a:ext>
                  </a:extLst>
                </p14:cNvPr>
                <p14:cNvContentPartPr/>
                <p14:nvPr/>
              </p14:nvContentPartPr>
              <p14:xfrm>
                <a:off x="6057825" y="3552270"/>
                <a:ext cx="214920" cy="124560"/>
              </p14:xfrm>
            </p:contentPart>
          </mc:Choice>
          <mc:Fallback xmlns="">
            <p:pic>
              <p:nvPicPr>
                <p:cNvPr id="19" name="筆跡 18">
                  <a:extLst>
                    <a:ext uri="{FF2B5EF4-FFF2-40B4-BE49-F238E27FC236}">
                      <a16:creationId xmlns:a16="http://schemas.microsoft.com/office/drawing/2014/main" id="{B108482F-D532-F83C-80BC-7F1E8121DA9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051705" y="3546150"/>
                  <a:ext cx="227160" cy="13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1" name="筆跡 20">
                <a:extLst>
                  <a:ext uri="{FF2B5EF4-FFF2-40B4-BE49-F238E27FC236}">
                    <a16:creationId xmlns:a16="http://schemas.microsoft.com/office/drawing/2014/main" id="{AA547D4E-E0A0-0615-D60A-8955249C1B89}"/>
                  </a:ext>
                </a:extLst>
              </p14:cNvPr>
              <p14:cNvContentPartPr/>
              <p14:nvPr/>
            </p14:nvContentPartPr>
            <p14:xfrm>
              <a:off x="6733905" y="3583950"/>
              <a:ext cx="204480" cy="111960"/>
            </p14:xfrm>
          </p:contentPart>
        </mc:Choice>
        <mc:Fallback xmlns="">
          <p:pic>
            <p:nvPicPr>
              <p:cNvPr id="21" name="筆跡 20">
                <a:extLst>
                  <a:ext uri="{FF2B5EF4-FFF2-40B4-BE49-F238E27FC236}">
                    <a16:creationId xmlns:a16="http://schemas.microsoft.com/office/drawing/2014/main" id="{AA547D4E-E0A0-0615-D60A-8955249C1B8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27785" y="3577830"/>
                <a:ext cx="21672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2" name="筆跡 21">
                <a:extLst>
                  <a:ext uri="{FF2B5EF4-FFF2-40B4-BE49-F238E27FC236}">
                    <a16:creationId xmlns:a16="http://schemas.microsoft.com/office/drawing/2014/main" id="{A8E12988-78EA-6626-84F5-6342B2936925}"/>
                  </a:ext>
                </a:extLst>
              </p14:cNvPr>
              <p14:cNvContentPartPr/>
              <p14:nvPr/>
            </p14:nvContentPartPr>
            <p14:xfrm>
              <a:off x="7162305" y="3549390"/>
              <a:ext cx="149040" cy="137160"/>
            </p14:xfrm>
          </p:contentPart>
        </mc:Choice>
        <mc:Fallback xmlns="">
          <p:pic>
            <p:nvPicPr>
              <p:cNvPr id="22" name="筆跡 21">
                <a:extLst>
                  <a:ext uri="{FF2B5EF4-FFF2-40B4-BE49-F238E27FC236}">
                    <a16:creationId xmlns:a16="http://schemas.microsoft.com/office/drawing/2014/main" id="{A8E12988-78EA-6626-84F5-6342B293692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156185" y="3543270"/>
                <a:ext cx="161280" cy="149400"/>
              </a:xfrm>
              <a:prstGeom prst="rect">
                <a:avLst/>
              </a:prstGeom>
            </p:spPr>
          </p:pic>
        </mc:Fallback>
      </mc:AlternateContent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1999135-6289-DB41-8F9C-BA10E8ED2694}"/>
              </a:ext>
            </a:extLst>
          </p:cNvPr>
          <p:cNvCxnSpPr/>
          <p:nvPr/>
        </p:nvCxnSpPr>
        <p:spPr>
          <a:xfrm flipV="1">
            <a:off x="4762499" y="5829300"/>
            <a:ext cx="1139086" cy="2381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5E40BFB-A550-ADBB-9AB5-B864234A116B}"/>
              </a:ext>
            </a:extLst>
          </p:cNvPr>
          <p:cNvSpPr txBox="1"/>
          <p:nvPr/>
        </p:nvSpPr>
        <p:spPr>
          <a:xfrm>
            <a:off x="5901585" y="5431659"/>
            <a:ext cx="3490919" cy="1216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>
                <a:latin typeface="+mn-ea"/>
              </a:rPr>
              <a:t>每個隱藏層的狀態</a:t>
            </a:r>
            <a:endParaRPr lang="en-US" altLang="zh-TW" sz="2400" dirty="0"/>
          </a:p>
          <a:p>
            <a:pPr>
              <a:lnSpc>
                <a:spcPct val="150000"/>
              </a:lnSpc>
            </a:pPr>
            <a:endParaRPr lang="en-US" altLang="zh-TW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9973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D56500-B70D-18BB-2890-245AEBB1A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AF2E82-CFC7-2B37-17C9-C8CD90AB4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22" y="1714500"/>
            <a:ext cx="9905955" cy="3429000"/>
          </a:xfrm>
        </p:spPr>
        <p:txBody>
          <a:bodyPr>
            <a:normAutofit/>
          </a:bodyPr>
          <a:lstStyle/>
          <a:p>
            <a:pPr algn="ctr"/>
            <a:r>
              <a:rPr lang="zh-TW" altLang="en-US" sz="9600" b="1" dirty="0"/>
              <a:t>生成式對話系統</a:t>
            </a:r>
            <a:endParaRPr lang="zh-TW" alt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1561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063229-791A-6646-339B-A876A6B20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54BB3B5B-B7E3-42DF-892D-BA5D8377AA91}"/>
              </a:ext>
            </a:extLst>
          </p:cNvPr>
          <p:cNvSpPr txBox="1"/>
          <p:nvPr/>
        </p:nvSpPr>
        <p:spPr>
          <a:xfrm>
            <a:off x="3211115" y="101084"/>
            <a:ext cx="57697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3600" b="1" dirty="0"/>
              <a:t>生成式對話系統聊天機器人</a:t>
            </a:r>
            <a:endParaRPr lang="zh-TW" altLang="en-US" sz="3600" dirty="0"/>
          </a:p>
        </p:txBody>
      </p:sp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2A2EED6B-6615-F1A8-B1EA-E5E72902371E}"/>
              </a:ext>
            </a:extLst>
          </p:cNvPr>
          <p:cNvSpPr txBox="1">
            <a:spLocks/>
          </p:cNvSpPr>
          <p:nvPr/>
        </p:nvSpPr>
        <p:spPr>
          <a:xfrm>
            <a:off x="817560" y="1123949"/>
            <a:ext cx="10831515" cy="516255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TW" altLang="en-US" sz="2800" b="1" spc="300" dirty="0">
                <a:latin typeface="+mn-ea"/>
              </a:rPr>
              <a:t>常見的模型有</a:t>
            </a:r>
            <a:r>
              <a:rPr lang="en-US" altLang="zh-TW" sz="2800" b="1" dirty="0">
                <a:latin typeface="+mn-ea"/>
              </a:rPr>
              <a:t>Seq2Seq (Encoder-Decoder)</a:t>
            </a:r>
            <a:r>
              <a:rPr lang="zh-TW" altLang="en-US" sz="2800" b="1" dirty="0">
                <a:latin typeface="+mn-ea"/>
              </a:rPr>
              <a:t>、</a:t>
            </a:r>
            <a:r>
              <a:rPr lang="en-US" altLang="zh-TW" sz="2800" b="1" dirty="0">
                <a:latin typeface="+mn-ea"/>
              </a:rPr>
              <a:t> Transformer</a:t>
            </a:r>
            <a:r>
              <a:rPr lang="zh-TW" altLang="en-US" sz="2800" b="1" dirty="0">
                <a:latin typeface="+mn-ea"/>
              </a:rPr>
              <a:t>、</a:t>
            </a:r>
            <a:r>
              <a:rPr lang="en-US" altLang="zh-TW" sz="2800" b="1" dirty="0">
                <a:latin typeface="+mn-ea"/>
              </a:rPr>
              <a:t> Dialo</a:t>
            </a:r>
            <a:r>
              <a:rPr lang="zh-TW" altLang="en-US" sz="2800" b="1" dirty="0">
                <a:latin typeface="+mn-ea"/>
              </a:rPr>
              <a:t> </a:t>
            </a:r>
            <a:r>
              <a:rPr lang="en-US" altLang="zh-TW" sz="2800" b="1" dirty="0">
                <a:latin typeface="+mn-ea"/>
              </a:rPr>
              <a:t>GPT</a:t>
            </a:r>
            <a:r>
              <a:rPr lang="zh-TW" altLang="en-US" sz="2800" b="1" dirty="0">
                <a:latin typeface="+mn-ea"/>
              </a:rPr>
              <a:t>、</a:t>
            </a:r>
            <a:r>
              <a:rPr lang="en-US" altLang="zh-TW" sz="2800" b="1" dirty="0">
                <a:latin typeface="+mn-ea"/>
              </a:rPr>
              <a:t> </a:t>
            </a:r>
            <a:r>
              <a:rPr lang="en-US" altLang="zh-TW" sz="2800" b="1" dirty="0">
                <a:solidFill>
                  <a:srgbClr val="92D050"/>
                </a:solidFill>
                <a:latin typeface="+mn-ea"/>
              </a:rPr>
              <a:t>Blender</a:t>
            </a:r>
            <a:r>
              <a:rPr lang="zh-TW" altLang="en-US" sz="2800" b="1" dirty="0">
                <a:solidFill>
                  <a:srgbClr val="92D050"/>
                </a:solidFill>
                <a:latin typeface="+mn-ea"/>
              </a:rPr>
              <a:t> </a:t>
            </a:r>
            <a:r>
              <a:rPr lang="en-US" altLang="zh-TW" sz="2800" b="1" dirty="0">
                <a:solidFill>
                  <a:srgbClr val="92D050"/>
                </a:solidFill>
                <a:latin typeface="+mn-ea"/>
              </a:rPr>
              <a:t>Bot</a:t>
            </a:r>
            <a:r>
              <a:rPr lang="zh-TW" altLang="en-US" sz="2800" b="1" dirty="0">
                <a:latin typeface="+mn-ea"/>
              </a:rPr>
              <a:t>、</a:t>
            </a:r>
            <a:r>
              <a:rPr lang="en-US" altLang="zh-TW" sz="2800" b="1" dirty="0">
                <a:latin typeface="+mn-ea"/>
              </a:rPr>
              <a:t> </a:t>
            </a:r>
            <a:r>
              <a:rPr lang="en-US" altLang="zh-TW" sz="2800" b="1" dirty="0">
                <a:solidFill>
                  <a:srgbClr val="92D050"/>
                </a:solidFill>
                <a:latin typeface="+mn-ea"/>
              </a:rPr>
              <a:t>ChatGPT </a:t>
            </a:r>
            <a:r>
              <a:rPr lang="zh-TW" altLang="en-US" sz="2800" b="1" dirty="0">
                <a:latin typeface="+mn-ea"/>
              </a:rPr>
              <a:t>、</a:t>
            </a:r>
            <a:r>
              <a:rPr lang="en-US" altLang="zh-TW" sz="2800" b="1" dirty="0">
                <a:latin typeface="+mn-ea"/>
              </a:rPr>
              <a:t> LaMDA</a:t>
            </a:r>
            <a:r>
              <a:rPr lang="zh-TW" altLang="en-US" sz="2800" b="1" dirty="0">
                <a:latin typeface="+mn-ea"/>
              </a:rPr>
              <a:t>。</a:t>
            </a:r>
            <a:endParaRPr lang="en-US" altLang="zh-TW" sz="2800" b="1" spc="300" dirty="0">
              <a:solidFill>
                <a:srgbClr val="92D05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TW" sz="2800" b="1" dirty="0">
                <a:solidFill>
                  <a:srgbClr val="92D050"/>
                </a:solidFill>
                <a:latin typeface="+mn-ea"/>
              </a:rPr>
              <a:t>ChatGPT:</a:t>
            </a:r>
            <a:r>
              <a:rPr lang="zh-TW" altLang="en-US" sz="2800" b="1" dirty="0">
                <a:latin typeface="+mn-ea"/>
              </a:rPr>
              <a:t>基於 </a:t>
            </a:r>
            <a:r>
              <a:rPr lang="en-US" altLang="zh-TW" sz="2800" b="1" dirty="0">
                <a:solidFill>
                  <a:srgbClr val="FFFF00"/>
                </a:solidFill>
                <a:latin typeface="+mn-ea"/>
              </a:rPr>
              <a:t>Transformer 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架構</a:t>
            </a:r>
            <a:r>
              <a:rPr lang="zh-TW" altLang="en-US" sz="2800" b="1" dirty="0">
                <a:latin typeface="+mn-ea"/>
              </a:rPr>
              <a:t>的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大型語言模型（</a:t>
            </a:r>
            <a:r>
              <a:rPr lang="en-US" altLang="zh-TW" sz="2800" b="1" dirty="0">
                <a:solidFill>
                  <a:srgbClr val="FFFF00"/>
                </a:solidFill>
                <a:latin typeface="+mn-ea"/>
              </a:rPr>
              <a:t>LLM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）</a:t>
            </a:r>
            <a:r>
              <a:rPr lang="zh-TW" altLang="en-US" sz="2800" b="1" dirty="0">
                <a:latin typeface="+mn-ea"/>
              </a:rPr>
              <a:t>，能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理解</a:t>
            </a:r>
            <a:r>
              <a:rPr lang="zh-TW" altLang="en-US" sz="2800" b="1" dirty="0">
                <a:latin typeface="+mn-ea"/>
              </a:rPr>
              <a:t>並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生成自然語言</a:t>
            </a:r>
            <a:r>
              <a:rPr lang="zh-TW" altLang="en-US" sz="2800" b="1" dirty="0">
                <a:latin typeface="+mn-ea"/>
              </a:rPr>
              <a:t>，具備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多輪對話</a:t>
            </a:r>
            <a:r>
              <a:rPr lang="zh-TW" altLang="en-US" sz="2800" b="1" dirty="0">
                <a:latin typeface="+mn-ea"/>
              </a:rPr>
              <a:t>與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上下文記憶</a:t>
            </a:r>
            <a:r>
              <a:rPr lang="zh-TW" altLang="en-US" sz="2800" b="1" dirty="0">
                <a:latin typeface="+mn-ea"/>
              </a:rPr>
              <a:t>能力。應用範圍廣泛，包含寫程式、翻譯、聊天等多種開放式任務。</a:t>
            </a:r>
            <a:endParaRPr lang="en-US" altLang="zh-TW" sz="2800" b="1" spc="3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TW" sz="2800" b="1" dirty="0">
                <a:solidFill>
                  <a:srgbClr val="92D050"/>
                </a:solidFill>
                <a:latin typeface="+mn-ea"/>
              </a:rPr>
              <a:t>Blender</a:t>
            </a:r>
            <a:r>
              <a:rPr lang="zh-TW" altLang="en-US" sz="2800" b="1" dirty="0">
                <a:solidFill>
                  <a:srgbClr val="92D050"/>
                </a:solidFill>
                <a:latin typeface="+mn-ea"/>
              </a:rPr>
              <a:t> </a:t>
            </a:r>
            <a:r>
              <a:rPr lang="en-US" altLang="zh-TW" sz="2800" b="1" dirty="0">
                <a:solidFill>
                  <a:srgbClr val="92D050"/>
                </a:solidFill>
                <a:latin typeface="+mn-ea"/>
              </a:rPr>
              <a:t>Bot :</a:t>
            </a:r>
            <a:r>
              <a:rPr lang="zh-TW" altLang="en-US" sz="2800" b="1" dirty="0">
                <a:latin typeface="+mn-ea"/>
              </a:rPr>
              <a:t>同樣基於 </a:t>
            </a:r>
            <a:r>
              <a:rPr lang="en-US" altLang="zh-TW" sz="2800" b="1" dirty="0">
                <a:solidFill>
                  <a:srgbClr val="FFFF00"/>
                </a:solidFill>
                <a:latin typeface="+mn-ea"/>
              </a:rPr>
              <a:t>Transformer 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架構</a:t>
            </a:r>
            <a:r>
              <a:rPr lang="zh-TW" altLang="en-US" sz="2800" b="1" dirty="0">
                <a:latin typeface="+mn-ea"/>
              </a:rPr>
              <a:t>的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大型語言模型</a:t>
            </a:r>
            <a:r>
              <a:rPr lang="zh-TW" altLang="en-US" sz="2800" b="1" dirty="0">
                <a:latin typeface="+mn-ea"/>
              </a:rPr>
              <a:t>，專門針對多輪對話任務進行優化</a:t>
            </a:r>
            <a:r>
              <a:rPr lang="en-US" altLang="zh-TW" sz="2800" b="1" dirty="0">
                <a:solidFill>
                  <a:srgbClr val="FFFF00"/>
                </a:solidFill>
                <a:latin typeface="+mn-ea"/>
              </a:rPr>
              <a:t>(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因為有交叉注意力</a:t>
            </a:r>
            <a:r>
              <a:rPr lang="en-US" altLang="zh-TW" sz="2800" b="1" dirty="0">
                <a:solidFill>
                  <a:srgbClr val="FFFF00"/>
                </a:solidFill>
                <a:latin typeface="+mn-ea"/>
              </a:rPr>
              <a:t>)</a:t>
            </a:r>
            <a:r>
              <a:rPr lang="zh-TW" altLang="en-US" sz="2800" b="1" dirty="0">
                <a:latin typeface="+mn-ea"/>
              </a:rPr>
              <a:t>，能更流暢地與使用者進行連貫且自然的多輪交流，提升對話體驗。</a:t>
            </a:r>
            <a:endParaRPr lang="en-US" altLang="zh-TW" sz="2800" b="1" spc="300" dirty="0">
              <a:latin typeface="+mn-ea"/>
            </a:endParaRPr>
          </a:p>
          <a:p>
            <a:endParaRPr lang="zh-TW" altLang="en-US" sz="2800" b="1" spc="300" dirty="0"/>
          </a:p>
        </p:txBody>
      </p:sp>
    </p:spTree>
    <p:extLst>
      <p:ext uri="{BB962C8B-B14F-4D97-AF65-F5344CB8AC3E}">
        <p14:creationId xmlns:p14="http://schemas.microsoft.com/office/powerpoint/2010/main" val="6773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3532A8-425F-31D6-B65B-D84FE7672D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5AD8A4C3-46D1-F271-5D08-1FBC444BC3DF}"/>
              </a:ext>
            </a:extLst>
          </p:cNvPr>
          <p:cNvSpPr txBox="1"/>
          <p:nvPr/>
        </p:nvSpPr>
        <p:spPr>
          <a:xfrm>
            <a:off x="3211115" y="101084"/>
            <a:ext cx="57697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3600" b="1" dirty="0"/>
              <a:t>生成式對話系統聊天機器人</a:t>
            </a:r>
            <a:endParaRPr lang="zh-TW" altLang="en-US" sz="3600" dirty="0"/>
          </a:p>
        </p:txBody>
      </p:sp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1151C398-D02F-E339-9D08-8CB7905660B8}"/>
              </a:ext>
            </a:extLst>
          </p:cNvPr>
          <p:cNvSpPr txBox="1">
            <a:spLocks/>
          </p:cNvSpPr>
          <p:nvPr/>
        </p:nvSpPr>
        <p:spPr>
          <a:xfrm>
            <a:off x="817560" y="847726"/>
            <a:ext cx="10841040" cy="590919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TW" sz="3300" b="1" dirty="0">
                <a:solidFill>
                  <a:schemeClr val="accent2"/>
                </a:solidFill>
                <a:latin typeface="+mn-ea"/>
              </a:rPr>
              <a:t>Transformer</a:t>
            </a:r>
            <a:r>
              <a:rPr lang="zh-TW" altLang="en-US" sz="3300" b="1" dirty="0">
                <a:solidFill>
                  <a:schemeClr val="accent2"/>
                </a:solidFill>
                <a:latin typeface="+mn-ea"/>
              </a:rPr>
              <a:t>主要組成部分</a:t>
            </a:r>
            <a:r>
              <a:rPr lang="en-US" altLang="zh-TW" sz="3300" b="1" dirty="0">
                <a:solidFill>
                  <a:schemeClr val="accent2"/>
                </a:solidFill>
                <a:latin typeface="+mn-ea"/>
              </a:rPr>
              <a:t>: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3300" b="1" dirty="0">
                <a:latin typeface="+mn-ea"/>
              </a:rPr>
              <a:t>位置編碼（</a:t>
            </a:r>
            <a:r>
              <a:rPr lang="en-US" altLang="zh-TW" sz="3300" b="1" dirty="0">
                <a:latin typeface="+mn-ea"/>
              </a:rPr>
              <a:t>Positional Encoding</a:t>
            </a:r>
            <a:r>
              <a:rPr lang="zh-TW" altLang="en-US" sz="3300" b="1" dirty="0">
                <a:latin typeface="+mn-ea"/>
              </a:rPr>
              <a:t>）</a:t>
            </a:r>
            <a:r>
              <a:rPr lang="en-US" altLang="zh-TW" sz="3300" b="1" dirty="0">
                <a:latin typeface="+mn-ea"/>
              </a:rPr>
              <a:t>:</a:t>
            </a:r>
            <a:r>
              <a:rPr lang="zh-TW" altLang="en-US" sz="3300" b="1" dirty="0">
                <a:latin typeface="+mn-ea"/>
              </a:rPr>
              <a:t>把每個</a:t>
            </a:r>
            <a:r>
              <a:rPr lang="en-US" altLang="zh-TW" sz="3300" b="1" dirty="0">
                <a:solidFill>
                  <a:srgbClr val="FFFF00"/>
                </a:solidFill>
                <a:latin typeface="+mn-ea"/>
              </a:rPr>
              <a:t>Token</a:t>
            </a:r>
            <a:r>
              <a:rPr lang="zh-TW" altLang="en-US" sz="3300" b="1" dirty="0">
                <a:solidFill>
                  <a:srgbClr val="FFFF00"/>
                </a:solidFill>
                <a:latin typeface="+mn-ea"/>
              </a:rPr>
              <a:t>向量</a:t>
            </a:r>
            <a:r>
              <a:rPr lang="zh-TW" altLang="en-US" sz="3300" b="1" dirty="0">
                <a:latin typeface="+mn-ea"/>
              </a:rPr>
              <a:t>加上一組</a:t>
            </a:r>
            <a:r>
              <a:rPr lang="zh-TW" altLang="en-US" sz="3300" b="1" dirty="0">
                <a:solidFill>
                  <a:srgbClr val="FFFF00"/>
                </a:solidFill>
                <a:latin typeface="+mn-ea"/>
              </a:rPr>
              <a:t>向量</a:t>
            </a:r>
            <a:r>
              <a:rPr lang="en-US" altLang="zh-TW" sz="3300" b="1" dirty="0">
                <a:solidFill>
                  <a:srgbClr val="FFFF00"/>
                </a:solidFill>
                <a:latin typeface="+mn-ea"/>
              </a:rPr>
              <a:t>(</a:t>
            </a:r>
            <a:r>
              <a:rPr lang="zh-TW" altLang="en-US" sz="3300" b="1" dirty="0">
                <a:solidFill>
                  <a:srgbClr val="FFFF00"/>
                </a:solidFill>
                <a:latin typeface="+mn-ea"/>
              </a:rPr>
              <a:t>編號</a:t>
            </a:r>
            <a:r>
              <a:rPr lang="en-US" altLang="zh-TW" sz="3300" b="1" dirty="0">
                <a:solidFill>
                  <a:srgbClr val="FFFF00"/>
                </a:solidFill>
                <a:latin typeface="+mn-ea"/>
              </a:rPr>
              <a:t>)</a:t>
            </a:r>
            <a:r>
              <a:rPr lang="zh-TW" altLang="en-US" sz="3300" b="1" dirty="0">
                <a:latin typeface="+mn-ea"/>
              </a:rPr>
              <a:t>。</a:t>
            </a:r>
            <a:endParaRPr lang="en-US" altLang="zh-TW" sz="3300" b="1" dirty="0">
              <a:latin typeface="+mn-ea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altLang="zh-TW" sz="3300" b="1" dirty="0">
              <a:latin typeface="+mn-ea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3300" b="1" dirty="0">
                <a:latin typeface="+mn-ea"/>
              </a:rPr>
              <a:t>Self-Attention(</a:t>
            </a:r>
            <a:r>
              <a:rPr lang="zh-TW" altLang="en-US" sz="3300" b="1" dirty="0">
                <a:latin typeface="+mn-ea"/>
              </a:rPr>
              <a:t>自注意力</a:t>
            </a:r>
            <a:r>
              <a:rPr lang="en-US" altLang="zh-TW" sz="3300" b="1" dirty="0">
                <a:latin typeface="+mn-ea"/>
              </a:rPr>
              <a:t>)</a:t>
            </a:r>
            <a:r>
              <a:rPr lang="zh-TW" altLang="en-US" sz="3300" b="1" dirty="0">
                <a:latin typeface="+mn-ea"/>
              </a:rPr>
              <a:t>層</a:t>
            </a:r>
            <a:r>
              <a:rPr lang="en-US" altLang="zh-TW" sz="3300" b="1" dirty="0">
                <a:latin typeface="+mn-ea"/>
              </a:rPr>
              <a:t>:</a:t>
            </a:r>
            <a:r>
              <a:rPr lang="zh-TW" altLang="en-US" sz="3300" b="1" dirty="0">
                <a:solidFill>
                  <a:srgbClr val="FFFF00"/>
                </a:solidFill>
                <a:latin typeface="+mn-ea"/>
              </a:rPr>
              <a:t>點積</a:t>
            </a:r>
            <a:r>
              <a:rPr lang="zh-TW" altLang="en-US" sz="3300" b="1" dirty="0">
                <a:latin typeface="+mn-ea"/>
              </a:rPr>
              <a:t>計算每個</a:t>
            </a:r>
            <a:r>
              <a:rPr lang="en-US" altLang="zh-TW" sz="3300" b="1" dirty="0">
                <a:solidFill>
                  <a:srgbClr val="FFFF00"/>
                </a:solidFill>
                <a:latin typeface="+mn-ea"/>
              </a:rPr>
              <a:t>Token</a:t>
            </a:r>
            <a:r>
              <a:rPr lang="zh-TW" altLang="en-US" sz="3300" b="1" dirty="0">
                <a:latin typeface="+mn-ea"/>
              </a:rPr>
              <a:t>中的</a:t>
            </a:r>
            <a:r>
              <a:rPr lang="zh-TW" altLang="en-US" sz="3300" b="1" dirty="0">
                <a:solidFill>
                  <a:srgbClr val="FFFF00"/>
                </a:solidFill>
                <a:latin typeface="+mn-ea"/>
              </a:rPr>
              <a:t>關聯性</a:t>
            </a:r>
            <a:r>
              <a:rPr lang="zh-TW" altLang="en-US" sz="3300" b="1" dirty="0">
                <a:latin typeface="+mn-ea"/>
              </a:rPr>
              <a:t>和</a:t>
            </a:r>
            <a:r>
              <a:rPr lang="zh-TW" altLang="en-US" sz="3300" b="1" dirty="0">
                <a:solidFill>
                  <a:srgbClr val="FFFF00"/>
                </a:solidFill>
                <a:latin typeface="+mn-ea"/>
              </a:rPr>
              <a:t>重要性，</a:t>
            </a:r>
            <a:r>
              <a:rPr lang="zh-TW" altLang="en-US" sz="3300" b="1" dirty="0">
                <a:latin typeface="+mn-ea"/>
              </a:rPr>
              <a:t>產生</a:t>
            </a:r>
            <a:r>
              <a:rPr lang="zh-TW" altLang="en-US" sz="3300" b="1" dirty="0">
                <a:solidFill>
                  <a:srgbClr val="FFFF00"/>
                </a:solidFill>
                <a:latin typeface="+mn-ea"/>
              </a:rPr>
              <a:t>強化過的</a:t>
            </a:r>
            <a:r>
              <a:rPr lang="en-US" altLang="zh-TW" sz="3300" b="1" dirty="0">
                <a:solidFill>
                  <a:srgbClr val="FFFF00"/>
                </a:solidFill>
                <a:latin typeface="+mn-ea"/>
              </a:rPr>
              <a:t>Token</a:t>
            </a:r>
            <a:r>
              <a:rPr lang="zh-TW" altLang="en-US" sz="3300" b="1" dirty="0">
                <a:solidFill>
                  <a:srgbClr val="FFFF00"/>
                </a:solidFill>
                <a:latin typeface="+mn-ea"/>
              </a:rPr>
              <a:t>向量。</a:t>
            </a:r>
            <a:endParaRPr lang="en-US" altLang="zh-TW" sz="3300" b="1" dirty="0">
              <a:solidFill>
                <a:srgbClr val="FFFF00"/>
              </a:solidFill>
              <a:latin typeface="+mn-ea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altLang="zh-TW" sz="3300" b="1" dirty="0">
              <a:latin typeface="+mn-ea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3300" b="1" dirty="0">
                <a:latin typeface="+mn-ea"/>
              </a:rPr>
              <a:t>前饋神經網路（</a:t>
            </a:r>
            <a:r>
              <a:rPr lang="en-US" altLang="zh-TW" sz="3300" b="1" dirty="0">
                <a:latin typeface="+mn-ea"/>
              </a:rPr>
              <a:t>Feed-Forward Neural Network</a:t>
            </a:r>
            <a:r>
              <a:rPr lang="zh-TW" altLang="en-US" sz="3300" b="1" dirty="0">
                <a:latin typeface="+mn-ea"/>
              </a:rPr>
              <a:t>）</a:t>
            </a:r>
            <a:r>
              <a:rPr lang="en-US" altLang="zh-TW" sz="3300" b="1" dirty="0">
                <a:latin typeface="+mn-ea"/>
              </a:rPr>
              <a:t>:</a:t>
            </a:r>
            <a:r>
              <a:rPr lang="zh-TW" altLang="en-US" sz="3300" b="1" dirty="0">
                <a:latin typeface="+mn-ea"/>
              </a:rPr>
              <a:t>把已經計算完的</a:t>
            </a:r>
            <a:r>
              <a:rPr lang="en-US" altLang="zh-TW" sz="3300" b="1" dirty="0">
                <a:solidFill>
                  <a:srgbClr val="FFFF00"/>
                </a:solidFill>
                <a:latin typeface="+mn-ea"/>
              </a:rPr>
              <a:t>Token</a:t>
            </a:r>
            <a:r>
              <a:rPr lang="zh-TW" altLang="en-US" sz="3300" b="1" dirty="0">
                <a:solidFill>
                  <a:srgbClr val="FFFF00"/>
                </a:solidFill>
                <a:latin typeface="+mn-ea"/>
              </a:rPr>
              <a:t>向量</a:t>
            </a:r>
            <a:r>
              <a:rPr lang="zh-TW" altLang="en-US" sz="3300" b="1" dirty="0">
                <a:latin typeface="+mn-ea"/>
              </a:rPr>
              <a:t>做</a:t>
            </a:r>
            <a:r>
              <a:rPr lang="zh-TW" altLang="en-US" sz="3300" b="1" dirty="0">
                <a:solidFill>
                  <a:srgbClr val="FFFF00"/>
                </a:solidFill>
                <a:latin typeface="+mn-ea"/>
              </a:rPr>
              <a:t>線性轉換</a:t>
            </a:r>
            <a:r>
              <a:rPr lang="en-US" altLang="zh-TW" sz="3300" b="1" dirty="0">
                <a:solidFill>
                  <a:srgbClr val="FFFF00"/>
                </a:solidFill>
                <a:latin typeface="+mn-ea"/>
              </a:rPr>
              <a:t>(</a:t>
            </a:r>
            <a:r>
              <a:rPr lang="zh-TW" altLang="en-US" sz="3300" b="1" dirty="0">
                <a:solidFill>
                  <a:srgbClr val="FFFF00"/>
                </a:solidFill>
                <a:latin typeface="+mn-ea"/>
              </a:rPr>
              <a:t>加強它的表達能力</a:t>
            </a:r>
            <a:r>
              <a:rPr lang="en-US" altLang="zh-TW" sz="3300" b="1" dirty="0">
                <a:solidFill>
                  <a:srgbClr val="FFFF00"/>
                </a:solidFill>
                <a:latin typeface="+mn-ea"/>
              </a:rPr>
              <a:t>)</a:t>
            </a:r>
            <a:r>
              <a:rPr lang="zh-TW" altLang="en-US" sz="3300" b="1" dirty="0">
                <a:latin typeface="+mn-ea"/>
              </a:rPr>
              <a:t>，最後可以繼續</a:t>
            </a:r>
            <a:r>
              <a:rPr lang="zh-TW" altLang="en-US" sz="3300" b="1" dirty="0">
                <a:solidFill>
                  <a:srgbClr val="FFFF00"/>
                </a:solidFill>
                <a:latin typeface="+mn-ea"/>
              </a:rPr>
              <a:t>給下一層的</a:t>
            </a:r>
            <a:r>
              <a:rPr lang="en-US" altLang="zh-TW" sz="3300" b="1" dirty="0">
                <a:solidFill>
                  <a:srgbClr val="FFFF00"/>
                </a:solidFill>
                <a:latin typeface="+mn-ea"/>
              </a:rPr>
              <a:t>Transformer</a:t>
            </a:r>
            <a:r>
              <a:rPr lang="zh-TW" altLang="en-US" sz="3300" b="1" dirty="0">
                <a:solidFill>
                  <a:srgbClr val="FFFF00"/>
                </a:solidFill>
                <a:latin typeface="+mn-ea"/>
              </a:rPr>
              <a:t>繼續做運算。</a:t>
            </a:r>
            <a:endParaRPr lang="en-US" altLang="zh-TW" sz="3300" b="1" dirty="0">
              <a:solidFill>
                <a:srgbClr val="FFFF00"/>
              </a:solidFill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TW" sz="2800" b="1" spc="300" dirty="0">
              <a:latin typeface="+mn-ea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2636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BBD562-8F1E-709B-3302-7DA189ACE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84379D-AE86-7EFB-5C5A-7981456ED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22" y="1714500"/>
            <a:ext cx="9905955" cy="3429000"/>
          </a:xfrm>
        </p:spPr>
        <p:txBody>
          <a:bodyPr>
            <a:normAutofit/>
          </a:bodyPr>
          <a:lstStyle/>
          <a:p>
            <a:pPr algn="ctr"/>
            <a:r>
              <a:rPr lang="en-US" altLang="zh-TW" sz="9600" b="1" dirty="0">
                <a:latin typeface="+mn-ea"/>
              </a:rPr>
              <a:t>ChatGPT</a:t>
            </a:r>
            <a:endParaRPr lang="zh-TW" alt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043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A946E5-54D5-C9A4-0DEB-3EF608A00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技術用途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EFE931B-A0F1-B2AC-4B24-B25073DD9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2800" b="1" dirty="0"/>
              <a:t>自動處理用戶常見問題、</a:t>
            </a:r>
            <a:r>
              <a:rPr lang="en-US" altLang="zh-TW" sz="2800" b="1" dirty="0"/>
              <a:t>24</a:t>
            </a:r>
            <a:r>
              <a:rPr lang="zh-TW" altLang="en-US" sz="2800" b="1" dirty="0"/>
              <a:t>小時服務、減少客服人員負擔</a:t>
            </a:r>
          </a:p>
        </p:txBody>
      </p:sp>
    </p:spTree>
    <p:extLst>
      <p:ext uri="{BB962C8B-B14F-4D97-AF65-F5344CB8AC3E}">
        <p14:creationId xmlns:p14="http://schemas.microsoft.com/office/powerpoint/2010/main" val="417307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F599D0-ECF8-1DA0-5B04-1E7C7F60E5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87AC9A18-D9E0-A758-05BD-6AF149D37218}"/>
              </a:ext>
            </a:extLst>
          </p:cNvPr>
          <p:cNvSpPr txBox="1"/>
          <p:nvPr/>
        </p:nvSpPr>
        <p:spPr>
          <a:xfrm>
            <a:off x="3211115" y="101084"/>
            <a:ext cx="57697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3600" b="1" dirty="0"/>
              <a:t>生成式對話系統聊天機器人</a:t>
            </a:r>
            <a:endParaRPr lang="zh-TW" altLang="en-US" sz="3600" dirty="0"/>
          </a:p>
        </p:txBody>
      </p:sp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AE383AF5-9FAC-479C-1279-D6977433CA76}"/>
              </a:ext>
            </a:extLst>
          </p:cNvPr>
          <p:cNvSpPr txBox="1">
            <a:spLocks/>
          </p:cNvSpPr>
          <p:nvPr/>
        </p:nvSpPr>
        <p:spPr>
          <a:xfrm>
            <a:off x="817560" y="1123949"/>
            <a:ext cx="10831515" cy="516255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TW" sz="2800" b="1" spc="300" dirty="0">
                <a:latin typeface="+mn-ea"/>
              </a:rPr>
              <a:t>ChatGPT</a:t>
            </a:r>
            <a:r>
              <a:rPr lang="zh-TW" altLang="en-US" sz="2800" b="1" spc="300" dirty="0">
                <a:latin typeface="+mn-ea"/>
              </a:rPr>
              <a:t>製作</a:t>
            </a:r>
            <a:r>
              <a:rPr lang="en-US" altLang="zh-TW" sz="2800" b="1" spc="300" dirty="0">
                <a:latin typeface="+mn-ea"/>
              </a:rPr>
              <a:t>(</a:t>
            </a:r>
            <a:r>
              <a:rPr lang="zh-TW" altLang="en-US" sz="2800" b="1" spc="300" dirty="0">
                <a:latin typeface="+mn-ea"/>
              </a:rPr>
              <a:t>店商</a:t>
            </a:r>
            <a:r>
              <a:rPr lang="en-US" altLang="zh-TW" sz="2800" b="1" spc="300" dirty="0">
                <a:latin typeface="+mn-ea"/>
              </a:rPr>
              <a:t>):</a:t>
            </a:r>
            <a:r>
              <a:rPr lang="zh-TW" altLang="en-US" sz="2800" b="1" dirty="0">
                <a:latin typeface="+mn-ea"/>
              </a:rPr>
              <a:t>資料收集與清洗</a:t>
            </a:r>
            <a:r>
              <a:rPr lang="en-US" altLang="zh-TW" sz="2800" b="1" dirty="0">
                <a:latin typeface="+mn-ea"/>
                <a:sym typeface="Wingdings" panose="05000000000000000000" pitchFamily="2" charset="2"/>
              </a:rPr>
              <a:t></a:t>
            </a:r>
            <a:r>
              <a:rPr lang="zh-TW" altLang="en-US" sz="2800" b="1" dirty="0">
                <a:latin typeface="+mn-ea"/>
              </a:rPr>
              <a:t>預訓練</a:t>
            </a:r>
            <a:r>
              <a:rPr lang="en-US" altLang="zh-TW" sz="2800" b="1" dirty="0">
                <a:latin typeface="+mn-ea"/>
                <a:sym typeface="Wingdings" panose="05000000000000000000" pitchFamily="2" charset="2"/>
              </a:rPr>
              <a:t></a:t>
            </a:r>
            <a:r>
              <a:rPr lang="zh-TW" altLang="en-US" sz="2800" b="1" dirty="0">
                <a:latin typeface="+mn-ea"/>
                <a:sym typeface="Wingdings" panose="05000000000000000000" pitchFamily="2" charset="2"/>
              </a:rPr>
              <a:t>微調</a:t>
            </a:r>
            <a:r>
              <a:rPr lang="en-US" altLang="zh-TW" sz="2800" b="1" dirty="0">
                <a:latin typeface="+mn-ea"/>
                <a:sym typeface="Wingdings" panose="05000000000000000000" pitchFamily="2" charset="2"/>
              </a:rPr>
              <a:t></a:t>
            </a:r>
            <a:r>
              <a:rPr lang="zh-TW" altLang="en-US" sz="2800" b="1" dirty="0">
                <a:latin typeface="+mn-ea"/>
                <a:sym typeface="Wingdings" panose="05000000000000000000" pitchFamily="2" charset="2"/>
              </a:rPr>
              <a:t>對齊訓練。</a:t>
            </a:r>
            <a:endParaRPr lang="en-US" altLang="zh-TW" sz="2800" b="1" dirty="0">
              <a:latin typeface="+mn-ea"/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800" b="1" dirty="0">
                <a:latin typeface="+mn-ea"/>
                <a:sym typeface="Wingdings" panose="05000000000000000000" pitchFamily="2" charset="2"/>
              </a:rPr>
              <a:t>使用</a:t>
            </a:r>
            <a:r>
              <a:rPr lang="en-US" altLang="zh-TW" sz="2800" b="1" dirty="0">
                <a:solidFill>
                  <a:srgbClr val="FFFF00"/>
                </a:solidFill>
                <a:latin typeface="+mn-ea"/>
              </a:rPr>
              <a:t>Decoder-only Transformer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模型</a:t>
            </a:r>
            <a:r>
              <a:rPr lang="zh-TW" altLang="en-US" sz="2800" b="1" dirty="0">
                <a:latin typeface="+mn-ea"/>
              </a:rPr>
              <a:t>製作。</a:t>
            </a:r>
            <a:endParaRPr lang="en-US" altLang="zh-TW" sz="2800" b="1" dirty="0">
              <a:latin typeface="+mn-ea"/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TW" sz="2800" b="1" spc="300" dirty="0">
              <a:latin typeface="+mn-ea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zh-TW" altLang="en-US" sz="2800" b="1" dirty="0">
                <a:solidFill>
                  <a:srgbClr val="92D050"/>
                </a:solidFill>
                <a:latin typeface="+mn-ea"/>
              </a:rPr>
              <a:t>資料收集與清洗</a:t>
            </a:r>
            <a:r>
              <a:rPr lang="en-US" altLang="zh-TW" sz="2800" b="1" dirty="0">
                <a:solidFill>
                  <a:srgbClr val="92D050"/>
                </a:solidFill>
                <a:latin typeface="+mn-ea"/>
              </a:rPr>
              <a:t>:</a:t>
            </a:r>
            <a:r>
              <a:rPr lang="zh-TW" altLang="en-US" sz="2800" b="1" dirty="0">
                <a:latin typeface="+mn-ea"/>
              </a:rPr>
              <a:t>收集之前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店家跟顧客的對話紀錄</a:t>
            </a:r>
            <a:r>
              <a:rPr lang="zh-TW" altLang="en-US" sz="2800" b="1" dirty="0">
                <a:latin typeface="+mn-ea"/>
              </a:rPr>
              <a:t>等等，收集完後做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資料清洗</a:t>
            </a:r>
            <a:r>
              <a:rPr lang="zh-TW" altLang="en-US" sz="2800" b="1" dirty="0">
                <a:latin typeface="+mn-ea"/>
              </a:rPr>
              <a:t>可以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使用</a:t>
            </a:r>
            <a:r>
              <a:rPr lang="en-US" altLang="zh-TW" sz="2800" b="1" dirty="0">
                <a:solidFill>
                  <a:srgbClr val="FFFF00"/>
                </a:solidFill>
                <a:latin typeface="+mn-ea"/>
              </a:rPr>
              <a:t>python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搭配</a:t>
            </a:r>
            <a:r>
              <a:rPr lang="en-US" altLang="zh-TW" sz="2800" b="1" dirty="0">
                <a:solidFill>
                  <a:srgbClr val="FFFF00"/>
                </a:solidFill>
                <a:latin typeface="+mn-ea"/>
              </a:rPr>
              <a:t>pandas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工具</a:t>
            </a:r>
            <a:r>
              <a:rPr lang="zh-TW" altLang="en-US" sz="2800" b="1" dirty="0">
                <a:latin typeface="+mn-ea"/>
              </a:rPr>
              <a:t>，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過濾</a:t>
            </a:r>
            <a:r>
              <a:rPr lang="zh-TW" altLang="en-US" sz="2800" b="1" dirty="0">
                <a:latin typeface="+mn-ea"/>
              </a:rPr>
              <a:t>一些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敏感詞</a:t>
            </a:r>
            <a:r>
              <a:rPr lang="zh-TW" altLang="en-US" sz="2800" b="1" dirty="0">
                <a:latin typeface="+mn-ea"/>
              </a:rPr>
              <a:t>和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語助詞</a:t>
            </a:r>
            <a:r>
              <a:rPr lang="zh-TW" altLang="en-US" sz="2800" b="1" dirty="0">
                <a:latin typeface="+mn-ea"/>
              </a:rPr>
              <a:t>和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標註對話角色</a:t>
            </a:r>
            <a:r>
              <a:rPr lang="zh-TW" altLang="en-US" sz="2800" b="1" dirty="0">
                <a:latin typeface="+mn-ea"/>
              </a:rPr>
              <a:t>，讓資料更適合模型使用。</a:t>
            </a:r>
            <a:endParaRPr lang="en-US" altLang="zh-TW" sz="2800" b="1" spc="300" dirty="0">
              <a:latin typeface="+mn-ea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8079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6E643D-0649-C962-ED15-496CFBC4F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84EFBE96-B6E4-B96E-6673-0DA8F5B62D9A}"/>
              </a:ext>
            </a:extLst>
          </p:cNvPr>
          <p:cNvSpPr txBox="1"/>
          <p:nvPr/>
        </p:nvSpPr>
        <p:spPr>
          <a:xfrm>
            <a:off x="3211115" y="101084"/>
            <a:ext cx="57697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3600" b="1" dirty="0"/>
              <a:t>生成式對話系統聊天機器人</a:t>
            </a:r>
            <a:endParaRPr lang="zh-TW" altLang="en-US" sz="3600" dirty="0"/>
          </a:p>
        </p:txBody>
      </p:sp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42E9F75B-A98D-98DA-D76B-776EAEBC035A}"/>
              </a:ext>
            </a:extLst>
          </p:cNvPr>
          <p:cNvSpPr txBox="1">
            <a:spLocks/>
          </p:cNvSpPr>
          <p:nvPr/>
        </p:nvSpPr>
        <p:spPr>
          <a:xfrm>
            <a:off x="680242" y="1200149"/>
            <a:ext cx="10521158" cy="475297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2800" b="1" dirty="0">
                <a:solidFill>
                  <a:srgbClr val="92D050"/>
                </a:solidFill>
                <a:latin typeface="+mn-ea"/>
              </a:rPr>
              <a:t>預訓練</a:t>
            </a:r>
            <a:r>
              <a:rPr lang="en-US" altLang="zh-TW" sz="2800" b="1" dirty="0">
                <a:solidFill>
                  <a:srgbClr val="92D050"/>
                </a:solidFill>
                <a:latin typeface="+mn-ea"/>
              </a:rPr>
              <a:t>(Decoder-only Transformer):</a:t>
            </a:r>
            <a:r>
              <a:rPr lang="zh-TW" altLang="en-US" sz="2800" b="1" dirty="0">
                <a:latin typeface="+mn-ea"/>
              </a:rPr>
              <a:t>先把每個句子或字詞拆成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一個一個的</a:t>
            </a:r>
            <a:r>
              <a:rPr lang="en-US" altLang="zh-TW" sz="2800" b="1" dirty="0">
                <a:solidFill>
                  <a:srgbClr val="FFFF00"/>
                </a:solidFill>
                <a:latin typeface="+mn-ea"/>
              </a:rPr>
              <a:t>Token</a:t>
            </a:r>
            <a:r>
              <a:rPr lang="en-US" altLang="zh-TW" sz="2800" b="1" dirty="0">
                <a:latin typeface="+mn-ea"/>
              </a:rPr>
              <a:t>(</a:t>
            </a:r>
            <a:r>
              <a:rPr lang="zh-TW" altLang="en-US" sz="2800" b="1" dirty="0">
                <a:latin typeface="+mn-ea"/>
              </a:rPr>
              <a:t>常見的字元組合，每個字元組合都對應一個</a:t>
            </a:r>
            <a:r>
              <a:rPr lang="en-US" altLang="zh-TW" sz="2800" b="1" dirty="0">
                <a:latin typeface="+mn-ea"/>
              </a:rPr>
              <a:t>Token</a:t>
            </a:r>
            <a:r>
              <a:rPr lang="zh-TW" altLang="en-US" sz="2800" b="1" dirty="0">
                <a:latin typeface="+mn-ea"/>
              </a:rPr>
              <a:t> </a:t>
            </a:r>
            <a:r>
              <a:rPr lang="en-US" altLang="zh-TW" sz="2800" b="1" dirty="0">
                <a:latin typeface="+mn-ea"/>
              </a:rPr>
              <a:t>ID</a:t>
            </a:r>
            <a:r>
              <a:rPr lang="zh-TW" altLang="en-US" sz="2800" b="1" dirty="0">
                <a:latin typeface="+mn-ea"/>
              </a:rPr>
              <a:t>，使用</a:t>
            </a:r>
            <a:r>
              <a:rPr lang="en-US" altLang="zh-TW" sz="2800" b="1" dirty="0">
                <a:solidFill>
                  <a:srgbClr val="FFFF00"/>
                </a:solidFill>
                <a:latin typeface="+mn-ea"/>
              </a:rPr>
              <a:t>BPE</a:t>
            </a:r>
            <a:r>
              <a:rPr lang="zh-TW" altLang="en-US" sz="2800" b="1" dirty="0">
                <a:latin typeface="+mn-ea"/>
              </a:rPr>
              <a:t>切割（</a:t>
            </a:r>
            <a:r>
              <a:rPr lang="en-US" altLang="zh-TW" sz="2800" b="1" dirty="0">
                <a:latin typeface="+mn-ea"/>
              </a:rPr>
              <a:t>Byte Pair Encoding</a:t>
            </a:r>
            <a:r>
              <a:rPr lang="zh-TW" altLang="en-US" sz="2800" b="1" dirty="0">
                <a:latin typeface="+mn-ea"/>
              </a:rPr>
              <a:t>）</a:t>
            </a:r>
            <a:r>
              <a:rPr lang="en-US" altLang="zh-TW" sz="2800" b="1" dirty="0">
                <a:latin typeface="+mn-ea"/>
              </a:rPr>
              <a:t>)</a:t>
            </a:r>
            <a:r>
              <a:rPr lang="zh-TW" altLang="en-US" sz="2800" b="1" dirty="0">
                <a:latin typeface="+mn-ea"/>
              </a:rPr>
              <a:t>，因為模型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無法一次處理所有的資料</a:t>
            </a:r>
            <a:r>
              <a:rPr lang="zh-TW" altLang="en-US" sz="2800" b="1" dirty="0">
                <a:latin typeface="+mn-ea"/>
              </a:rPr>
              <a:t>，所以需要把</a:t>
            </a:r>
            <a:r>
              <a:rPr lang="en-US" altLang="zh-TW" sz="2800" b="1" dirty="0">
                <a:solidFill>
                  <a:srgbClr val="FFFF00"/>
                </a:solidFill>
                <a:latin typeface="+mn-ea"/>
              </a:rPr>
              <a:t>Token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分段</a:t>
            </a:r>
            <a:r>
              <a:rPr lang="zh-TW" altLang="en-US" sz="2800" b="1" dirty="0">
                <a:latin typeface="+mn-ea"/>
              </a:rPr>
              <a:t>。例如模型一次只能接收</a:t>
            </a:r>
            <a:r>
              <a:rPr lang="en-US" altLang="zh-TW" sz="2800" b="1" dirty="0">
                <a:solidFill>
                  <a:srgbClr val="FFFF00"/>
                </a:solidFill>
                <a:latin typeface="+mn-ea"/>
              </a:rPr>
              <a:t>128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個</a:t>
            </a:r>
            <a:r>
              <a:rPr lang="en-US" altLang="zh-TW" sz="2800" b="1" dirty="0">
                <a:solidFill>
                  <a:srgbClr val="FFFF00"/>
                </a:solidFill>
                <a:latin typeface="+mn-ea"/>
              </a:rPr>
              <a:t>Token</a:t>
            </a:r>
            <a:r>
              <a:rPr lang="zh-TW" altLang="en-US" sz="2800" b="1" dirty="0">
                <a:latin typeface="+mn-ea"/>
              </a:rPr>
              <a:t>我們就可以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把</a:t>
            </a:r>
            <a:r>
              <a:rPr lang="en-US" altLang="zh-TW" sz="2800" b="1" dirty="0">
                <a:solidFill>
                  <a:srgbClr val="FFFF00"/>
                </a:solidFill>
                <a:latin typeface="+mn-ea"/>
              </a:rPr>
              <a:t>128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個</a:t>
            </a:r>
            <a:r>
              <a:rPr lang="en-US" altLang="zh-TW" sz="2800" b="1" dirty="0">
                <a:solidFill>
                  <a:srgbClr val="FFFF00"/>
                </a:solidFill>
                <a:latin typeface="+mn-ea"/>
              </a:rPr>
              <a:t>Token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設定成一段</a:t>
            </a:r>
            <a:r>
              <a:rPr lang="zh-TW" altLang="en-US" sz="2800" b="1" dirty="0">
                <a:latin typeface="+mn-ea"/>
              </a:rPr>
              <a:t>。接下來可以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載入自己想要的訓練模型</a:t>
            </a:r>
            <a:r>
              <a:rPr lang="zh-TW" altLang="en-US" sz="2800" b="1" dirty="0">
                <a:latin typeface="+mn-ea"/>
              </a:rPr>
              <a:t>像</a:t>
            </a:r>
            <a:r>
              <a:rPr lang="en-US" altLang="zh-TW" sz="2800" b="1" dirty="0">
                <a:latin typeface="+mn-ea"/>
              </a:rPr>
              <a:t>GPT-2</a:t>
            </a:r>
            <a:r>
              <a:rPr lang="zh-TW" altLang="en-US" sz="2800" b="1" dirty="0">
                <a:latin typeface="+mn-ea"/>
              </a:rPr>
              <a:t>等等，之後再進行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微調訓練</a:t>
            </a:r>
            <a:r>
              <a:rPr lang="zh-TW" altLang="en-US" sz="2800" b="1" dirty="0">
                <a:latin typeface="+mn-ea"/>
              </a:rPr>
              <a:t>。</a:t>
            </a:r>
            <a:endParaRPr lang="en-US" altLang="zh-TW" sz="2800" b="1" spc="300" dirty="0">
              <a:latin typeface="+mn-ea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3035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512FDF-83EA-DD5B-DD2A-1C7F9CEEF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BC1D884D-1B6F-ECE4-8E39-12CA4B98A6B2}"/>
              </a:ext>
            </a:extLst>
          </p:cNvPr>
          <p:cNvSpPr txBox="1"/>
          <p:nvPr/>
        </p:nvSpPr>
        <p:spPr>
          <a:xfrm>
            <a:off x="3211115" y="101084"/>
            <a:ext cx="57697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3600" b="1" dirty="0"/>
              <a:t>生成式對話系統聊天機器人</a:t>
            </a:r>
            <a:endParaRPr lang="zh-TW" altLang="en-US" sz="3600" dirty="0"/>
          </a:p>
        </p:txBody>
      </p:sp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89527FD4-1012-339A-80C5-CDDD17F3690D}"/>
              </a:ext>
            </a:extLst>
          </p:cNvPr>
          <p:cNvSpPr txBox="1">
            <a:spLocks/>
          </p:cNvSpPr>
          <p:nvPr/>
        </p:nvSpPr>
        <p:spPr>
          <a:xfrm>
            <a:off x="1306908" y="1090612"/>
            <a:ext cx="9578183" cy="46767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2800" b="1" dirty="0">
                <a:solidFill>
                  <a:srgbClr val="92D050"/>
                </a:solidFill>
                <a:latin typeface="+mn-ea"/>
              </a:rPr>
              <a:t>微調</a:t>
            </a:r>
            <a:r>
              <a:rPr lang="en-US" altLang="zh-TW" sz="2800" b="1" dirty="0">
                <a:solidFill>
                  <a:srgbClr val="92D050"/>
                </a:solidFill>
                <a:latin typeface="+mn-ea"/>
              </a:rPr>
              <a:t>:</a:t>
            </a:r>
            <a:r>
              <a:rPr lang="zh-TW" altLang="en-US" sz="2800" b="1" dirty="0">
                <a:latin typeface="+mn-ea"/>
              </a:rPr>
              <a:t>例如想要做一個店商的客服機器人，開始把之前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處理好的資料</a:t>
            </a:r>
            <a:r>
              <a:rPr lang="zh-TW" altLang="en-US" sz="2800" b="1" dirty="0">
                <a:latin typeface="+mn-ea"/>
              </a:rPr>
              <a:t>丟給選好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已經訓練好的模型</a:t>
            </a:r>
            <a:r>
              <a:rPr lang="zh-TW" altLang="en-US" sz="2800" b="1" dirty="0">
                <a:latin typeface="+mn-ea"/>
              </a:rPr>
              <a:t>，然後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開始訓練</a:t>
            </a:r>
            <a:r>
              <a:rPr lang="zh-TW" altLang="en-US" sz="2800" b="1" dirty="0">
                <a:latin typeface="+mn-ea"/>
              </a:rPr>
              <a:t>，這樣一來就可以得到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專屬於自己店商專用的客服機器人</a:t>
            </a:r>
            <a:r>
              <a:rPr lang="zh-TW" altLang="en-US" sz="2800" b="1" dirty="0">
                <a:latin typeface="+mn-ea"/>
              </a:rPr>
              <a:t>了。</a:t>
            </a:r>
            <a:r>
              <a:rPr lang="en-US" altLang="zh-TW" sz="2800" b="1" dirty="0">
                <a:latin typeface="+mn-ea"/>
              </a:rPr>
              <a:t>(</a:t>
            </a:r>
            <a:r>
              <a:rPr lang="zh-TW" altLang="en-US" sz="2800" b="1" dirty="0">
                <a:latin typeface="+mn-ea"/>
              </a:rPr>
              <a:t>意思就是在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訓練好的模型</a:t>
            </a:r>
            <a:r>
              <a:rPr lang="zh-TW" altLang="en-US" sz="2800" b="1" dirty="0">
                <a:latin typeface="+mn-ea"/>
              </a:rPr>
              <a:t>上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再學習自己丟的資料</a:t>
            </a:r>
            <a:r>
              <a:rPr lang="en-US" altLang="zh-TW" sz="2800" b="1" dirty="0">
                <a:latin typeface="+mn-ea"/>
              </a:rPr>
              <a:t>)</a:t>
            </a:r>
            <a:r>
              <a:rPr lang="zh-TW" altLang="en-US" sz="2800" b="1" dirty="0">
                <a:latin typeface="+mn-ea"/>
              </a:rPr>
              <a:t>。</a:t>
            </a:r>
            <a:endParaRPr lang="en-US" altLang="zh-TW" sz="2800" b="1" spc="3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3218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DE5474-57BA-0634-D53F-0576C9887C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E262F907-B737-C786-3A81-9F5A1F440398}"/>
              </a:ext>
            </a:extLst>
          </p:cNvPr>
          <p:cNvSpPr txBox="1"/>
          <p:nvPr/>
        </p:nvSpPr>
        <p:spPr>
          <a:xfrm>
            <a:off x="3211115" y="101084"/>
            <a:ext cx="57697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3600" b="1" dirty="0"/>
              <a:t>生成式對話系統聊天機器人</a:t>
            </a:r>
            <a:endParaRPr lang="zh-TW" altLang="en-US" sz="3600" dirty="0"/>
          </a:p>
        </p:txBody>
      </p:sp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DFBE1375-FE3F-4D84-E92F-7E623398470D}"/>
              </a:ext>
            </a:extLst>
          </p:cNvPr>
          <p:cNvSpPr txBox="1">
            <a:spLocks/>
          </p:cNvSpPr>
          <p:nvPr/>
        </p:nvSpPr>
        <p:spPr>
          <a:xfrm>
            <a:off x="1125933" y="1090611"/>
            <a:ext cx="10275492" cy="492918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2800" b="1" dirty="0">
                <a:solidFill>
                  <a:srgbClr val="92D050"/>
                </a:solidFill>
                <a:latin typeface="+mn-ea"/>
              </a:rPr>
              <a:t>對齊訓練（</a:t>
            </a:r>
            <a:r>
              <a:rPr lang="en-US" altLang="zh-TW" sz="2800" b="1" dirty="0">
                <a:solidFill>
                  <a:srgbClr val="92D050"/>
                </a:solidFill>
                <a:latin typeface="+mn-ea"/>
              </a:rPr>
              <a:t>RLHF</a:t>
            </a:r>
            <a:r>
              <a:rPr lang="zh-TW" altLang="en-US" sz="2800" b="1" dirty="0">
                <a:solidFill>
                  <a:srgbClr val="92D050"/>
                </a:solidFill>
                <a:latin typeface="+mn-ea"/>
              </a:rPr>
              <a:t>：</a:t>
            </a:r>
            <a:r>
              <a:rPr lang="en-US" altLang="zh-TW" sz="2800" b="1" dirty="0">
                <a:solidFill>
                  <a:srgbClr val="92D050"/>
                </a:solidFill>
                <a:latin typeface="+mn-ea"/>
              </a:rPr>
              <a:t>Reinforcement Learning with Human Feedback</a:t>
            </a:r>
            <a:r>
              <a:rPr lang="zh-TW" altLang="en-US" sz="2800" b="1" dirty="0">
                <a:solidFill>
                  <a:srgbClr val="92D050"/>
                </a:solidFill>
                <a:latin typeface="+mn-ea"/>
              </a:rPr>
              <a:t>）</a:t>
            </a:r>
            <a:r>
              <a:rPr lang="en-US" altLang="zh-TW" sz="2800" b="1" dirty="0">
                <a:solidFill>
                  <a:srgbClr val="92D050"/>
                </a:solidFill>
                <a:latin typeface="+mn-ea"/>
              </a:rPr>
              <a:t>:</a:t>
            </a:r>
            <a:r>
              <a:rPr lang="zh-TW" altLang="en-US" sz="2800" b="1" dirty="0">
                <a:latin typeface="+mn-ea"/>
              </a:rPr>
              <a:t>先給一個使用者的對話例如</a:t>
            </a:r>
            <a:r>
              <a:rPr lang="en-US" altLang="zh-TW" sz="2800" b="1" dirty="0">
                <a:latin typeface="+mn-ea"/>
              </a:rPr>
              <a:t>:”</a:t>
            </a:r>
            <a:r>
              <a:rPr lang="zh-TW" altLang="en-US" sz="2800" b="1" dirty="0">
                <a:latin typeface="+mn-ea"/>
              </a:rPr>
              <a:t>我可以退貨嗎</a:t>
            </a:r>
            <a:r>
              <a:rPr lang="en-US" altLang="zh-TW" sz="2800" b="1" dirty="0">
                <a:latin typeface="+mn-ea"/>
              </a:rPr>
              <a:t>?”</a:t>
            </a:r>
            <a:r>
              <a:rPr lang="zh-TW" altLang="en-US" sz="2800" b="1" dirty="0">
                <a:latin typeface="+mn-ea"/>
              </a:rPr>
              <a:t>，再讓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模型產出幾個回應</a:t>
            </a:r>
            <a:r>
              <a:rPr lang="zh-TW" altLang="en-US" sz="2800" b="1" dirty="0">
                <a:latin typeface="+mn-ea"/>
              </a:rPr>
              <a:t>，再由我們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標註最適合的回答順序排名</a:t>
            </a:r>
            <a:r>
              <a:rPr lang="zh-TW" altLang="en-US" sz="2800" dirty="0"/>
              <a:t>（例如 </a:t>
            </a:r>
            <a:r>
              <a:rPr lang="en-US" altLang="zh-TW" sz="2800" dirty="0"/>
              <a:t>A &gt; B &gt; C</a:t>
            </a:r>
            <a:r>
              <a:rPr lang="zh-TW" altLang="en-US" sz="2800" dirty="0"/>
              <a:t>）</a:t>
            </a:r>
            <a:r>
              <a:rPr lang="zh-TW" altLang="en-US" sz="2800" b="1" dirty="0">
                <a:latin typeface="+mn-ea"/>
              </a:rPr>
              <a:t>，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再丟給回報模型</a:t>
            </a:r>
            <a:r>
              <a:rPr lang="zh-TW" altLang="en-US" sz="2800" dirty="0"/>
              <a:t>（</a:t>
            </a:r>
            <a:r>
              <a:rPr lang="en-US" altLang="zh-TW" sz="2800" dirty="0"/>
              <a:t>Reward Model</a:t>
            </a:r>
            <a:r>
              <a:rPr lang="zh-TW" altLang="en-US" sz="2800" dirty="0"/>
              <a:t>）</a:t>
            </a:r>
            <a:r>
              <a:rPr lang="zh-TW" altLang="en-US" sz="2800" b="1" dirty="0">
                <a:latin typeface="+mn-ea"/>
              </a:rPr>
              <a:t>讓模型自己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學會哪個回答更好並產生評分</a:t>
            </a:r>
            <a:r>
              <a:rPr lang="zh-TW" altLang="en-US" sz="2800" b="1" dirty="0">
                <a:latin typeface="+mn-ea"/>
              </a:rPr>
              <a:t>，再把這些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評分丟給主模型</a:t>
            </a:r>
            <a:r>
              <a:rPr lang="zh-TW" altLang="en-US" sz="2800" b="1" dirty="0">
                <a:latin typeface="+mn-ea"/>
              </a:rPr>
              <a:t>，這樣主模型就會獲得回報模型算好的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評分權重</a:t>
            </a:r>
            <a:r>
              <a:rPr lang="zh-TW" altLang="en-US" sz="2800" b="1" dirty="0">
                <a:latin typeface="+mn-ea"/>
              </a:rPr>
              <a:t>，最後模型就會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輸出最好的回應風格</a:t>
            </a:r>
            <a:r>
              <a:rPr lang="zh-TW" altLang="en-US" sz="2800" b="1" dirty="0">
                <a:latin typeface="+mn-ea"/>
              </a:rPr>
              <a:t>。</a:t>
            </a:r>
            <a:endParaRPr lang="en-US" altLang="zh-TW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89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C7407-9B44-D590-9189-7CE2F18B90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F329537D-BF8E-84E6-66CA-0DD66D391D61}"/>
              </a:ext>
            </a:extLst>
          </p:cNvPr>
          <p:cNvSpPr txBox="1"/>
          <p:nvPr/>
        </p:nvSpPr>
        <p:spPr>
          <a:xfrm>
            <a:off x="3211115" y="101084"/>
            <a:ext cx="57697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3600" b="1" dirty="0"/>
              <a:t>生成式對話系統聊天機器人</a:t>
            </a:r>
            <a:endParaRPr lang="zh-TW" altLang="en-US" sz="3600" dirty="0"/>
          </a:p>
        </p:txBody>
      </p:sp>
      <p:sp>
        <p:nvSpPr>
          <p:cNvPr id="2" name="文字版面配置區 2">
            <a:extLst>
              <a:ext uri="{FF2B5EF4-FFF2-40B4-BE49-F238E27FC236}">
                <a16:creationId xmlns:a16="http://schemas.microsoft.com/office/drawing/2014/main" id="{F6386E0C-34FF-FC99-9B8E-947A478D68AA}"/>
              </a:ext>
            </a:extLst>
          </p:cNvPr>
          <p:cNvSpPr txBox="1">
            <a:spLocks/>
          </p:cNvSpPr>
          <p:nvPr/>
        </p:nvSpPr>
        <p:spPr>
          <a:xfrm>
            <a:off x="680243" y="852786"/>
            <a:ext cx="10578308" cy="547181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TW" sz="2800" b="1" spc="300" dirty="0">
                <a:solidFill>
                  <a:schemeClr val="accent2"/>
                </a:solidFill>
                <a:latin typeface="+mn-ea"/>
                <a:sym typeface="Wingdings" panose="05000000000000000000" pitchFamily="2" charset="2"/>
              </a:rPr>
              <a:t>Token</a:t>
            </a:r>
            <a:r>
              <a:rPr lang="zh-TW" altLang="en-US" sz="2800" b="1" spc="300" dirty="0">
                <a:solidFill>
                  <a:schemeClr val="accent2"/>
                </a:solidFill>
                <a:latin typeface="+mn-ea"/>
                <a:sym typeface="Wingdings" panose="05000000000000000000" pitchFamily="2" charset="2"/>
              </a:rPr>
              <a:t>切割介紹</a:t>
            </a:r>
            <a:r>
              <a:rPr lang="en-US" altLang="zh-TW" sz="2800" b="1" spc="300" dirty="0">
                <a:solidFill>
                  <a:schemeClr val="accent2"/>
                </a:solidFill>
                <a:latin typeface="+mn-ea"/>
                <a:sym typeface="Wingdings" panose="05000000000000000000" pitchFamily="2" charset="2"/>
              </a:rPr>
              <a:t>(BPE):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800" b="1" spc="300" dirty="0">
                <a:latin typeface="+mn-ea"/>
                <a:sym typeface="Wingdings" panose="05000000000000000000" pitchFamily="2" charset="2"/>
              </a:rPr>
              <a:t>例</a:t>
            </a:r>
            <a:r>
              <a:rPr lang="en-US" altLang="zh-TW" sz="2800" b="1" spc="300" dirty="0">
                <a:latin typeface="+mn-ea"/>
                <a:sym typeface="Wingdings" panose="05000000000000000000" pitchFamily="2" charset="2"/>
              </a:rPr>
              <a:t>:</a:t>
            </a:r>
            <a:r>
              <a:rPr lang="zh-TW" altLang="en-US" sz="2800" b="1" spc="300" dirty="0">
                <a:latin typeface="+mn-ea"/>
                <a:sym typeface="Wingdings" panose="05000000000000000000" pitchFamily="2" charset="2"/>
              </a:rPr>
              <a:t>原文</a:t>
            </a:r>
            <a:r>
              <a:rPr lang="en-US" altLang="zh-TW" sz="2800" b="1" spc="300" dirty="0">
                <a:latin typeface="+mn-ea"/>
                <a:sym typeface="Wingdings" panose="05000000000000000000" pitchFamily="2" charset="2"/>
              </a:rPr>
              <a:t>:</a:t>
            </a:r>
            <a:r>
              <a:rPr lang="en-US" altLang="zh-TW" sz="2800" b="1" dirty="0">
                <a:latin typeface="+mn-ea"/>
              </a:rPr>
              <a:t>ABABCDEBDEFABDEABC</a:t>
            </a:r>
            <a:r>
              <a:rPr lang="zh-TW" altLang="en-US" sz="2800" b="1" dirty="0">
                <a:latin typeface="+mn-ea"/>
              </a:rPr>
              <a:t>。</a:t>
            </a:r>
            <a:endParaRPr lang="en-US" altLang="zh-TW" sz="2800" b="1" spc="300" dirty="0">
              <a:latin typeface="+mn-ea"/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800" b="1" spc="300" dirty="0">
                <a:latin typeface="+mn-ea"/>
                <a:sym typeface="Wingdings" panose="05000000000000000000" pitchFamily="2" charset="2"/>
              </a:rPr>
              <a:t>1.</a:t>
            </a:r>
            <a:r>
              <a:rPr lang="zh-TW" altLang="en-US" sz="2800" b="1" spc="300" dirty="0">
                <a:latin typeface="+mn-ea"/>
                <a:sym typeface="Wingdings" panose="05000000000000000000" pitchFamily="2" charset="2"/>
              </a:rPr>
              <a:t>找出最常出現的</a:t>
            </a:r>
            <a:r>
              <a:rPr lang="en-US" altLang="zh-TW" sz="2800" b="1" spc="300" dirty="0">
                <a:latin typeface="+mn-ea"/>
                <a:sym typeface="Wingdings" panose="05000000000000000000" pitchFamily="2" charset="2"/>
              </a:rPr>
              <a:t>”</a:t>
            </a:r>
            <a:r>
              <a:rPr lang="zh-TW" altLang="en-US" sz="2800" b="1" spc="300" dirty="0">
                <a:latin typeface="+mn-ea"/>
                <a:sym typeface="Wingdings" panose="05000000000000000000" pitchFamily="2" charset="2"/>
              </a:rPr>
              <a:t>連續字元</a:t>
            </a:r>
            <a:r>
              <a:rPr lang="en-US" altLang="zh-TW" sz="2800" b="1" spc="300" dirty="0">
                <a:latin typeface="+mn-ea"/>
                <a:sym typeface="Wingdings" panose="05000000000000000000" pitchFamily="2" charset="2"/>
              </a:rPr>
              <a:t>”</a:t>
            </a:r>
            <a:r>
              <a:rPr lang="zh-TW" altLang="en-US" sz="2800" b="1" spc="300" dirty="0">
                <a:latin typeface="+mn-ea"/>
                <a:sym typeface="Wingdings" panose="05000000000000000000" pitchFamily="2" charset="2"/>
              </a:rPr>
              <a:t>。例如</a:t>
            </a:r>
            <a:r>
              <a:rPr lang="en-US" altLang="zh-TW" sz="2800" b="1" spc="300" dirty="0">
                <a:latin typeface="+mn-ea"/>
                <a:sym typeface="Wingdings" panose="05000000000000000000" pitchFamily="2" charset="2"/>
              </a:rPr>
              <a:t>:AB</a:t>
            </a:r>
            <a:r>
              <a:rPr lang="zh-TW" altLang="en-US" sz="2800" b="1" spc="300" dirty="0">
                <a:latin typeface="+mn-ea"/>
                <a:sym typeface="Wingdings" panose="05000000000000000000" pitchFamily="2" charset="2"/>
              </a:rPr>
              <a:t>。</a:t>
            </a:r>
            <a:endParaRPr lang="en-US" altLang="zh-TW" sz="2800" b="1" spc="300" dirty="0">
              <a:latin typeface="+mn-ea"/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800" b="1" spc="300" dirty="0">
                <a:latin typeface="+mn-ea"/>
                <a:sym typeface="Wingdings" panose="05000000000000000000" pitchFamily="2" charset="2"/>
              </a:rPr>
              <a:t>2.</a:t>
            </a:r>
            <a:r>
              <a:rPr lang="zh-TW" altLang="en-US" sz="2800" b="1" spc="300" dirty="0">
                <a:latin typeface="+mn-ea"/>
                <a:sym typeface="Wingdings" panose="05000000000000000000" pitchFamily="2" charset="2"/>
              </a:rPr>
              <a:t>找一個沒有用過的字元代替。</a:t>
            </a:r>
            <a:endParaRPr lang="en-US" altLang="zh-TW" sz="2800" b="1" spc="300" dirty="0">
              <a:latin typeface="+mn-ea"/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800" b="1" spc="300" dirty="0">
                <a:latin typeface="+mn-ea"/>
                <a:sym typeface="Wingdings" panose="05000000000000000000" pitchFamily="2" charset="2"/>
              </a:rPr>
              <a:t>例如</a:t>
            </a:r>
            <a:r>
              <a:rPr lang="en-US" altLang="zh-TW" sz="2800" b="1" spc="300" dirty="0">
                <a:latin typeface="+mn-ea"/>
                <a:sym typeface="Wingdings" panose="05000000000000000000" pitchFamily="2" charset="2"/>
              </a:rPr>
              <a:t>ABG</a:t>
            </a:r>
            <a:r>
              <a:rPr lang="zh-TW" altLang="en-US" sz="2800" b="1" spc="300" dirty="0">
                <a:latin typeface="+mn-ea"/>
                <a:sym typeface="Wingdings" panose="05000000000000000000" pitchFamily="2" charset="2"/>
              </a:rPr>
              <a:t>。原文</a:t>
            </a:r>
            <a:r>
              <a:rPr lang="en-US" altLang="zh-TW" sz="2800" b="1" spc="300" dirty="0">
                <a:latin typeface="+mn-ea"/>
                <a:sym typeface="Wingdings" panose="05000000000000000000" pitchFamily="2" charset="2"/>
              </a:rPr>
              <a:t>:</a:t>
            </a:r>
            <a:r>
              <a:rPr lang="en-US" altLang="zh-TW" sz="2800" b="1" spc="300" dirty="0">
                <a:solidFill>
                  <a:srgbClr val="FFFF00"/>
                </a:solidFill>
                <a:latin typeface="+mn-ea"/>
                <a:sym typeface="Wingdings" panose="05000000000000000000" pitchFamily="2" charset="2"/>
              </a:rPr>
              <a:t>GG</a:t>
            </a:r>
            <a:r>
              <a:rPr lang="en-US" altLang="zh-TW" sz="2800" b="1" dirty="0">
                <a:latin typeface="+mn-ea"/>
              </a:rPr>
              <a:t>CDEBDEF</a:t>
            </a:r>
            <a:r>
              <a:rPr lang="en-US" altLang="zh-TW" sz="2800" b="1" dirty="0">
                <a:solidFill>
                  <a:srgbClr val="FFFF00"/>
                </a:solidFill>
                <a:latin typeface="+mn-ea"/>
              </a:rPr>
              <a:t>G</a:t>
            </a:r>
            <a:r>
              <a:rPr lang="en-US" altLang="zh-TW" sz="2800" b="1" dirty="0">
                <a:latin typeface="+mn-ea"/>
              </a:rPr>
              <a:t>DE</a:t>
            </a:r>
            <a:r>
              <a:rPr lang="en-US" altLang="zh-TW" sz="2800" b="1" dirty="0">
                <a:solidFill>
                  <a:srgbClr val="FFFF00"/>
                </a:solidFill>
                <a:latin typeface="+mn-ea"/>
              </a:rPr>
              <a:t>G</a:t>
            </a:r>
            <a:r>
              <a:rPr lang="en-US" altLang="zh-TW" sz="2800" b="1" dirty="0">
                <a:latin typeface="+mn-ea"/>
              </a:rPr>
              <a:t>C</a:t>
            </a:r>
            <a:r>
              <a:rPr lang="zh-TW" altLang="en-US" sz="2800" b="1" dirty="0">
                <a:latin typeface="+mn-ea"/>
              </a:rPr>
              <a:t>。</a:t>
            </a:r>
            <a:endParaRPr lang="en-US" altLang="zh-TW" sz="28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800" b="1" spc="300" dirty="0">
                <a:latin typeface="+mn-ea"/>
                <a:sym typeface="Wingdings" panose="05000000000000000000" pitchFamily="2" charset="2"/>
              </a:rPr>
              <a:t>3.</a:t>
            </a:r>
            <a:r>
              <a:rPr lang="zh-TW" altLang="en-US" sz="2800" b="1" spc="300" dirty="0">
                <a:latin typeface="+mn-ea"/>
                <a:sym typeface="Wingdings" panose="05000000000000000000" pitchFamily="2" charset="2"/>
              </a:rPr>
              <a:t>重複上述步驟。</a:t>
            </a:r>
            <a:endParaRPr lang="en-US" altLang="zh-TW" sz="2800" b="1" spc="300" dirty="0">
              <a:latin typeface="+mn-ea"/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800" b="1" spc="300" dirty="0">
                <a:latin typeface="+mn-ea"/>
                <a:sym typeface="Wingdings" panose="05000000000000000000" pitchFamily="2" charset="2"/>
              </a:rPr>
              <a:t>使用過的字元</a:t>
            </a:r>
            <a:r>
              <a:rPr lang="en-US" altLang="zh-TW" sz="2800" b="1" spc="300" dirty="0">
                <a:latin typeface="+mn-ea"/>
                <a:sym typeface="Wingdings" panose="05000000000000000000" pitchFamily="2" charset="2"/>
              </a:rPr>
              <a:t>:A,B,C,D,E,F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TW" sz="2800" b="1" spc="300" dirty="0">
              <a:sym typeface="Wingdings" panose="05000000000000000000" pitchFamily="2" charset="2"/>
            </a:endParaRPr>
          </a:p>
        </p:txBody>
      </p:sp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487A593E-09B0-38B4-F741-0087EE376B24}"/>
              </a:ext>
            </a:extLst>
          </p:cNvPr>
          <p:cNvSpPr txBox="1">
            <a:spLocks/>
          </p:cNvSpPr>
          <p:nvPr/>
        </p:nvSpPr>
        <p:spPr>
          <a:xfrm>
            <a:off x="8230573" y="4149992"/>
            <a:ext cx="3281184" cy="2023765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TW" sz="2800" b="1" spc="300" dirty="0">
                <a:latin typeface="+mn-ea"/>
                <a:sym typeface="Wingdings" panose="05000000000000000000" pitchFamily="2" charset="2"/>
              </a:rPr>
              <a:t>G</a:t>
            </a:r>
            <a:r>
              <a:rPr lang="zh-TW" altLang="en-US" sz="2800" b="1" spc="300" dirty="0">
                <a:latin typeface="+mn-ea"/>
                <a:sym typeface="Wingdings" panose="05000000000000000000" pitchFamily="2" charset="2"/>
              </a:rPr>
              <a:t>字元替代是為了方便說明，</a:t>
            </a:r>
            <a:r>
              <a:rPr lang="zh-TW" altLang="en-US" sz="2800" b="1" spc="300" dirty="0">
                <a:solidFill>
                  <a:srgbClr val="FFFF00"/>
                </a:solidFill>
                <a:latin typeface="+mn-ea"/>
                <a:sym typeface="Wingdings" panose="05000000000000000000" pitchFamily="2" charset="2"/>
              </a:rPr>
              <a:t>實際上只會直接轉成</a:t>
            </a:r>
            <a:r>
              <a:rPr lang="en-US" altLang="zh-TW" sz="2800" b="1" spc="300" dirty="0">
                <a:solidFill>
                  <a:srgbClr val="FFFF00"/>
                </a:solidFill>
                <a:latin typeface="+mn-ea"/>
                <a:sym typeface="Wingdings" panose="05000000000000000000" pitchFamily="2" charset="2"/>
              </a:rPr>
              <a:t>ID</a:t>
            </a:r>
            <a:r>
              <a:rPr lang="zh-TW" altLang="en-US" sz="2800" b="1" spc="300" dirty="0">
                <a:solidFill>
                  <a:srgbClr val="FFFF00"/>
                </a:solidFill>
                <a:latin typeface="+mn-ea"/>
                <a:sym typeface="Wingdings" panose="05000000000000000000" pitchFamily="2" charset="2"/>
              </a:rPr>
              <a:t>編號。</a:t>
            </a:r>
            <a:r>
              <a:rPr lang="en-US" altLang="zh-TW" sz="2800" b="1" spc="300" dirty="0">
                <a:solidFill>
                  <a:srgbClr val="FFFF00"/>
                </a:solidFill>
                <a:latin typeface="+mn-ea"/>
                <a:sym typeface="Wingdings" panose="05000000000000000000" pitchFamily="2" charset="2"/>
              </a:rPr>
              <a:t>G</a:t>
            </a:r>
            <a:r>
              <a:rPr lang="zh-TW" altLang="en-US" sz="2800" b="1" spc="300" dirty="0">
                <a:solidFill>
                  <a:srgbClr val="FFFF00"/>
                </a:solidFill>
                <a:latin typeface="+mn-ea"/>
                <a:sym typeface="Wingdings" panose="05000000000000000000" pitchFamily="2" charset="2"/>
              </a:rPr>
              <a:t>是編號</a:t>
            </a:r>
            <a:r>
              <a:rPr lang="en-US" altLang="zh-TW" sz="2800" b="1" spc="300" dirty="0">
                <a:solidFill>
                  <a:srgbClr val="FFFF00"/>
                </a:solidFill>
                <a:latin typeface="+mn-ea"/>
                <a:sym typeface="Wingdings" panose="05000000000000000000" pitchFamily="2" charset="2"/>
              </a:rPr>
              <a:t>ID</a:t>
            </a:r>
            <a:r>
              <a:rPr lang="zh-TW" altLang="en-US" sz="2800" b="1" spc="300" dirty="0">
                <a:solidFill>
                  <a:srgbClr val="FFFF00"/>
                </a:solidFill>
                <a:latin typeface="+mn-ea"/>
                <a:sym typeface="Wingdings" panose="05000000000000000000" pitchFamily="2" charset="2"/>
              </a:rPr>
              <a:t>的意思。</a:t>
            </a:r>
            <a:endParaRPr lang="en-US" altLang="zh-TW" sz="2800" b="1" spc="3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TW" sz="2800" b="1" spc="300" dirty="0">
              <a:solidFill>
                <a:srgbClr val="FFFF00"/>
              </a:solidFill>
              <a:sym typeface="Wingdings" panose="05000000000000000000" pitchFamily="2" charset="2"/>
            </a:endParaRPr>
          </a:p>
        </p:txBody>
      </p:sp>
      <p:sp>
        <p:nvSpPr>
          <p:cNvPr id="5" name="文字版面配置區 2">
            <a:extLst>
              <a:ext uri="{FF2B5EF4-FFF2-40B4-BE49-F238E27FC236}">
                <a16:creationId xmlns:a16="http://schemas.microsoft.com/office/drawing/2014/main" id="{B352BE17-9A97-CCBE-A642-3C9F0CBD0EF1}"/>
              </a:ext>
            </a:extLst>
          </p:cNvPr>
          <p:cNvSpPr txBox="1">
            <a:spLocks/>
          </p:cNvSpPr>
          <p:nvPr/>
        </p:nvSpPr>
        <p:spPr>
          <a:xfrm>
            <a:off x="7986558" y="4255363"/>
            <a:ext cx="3885893" cy="22216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TW" sz="2800" b="1" spc="3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34519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684FA1-5F01-2F58-E463-4FED1A8888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F5FC1A0D-E01B-0ED7-E619-00125B095D9C}"/>
              </a:ext>
            </a:extLst>
          </p:cNvPr>
          <p:cNvSpPr txBox="1"/>
          <p:nvPr/>
        </p:nvSpPr>
        <p:spPr>
          <a:xfrm>
            <a:off x="3211115" y="101084"/>
            <a:ext cx="57697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3600" b="1" dirty="0"/>
              <a:t>生成式對話系統聊天機器人</a:t>
            </a:r>
            <a:endParaRPr lang="zh-TW" altLang="en-US" sz="3600" dirty="0"/>
          </a:p>
        </p:txBody>
      </p:sp>
      <p:sp>
        <p:nvSpPr>
          <p:cNvPr id="2" name="文字版面配置區 2">
            <a:extLst>
              <a:ext uri="{FF2B5EF4-FFF2-40B4-BE49-F238E27FC236}">
                <a16:creationId xmlns:a16="http://schemas.microsoft.com/office/drawing/2014/main" id="{9E9294B8-5600-E8A9-37D4-F7144B7A19E3}"/>
              </a:ext>
            </a:extLst>
          </p:cNvPr>
          <p:cNvSpPr txBox="1">
            <a:spLocks/>
          </p:cNvSpPr>
          <p:nvPr/>
        </p:nvSpPr>
        <p:spPr>
          <a:xfrm>
            <a:off x="680243" y="852786"/>
            <a:ext cx="10578308" cy="54718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TW" sz="2800" b="1" dirty="0">
                <a:solidFill>
                  <a:schemeClr val="accent2"/>
                </a:solidFill>
                <a:latin typeface="+mn-ea"/>
              </a:rPr>
              <a:t>Decoder-only Transformer</a:t>
            </a:r>
            <a:r>
              <a:rPr lang="zh-TW" altLang="en-US" sz="2800" b="1" dirty="0">
                <a:solidFill>
                  <a:schemeClr val="accent2"/>
                </a:solidFill>
                <a:latin typeface="+mn-ea"/>
              </a:rPr>
              <a:t>模型</a:t>
            </a:r>
            <a:r>
              <a:rPr lang="en-US" altLang="zh-TW" sz="2800" b="1" dirty="0">
                <a:solidFill>
                  <a:schemeClr val="accent2"/>
                </a:solidFill>
                <a:latin typeface="+mn-ea"/>
              </a:rPr>
              <a:t>:</a:t>
            </a:r>
            <a:r>
              <a:rPr lang="zh-TW" altLang="en-US" sz="2800" b="1" spc="300" dirty="0">
                <a:latin typeface="+mn-ea"/>
                <a:sym typeface="Wingdings" panose="05000000000000000000" pitchFamily="2" charset="2"/>
              </a:rPr>
              <a:t>句子拆成</a:t>
            </a:r>
            <a:r>
              <a:rPr lang="en-US" altLang="zh-TW" sz="2800" b="1" spc="300" dirty="0">
                <a:latin typeface="+mn-ea"/>
                <a:sym typeface="Wingdings" panose="05000000000000000000" pitchFamily="2" charset="2"/>
              </a:rPr>
              <a:t>Token(</a:t>
            </a:r>
            <a:r>
              <a:rPr lang="zh-TW" altLang="en-US" sz="2800" b="1" spc="300" dirty="0">
                <a:latin typeface="+mn-ea"/>
                <a:sym typeface="Wingdings" panose="05000000000000000000" pitchFamily="2" charset="2"/>
              </a:rPr>
              <a:t>所有句子</a:t>
            </a:r>
            <a:r>
              <a:rPr lang="en-US" altLang="zh-TW" sz="2800" b="1" spc="300" dirty="0">
                <a:latin typeface="+mn-ea"/>
                <a:sym typeface="Wingdings" panose="05000000000000000000" pitchFamily="2" charset="2"/>
              </a:rPr>
              <a:t>)</a:t>
            </a:r>
            <a:r>
              <a:rPr lang="zh-TW" altLang="en-US" sz="2800" b="1" dirty="0">
                <a:latin typeface="+mn-ea"/>
              </a:rPr>
              <a:t>位置編碼（</a:t>
            </a:r>
            <a:r>
              <a:rPr lang="en-US" altLang="zh-TW" sz="2800" b="1" dirty="0">
                <a:latin typeface="+mn-ea"/>
              </a:rPr>
              <a:t>Positional Encoding</a:t>
            </a:r>
            <a:r>
              <a:rPr lang="zh-TW" altLang="en-US" sz="2800" b="1" dirty="0">
                <a:latin typeface="+mn-ea"/>
              </a:rPr>
              <a:t>）</a:t>
            </a:r>
            <a:r>
              <a:rPr lang="en-US" altLang="zh-TW" sz="2800" b="1" dirty="0">
                <a:latin typeface="+mn-ea"/>
                <a:sym typeface="Wingdings" panose="05000000000000000000" pitchFamily="2" charset="2"/>
              </a:rPr>
              <a:t></a:t>
            </a:r>
            <a:r>
              <a:rPr lang="zh-TW" altLang="en-US" sz="2800" b="1" dirty="0">
                <a:latin typeface="+mn-ea"/>
              </a:rPr>
              <a:t>逐層計算自注意力（</a:t>
            </a:r>
            <a:r>
              <a:rPr lang="en-US" altLang="zh-TW" sz="2800" b="1" dirty="0">
                <a:latin typeface="+mn-ea"/>
              </a:rPr>
              <a:t>Self-Attention</a:t>
            </a:r>
            <a:r>
              <a:rPr lang="zh-TW" altLang="en-US" sz="2800" b="1" dirty="0">
                <a:latin typeface="+mn-ea"/>
              </a:rPr>
              <a:t>）</a:t>
            </a:r>
            <a:r>
              <a:rPr lang="en-US" altLang="zh-TW" sz="2800" b="1" dirty="0">
                <a:latin typeface="+mn-ea"/>
                <a:sym typeface="Wingdings" panose="05000000000000000000" pitchFamily="2" charset="2"/>
              </a:rPr>
              <a:t></a:t>
            </a:r>
            <a:r>
              <a:rPr lang="zh-TW" altLang="en-US" sz="2800" b="1" dirty="0">
                <a:latin typeface="+mn-ea"/>
              </a:rPr>
              <a:t>遮蔽未來 </a:t>
            </a:r>
            <a:r>
              <a:rPr lang="en-US" altLang="zh-TW" sz="2800" b="1" dirty="0">
                <a:latin typeface="+mn-ea"/>
              </a:rPr>
              <a:t>Token</a:t>
            </a:r>
            <a:r>
              <a:rPr lang="zh-TW" altLang="en-US" sz="2800" b="1" dirty="0">
                <a:latin typeface="+mn-ea"/>
              </a:rPr>
              <a:t>（</a:t>
            </a:r>
            <a:r>
              <a:rPr lang="en-US" altLang="zh-TW" sz="2800" b="1" dirty="0">
                <a:latin typeface="+mn-ea"/>
              </a:rPr>
              <a:t>Masking</a:t>
            </a:r>
            <a:r>
              <a:rPr lang="zh-TW" altLang="en-US" sz="2800" b="1" dirty="0">
                <a:latin typeface="+mn-ea"/>
              </a:rPr>
              <a:t>）</a:t>
            </a:r>
            <a:r>
              <a:rPr lang="en-US" altLang="zh-TW" sz="2800" b="1" dirty="0">
                <a:latin typeface="+mn-ea"/>
                <a:sym typeface="Wingdings" panose="05000000000000000000" pitchFamily="2" charset="2"/>
              </a:rPr>
              <a:t></a:t>
            </a:r>
            <a:r>
              <a:rPr lang="zh-TW" altLang="en-US" sz="2800" b="1" dirty="0">
                <a:latin typeface="+mn-ea"/>
              </a:rPr>
              <a:t>預測下一個 </a:t>
            </a:r>
            <a:r>
              <a:rPr lang="en-US" altLang="zh-TW" sz="2800" b="1" dirty="0">
                <a:latin typeface="+mn-ea"/>
              </a:rPr>
              <a:t>Token</a:t>
            </a:r>
            <a:r>
              <a:rPr lang="zh-TW" altLang="en-US" sz="2800" b="1" dirty="0">
                <a:latin typeface="+mn-ea"/>
              </a:rPr>
              <a:t>。</a:t>
            </a:r>
            <a:r>
              <a:rPr lang="en-US" altLang="zh-TW" sz="2800" b="1" dirty="0">
                <a:latin typeface="+mn-ea"/>
              </a:rPr>
              <a:t>(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訓練階段</a:t>
            </a:r>
            <a:r>
              <a:rPr lang="zh-TW" altLang="en-US" sz="2800" b="1" dirty="0">
                <a:latin typeface="+mn-ea"/>
              </a:rPr>
              <a:t>有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偷看</a:t>
            </a:r>
            <a:r>
              <a:rPr lang="zh-TW" altLang="en-US" sz="2800" b="1" dirty="0">
                <a:latin typeface="+mn-ea"/>
              </a:rPr>
              <a:t>問題因為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有正確答案</a:t>
            </a:r>
            <a:r>
              <a:rPr lang="zh-TW" altLang="en-US" sz="2800" b="1" dirty="0">
                <a:latin typeface="+mn-ea"/>
              </a:rPr>
              <a:t>看。</a:t>
            </a:r>
            <a:r>
              <a:rPr lang="en-US" altLang="zh-TW" sz="2800" b="1" dirty="0">
                <a:latin typeface="+mn-ea"/>
              </a:rPr>
              <a:t>)(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推論階段</a:t>
            </a:r>
            <a:r>
              <a:rPr lang="zh-TW" altLang="en-US" sz="2800" b="1" dirty="0">
                <a:latin typeface="+mn-ea"/>
              </a:rPr>
              <a:t>沒有偷看問題還是有</a:t>
            </a:r>
            <a:r>
              <a:rPr lang="en-US" altLang="zh-TW" sz="2800" b="1" dirty="0">
                <a:latin typeface="+mn-ea"/>
              </a:rPr>
              <a:t>Masking</a:t>
            </a:r>
            <a:r>
              <a:rPr lang="zh-TW" altLang="en-US" sz="2800" b="1" dirty="0">
                <a:latin typeface="+mn-ea"/>
              </a:rPr>
              <a:t>為了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統一架構</a:t>
            </a:r>
            <a:r>
              <a:rPr lang="en-US" altLang="zh-TW" sz="2800" b="1" dirty="0">
                <a:latin typeface="+mn-ea"/>
              </a:rPr>
              <a:t>)</a:t>
            </a:r>
            <a:endParaRPr lang="en-US" altLang="zh-TW" sz="2800" b="1" dirty="0">
              <a:latin typeface="+mn-ea"/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TW" sz="28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800" b="1" dirty="0">
                <a:latin typeface="+mn-ea"/>
              </a:rPr>
              <a:t>上述</a:t>
            </a:r>
            <a:endParaRPr lang="en-US" altLang="zh-TW" sz="28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重複執行</a:t>
            </a:r>
            <a:endParaRPr lang="en-US" altLang="zh-TW" sz="2800" b="1" spc="300" dirty="0">
              <a:latin typeface="+mn-ea"/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TW" sz="2800" b="1" spc="300" dirty="0">
              <a:latin typeface="+mn-ea"/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TW" sz="2800" b="1" spc="300" dirty="0">
              <a:sym typeface="Wingdings" panose="05000000000000000000" pitchFamily="2" charset="2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7B43F60-63AA-1EEB-B686-FE6488044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8430" y="4941034"/>
            <a:ext cx="9281708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預測第 1 個 token「我」：只能看「我」。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預測第 2 個 token「喜歡」：只能看「我」。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預測第 3 個 token「吃」：只能看「我、喜歡」。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預測第 4 個 token「蘋果」：只能看「我、喜歡、吃」。</a:t>
            </a:r>
          </a:p>
        </p:txBody>
      </p:sp>
    </p:spTree>
    <p:extLst>
      <p:ext uri="{BB962C8B-B14F-4D97-AF65-F5344CB8AC3E}">
        <p14:creationId xmlns:p14="http://schemas.microsoft.com/office/powerpoint/2010/main" val="286766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62607F-1D34-EA0E-F637-60B58C9EF8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7400E974-3DDA-22A4-B48D-2D49A16F2868}"/>
              </a:ext>
            </a:extLst>
          </p:cNvPr>
          <p:cNvSpPr txBox="1"/>
          <p:nvPr/>
        </p:nvSpPr>
        <p:spPr>
          <a:xfrm>
            <a:off x="3211115" y="101084"/>
            <a:ext cx="57697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3600" b="1" dirty="0"/>
              <a:t>生成式對話系統聊天機器人</a:t>
            </a:r>
            <a:endParaRPr lang="zh-TW" altLang="en-US" sz="3600" dirty="0"/>
          </a:p>
        </p:txBody>
      </p:sp>
      <p:sp>
        <p:nvSpPr>
          <p:cNvPr id="2" name="文字版面配置區 2">
            <a:extLst>
              <a:ext uri="{FF2B5EF4-FFF2-40B4-BE49-F238E27FC236}">
                <a16:creationId xmlns:a16="http://schemas.microsoft.com/office/drawing/2014/main" id="{C5C14730-6712-B823-E247-EF8067A8CEC3}"/>
              </a:ext>
            </a:extLst>
          </p:cNvPr>
          <p:cNvSpPr txBox="1">
            <a:spLocks/>
          </p:cNvSpPr>
          <p:nvPr/>
        </p:nvSpPr>
        <p:spPr>
          <a:xfrm>
            <a:off x="773509" y="662286"/>
            <a:ext cx="10856516" cy="609463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2800" b="1" dirty="0">
                <a:solidFill>
                  <a:srgbClr val="92D050"/>
                </a:solidFill>
                <a:latin typeface="+mn-ea"/>
              </a:rPr>
              <a:t>位置編碼（</a:t>
            </a:r>
            <a:r>
              <a:rPr lang="en-US" altLang="zh-TW" sz="2800" b="1" dirty="0">
                <a:solidFill>
                  <a:srgbClr val="92D050"/>
                </a:solidFill>
                <a:latin typeface="+mn-ea"/>
              </a:rPr>
              <a:t>Positional Encoding</a:t>
            </a:r>
            <a:r>
              <a:rPr lang="zh-TW" altLang="en-US" sz="2800" b="1" dirty="0">
                <a:solidFill>
                  <a:srgbClr val="92D050"/>
                </a:solidFill>
                <a:latin typeface="+mn-ea"/>
              </a:rPr>
              <a:t>）</a:t>
            </a:r>
            <a:r>
              <a:rPr lang="en-US" altLang="zh-TW" sz="2800" b="1" dirty="0">
                <a:solidFill>
                  <a:srgbClr val="92D050"/>
                </a:solidFill>
                <a:latin typeface="+mn-ea"/>
              </a:rPr>
              <a:t>:</a:t>
            </a:r>
            <a:r>
              <a:rPr lang="zh-TW" altLang="en-US" sz="2800" b="1" dirty="0">
                <a:latin typeface="+mn-ea"/>
              </a:rPr>
              <a:t>把每個</a:t>
            </a:r>
            <a:r>
              <a:rPr lang="en-US" altLang="zh-TW" sz="2800" b="1" dirty="0">
                <a:solidFill>
                  <a:srgbClr val="FFFF00"/>
                </a:solidFill>
                <a:latin typeface="+mn-ea"/>
              </a:rPr>
              <a:t>Token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向量</a:t>
            </a:r>
            <a:r>
              <a:rPr lang="zh-TW" altLang="en-US" sz="2800" b="1" dirty="0">
                <a:latin typeface="+mn-ea"/>
              </a:rPr>
              <a:t>加上一組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向量</a:t>
            </a:r>
            <a:r>
              <a:rPr lang="en-US" altLang="zh-TW" sz="2800" b="1" dirty="0">
                <a:solidFill>
                  <a:srgbClr val="FFFF00"/>
                </a:solidFill>
                <a:latin typeface="+mn-ea"/>
              </a:rPr>
              <a:t>(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編號</a:t>
            </a:r>
            <a:r>
              <a:rPr lang="en-US" altLang="zh-TW" sz="2800" b="1" dirty="0">
                <a:solidFill>
                  <a:srgbClr val="FFFF00"/>
                </a:solidFill>
                <a:latin typeface="+mn-ea"/>
              </a:rPr>
              <a:t>)</a:t>
            </a:r>
            <a:r>
              <a:rPr lang="zh-TW" altLang="en-US" sz="2800" b="1" dirty="0">
                <a:latin typeface="+mn-ea"/>
              </a:rPr>
              <a:t>。</a:t>
            </a:r>
            <a:endParaRPr lang="en-US" altLang="zh-TW" sz="28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sz="2800" b="1" dirty="0">
                <a:solidFill>
                  <a:srgbClr val="92D050"/>
                </a:solidFill>
                <a:latin typeface="+mn-ea"/>
              </a:rPr>
              <a:t>逐層計算自注意力（</a:t>
            </a:r>
            <a:r>
              <a:rPr lang="en-US" altLang="zh-TW" sz="2800" b="1" dirty="0">
                <a:solidFill>
                  <a:srgbClr val="92D050"/>
                </a:solidFill>
                <a:latin typeface="+mn-ea"/>
              </a:rPr>
              <a:t>Self-Attention</a:t>
            </a:r>
            <a:r>
              <a:rPr lang="zh-TW" altLang="en-US" sz="2800" b="1" dirty="0">
                <a:solidFill>
                  <a:srgbClr val="92D050"/>
                </a:solidFill>
                <a:latin typeface="+mn-ea"/>
              </a:rPr>
              <a:t>）</a:t>
            </a:r>
            <a:r>
              <a:rPr lang="en-US" altLang="zh-TW" sz="2800" b="1" dirty="0">
                <a:solidFill>
                  <a:srgbClr val="92D050"/>
                </a:solidFill>
                <a:latin typeface="+mn-ea"/>
              </a:rPr>
              <a:t>:</a:t>
            </a:r>
            <a:r>
              <a:rPr lang="zh-TW" altLang="en-US" sz="2800" b="1" dirty="0">
                <a:latin typeface="+mn-ea"/>
              </a:rPr>
              <a:t>利用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點積</a:t>
            </a:r>
            <a:r>
              <a:rPr lang="zh-TW" altLang="en-US" sz="2800" b="1" dirty="0">
                <a:latin typeface="+mn-ea"/>
              </a:rPr>
              <a:t>計算已經輸入的</a:t>
            </a:r>
            <a:r>
              <a:rPr lang="en-US" altLang="zh-TW" sz="2800" b="1" dirty="0">
                <a:solidFill>
                  <a:srgbClr val="FFFF00"/>
                </a:solidFill>
                <a:latin typeface="+mn-ea"/>
              </a:rPr>
              <a:t>Token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向量</a:t>
            </a:r>
            <a:r>
              <a:rPr lang="zh-TW" altLang="en-US" sz="2800" b="1" dirty="0">
                <a:latin typeface="+mn-ea"/>
              </a:rPr>
              <a:t>，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學習</a:t>
            </a:r>
            <a:r>
              <a:rPr lang="zh-TW" altLang="en-US" sz="2800" b="1" dirty="0">
                <a:latin typeface="+mn-ea"/>
              </a:rPr>
              <a:t>他們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之間的關聯</a:t>
            </a:r>
            <a:r>
              <a:rPr lang="zh-TW" altLang="en-US" sz="2800" b="1" dirty="0">
                <a:latin typeface="+mn-ea"/>
              </a:rPr>
              <a:t>。產生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強化過的</a:t>
            </a:r>
            <a:r>
              <a:rPr lang="en-US" altLang="zh-TW" sz="2800" b="1" dirty="0">
                <a:solidFill>
                  <a:srgbClr val="FFFF00"/>
                </a:solidFill>
                <a:latin typeface="+mn-ea"/>
              </a:rPr>
              <a:t>Token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向量</a:t>
            </a:r>
            <a:r>
              <a:rPr lang="zh-TW" altLang="en-US" sz="2800" b="1" dirty="0">
                <a:latin typeface="+mn-ea"/>
              </a:rPr>
              <a:t>，再把強化過的向量做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正規化</a:t>
            </a:r>
            <a:r>
              <a:rPr lang="en-US" altLang="zh-TW" sz="2800" b="1" dirty="0">
                <a:solidFill>
                  <a:srgbClr val="FFFF00"/>
                </a:solidFill>
                <a:latin typeface="+mn-ea"/>
              </a:rPr>
              <a:t>(</a:t>
            </a:r>
            <a:r>
              <a:rPr lang="en-US" altLang="zh-TW" sz="2800" b="1" dirty="0" err="1">
                <a:solidFill>
                  <a:srgbClr val="FFFF00"/>
                </a:solidFill>
                <a:latin typeface="+mn-ea"/>
              </a:rPr>
              <a:t>softmax</a:t>
            </a:r>
            <a:r>
              <a:rPr lang="en-US" altLang="zh-TW" sz="2800" b="1" dirty="0">
                <a:solidFill>
                  <a:srgbClr val="FFFF00"/>
                </a:solidFill>
                <a:latin typeface="+mn-ea"/>
              </a:rPr>
              <a:t>)</a:t>
            </a:r>
            <a:r>
              <a:rPr lang="zh-TW" altLang="en-US" sz="2800" b="1" dirty="0">
                <a:latin typeface="+mn-ea"/>
              </a:rPr>
              <a:t>。</a:t>
            </a:r>
            <a:endParaRPr lang="en-US" altLang="zh-TW" sz="28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sz="2800" b="1" dirty="0">
                <a:solidFill>
                  <a:srgbClr val="92D050"/>
                </a:solidFill>
                <a:latin typeface="+mn-ea"/>
              </a:rPr>
              <a:t>遮蔽未來 </a:t>
            </a:r>
            <a:r>
              <a:rPr lang="en-US" altLang="zh-TW" sz="2800" b="1" dirty="0">
                <a:solidFill>
                  <a:srgbClr val="92D050"/>
                </a:solidFill>
                <a:latin typeface="+mn-ea"/>
              </a:rPr>
              <a:t>Token</a:t>
            </a:r>
            <a:r>
              <a:rPr lang="zh-TW" altLang="en-US" sz="2800" b="1" dirty="0">
                <a:solidFill>
                  <a:srgbClr val="92D050"/>
                </a:solidFill>
                <a:latin typeface="+mn-ea"/>
              </a:rPr>
              <a:t>（</a:t>
            </a:r>
            <a:r>
              <a:rPr lang="en-US" altLang="zh-TW" sz="2800" b="1" dirty="0">
                <a:solidFill>
                  <a:srgbClr val="92D050"/>
                </a:solidFill>
                <a:latin typeface="+mn-ea"/>
              </a:rPr>
              <a:t>Masking</a:t>
            </a:r>
            <a:r>
              <a:rPr lang="zh-TW" altLang="en-US" sz="2800" b="1" dirty="0">
                <a:solidFill>
                  <a:srgbClr val="92D050"/>
                </a:solidFill>
                <a:latin typeface="+mn-ea"/>
              </a:rPr>
              <a:t>）</a:t>
            </a:r>
            <a:r>
              <a:rPr lang="en-US" altLang="zh-TW" sz="2800" b="1" dirty="0">
                <a:solidFill>
                  <a:srgbClr val="92D050"/>
                </a:solidFill>
                <a:latin typeface="+mn-ea"/>
              </a:rPr>
              <a:t>:</a:t>
            </a:r>
            <a:r>
              <a:rPr lang="zh-TW" altLang="en-US" sz="2800" b="1" dirty="0">
                <a:latin typeface="+mn-ea"/>
              </a:rPr>
              <a:t>模型只能看「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目前</a:t>
            </a:r>
            <a:r>
              <a:rPr lang="zh-TW" altLang="en-US" sz="2800" b="1" dirty="0">
                <a:latin typeface="+mn-ea"/>
              </a:rPr>
              <a:t>和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過去</a:t>
            </a:r>
            <a:r>
              <a:rPr lang="zh-TW" altLang="en-US" sz="2800" b="1" dirty="0">
                <a:latin typeface="+mn-ea"/>
              </a:rPr>
              <a:t>的 </a:t>
            </a:r>
            <a:r>
              <a:rPr lang="en-US" altLang="zh-TW" sz="2800" b="1" dirty="0">
                <a:solidFill>
                  <a:srgbClr val="FFFF00"/>
                </a:solidFill>
                <a:latin typeface="+mn-ea"/>
              </a:rPr>
              <a:t>Token</a:t>
            </a:r>
            <a:r>
              <a:rPr lang="zh-TW" altLang="en-US" sz="2800" b="1" dirty="0">
                <a:latin typeface="+mn-ea"/>
              </a:rPr>
              <a:t>」，保證一步步生成。把未來</a:t>
            </a:r>
            <a:r>
              <a:rPr lang="en-US" altLang="zh-TW" sz="2800" b="1" dirty="0">
                <a:latin typeface="+mn-ea"/>
              </a:rPr>
              <a:t>token</a:t>
            </a:r>
            <a:r>
              <a:rPr lang="zh-TW" altLang="en-US" sz="2800" b="1" dirty="0">
                <a:latin typeface="+mn-ea"/>
              </a:rPr>
              <a:t>權重設成</a:t>
            </a:r>
            <a:r>
              <a:rPr lang="en-US" altLang="zh-TW" sz="2800" b="1" dirty="0">
                <a:latin typeface="+mn-ea"/>
              </a:rPr>
              <a:t>0</a:t>
            </a:r>
            <a:r>
              <a:rPr lang="zh-TW" altLang="en-US" sz="2800" b="1" dirty="0">
                <a:latin typeface="+mn-ea"/>
              </a:rPr>
              <a:t>。</a:t>
            </a:r>
            <a:endParaRPr lang="en-US" altLang="zh-TW" sz="28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sz="2800" b="1" dirty="0">
                <a:solidFill>
                  <a:srgbClr val="92D050"/>
                </a:solidFill>
                <a:latin typeface="+mn-ea"/>
              </a:rPr>
              <a:t>預測下一個 </a:t>
            </a:r>
            <a:r>
              <a:rPr lang="en-US" altLang="zh-TW" sz="2800" b="1" dirty="0">
                <a:solidFill>
                  <a:srgbClr val="92D050"/>
                </a:solidFill>
                <a:latin typeface="+mn-ea"/>
              </a:rPr>
              <a:t>Token</a:t>
            </a:r>
            <a:r>
              <a:rPr lang="zh-TW" altLang="en-US" sz="2800" b="1" dirty="0">
                <a:solidFill>
                  <a:srgbClr val="92D050"/>
                </a:solidFill>
                <a:latin typeface="+mn-ea"/>
              </a:rPr>
              <a:t>：</a:t>
            </a:r>
            <a:r>
              <a:rPr lang="zh-TW" altLang="en-US" sz="2800" b="1" dirty="0">
                <a:latin typeface="+mn-ea"/>
              </a:rPr>
              <a:t>接著輸出機率最高的</a:t>
            </a:r>
            <a:r>
              <a:rPr lang="en-US" altLang="zh-TW" sz="2800" b="1" dirty="0">
                <a:latin typeface="+mn-ea"/>
              </a:rPr>
              <a:t>Token</a:t>
            </a:r>
            <a:r>
              <a:rPr lang="zh-TW" altLang="en-US" sz="2800" b="1" dirty="0">
                <a:latin typeface="+mn-ea"/>
              </a:rPr>
              <a:t>當下一個字。</a:t>
            </a:r>
            <a:br>
              <a:rPr lang="en-US" altLang="zh-TW" sz="2800" b="1" dirty="0">
                <a:latin typeface="+mn-ea"/>
              </a:rPr>
            </a:br>
            <a:endParaRPr lang="en-US" altLang="zh-TW" dirty="0"/>
          </a:p>
          <a:p>
            <a:pPr marL="0" indent="0">
              <a:lnSpc>
                <a:spcPct val="150000"/>
              </a:lnSpc>
              <a:buNone/>
            </a:pPr>
            <a:endParaRPr lang="en-US" altLang="zh-TW" dirty="0"/>
          </a:p>
          <a:p>
            <a:pPr marL="0" indent="0">
              <a:lnSpc>
                <a:spcPct val="150000"/>
              </a:lnSpc>
              <a:buNone/>
            </a:pPr>
            <a:endParaRPr lang="en-US" altLang="zh-TW" sz="2800" b="1" spc="300" dirty="0">
              <a:latin typeface="+mn-ea"/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TW" sz="2800" b="1" spc="3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8712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3CFC96-BD94-BBD6-C335-FFC5621CE7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6CBFB7-33CF-FF5C-A9A9-C6DA3824C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22" y="1714500"/>
            <a:ext cx="9905955" cy="3429000"/>
          </a:xfrm>
        </p:spPr>
        <p:txBody>
          <a:bodyPr>
            <a:normAutofit/>
          </a:bodyPr>
          <a:lstStyle/>
          <a:p>
            <a:pPr algn="ctr"/>
            <a:r>
              <a:rPr lang="en-US" altLang="zh-TW" sz="9600" b="1" dirty="0">
                <a:latin typeface="+mn-ea"/>
              </a:rPr>
              <a:t>Blender</a:t>
            </a:r>
            <a:r>
              <a:rPr lang="zh-TW" altLang="en-US" sz="9600" b="1" dirty="0">
                <a:latin typeface="+mn-ea"/>
              </a:rPr>
              <a:t> </a:t>
            </a:r>
            <a:r>
              <a:rPr lang="en-US" altLang="zh-TW" sz="9600" b="1" dirty="0">
                <a:latin typeface="+mn-ea"/>
              </a:rPr>
              <a:t>Bot</a:t>
            </a:r>
            <a:endParaRPr lang="zh-TW" alt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989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2F8FE9-C613-3A20-2B48-7663F14A9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AF186313-9500-868D-8B79-AD51FFFE8F73}"/>
              </a:ext>
            </a:extLst>
          </p:cNvPr>
          <p:cNvSpPr txBox="1"/>
          <p:nvPr/>
        </p:nvSpPr>
        <p:spPr>
          <a:xfrm>
            <a:off x="3211115" y="101084"/>
            <a:ext cx="57697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3600" b="1" dirty="0"/>
              <a:t>生成式對話系統聊天機器人</a:t>
            </a:r>
            <a:endParaRPr lang="zh-TW" altLang="en-US" sz="3600" dirty="0"/>
          </a:p>
        </p:txBody>
      </p:sp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AFB165FC-8947-E72D-0787-2ED2522C1647}"/>
              </a:ext>
            </a:extLst>
          </p:cNvPr>
          <p:cNvSpPr txBox="1">
            <a:spLocks/>
          </p:cNvSpPr>
          <p:nvPr/>
        </p:nvSpPr>
        <p:spPr>
          <a:xfrm>
            <a:off x="817560" y="1123949"/>
            <a:ext cx="10831515" cy="516255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TW" sz="2800" b="1" dirty="0">
                <a:latin typeface="+mn-ea"/>
              </a:rPr>
              <a:t>Blender</a:t>
            </a:r>
            <a:r>
              <a:rPr lang="zh-TW" altLang="en-US" sz="2800" b="1" dirty="0">
                <a:latin typeface="+mn-ea"/>
              </a:rPr>
              <a:t> </a:t>
            </a:r>
            <a:r>
              <a:rPr lang="en-US" altLang="zh-TW" sz="2800" b="1" dirty="0">
                <a:latin typeface="+mn-ea"/>
              </a:rPr>
              <a:t>Bot</a:t>
            </a:r>
            <a:r>
              <a:rPr lang="zh-TW" altLang="en-US" sz="2800" b="1" spc="300" dirty="0">
                <a:latin typeface="+mn-ea"/>
              </a:rPr>
              <a:t>製作</a:t>
            </a:r>
            <a:r>
              <a:rPr lang="en-US" altLang="zh-TW" sz="2800" b="1" spc="300" dirty="0">
                <a:latin typeface="+mn-ea"/>
              </a:rPr>
              <a:t>:</a:t>
            </a:r>
            <a:r>
              <a:rPr lang="zh-TW" altLang="en-US" sz="2800" b="1" dirty="0">
                <a:latin typeface="+mn-ea"/>
              </a:rPr>
              <a:t>資料收集清洗</a:t>
            </a:r>
            <a:r>
              <a:rPr lang="en-US" altLang="zh-TW" sz="2800" b="1" dirty="0">
                <a:latin typeface="+mn-ea"/>
                <a:sym typeface="Wingdings" panose="05000000000000000000" pitchFamily="2" charset="2"/>
              </a:rPr>
              <a:t></a:t>
            </a:r>
            <a:r>
              <a:rPr lang="zh-TW" altLang="en-US" sz="2800" b="1" dirty="0">
                <a:latin typeface="+mn-ea"/>
              </a:rPr>
              <a:t>預訓練</a:t>
            </a:r>
            <a:r>
              <a:rPr lang="en-US" altLang="zh-TW" sz="2800" b="1" dirty="0">
                <a:latin typeface="+mn-ea"/>
                <a:sym typeface="Wingdings" panose="05000000000000000000" pitchFamily="2" charset="2"/>
              </a:rPr>
              <a:t></a:t>
            </a:r>
            <a:r>
              <a:rPr lang="zh-TW" altLang="en-US" sz="2800" b="1" dirty="0">
                <a:latin typeface="+mn-ea"/>
                <a:sym typeface="Wingdings" panose="05000000000000000000" pitchFamily="2" charset="2"/>
              </a:rPr>
              <a:t>微調。</a:t>
            </a:r>
            <a:endParaRPr lang="en-US" altLang="zh-TW" sz="2800" b="1" dirty="0">
              <a:latin typeface="+mn-ea"/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800" b="1" dirty="0">
                <a:latin typeface="+mn-ea"/>
                <a:sym typeface="Wingdings" panose="05000000000000000000" pitchFamily="2" charset="2"/>
              </a:rPr>
              <a:t>使用</a:t>
            </a:r>
            <a:r>
              <a:rPr lang="en-US" altLang="zh-TW" sz="2800" b="1" dirty="0">
                <a:solidFill>
                  <a:srgbClr val="FFFF00"/>
                </a:solidFill>
                <a:latin typeface="+mn-ea"/>
              </a:rPr>
              <a:t>Encoder-Decoder Transformer 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模型</a:t>
            </a:r>
            <a:r>
              <a:rPr lang="zh-TW" altLang="en-US" sz="2800" b="1" dirty="0">
                <a:latin typeface="+mn-ea"/>
              </a:rPr>
              <a:t>製作。</a:t>
            </a:r>
            <a:endParaRPr lang="en-US" altLang="zh-TW" sz="2800" b="1" dirty="0">
              <a:latin typeface="+mn-ea"/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TW" sz="2800" b="1" spc="300" dirty="0">
              <a:latin typeface="+mn-ea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zh-TW" altLang="en-US" sz="2800" b="1" spc="300" dirty="0">
                <a:solidFill>
                  <a:srgbClr val="92D050"/>
                </a:solidFill>
                <a:latin typeface="+mn-ea"/>
                <a:sym typeface="Wingdings" panose="05000000000000000000" pitchFamily="2" charset="2"/>
              </a:rPr>
              <a:t>預訓練</a:t>
            </a:r>
            <a:r>
              <a:rPr lang="en-US" altLang="zh-TW" sz="2800" b="1" spc="300" dirty="0">
                <a:solidFill>
                  <a:srgbClr val="92D050"/>
                </a:solidFill>
                <a:latin typeface="+mn-ea"/>
                <a:sym typeface="Wingdings" panose="05000000000000000000" pitchFamily="2" charset="2"/>
              </a:rPr>
              <a:t>:</a:t>
            </a:r>
            <a:r>
              <a:rPr lang="en-US" altLang="zh-TW" sz="2800" b="1" dirty="0">
                <a:solidFill>
                  <a:srgbClr val="92D050"/>
                </a:solidFill>
                <a:latin typeface="+mn-ea"/>
              </a:rPr>
              <a:t> </a:t>
            </a:r>
            <a:r>
              <a:rPr lang="en-US" altLang="zh-TW" sz="2800" b="1" dirty="0">
                <a:solidFill>
                  <a:srgbClr val="FFFF00"/>
                </a:solidFill>
                <a:latin typeface="+mn-ea"/>
              </a:rPr>
              <a:t>Encoder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 </a:t>
            </a:r>
            <a:r>
              <a:rPr lang="en-US" altLang="zh-TW" sz="2800" b="1" dirty="0">
                <a:solidFill>
                  <a:srgbClr val="FFFF00"/>
                </a:solidFill>
                <a:latin typeface="+mn-ea"/>
              </a:rPr>
              <a:t>+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 </a:t>
            </a:r>
            <a:r>
              <a:rPr lang="en-US" altLang="zh-TW" sz="2800" b="1" dirty="0">
                <a:solidFill>
                  <a:srgbClr val="FFFF00"/>
                </a:solidFill>
                <a:latin typeface="+mn-ea"/>
              </a:rPr>
              <a:t>Decoder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800" b="1" dirty="0">
                <a:solidFill>
                  <a:schemeClr val="accent2"/>
                </a:solidFill>
                <a:latin typeface="+mn-ea"/>
              </a:rPr>
              <a:t>Encoder:</a:t>
            </a:r>
            <a:r>
              <a:rPr lang="zh-TW" altLang="en-US" sz="2800" b="1" dirty="0">
                <a:latin typeface="+mn-ea"/>
              </a:rPr>
              <a:t>使用者輸入句子</a:t>
            </a:r>
            <a:r>
              <a:rPr lang="en-US" altLang="zh-TW" sz="2800" b="1" dirty="0">
                <a:latin typeface="+mn-ea"/>
                <a:sym typeface="Wingdings" panose="05000000000000000000" pitchFamily="2" charset="2"/>
              </a:rPr>
              <a:t></a:t>
            </a:r>
            <a:r>
              <a:rPr lang="zh-TW" altLang="en-US" sz="2800" b="1" dirty="0">
                <a:latin typeface="+mn-ea"/>
                <a:sym typeface="Wingdings" panose="05000000000000000000" pitchFamily="2" charset="2"/>
              </a:rPr>
              <a:t>拆</a:t>
            </a:r>
            <a:r>
              <a:rPr lang="en-US" altLang="zh-TW" sz="2800" b="1" dirty="0">
                <a:latin typeface="+mn-ea"/>
                <a:sym typeface="Wingdings" panose="05000000000000000000" pitchFamily="2" charset="2"/>
              </a:rPr>
              <a:t>Token</a:t>
            </a:r>
            <a:r>
              <a:rPr lang="zh-TW" altLang="en-US" sz="2800" b="1" dirty="0">
                <a:latin typeface="+mn-ea"/>
                <a:sym typeface="Wingdings" panose="05000000000000000000" pitchFamily="2" charset="2"/>
              </a:rPr>
              <a:t>多層</a:t>
            </a:r>
            <a:r>
              <a:rPr lang="en-US" altLang="zh-TW" sz="2800" b="1" dirty="0">
                <a:solidFill>
                  <a:srgbClr val="FFFF00"/>
                </a:solidFill>
                <a:latin typeface="+mn-ea"/>
                <a:sym typeface="Wingdings" panose="05000000000000000000" pitchFamily="2" charset="2"/>
              </a:rPr>
              <a:t>Transformer</a:t>
            </a:r>
            <a:r>
              <a:rPr lang="zh-TW" altLang="en-US" sz="2800" b="1" dirty="0">
                <a:latin typeface="+mn-ea"/>
                <a:sym typeface="Wingdings" panose="05000000000000000000" pitchFamily="2" charset="2"/>
              </a:rPr>
              <a:t>。</a:t>
            </a:r>
            <a:endParaRPr lang="en-US" altLang="zh-TW" sz="28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TW" sz="2800" b="1" spc="3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9991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AD5AB3-701C-AACC-2CD8-F22D74F0B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9B2DE3F3-84C5-93C9-5B90-11B7B3A021A8}"/>
              </a:ext>
            </a:extLst>
          </p:cNvPr>
          <p:cNvSpPr txBox="1"/>
          <p:nvPr/>
        </p:nvSpPr>
        <p:spPr>
          <a:xfrm>
            <a:off x="3211115" y="101084"/>
            <a:ext cx="57697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3600" b="1" dirty="0"/>
              <a:t>生成式對話系統聊天機器人</a:t>
            </a:r>
            <a:endParaRPr lang="zh-TW" altLang="en-US" sz="3600" dirty="0"/>
          </a:p>
        </p:txBody>
      </p:sp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23456BC4-EC41-B4D2-5744-3692A5C7AD10}"/>
              </a:ext>
            </a:extLst>
          </p:cNvPr>
          <p:cNvSpPr txBox="1">
            <a:spLocks/>
          </p:cNvSpPr>
          <p:nvPr/>
        </p:nvSpPr>
        <p:spPr>
          <a:xfrm>
            <a:off x="817560" y="847726"/>
            <a:ext cx="10841040" cy="590919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TW" sz="3300" b="1" dirty="0">
                <a:solidFill>
                  <a:schemeClr val="accent2"/>
                </a:solidFill>
                <a:latin typeface="+mn-ea"/>
              </a:rPr>
              <a:t>Transformer</a:t>
            </a:r>
            <a:r>
              <a:rPr lang="zh-TW" altLang="en-US" sz="3300" b="1" dirty="0">
                <a:solidFill>
                  <a:schemeClr val="accent2"/>
                </a:solidFill>
                <a:latin typeface="+mn-ea"/>
              </a:rPr>
              <a:t>主要組成部分</a:t>
            </a:r>
            <a:r>
              <a:rPr lang="en-US" altLang="zh-TW" sz="3300" b="1" dirty="0">
                <a:solidFill>
                  <a:schemeClr val="accent2"/>
                </a:solidFill>
                <a:latin typeface="+mn-ea"/>
              </a:rPr>
              <a:t>: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3300" b="1" dirty="0">
                <a:latin typeface="+mn-ea"/>
              </a:rPr>
              <a:t>位置編碼（</a:t>
            </a:r>
            <a:r>
              <a:rPr lang="en-US" altLang="zh-TW" sz="3300" b="1" dirty="0">
                <a:latin typeface="+mn-ea"/>
              </a:rPr>
              <a:t>Positional Encoding</a:t>
            </a:r>
            <a:r>
              <a:rPr lang="zh-TW" altLang="en-US" sz="3300" b="1" dirty="0">
                <a:latin typeface="+mn-ea"/>
              </a:rPr>
              <a:t>）</a:t>
            </a:r>
            <a:r>
              <a:rPr lang="en-US" altLang="zh-TW" sz="3300" b="1" dirty="0">
                <a:latin typeface="+mn-ea"/>
              </a:rPr>
              <a:t>:</a:t>
            </a:r>
            <a:r>
              <a:rPr lang="zh-TW" altLang="en-US" sz="3300" b="1" dirty="0">
                <a:latin typeface="+mn-ea"/>
              </a:rPr>
              <a:t>把每個</a:t>
            </a:r>
            <a:r>
              <a:rPr lang="en-US" altLang="zh-TW" sz="3300" b="1" dirty="0">
                <a:solidFill>
                  <a:srgbClr val="FFFF00"/>
                </a:solidFill>
                <a:latin typeface="+mn-ea"/>
              </a:rPr>
              <a:t>Token</a:t>
            </a:r>
            <a:r>
              <a:rPr lang="zh-TW" altLang="en-US" sz="3300" b="1" dirty="0">
                <a:solidFill>
                  <a:srgbClr val="FFFF00"/>
                </a:solidFill>
                <a:latin typeface="+mn-ea"/>
              </a:rPr>
              <a:t>向量</a:t>
            </a:r>
            <a:r>
              <a:rPr lang="zh-TW" altLang="en-US" sz="3300" b="1" dirty="0">
                <a:latin typeface="+mn-ea"/>
              </a:rPr>
              <a:t>加上一組</a:t>
            </a:r>
            <a:r>
              <a:rPr lang="zh-TW" altLang="en-US" sz="3300" b="1" dirty="0">
                <a:solidFill>
                  <a:srgbClr val="FFFF00"/>
                </a:solidFill>
                <a:latin typeface="+mn-ea"/>
              </a:rPr>
              <a:t>向量</a:t>
            </a:r>
            <a:r>
              <a:rPr lang="en-US" altLang="zh-TW" sz="3300" b="1" dirty="0">
                <a:solidFill>
                  <a:srgbClr val="FFFF00"/>
                </a:solidFill>
                <a:latin typeface="+mn-ea"/>
              </a:rPr>
              <a:t>(</a:t>
            </a:r>
            <a:r>
              <a:rPr lang="zh-TW" altLang="en-US" sz="3300" b="1" dirty="0">
                <a:solidFill>
                  <a:srgbClr val="FFFF00"/>
                </a:solidFill>
                <a:latin typeface="+mn-ea"/>
              </a:rPr>
              <a:t>編號</a:t>
            </a:r>
            <a:r>
              <a:rPr lang="en-US" altLang="zh-TW" sz="3300" b="1" dirty="0">
                <a:solidFill>
                  <a:srgbClr val="FFFF00"/>
                </a:solidFill>
                <a:latin typeface="+mn-ea"/>
              </a:rPr>
              <a:t>)</a:t>
            </a:r>
            <a:r>
              <a:rPr lang="zh-TW" altLang="en-US" sz="3300" b="1" dirty="0">
                <a:latin typeface="+mn-ea"/>
              </a:rPr>
              <a:t>。</a:t>
            </a:r>
            <a:endParaRPr lang="en-US" altLang="zh-TW" sz="3300" b="1" dirty="0">
              <a:latin typeface="+mn-ea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altLang="zh-TW" sz="3300" b="1" dirty="0">
              <a:latin typeface="+mn-ea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3300" b="1" dirty="0">
                <a:latin typeface="+mn-ea"/>
              </a:rPr>
              <a:t>Self-Attention(</a:t>
            </a:r>
            <a:r>
              <a:rPr lang="zh-TW" altLang="en-US" sz="3300" b="1" dirty="0">
                <a:latin typeface="+mn-ea"/>
              </a:rPr>
              <a:t>自注意力</a:t>
            </a:r>
            <a:r>
              <a:rPr lang="en-US" altLang="zh-TW" sz="3300" b="1" dirty="0">
                <a:latin typeface="+mn-ea"/>
              </a:rPr>
              <a:t>)</a:t>
            </a:r>
            <a:r>
              <a:rPr lang="zh-TW" altLang="en-US" sz="3300" b="1" dirty="0">
                <a:latin typeface="+mn-ea"/>
              </a:rPr>
              <a:t>層</a:t>
            </a:r>
            <a:r>
              <a:rPr lang="en-US" altLang="zh-TW" sz="3300" b="1" dirty="0">
                <a:latin typeface="+mn-ea"/>
              </a:rPr>
              <a:t>:</a:t>
            </a:r>
            <a:r>
              <a:rPr lang="zh-TW" altLang="en-US" sz="3300" b="1" dirty="0">
                <a:solidFill>
                  <a:srgbClr val="FFFF00"/>
                </a:solidFill>
                <a:latin typeface="+mn-ea"/>
              </a:rPr>
              <a:t>點積</a:t>
            </a:r>
            <a:r>
              <a:rPr lang="zh-TW" altLang="en-US" sz="3300" b="1" dirty="0">
                <a:latin typeface="+mn-ea"/>
              </a:rPr>
              <a:t>計算每個</a:t>
            </a:r>
            <a:r>
              <a:rPr lang="en-US" altLang="zh-TW" sz="3300" b="1" dirty="0">
                <a:solidFill>
                  <a:srgbClr val="FFFF00"/>
                </a:solidFill>
                <a:latin typeface="+mn-ea"/>
              </a:rPr>
              <a:t>Token</a:t>
            </a:r>
            <a:r>
              <a:rPr lang="zh-TW" altLang="en-US" sz="3300" b="1" dirty="0">
                <a:latin typeface="+mn-ea"/>
              </a:rPr>
              <a:t>中的</a:t>
            </a:r>
            <a:r>
              <a:rPr lang="zh-TW" altLang="en-US" sz="3300" b="1" dirty="0">
                <a:solidFill>
                  <a:srgbClr val="FFFF00"/>
                </a:solidFill>
                <a:latin typeface="+mn-ea"/>
              </a:rPr>
              <a:t>關聯性</a:t>
            </a:r>
            <a:r>
              <a:rPr lang="zh-TW" altLang="en-US" sz="3300" b="1" dirty="0">
                <a:latin typeface="+mn-ea"/>
              </a:rPr>
              <a:t>和</a:t>
            </a:r>
            <a:r>
              <a:rPr lang="zh-TW" altLang="en-US" sz="3300" b="1" dirty="0">
                <a:solidFill>
                  <a:srgbClr val="FFFF00"/>
                </a:solidFill>
                <a:latin typeface="+mn-ea"/>
              </a:rPr>
              <a:t>重要性，</a:t>
            </a:r>
            <a:r>
              <a:rPr lang="zh-TW" altLang="en-US" sz="3300" b="1" dirty="0">
                <a:latin typeface="+mn-ea"/>
              </a:rPr>
              <a:t>產生</a:t>
            </a:r>
            <a:r>
              <a:rPr lang="zh-TW" altLang="en-US" sz="3300" b="1" dirty="0">
                <a:solidFill>
                  <a:srgbClr val="FFFF00"/>
                </a:solidFill>
                <a:latin typeface="+mn-ea"/>
              </a:rPr>
              <a:t>強化過的</a:t>
            </a:r>
            <a:r>
              <a:rPr lang="en-US" altLang="zh-TW" sz="3300" b="1" dirty="0">
                <a:solidFill>
                  <a:srgbClr val="FFFF00"/>
                </a:solidFill>
                <a:latin typeface="+mn-ea"/>
              </a:rPr>
              <a:t>Token</a:t>
            </a:r>
            <a:r>
              <a:rPr lang="zh-TW" altLang="en-US" sz="3300" b="1" dirty="0">
                <a:solidFill>
                  <a:srgbClr val="FFFF00"/>
                </a:solidFill>
                <a:latin typeface="+mn-ea"/>
              </a:rPr>
              <a:t>向量。</a:t>
            </a:r>
            <a:endParaRPr lang="en-US" altLang="zh-TW" sz="3300" b="1" dirty="0">
              <a:solidFill>
                <a:srgbClr val="FFFF00"/>
              </a:solidFill>
              <a:latin typeface="+mn-ea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altLang="zh-TW" sz="3300" b="1" dirty="0">
              <a:latin typeface="+mn-ea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3300" b="1" dirty="0">
                <a:latin typeface="+mn-ea"/>
              </a:rPr>
              <a:t>前饋神經網路（</a:t>
            </a:r>
            <a:r>
              <a:rPr lang="en-US" altLang="zh-TW" sz="3300" b="1" dirty="0">
                <a:latin typeface="+mn-ea"/>
              </a:rPr>
              <a:t>Feed-Forward Neural Network</a:t>
            </a:r>
            <a:r>
              <a:rPr lang="zh-TW" altLang="en-US" sz="3300" b="1" dirty="0">
                <a:latin typeface="+mn-ea"/>
              </a:rPr>
              <a:t>）</a:t>
            </a:r>
            <a:r>
              <a:rPr lang="en-US" altLang="zh-TW" sz="3300" b="1" dirty="0">
                <a:latin typeface="+mn-ea"/>
              </a:rPr>
              <a:t>:</a:t>
            </a:r>
            <a:r>
              <a:rPr lang="zh-TW" altLang="en-US" sz="3300" b="1" dirty="0">
                <a:latin typeface="+mn-ea"/>
              </a:rPr>
              <a:t>把已經計算完的</a:t>
            </a:r>
            <a:r>
              <a:rPr lang="en-US" altLang="zh-TW" sz="3300" b="1" dirty="0">
                <a:solidFill>
                  <a:srgbClr val="FFFF00"/>
                </a:solidFill>
                <a:latin typeface="+mn-ea"/>
              </a:rPr>
              <a:t>Token</a:t>
            </a:r>
            <a:r>
              <a:rPr lang="zh-TW" altLang="en-US" sz="3300" b="1" dirty="0">
                <a:solidFill>
                  <a:srgbClr val="FFFF00"/>
                </a:solidFill>
                <a:latin typeface="+mn-ea"/>
              </a:rPr>
              <a:t>向量</a:t>
            </a:r>
            <a:r>
              <a:rPr lang="zh-TW" altLang="en-US" sz="3300" b="1" dirty="0">
                <a:latin typeface="+mn-ea"/>
              </a:rPr>
              <a:t>做</a:t>
            </a:r>
            <a:r>
              <a:rPr lang="zh-TW" altLang="en-US" sz="3300" b="1" dirty="0">
                <a:solidFill>
                  <a:srgbClr val="FFFF00"/>
                </a:solidFill>
                <a:latin typeface="+mn-ea"/>
              </a:rPr>
              <a:t>線性轉換</a:t>
            </a:r>
            <a:r>
              <a:rPr lang="en-US" altLang="zh-TW" sz="3300" b="1" dirty="0">
                <a:solidFill>
                  <a:srgbClr val="FFFF00"/>
                </a:solidFill>
                <a:latin typeface="+mn-ea"/>
              </a:rPr>
              <a:t>(</a:t>
            </a:r>
            <a:r>
              <a:rPr lang="zh-TW" altLang="en-US" sz="3300" b="1" dirty="0">
                <a:solidFill>
                  <a:srgbClr val="FFFF00"/>
                </a:solidFill>
                <a:latin typeface="+mn-ea"/>
              </a:rPr>
              <a:t>加強它的表達能力</a:t>
            </a:r>
            <a:r>
              <a:rPr lang="en-US" altLang="zh-TW" sz="3300" b="1" dirty="0">
                <a:solidFill>
                  <a:srgbClr val="FFFF00"/>
                </a:solidFill>
                <a:latin typeface="+mn-ea"/>
              </a:rPr>
              <a:t>)</a:t>
            </a:r>
            <a:r>
              <a:rPr lang="zh-TW" altLang="en-US" sz="3300" b="1" dirty="0">
                <a:latin typeface="+mn-ea"/>
              </a:rPr>
              <a:t>，最後可以繼續</a:t>
            </a:r>
            <a:r>
              <a:rPr lang="zh-TW" altLang="en-US" sz="3300" b="1" dirty="0">
                <a:solidFill>
                  <a:srgbClr val="FFFF00"/>
                </a:solidFill>
                <a:latin typeface="+mn-ea"/>
              </a:rPr>
              <a:t>給下一層的</a:t>
            </a:r>
            <a:r>
              <a:rPr lang="en-US" altLang="zh-TW" sz="3300" b="1" dirty="0">
                <a:solidFill>
                  <a:srgbClr val="FFFF00"/>
                </a:solidFill>
                <a:latin typeface="+mn-ea"/>
              </a:rPr>
              <a:t>Transformer</a:t>
            </a:r>
            <a:r>
              <a:rPr lang="zh-TW" altLang="en-US" sz="3300" b="1" dirty="0">
                <a:solidFill>
                  <a:srgbClr val="FFFF00"/>
                </a:solidFill>
                <a:latin typeface="+mn-ea"/>
              </a:rPr>
              <a:t>繼續做運算。</a:t>
            </a:r>
            <a:endParaRPr lang="en-US" altLang="zh-TW" sz="3300" b="1" dirty="0">
              <a:solidFill>
                <a:srgbClr val="FFFF00"/>
              </a:solidFill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TW" sz="2800" b="1" spc="300" dirty="0">
              <a:latin typeface="+mn-ea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2373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5D9979-306B-754E-5DC1-2892DE56AC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5162A6-31D4-0FC8-B2DA-807D8B4CE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技術特色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267A8F8-D205-DBE8-9973-D24904BB6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2800" b="1" dirty="0"/>
              <a:t>多輪互動能力、自然語言處理</a:t>
            </a:r>
            <a:r>
              <a:rPr lang="en-US" altLang="zh-TW" sz="2800" b="1" dirty="0"/>
              <a:t>(</a:t>
            </a:r>
            <a:r>
              <a:rPr lang="zh-TW" altLang="en-US" sz="2800" b="1" dirty="0"/>
              <a:t>能夠理解語意</a:t>
            </a:r>
            <a:r>
              <a:rPr lang="en-US" altLang="zh-TW" sz="2800" b="1" dirty="0"/>
              <a:t>)</a:t>
            </a:r>
            <a:r>
              <a:rPr lang="zh-TW" altLang="en-US" sz="2800" b="1" dirty="0"/>
              <a:t>、情境記憶</a:t>
            </a:r>
          </a:p>
        </p:txBody>
      </p:sp>
    </p:spTree>
    <p:extLst>
      <p:ext uri="{BB962C8B-B14F-4D97-AF65-F5344CB8AC3E}">
        <p14:creationId xmlns:p14="http://schemas.microsoft.com/office/powerpoint/2010/main" val="3193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89F49A-FDD5-91D1-2698-68F75FA6E5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2E36C27F-5DF9-3987-FDE5-3FB31CF4163B}"/>
              </a:ext>
            </a:extLst>
          </p:cNvPr>
          <p:cNvSpPr txBox="1"/>
          <p:nvPr/>
        </p:nvSpPr>
        <p:spPr>
          <a:xfrm>
            <a:off x="3211115" y="101084"/>
            <a:ext cx="57697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3600" b="1" dirty="0"/>
              <a:t>生成式對話系統聊天機器人</a:t>
            </a:r>
            <a:endParaRPr lang="zh-TW" altLang="en-US" sz="3600" dirty="0"/>
          </a:p>
        </p:txBody>
      </p:sp>
      <p:sp>
        <p:nvSpPr>
          <p:cNvPr id="2" name="文字版面配置區 2">
            <a:extLst>
              <a:ext uri="{FF2B5EF4-FFF2-40B4-BE49-F238E27FC236}">
                <a16:creationId xmlns:a16="http://schemas.microsoft.com/office/drawing/2014/main" id="{6FBFFA7F-16F6-7002-AD3C-28A23CEE5509}"/>
              </a:ext>
            </a:extLst>
          </p:cNvPr>
          <p:cNvSpPr txBox="1">
            <a:spLocks/>
          </p:cNvSpPr>
          <p:nvPr/>
        </p:nvSpPr>
        <p:spPr>
          <a:xfrm>
            <a:off x="680243" y="852786"/>
            <a:ext cx="10578308" cy="547181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TW" sz="2800" b="1" dirty="0">
                <a:solidFill>
                  <a:schemeClr val="accent2"/>
                </a:solidFill>
                <a:latin typeface="+mn-ea"/>
              </a:rPr>
              <a:t>Decoder:</a:t>
            </a:r>
            <a:r>
              <a:rPr lang="zh-TW" altLang="en-US" sz="2800" b="1" dirty="0">
                <a:solidFill>
                  <a:schemeClr val="accent2"/>
                </a:solidFill>
                <a:latin typeface="+mn-ea"/>
              </a:rPr>
              <a:t> </a:t>
            </a:r>
            <a:r>
              <a:rPr lang="zh-TW" altLang="en-US" sz="2800" b="1" dirty="0">
                <a:latin typeface="+mn-ea"/>
              </a:rPr>
              <a:t>模型的</a:t>
            </a:r>
            <a:r>
              <a:rPr lang="en-US" altLang="zh-TW" sz="2800" b="1" dirty="0">
                <a:latin typeface="+mn-ea"/>
              </a:rPr>
              <a:t>Token</a:t>
            </a:r>
            <a:r>
              <a:rPr lang="zh-TW" altLang="en-US" sz="2800" b="1" dirty="0">
                <a:latin typeface="+mn-ea"/>
              </a:rPr>
              <a:t>向量</a:t>
            </a:r>
            <a:r>
              <a:rPr lang="en-US" altLang="zh-TW" sz="2800" b="1" dirty="0">
                <a:latin typeface="+mn-ea"/>
                <a:sym typeface="Wingdings" panose="05000000000000000000" pitchFamily="2" charset="2"/>
              </a:rPr>
              <a:t></a:t>
            </a:r>
            <a:r>
              <a:rPr lang="zh-TW" altLang="en-US" sz="2800" b="1" dirty="0">
                <a:latin typeface="+mn-ea"/>
                <a:sym typeface="Wingdings" panose="05000000000000000000" pitchFamily="2" charset="2"/>
              </a:rPr>
              <a:t>位置編碼</a:t>
            </a:r>
            <a:r>
              <a:rPr lang="en-US" altLang="zh-TW" sz="2800" b="1" dirty="0">
                <a:latin typeface="+mn-ea"/>
                <a:sym typeface="Wingdings" panose="05000000000000000000" pitchFamily="2" charset="2"/>
              </a:rPr>
              <a:t></a:t>
            </a:r>
            <a:r>
              <a:rPr lang="zh-TW" altLang="en-US" sz="2800" b="1" dirty="0">
                <a:latin typeface="+mn-ea"/>
              </a:rPr>
              <a:t>計算自注意力（</a:t>
            </a:r>
            <a:r>
              <a:rPr lang="en-US" altLang="zh-TW" sz="2800" b="1" dirty="0">
                <a:latin typeface="+mn-ea"/>
              </a:rPr>
              <a:t>Self-Attention</a:t>
            </a:r>
            <a:r>
              <a:rPr lang="zh-TW" altLang="en-US" sz="2800" b="1" dirty="0">
                <a:latin typeface="+mn-ea"/>
              </a:rPr>
              <a:t>）</a:t>
            </a:r>
            <a:r>
              <a:rPr lang="en-US" altLang="zh-TW" sz="2800" b="1" dirty="0">
                <a:latin typeface="+mn-ea"/>
                <a:sym typeface="Wingdings" panose="05000000000000000000" pitchFamily="2" charset="2"/>
              </a:rPr>
              <a:t></a:t>
            </a:r>
            <a:r>
              <a:rPr lang="zh-TW" altLang="en-US" sz="2800" b="1" dirty="0">
                <a:latin typeface="+mn-ea"/>
              </a:rPr>
              <a:t>遮蔽未來 </a:t>
            </a:r>
            <a:r>
              <a:rPr lang="en-US" altLang="zh-TW" sz="2800" b="1" dirty="0">
                <a:latin typeface="+mn-ea"/>
              </a:rPr>
              <a:t>Token</a:t>
            </a:r>
            <a:r>
              <a:rPr lang="zh-TW" altLang="en-US" sz="2800" b="1" dirty="0">
                <a:latin typeface="+mn-ea"/>
              </a:rPr>
              <a:t>（</a:t>
            </a:r>
            <a:r>
              <a:rPr lang="en-US" altLang="zh-TW" sz="2800" b="1" dirty="0">
                <a:latin typeface="+mn-ea"/>
              </a:rPr>
              <a:t>Masking</a:t>
            </a:r>
            <a:r>
              <a:rPr lang="zh-TW" altLang="en-US" sz="2800" b="1" dirty="0">
                <a:latin typeface="+mn-ea"/>
              </a:rPr>
              <a:t>）</a:t>
            </a:r>
            <a:r>
              <a:rPr lang="en-US" altLang="zh-TW" sz="2800" b="1" dirty="0">
                <a:latin typeface="+mn-ea"/>
                <a:sym typeface="Wingdings" panose="05000000000000000000" pitchFamily="2" charset="2"/>
              </a:rPr>
              <a:t>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交叉注意力</a:t>
            </a:r>
            <a:r>
              <a:rPr lang="en-US" altLang="zh-TW" sz="2800" b="1" dirty="0">
                <a:solidFill>
                  <a:srgbClr val="FFFF00"/>
                </a:solidFill>
                <a:latin typeface="+mn-ea"/>
              </a:rPr>
              <a:t>(Encoder-Decoder Attention)</a:t>
            </a:r>
            <a:r>
              <a:rPr lang="en-US" altLang="zh-TW" sz="2800" b="1" dirty="0">
                <a:latin typeface="+mn-ea"/>
                <a:sym typeface="Wingdings" panose="05000000000000000000" pitchFamily="2" charset="2"/>
              </a:rPr>
              <a:t></a:t>
            </a:r>
            <a:r>
              <a:rPr lang="zh-TW" altLang="en-US" sz="2800" b="1" dirty="0">
                <a:latin typeface="+mn-ea"/>
              </a:rPr>
              <a:t>前饋神經網路</a:t>
            </a:r>
            <a:r>
              <a:rPr lang="en-US" altLang="zh-TW" sz="2800" b="1" dirty="0">
                <a:latin typeface="+mn-ea"/>
                <a:sym typeface="Wingdings" panose="05000000000000000000" pitchFamily="2" charset="2"/>
              </a:rPr>
              <a:t></a:t>
            </a:r>
            <a:r>
              <a:rPr lang="zh-TW" altLang="en-US" sz="2800" b="1" dirty="0">
                <a:latin typeface="+mn-ea"/>
              </a:rPr>
              <a:t>輸出下一個 </a:t>
            </a:r>
            <a:r>
              <a:rPr lang="en-US" altLang="zh-TW" sz="2800" b="1" dirty="0">
                <a:latin typeface="+mn-ea"/>
              </a:rPr>
              <a:t>Token </a:t>
            </a:r>
            <a:r>
              <a:rPr lang="zh-TW" altLang="en-US" sz="2800" b="1" dirty="0">
                <a:latin typeface="+mn-ea"/>
              </a:rPr>
              <a:t>預測。</a:t>
            </a:r>
            <a:endParaRPr lang="en-US" altLang="zh-TW" sz="2800" b="1" spc="300" dirty="0">
              <a:latin typeface="+mn-ea"/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TW" sz="2800" b="1" spc="300" dirty="0">
              <a:latin typeface="+mn-ea"/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交叉注意力</a:t>
            </a:r>
            <a:r>
              <a:rPr lang="en-US" altLang="zh-TW" sz="2800" b="1" dirty="0">
                <a:solidFill>
                  <a:srgbClr val="FFFF00"/>
                </a:solidFill>
                <a:latin typeface="+mn-ea"/>
              </a:rPr>
              <a:t>(Encoder-Decoder Attention)</a:t>
            </a:r>
            <a:r>
              <a:rPr lang="zh-TW" altLang="en-US" sz="2800" b="1" dirty="0">
                <a:latin typeface="+mn-ea"/>
              </a:rPr>
              <a:t>為</a:t>
            </a:r>
            <a:r>
              <a:rPr lang="en-US" altLang="zh-TW" sz="2800" b="1" dirty="0">
                <a:solidFill>
                  <a:srgbClr val="FFFF00"/>
                </a:solidFill>
                <a:latin typeface="+mn-ea"/>
              </a:rPr>
              <a:t>Decoder-only </a:t>
            </a:r>
            <a:r>
              <a:rPr lang="en-US" altLang="zh-TW" sz="2800" b="1" dirty="0">
                <a:latin typeface="+mn-ea"/>
              </a:rPr>
              <a:t>Transformer</a:t>
            </a:r>
            <a:r>
              <a:rPr lang="zh-TW" altLang="en-US" sz="2800" b="1" dirty="0">
                <a:latin typeface="+mn-ea"/>
              </a:rPr>
              <a:t>和</a:t>
            </a:r>
            <a:r>
              <a:rPr lang="en-US" altLang="zh-TW" sz="2800" b="1" dirty="0">
                <a:solidFill>
                  <a:srgbClr val="FFFF00"/>
                </a:solidFill>
                <a:latin typeface="+mn-ea"/>
              </a:rPr>
              <a:t>Encoder-Decoder </a:t>
            </a:r>
            <a:r>
              <a:rPr lang="en-US" altLang="zh-TW" sz="2800" b="1" dirty="0">
                <a:latin typeface="+mn-ea"/>
              </a:rPr>
              <a:t>Transformer </a:t>
            </a:r>
            <a:r>
              <a:rPr lang="zh-TW" altLang="en-US" sz="2800" b="1" dirty="0">
                <a:latin typeface="+mn-ea"/>
              </a:rPr>
              <a:t>的主要差異。</a:t>
            </a:r>
            <a:endParaRPr lang="en-US" altLang="zh-TW" sz="2800" b="1" spc="300" dirty="0">
              <a:latin typeface="+mn-ea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4715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471E59-FFAC-18D4-0F9A-0B0C1DE09C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247EA60D-D65F-C4A0-F01E-E9D86712CF0D}"/>
              </a:ext>
            </a:extLst>
          </p:cNvPr>
          <p:cNvSpPr txBox="1"/>
          <p:nvPr/>
        </p:nvSpPr>
        <p:spPr>
          <a:xfrm>
            <a:off x="3211115" y="101084"/>
            <a:ext cx="57697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3600" b="1" dirty="0"/>
              <a:t>生成式對話系統聊天機器人</a:t>
            </a:r>
            <a:endParaRPr lang="zh-TW" altLang="en-US" sz="3600" dirty="0"/>
          </a:p>
        </p:txBody>
      </p:sp>
      <p:sp>
        <p:nvSpPr>
          <p:cNvPr id="2" name="文字版面配置區 2">
            <a:extLst>
              <a:ext uri="{FF2B5EF4-FFF2-40B4-BE49-F238E27FC236}">
                <a16:creationId xmlns:a16="http://schemas.microsoft.com/office/drawing/2014/main" id="{3DD7C248-F7CF-3508-28E1-192A09035DFC}"/>
              </a:ext>
            </a:extLst>
          </p:cNvPr>
          <p:cNvSpPr txBox="1">
            <a:spLocks/>
          </p:cNvSpPr>
          <p:nvPr/>
        </p:nvSpPr>
        <p:spPr>
          <a:xfrm>
            <a:off x="680243" y="852786"/>
            <a:ext cx="10606882" cy="590413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2800" b="1" dirty="0">
                <a:solidFill>
                  <a:srgbClr val="92D050"/>
                </a:solidFill>
                <a:latin typeface="+mn-ea"/>
              </a:rPr>
              <a:t>交叉注意力</a:t>
            </a:r>
            <a:r>
              <a:rPr lang="en-US" altLang="zh-TW" sz="2800" b="1" dirty="0">
                <a:solidFill>
                  <a:srgbClr val="92D050"/>
                </a:solidFill>
                <a:latin typeface="+mn-ea"/>
              </a:rPr>
              <a:t>(Encoder-Decoder Attention):</a:t>
            </a:r>
            <a:r>
              <a:rPr lang="zh-TW" altLang="en-US" sz="2800" b="1" dirty="0">
                <a:latin typeface="+mn-ea"/>
              </a:rPr>
              <a:t>把計算好的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模型</a:t>
            </a:r>
            <a:r>
              <a:rPr lang="en-US" altLang="zh-TW" sz="2800" b="1" dirty="0">
                <a:solidFill>
                  <a:srgbClr val="FFFF00"/>
                </a:solidFill>
                <a:latin typeface="+mn-ea"/>
              </a:rPr>
              <a:t>Token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向量</a:t>
            </a:r>
            <a:r>
              <a:rPr lang="en-US" altLang="zh-TW" sz="2800" b="1" dirty="0">
                <a:solidFill>
                  <a:srgbClr val="FFFF00"/>
                </a:solidFill>
                <a:latin typeface="+mn-ea"/>
              </a:rPr>
              <a:t>(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機器人回應</a:t>
            </a:r>
            <a:r>
              <a:rPr lang="en-US" altLang="zh-TW" sz="2800" b="1" dirty="0">
                <a:solidFill>
                  <a:srgbClr val="FFFF00"/>
                </a:solidFill>
                <a:latin typeface="+mn-ea"/>
              </a:rPr>
              <a:t>)</a:t>
            </a:r>
            <a:r>
              <a:rPr lang="zh-TW" altLang="en-US" sz="2800" b="1" dirty="0">
                <a:latin typeface="+mn-ea"/>
              </a:rPr>
              <a:t>去跟</a:t>
            </a:r>
            <a:r>
              <a:rPr lang="en-US" altLang="zh-TW" sz="2800" b="1" dirty="0">
                <a:solidFill>
                  <a:srgbClr val="FFFF00"/>
                </a:solidFill>
                <a:latin typeface="+mn-ea"/>
              </a:rPr>
              <a:t>Encoder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的</a:t>
            </a:r>
            <a:r>
              <a:rPr lang="en-US" altLang="zh-TW" sz="2800" b="1" dirty="0">
                <a:solidFill>
                  <a:srgbClr val="FFFF00"/>
                </a:solidFill>
                <a:latin typeface="+mn-ea"/>
              </a:rPr>
              <a:t>Token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向量</a:t>
            </a:r>
            <a:r>
              <a:rPr lang="en-US" altLang="zh-TW" sz="2800" b="1" dirty="0">
                <a:solidFill>
                  <a:srgbClr val="FFFF00"/>
                </a:solidFill>
                <a:latin typeface="+mn-ea"/>
              </a:rPr>
              <a:t>(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使用者回應</a:t>
            </a:r>
            <a:r>
              <a:rPr lang="en-US" altLang="zh-TW" sz="2800" b="1" dirty="0">
                <a:solidFill>
                  <a:srgbClr val="FFFF00"/>
                </a:solidFill>
                <a:latin typeface="+mn-ea"/>
              </a:rPr>
              <a:t>)</a:t>
            </a:r>
            <a:r>
              <a:rPr lang="zh-TW" altLang="en-US" sz="2800" b="1" dirty="0">
                <a:latin typeface="+mn-ea"/>
              </a:rPr>
              <a:t>結合。</a:t>
            </a:r>
            <a:endParaRPr lang="en-US" altLang="zh-TW" sz="28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800" b="1" dirty="0">
                <a:latin typeface="+mn-ea"/>
              </a:rPr>
              <a:t>這樣就不會只有用</a:t>
            </a:r>
            <a:r>
              <a:rPr lang="en-US" altLang="zh-TW" sz="2800" b="1" dirty="0">
                <a:solidFill>
                  <a:srgbClr val="FFFF00"/>
                </a:solidFill>
                <a:latin typeface="+mn-ea"/>
              </a:rPr>
              <a:t>Decoder</a:t>
            </a:r>
            <a:r>
              <a:rPr lang="zh-TW" altLang="en-US" sz="2800" b="1" dirty="0">
                <a:latin typeface="+mn-ea"/>
              </a:rPr>
              <a:t>計算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所有聊天紀錄</a:t>
            </a:r>
            <a:r>
              <a:rPr lang="zh-TW" altLang="en-US" sz="2800" b="1" dirty="0">
                <a:latin typeface="+mn-ea"/>
              </a:rPr>
              <a:t>做成</a:t>
            </a:r>
            <a:r>
              <a:rPr lang="en-US" altLang="zh-TW" sz="2800" b="1" dirty="0">
                <a:latin typeface="+mn-ea"/>
              </a:rPr>
              <a:t>Token</a:t>
            </a:r>
            <a:r>
              <a:rPr lang="zh-TW" altLang="en-US" sz="2800" b="1" dirty="0">
                <a:latin typeface="+mn-ea"/>
              </a:rPr>
              <a:t>向量的問題了</a:t>
            </a:r>
            <a:r>
              <a:rPr lang="en-US" altLang="zh-TW" sz="2800" b="1" dirty="0">
                <a:latin typeface="+mn-ea"/>
              </a:rPr>
              <a:t>(</a:t>
            </a:r>
            <a:r>
              <a:rPr lang="zh-TW" altLang="en-US" sz="2800" b="1" dirty="0">
                <a:latin typeface="+mn-ea"/>
              </a:rPr>
              <a:t>因為這樣有可能會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訊息混淆</a:t>
            </a:r>
            <a:r>
              <a:rPr lang="en-US" altLang="zh-TW" sz="2800" b="1" dirty="0">
                <a:latin typeface="+mn-ea"/>
              </a:rPr>
              <a:t>)</a:t>
            </a:r>
            <a:r>
              <a:rPr lang="zh-TW" altLang="en-US" sz="2800" b="1" dirty="0">
                <a:latin typeface="+mn-ea"/>
              </a:rPr>
              <a:t>。</a:t>
            </a:r>
            <a:endParaRPr lang="en-US" altLang="zh-TW" sz="28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TW" sz="28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800" b="1" spc="300" dirty="0">
                <a:latin typeface="+mn-ea"/>
                <a:sym typeface="Wingdings" panose="05000000000000000000" pitchFamily="2" charset="2"/>
              </a:rPr>
              <a:t>而是先透過</a:t>
            </a:r>
            <a:r>
              <a:rPr lang="en-US" altLang="zh-TW" sz="2800" b="1" spc="300" dirty="0">
                <a:latin typeface="+mn-ea"/>
                <a:sym typeface="Wingdings" panose="05000000000000000000" pitchFamily="2" charset="2"/>
              </a:rPr>
              <a:t>Encoder</a:t>
            </a:r>
            <a:r>
              <a:rPr lang="zh-TW" altLang="en-US" sz="2800" b="1" spc="300" dirty="0">
                <a:latin typeface="+mn-ea"/>
                <a:sym typeface="Wingdings" panose="05000000000000000000" pitchFamily="2" charset="2"/>
              </a:rPr>
              <a:t>先理解使用者的文意產生使用者的</a:t>
            </a:r>
            <a:r>
              <a:rPr lang="en-US" altLang="zh-TW" sz="2800" b="1" spc="300" dirty="0">
                <a:latin typeface="+mn-ea"/>
                <a:sym typeface="Wingdings" panose="05000000000000000000" pitchFamily="2" charset="2"/>
              </a:rPr>
              <a:t>Token</a:t>
            </a:r>
            <a:r>
              <a:rPr lang="zh-TW" altLang="en-US" sz="2800" b="1" spc="300" dirty="0">
                <a:latin typeface="+mn-ea"/>
                <a:sym typeface="Wingdings" panose="05000000000000000000" pitchFamily="2" charset="2"/>
              </a:rPr>
              <a:t>向量，再透過</a:t>
            </a:r>
            <a:r>
              <a:rPr lang="zh-TW" altLang="en-US" sz="2800" b="1" dirty="0">
                <a:latin typeface="+mn-ea"/>
              </a:rPr>
              <a:t>交叉注意力</a:t>
            </a:r>
            <a:r>
              <a:rPr lang="en-US" altLang="zh-TW" sz="2800" b="1" dirty="0">
                <a:latin typeface="+mn-ea"/>
              </a:rPr>
              <a:t>(Encoder-Decoder Attention)</a:t>
            </a:r>
            <a:r>
              <a:rPr lang="zh-TW" altLang="en-US" sz="2800" b="1" dirty="0">
                <a:latin typeface="+mn-ea"/>
              </a:rPr>
              <a:t>把</a:t>
            </a:r>
            <a:r>
              <a:rPr lang="zh-TW" altLang="en-US" sz="2800" b="1" spc="300" dirty="0">
                <a:latin typeface="+mn-ea"/>
                <a:sym typeface="Wingdings" panose="05000000000000000000" pitchFamily="2" charset="2"/>
              </a:rPr>
              <a:t>使用者的</a:t>
            </a:r>
            <a:r>
              <a:rPr lang="en-US" altLang="zh-TW" sz="2800" b="1" spc="300" dirty="0">
                <a:latin typeface="+mn-ea"/>
                <a:sym typeface="Wingdings" panose="05000000000000000000" pitchFamily="2" charset="2"/>
              </a:rPr>
              <a:t>Token</a:t>
            </a:r>
            <a:r>
              <a:rPr lang="zh-TW" altLang="en-US" sz="2800" b="1" spc="300" dirty="0">
                <a:latin typeface="+mn-ea"/>
                <a:sym typeface="Wingdings" panose="05000000000000000000" pitchFamily="2" charset="2"/>
              </a:rPr>
              <a:t>向量和模型的</a:t>
            </a:r>
            <a:r>
              <a:rPr lang="en-US" altLang="zh-TW" sz="2800" b="1" spc="300" dirty="0">
                <a:latin typeface="+mn-ea"/>
                <a:sym typeface="Wingdings" panose="05000000000000000000" pitchFamily="2" charset="2"/>
              </a:rPr>
              <a:t>Token</a:t>
            </a:r>
            <a:r>
              <a:rPr lang="zh-TW" altLang="en-US" sz="2800" b="1" spc="300" dirty="0">
                <a:latin typeface="+mn-ea"/>
                <a:sym typeface="Wingdings" panose="05000000000000000000" pitchFamily="2" charset="2"/>
              </a:rPr>
              <a:t>向量</a:t>
            </a:r>
            <a:r>
              <a:rPr lang="en-US" altLang="zh-TW" sz="2800" b="1" spc="300" dirty="0">
                <a:latin typeface="+mn-ea"/>
                <a:sym typeface="Wingdings" panose="05000000000000000000" pitchFamily="2" charset="2"/>
              </a:rPr>
              <a:t>(</a:t>
            </a:r>
            <a:r>
              <a:rPr lang="zh-TW" altLang="en-US" sz="2800" b="1" spc="300" dirty="0">
                <a:latin typeface="+mn-ea"/>
                <a:sym typeface="Wingdings" panose="05000000000000000000" pitchFamily="2" charset="2"/>
              </a:rPr>
              <a:t>機器人回應</a:t>
            </a:r>
            <a:r>
              <a:rPr lang="en-US" altLang="zh-TW" sz="2800" b="1" spc="300" dirty="0">
                <a:latin typeface="+mn-ea"/>
                <a:sym typeface="Wingdings" panose="05000000000000000000" pitchFamily="2" charset="2"/>
              </a:rPr>
              <a:t>)</a:t>
            </a:r>
            <a:r>
              <a:rPr lang="zh-TW" altLang="en-US" sz="2800" b="1" spc="300" dirty="0">
                <a:latin typeface="+mn-ea"/>
                <a:sym typeface="Wingdings" panose="05000000000000000000" pitchFamily="2" charset="2"/>
              </a:rPr>
              <a:t>結合，能夠更精確的回答使用者問題。</a:t>
            </a:r>
            <a:endParaRPr lang="en-US" altLang="zh-TW" sz="2800" b="1" spc="300" dirty="0">
              <a:latin typeface="+mn-ea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0825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5841EC-407A-8AD4-E201-1D9FAFEC8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E57A80-5350-C00C-ECDF-956638344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14" y="609600"/>
            <a:ext cx="9905955" cy="3429000"/>
          </a:xfrm>
        </p:spPr>
        <p:txBody>
          <a:bodyPr>
            <a:normAutofit/>
          </a:bodyPr>
          <a:lstStyle/>
          <a:p>
            <a:pPr algn="ctr"/>
            <a:r>
              <a:rPr lang="zh-TW" altLang="en-US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技術目前用在哪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D1CE519-FBA8-98E1-303D-522446FBE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2800" b="1" dirty="0"/>
              <a:t>客服機器人、虛擬助理</a:t>
            </a:r>
          </a:p>
        </p:txBody>
      </p:sp>
    </p:spTree>
    <p:extLst>
      <p:ext uri="{BB962C8B-B14F-4D97-AF65-F5344CB8AC3E}">
        <p14:creationId xmlns:p14="http://schemas.microsoft.com/office/powerpoint/2010/main" val="305255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84207D76-6EE8-64AE-116A-D187F2FCB4CE}"/>
              </a:ext>
            </a:extLst>
          </p:cNvPr>
          <p:cNvSpPr txBox="1"/>
          <p:nvPr/>
        </p:nvSpPr>
        <p:spPr>
          <a:xfrm>
            <a:off x="3211115" y="177284"/>
            <a:ext cx="57697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3600" b="1" dirty="0">
                <a:latin typeface="+mj-ea"/>
                <a:ea typeface="+mj-ea"/>
              </a:rPr>
              <a:t>客服機器人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A072D78-467E-682B-39F4-8D92F9FE9451}"/>
              </a:ext>
            </a:extLst>
          </p:cNvPr>
          <p:cNvSpPr txBox="1">
            <a:spLocks/>
          </p:cNvSpPr>
          <p:nvPr/>
        </p:nvSpPr>
        <p:spPr>
          <a:xfrm>
            <a:off x="1073545" y="928986"/>
            <a:ext cx="10578308" cy="547181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TW" altLang="en-US" sz="2800" b="1" dirty="0">
                <a:latin typeface="+mn-ea"/>
              </a:rPr>
              <a:t>蝦皮客服、銀行線上客服、台鐵客服等等都是現在的應用。</a:t>
            </a:r>
            <a:endParaRPr lang="en-US" altLang="zh-TW" sz="2800" b="1" spc="300" dirty="0">
              <a:latin typeface="+mn-ea"/>
              <a:sym typeface="Wingdings" panose="05000000000000000000" pitchFamily="2" charset="2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E85BF08-F5BB-A45E-2FB9-8F2B937FD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3576"/>
            <a:ext cx="3587372" cy="492442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ED4C5D5-B3C6-D9D8-5B10-22822A063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875" y="4096236"/>
            <a:ext cx="1590897" cy="101931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EC27FDC-5095-1B3E-F822-5D633753D0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7372" y="5115553"/>
            <a:ext cx="4343400" cy="174244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5C339A3-62D4-21FB-9FD3-42D9AE11BD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1933576"/>
            <a:ext cx="12192000" cy="495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4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6C6356-F53D-2182-6FE7-197B87EB66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E2CAA290-9165-ECD6-1195-E9776029A8C0}"/>
              </a:ext>
            </a:extLst>
          </p:cNvPr>
          <p:cNvSpPr txBox="1"/>
          <p:nvPr/>
        </p:nvSpPr>
        <p:spPr>
          <a:xfrm>
            <a:off x="3211114" y="134034"/>
            <a:ext cx="57697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3600" b="1" dirty="0">
                <a:latin typeface="+mj-ea"/>
                <a:ea typeface="+mj-ea"/>
              </a:rPr>
              <a:t>虛擬助理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B3D1C40-0B03-4351-BA64-F280F73C5241}"/>
              </a:ext>
            </a:extLst>
          </p:cNvPr>
          <p:cNvSpPr txBox="1">
            <a:spLocks/>
          </p:cNvSpPr>
          <p:nvPr/>
        </p:nvSpPr>
        <p:spPr>
          <a:xfrm>
            <a:off x="949720" y="1033761"/>
            <a:ext cx="10578308" cy="547181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TW" sz="2800" b="1" dirty="0">
                <a:latin typeface="+mn-ea"/>
              </a:rPr>
              <a:t>Siri</a:t>
            </a:r>
            <a:r>
              <a:rPr lang="zh-TW" altLang="en-US" sz="2800" b="1" dirty="0">
                <a:latin typeface="+mn-ea"/>
              </a:rPr>
              <a:t>、</a:t>
            </a:r>
            <a:r>
              <a:rPr lang="en-US" altLang="zh-TW" sz="2800" b="1" dirty="0">
                <a:latin typeface="+mn-ea"/>
              </a:rPr>
              <a:t>Google</a:t>
            </a:r>
            <a:r>
              <a:rPr lang="zh-TW" altLang="en-US" sz="2800" b="1" dirty="0">
                <a:latin typeface="+mn-ea"/>
              </a:rPr>
              <a:t>助理等等都是現在的應用。他們可以完成簡單的任務像是播播音樂、查看天氣等等。</a:t>
            </a:r>
            <a:endParaRPr lang="en-US" altLang="zh-TW" sz="2800" b="1" spc="300" dirty="0">
              <a:latin typeface="+mn-ea"/>
              <a:sym typeface="Wingdings" panose="05000000000000000000" pitchFamily="2" charset="2"/>
            </a:endParaRPr>
          </a:p>
        </p:txBody>
      </p:sp>
      <p:pic>
        <p:nvPicPr>
          <p:cNvPr id="1026" name="Picture 2" descr="谷歌宣布正式推出广东话版 Google Assistant 智能助理 - Google 谷歌 - cnBeta.COM">
            <a:extLst>
              <a:ext uri="{FF2B5EF4-FFF2-40B4-BE49-F238E27FC236}">
                <a16:creationId xmlns:a16="http://schemas.microsoft.com/office/drawing/2014/main" id="{B931D4C9-FFDE-C46D-AD6D-30BB7D93A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46424"/>
            <a:ext cx="8915400" cy="3511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iri 的圖片結果">
            <a:extLst>
              <a:ext uri="{FF2B5EF4-FFF2-40B4-BE49-F238E27FC236}">
                <a16:creationId xmlns:a16="http://schemas.microsoft.com/office/drawing/2014/main" id="{F73E5E6A-E5E2-F4BA-EF9B-D74F56E8D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763" y="3429000"/>
            <a:ext cx="4271962" cy="3515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23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92CE85-0191-5210-DA7F-3FAF4D8AA4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9ED8D6-CB30-A210-5E83-C8646EA1D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14" y="609600"/>
            <a:ext cx="9905955" cy="3429000"/>
          </a:xfrm>
        </p:spPr>
        <p:txBody>
          <a:bodyPr>
            <a:normAutofit/>
          </a:bodyPr>
          <a:lstStyle/>
          <a:p>
            <a:pPr algn="ctr"/>
            <a:r>
              <a:rPr lang="zh-TW" altLang="en-US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技術目前的問題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99C0B0B-9BEE-821C-164B-B6D233C25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2800" b="1" dirty="0"/>
              <a:t>錯誤生成、無法理解複雜意圖、記憶有限、成本與資源</a:t>
            </a:r>
          </a:p>
        </p:txBody>
      </p:sp>
    </p:spTree>
    <p:extLst>
      <p:ext uri="{BB962C8B-B14F-4D97-AF65-F5344CB8AC3E}">
        <p14:creationId xmlns:p14="http://schemas.microsoft.com/office/powerpoint/2010/main" val="93991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38B469-4B6C-0CC3-BAD7-111867CD59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1F861DC3-04F4-A6C3-464A-361B9C4C66A0}"/>
              </a:ext>
            </a:extLst>
          </p:cNvPr>
          <p:cNvSpPr txBox="1"/>
          <p:nvPr/>
        </p:nvSpPr>
        <p:spPr>
          <a:xfrm>
            <a:off x="3211115" y="134034"/>
            <a:ext cx="57697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3600" b="1" dirty="0">
                <a:latin typeface="+mj-ea"/>
                <a:ea typeface="+mj-ea"/>
              </a:rPr>
              <a:t>技術面臨的問題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F2368A6-B8A9-4961-C838-02ADDB260FA5}"/>
              </a:ext>
            </a:extLst>
          </p:cNvPr>
          <p:cNvSpPr txBox="1">
            <a:spLocks/>
          </p:cNvSpPr>
          <p:nvPr/>
        </p:nvSpPr>
        <p:spPr>
          <a:xfrm>
            <a:off x="1073545" y="928986"/>
            <a:ext cx="10632680" cy="57949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2800" b="1" dirty="0">
                <a:solidFill>
                  <a:srgbClr val="92D050"/>
                </a:solidFill>
                <a:latin typeface="+mn-ea"/>
                <a:sym typeface="Wingdings" panose="05000000000000000000" pitchFamily="2" charset="2"/>
              </a:rPr>
              <a:t>錯誤生成</a:t>
            </a:r>
            <a:r>
              <a:rPr lang="en-US" altLang="zh-TW" sz="2800" b="1" dirty="0">
                <a:solidFill>
                  <a:srgbClr val="92D050"/>
                </a:solidFill>
                <a:latin typeface="+mn-ea"/>
                <a:sym typeface="Wingdings" panose="05000000000000000000" pitchFamily="2" charset="2"/>
              </a:rPr>
              <a:t>:</a:t>
            </a:r>
            <a:r>
              <a:rPr lang="zh-TW" altLang="en-US" sz="2800" b="1" dirty="0">
                <a:latin typeface="+mn-ea"/>
                <a:sym typeface="Wingdings" panose="05000000000000000000" pitchFamily="2" charset="2"/>
              </a:rPr>
              <a:t>一本正經地給你看起來很像錯的資訊，可以叫做</a:t>
            </a:r>
            <a:r>
              <a:rPr lang="en-US" altLang="zh-TW" sz="2800" b="1" dirty="0">
                <a:solidFill>
                  <a:srgbClr val="FFFF00"/>
                </a:solidFill>
                <a:latin typeface="+mn-ea"/>
              </a:rPr>
              <a:t>AI 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幻覺</a:t>
            </a:r>
            <a:r>
              <a:rPr lang="en-US" altLang="zh-TW" sz="2800" b="1" dirty="0">
                <a:solidFill>
                  <a:srgbClr val="FFFF00"/>
                </a:solidFill>
                <a:latin typeface="+mn-ea"/>
              </a:rPr>
              <a:t>(AI hallucination)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。</a:t>
            </a:r>
            <a:endParaRPr lang="en-US" altLang="zh-TW" sz="2800" b="1" dirty="0">
              <a:solidFill>
                <a:srgbClr val="FFFF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sz="2800" b="1" dirty="0">
                <a:solidFill>
                  <a:srgbClr val="92D050"/>
                </a:solidFill>
              </a:rPr>
              <a:t>無法理解複雜意圖</a:t>
            </a:r>
            <a:r>
              <a:rPr lang="en-US" altLang="zh-TW" sz="2800" b="1" dirty="0">
                <a:solidFill>
                  <a:srgbClr val="92D050"/>
                </a:solidFill>
              </a:rPr>
              <a:t>:</a:t>
            </a:r>
            <a:r>
              <a:rPr lang="zh-TW" altLang="en-US" sz="2800" b="1" dirty="0"/>
              <a:t>如果遇到</a:t>
            </a:r>
            <a:r>
              <a:rPr lang="zh-TW" altLang="en-US" sz="2800" b="1" dirty="0">
                <a:solidFill>
                  <a:srgbClr val="FFFF00"/>
                </a:solidFill>
              </a:rPr>
              <a:t>太多推理</a:t>
            </a:r>
            <a:r>
              <a:rPr lang="zh-TW" altLang="en-US" sz="2800" b="1" dirty="0"/>
              <a:t>的步驟或是使用者問的</a:t>
            </a:r>
            <a:r>
              <a:rPr lang="zh-TW" altLang="en-US" sz="2800" b="1" dirty="0">
                <a:solidFill>
                  <a:srgbClr val="FFFF00"/>
                </a:solidFill>
              </a:rPr>
              <a:t>不夠精確</a:t>
            </a:r>
            <a:r>
              <a:rPr lang="zh-TW" altLang="en-US" sz="2800" b="1" dirty="0"/>
              <a:t>可能導致模型</a:t>
            </a:r>
            <a:r>
              <a:rPr lang="zh-TW" altLang="en-US" sz="2800" b="1" dirty="0">
                <a:solidFill>
                  <a:srgbClr val="FFFF00"/>
                </a:solidFill>
              </a:rPr>
              <a:t>不理解</a:t>
            </a:r>
            <a:r>
              <a:rPr lang="zh-TW" altLang="en-US" sz="2800" b="1" dirty="0"/>
              <a:t>等情況。</a:t>
            </a:r>
            <a:endParaRPr lang="en-US" altLang="zh-TW" sz="2800" b="1" dirty="0"/>
          </a:p>
          <a:p>
            <a:pPr>
              <a:lnSpc>
                <a:spcPct val="150000"/>
              </a:lnSpc>
            </a:pPr>
            <a:r>
              <a:rPr lang="zh-TW" altLang="en-US" sz="2800" b="1" dirty="0">
                <a:solidFill>
                  <a:srgbClr val="92D050"/>
                </a:solidFill>
              </a:rPr>
              <a:t>記憶有限</a:t>
            </a:r>
            <a:r>
              <a:rPr lang="en-US" altLang="zh-TW" sz="2800" b="1" dirty="0">
                <a:solidFill>
                  <a:srgbClr val="92D050"/>
                </a:solidFill>
              </a:rPr>
              <a:t>: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多輪對話</a:t>
            </a:r>
            <a:r>
              <a:rPr lang="zh-TW" altLang="en-US" sz="2800" b="1" dirty="0">
                <a:latin typeface="+mn-ea"/>
              </a:rPr>
              <a:t>時，模型對前面的對話</a:t>
            </a:r>
            <a:r>
              <a:rPr lang="zh-TW" altLang="en-US" sz="2800" b="1" dirty="0">
                <a:solidFill>
                  <a:srgbClr val="FFFF00"/>
                </a:solidFill>
                <a:latin typeface="+mn-ea"/>
              </a:rPr>
              <a:t>「記得不完全」</a:t>
            </a:r>
            <a:r>
              <a:rPr lang="zh-TW" altLang="en-US" sz="2800" b="1" dirty="0">
                <a:latin typeface="+mn-ea"/>
              </a:rPr>
              <a:t>。因為記憶體存的</a:t>
            </a:r>
            <a:r>
              <a:rPr lang="en-US" altLang="zh-TW" sz="2800" b="1" dirty="0">
                <a:latin typeface="+mn-ea"/>
              </a:rPr>
              <a:t>token</a:t>
            </a:r>
            <a:r>
              <a:rPr lang="zh-TW" altLang="en-US" sz="2800" b="1" dirty="0">
                <a:latin typeface="+mn-ea"/>
              </a:rPr>
              <a:t>數量有限。</a:t>
            </a:r>
            <a:endParaRPr lang="en-US" altLang="zh-TW" sz="28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sz="2800" b="1" dirty="0">
                <a:solidFill>
                  <a:srgbClr val="92D050"/>
                </a:solidFill>
              </a:rPr>
              <a:t>成本與資源</a:t>
            </a:r>
            <a:r>
              <a:rPr lang="en-US" altLang="zh-TW" sz="2800" b="1" dirty="0">
                <a:solidFill>
                  <a:srgbClr val="92D050"/>
                </a:solidFill>
              </a:rPr>
              <a:t>:</a:t>
            </a:r>
            <a:r>
              <a:rPr lang="zh-TW" altLang="en-US" sz="2800" b="1" dirty="0"/>
              <a:t>大型模型需要</a:t>
            </a:r>
            <a:r>
              <a:rPr lang="zh-TW" altLang="en-US" sz="2800" b="1" dirty="0">
                <a:solidFill>
                  <a:srgbClr val="FFFF00"/>
                </a:solidFill>
              </a:rPr>
              <a:t>昂貴的硬體資源</a:t>
            </a:r>
            <a:r>
              <a:rPr lang="zh-TW" altLang="en-US" sz="2800" b="1" dirty="0"/>
              <a:t>像是</a:t>
            </a:r>
            <a:r>
              <a:rPr lang="en-US" altLang="zh-TW" sz="2800" b="1" dirty="0">
                <a:solidFill>
                  <a:srgbClr val="FFFF00"/>
                </a:solidFill>
              </a:rPr>
              <a:t>GPU</a:t>
            </a:r>
            <a:r>
              <a:rPr lang="zh-TW" altLang="en-US" sz="2800" b="1" dirty="0"/>
              <a:t>也需要投入很多的</a:t>
            </a:r>
            <a:r>
              <a:rPr lang="zh-TW" altLang="en-US" sz="2800" b="1" dirty="0">
                <a:solidFill>
                  <a:srgbClr val="FFFF00"/>
                </a:solidFill>
              </a:rPr>
              <a:t>電力成本。</a:t>
            </a:r>
            <a:endParaRPr lang="en-US" altLang="zh-TW" sz="2800" b="1" dirty="0">
              <a:solidFill>
                <a:srgbClr val="FFFF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TW" sz="28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TW" sz="2800" b="1" dirty="0">
              <a:latin typeface="+mn-ea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5805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86E4CF5F-2B94-8211-1EF0-2141D5CB6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6" y="114300"/>
            <a:ext cx="1516019" cy="733425"/>
          </a:xfrm>
        </p:spPr>
        <p:txBody>
          <a:bodyPr>
            <a:normAutofit/>
          </a:bodyPr>
          <a:lstStyle/>
          <a:p>
            <a:pPr algn="ctr"/>
            <a:r>
              <a:rPr lang="zh-TW" altLang="en-US" sz="2400" dirty="0"/>
              <a:t>參考文獻</a:t>
            </a:r>
            <a:r>
              <a:rPr lang="en-US" altLang="zh-TW" sz="2400" dirty="0"/>
              <a:t>:</a:t>
            </a:r>
            <a:endParaRPr lang="zh-TW" altLang="en-US" sz="2400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996DA53F-3A58-8A6A-C7EE-487FA5DFC718}"/>
              </a:ext>
            </a:extLst>
          </p:cNvPr>
          <p:cNvSpPr txBox="1">
            <a:spLocks/>
          </p:cNvSpPr>
          <p:nvPr/>
        </p:nvSpPr>
        <p:spPr>
          <a:xfrm>
            <a:off x="1179556" y="1609725"/>
            <a:ext cx="10050419" cy="556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400" dirty="0"/>
              <a:t>google scholar:</a:t>
            </a:r>
            <a:r>
              <a:rPr lang="zh-CN" altLang="en-US" sz="2400" dirty="0"/>
              <a:t>基于</a:t>
            </a:r>
            <a:r>
              <a:rPr lang="en-US" altLang="zh-CN" sz="2400" dirty="0"/>
              <a:t>HRED</a:t>
            </a:r>
            <a:r>
              <a:rPr lang="zh-CN" altLang="en-US" sz="2400" dirty="0"/>
              <a:t>模型的中文多轮对话任务方法研究</a:t>
            </a:r>
            <a:r>
              <a:rPr lang="en-US" altLang="zh-CN" sz="2400" dirty="0"/>
              <a:t>.pdf</a:t>
            </a:r>
            <a:r>
              <a:rPr lang="en-US" altLang="zh-TW" sz="2400" dirty="0"/>
              <a:t>(</a:t>
            </a:r>
            <a:r>
              <a:rPr lang="zh-TW" altLang="en-US" sz="2400" dirty="0"/>
              <a:t>多輪對話、一對一對話</a:t>
            </a:r>
            <a:r>
              <a:rPr lang="en-US" altLang="zh-TW" sz="2400" dirty="0"/>
              <a:t>)</a:t>
            </a:r>
            <a:endParaRPr lang="en-US" altLang="zh-CN" sz="2400" dirty="0"/>
          </a:p>
          <a:p>
            <a:pPr marL="457200" indent="-457200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hlinkClick r:id="rId2"/>
              </a:rPr>
              <a:t>https://iopscience.iop.org/article/10.1088/1742-6596/1228/1/012060/pdf</a:t>
            </a:r>
            <a:r>
              <a:rPr lang="en-US" altLang="zh-TW" sz="2400" dirty="0"/>
              <a:t>(</a:t>
            </a:r>
            <a:r>
              <a:rPr lang="zh-TW" altLang="en-US" sz="2400" dirty="0"/>
              <a:t>規則系統</a:t>
            </a:r>
            <a:r>
              <a:rPr lang="en-US" altLang="zh-TW" sz="2400" dirty="0"/>
              <a:t>)</a:t>
            </a:r>
            <a:endParaRPr lang="en-US" altLang="zh-CN" sz="2400" dirty="0"/>
          </a:p>
          <a:p>
            <a:pPr marL="457200" indent="-457200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hlinkClick r:id="rId3"/>
              </a:rPr>
              <a:t>https://trungnhan.name.vn/wpcontent/uploads/2018/02/troliao.pdf</a:t>
            </a:r>
            <a:r>
              <a:rPr lang="en-US" altLang="zh-TW" sz="2400" dirty="0"/>
              <a:t>(</a:t>
            </a:r>
            <a:r>
              <a:rPr lang="zh-TW" altLang="en-US" sz="2400" dirty="0"/>
              <a:t>模式比對、正規表達</a:t>
            </a:r>
            <a:r>
              <a:rPr lang="en-US" altLang="zh-TW" sz="2400" dirty="0"/>
              <a:t>)</a:t>
            </a:r>
          </a:p>
          <a:p>
            <a:pPr marL="457200" indent="-457200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hlinkClick r:id="rId4"/>
              </a:rPr>
              <a:t>https://arxiv.org/pdf/1612.01627</a:t>
            </a:r>
            <a:r>
              <a:rPr lang="en-US" altLang="zh-TW" sz="2400" dirty="0"/>
              <a:t>(</a:t>
            </a:r>
            <a:r>
              <a:rPr lang="zh-TW" altLang="en-US" sz="2400" dirty="0"/>
              <a:t>檢索式系統</a:t>
            </a:r>
            <a:r>
              <a:rPr lang="en-US" altLang="zh-TW" sz="2400" dirty="0"/>
              <a:t>)</a:t>
            </a:r>
          </a:p>
          <a:p>
            <a:pPr marL="457200" indent="-457200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hlinkClick r:id="rId5"/>
              </a:rPr>
              <a:t>https://iopscience.iop.org/article/10.1088/1742-6596/1516/1/012001/pdf</a:t>
            </a:r>
            <a:r>
              <a:rPr lang="zh-TW" altLang="en-US" sz="2400" dirty="0"/>
              <a:t> </a:t>
            </a:r>
            <a:r>
              <a:rPr lang="en-US" altLang="zh-TW" sz="2400" dirty="0"/>
              <a:t>(</a:t>
            </a:r>
            <a:r>
              <a:rPr lang="en-US" altLang="zh-TW" sz="2400" dirty="0" err="1"/>
              <a:t>TF</a:t>
            </a:r>
            <a:r>
              <a:rPr lang="en-US" altLang="zh-TW" sz="2400" cap="none" dirty="0" err="1"/>
              <a:t>xIDF</a:t>
            </a:r>
            <a:r>
              <a:rPr lang="zh-TW" altLang="en-US" sz="2400" cap="none" dirty="0"/>
              <a:t>方法</a:t>
            </a:r>
            <a:r>
              <a:rPr lang="en-US" altLang="zh-TW" sz="2400" dirty="0"/>
              <a:t>)</a:t>
            </a:r>
          </a:p>
          <a:p>
            <a:pPr marL="457200" indent="-457200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hlinkClick r:id="rId6"/>
              </a:rPr>
              <a:t>https://dl.acm.org/doi/pdf/10.1145/3077136.3080721</a:t>
            </a:r>
            <a:r>
              <a:rPr lang="zh-TW" altLang="en-US" sz="2400" dirty="0"/>
              <a:t> </a:t>
            </a:r>
            <a:r>
              <a:rPr lang="en-US" altLang="zh-TW" sz="2400" dirty="0"/>
              <a:t>(</a:t>
            </a:r>
            <a:r>
              <a:rPr lang="en-US" altLang="zh-TW" sz="2400" b="1" dirty="0">
                <a:latin typeface="+mn-ea"/>
              </a:rPr>
              <a:t>Lucene </a:t>
            </a:r>
            <a:r>
              <a:rPr lang="zh-TW" altLang="en-US" sz="2400" b="1" dirty="0">
                <a:latin typeface="+mn-ea"/>
              </a:rPr>
              <a:t>檢索系統</a:t>
            </a:r>
            <a:r>
              <a:rPr lang="en-US" altLang="zh-TW" sz="2400" dirty="0"/>
              <a:t>)</a:t>
            </a:r>
            <a:endParaRPr lang="en-US" altLang="zh-CN" sz="2400" dirty="0"/>
          </a:p>
          <a:p>
            <a:pPr marL="457200" indent="-457200">
              <a:lnSpc>
                <a:spcPct val="160000"/>
              </a:lnSpc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457200" indent="-457200">
              <a:lnSpc>
                <a:spcPct val="160000"/>
              </a:lnSpc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91967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2F25607-889F-3A26-7DAE-72E33851EC23}"/>
              </a:ext>
            </a:extLst>
          </p:cNvPr>
          <p:cNvSpPr txBox="1">
            <a:spLocks/>
          </p:cNvSpPr>
          <p:nvPr/>
        </p:nvSpPr>
        <p:spPr>
          <a:xfrm>
            <a:off x="1200149" y="295275"/>
            <a:ext cx="10010775" cy="59912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200" dirty="0">
                <a:hlinkClick r:id="rId2"/>
              </a:rPr>
              <a:t>https://www.isca-archive.org/interspeech_2020/shen20_interspeech.pdf</a:t>
            </a:r>
            <a:r>
              <a:rPr lang="zh-TW" altLang="en-US" sz="2200" dirty="0"/>
              <a:t> </a:t>
            </a:r>
            <a:r>
              <a:rPr lang="en-US" altLang="zh-TW" sz="2200" dirty="0"/>
              <a:t>(</a:t>
            </a:r>
            <a:r>
              <a:rPr lang="en-US" altLang="zh-TW" sz="2200" cap="none" dirty="0"/>
              <a:t>World Level</a:t>
            </a:r>
            <a:r>
              <a:rPr lang="en-US" altLang="zh-TW" sz="2200" dirty="0"/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TW" sz="22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200" dirty="0">
                <a:hlinkClick r:id="rId3"/>
              </a:rPr>
              <a:t>https://link.springer.com/article/10.1007/s11042-023-17956-5</a:t>
            </a:r>
            <a:r>
              <a:rPr lang="zh-TW" altLang="en-US" sz="2200" dirty="0"/>
              <a:t> </a:t>
            </a:r>
            <a:r>
              <a:rPr lang="en-US" altLang="zh-TW" sz="2200" dirty="0"/>
              <a:t>(</a:t>
            </a:r>
            <a:r>
              <a:rPr lang="en-US" altLang="zh-TW" sz="2400" dirty="0"/>
              <a:t>Segment-Level</a:t>
            </a:r>
            <a:r>
              <a:rPr lang="en-US" altLang="zh-TW" sz="2200" dirty="0"/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TW" sz="22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2200" dirty="0"/>
              <a:t>池化圖來源</a:t>
            </a:r>
            <a:r>
              <a:rPr lang="en-US" altLang="zh-TW" sz="2200" dirty="0"/>
              <a:t>:ISLAB</a:t>
            </a:r>
            <a:r>
              <a:rPr lang="zh-TW" altLang="en-US" sz="2200" dirty="0"/>
              <a:t>新生教學影片</a:t>
            </a:r>
            <a:endParaRPr lang="en-US" altLang="zh-TW" sz="22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TW" sz="22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200" dirty="0"/>
              <a:t>https://www.researchgate.net/profile/Takeshi-Shinohara/publication/2310624_Byte_Pair_Encoding_A_Text_Compression_Scheme_That_Accelerates_Pattern_Matching/links/02e7e522f8ea00c318000000/Byte-Pair-Encoding-A-Text-Compression-Scheme-That-Accelerates-Pattern-Matching.pdf</a:t>
            </a:r>
            <a:r>
              <a:rPr lang="zh-TW" altLang="en-US" sz="2200" dirty="0"/>
              <a:t> </a:t>
            </a:r>
            <a:r>
              <a:rPr lang="en-US" altLang="zh-TW" sz="2200" dirty="0"/>
              <a:t>(Token</a:t>
            </a:r>
            <a:r>
              <a:rPr lang="zh-TW" altLang="en-US" sz="2200" dirty="0"/>
              <a:t>切割，</a:t>
            </a:r>
            <a:r>
              <a:rPr lang="en-US" altLang="zh-TW" sz="2200" dirty="0"/>
              <a:t>BPE)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200" dirty="0">
                <a:hlinkClick r:id="rId4"/>
              </a:rPr>
              <a:t>https://towardsdatascience.com/meet-gpt-the-decoder-only-transformer-12f4a7918b36/</a:t>
            </a:r>
            <a:r>
              <a:rPr lang="zh-TW" altLang="en-US" sz="2200" dirty="0"/>
              <a:t> </a:t>
            </a:r>
            <a:r>
              <a:rPr lang="en-US" altLang="zh-TW" sz="2200" dirty="0"/>
              <a:t>(</a:t>
            </a:r>
            <a:r>
              <a:rPr lang="en-US" altLang="zh-TW" sz="2400" b="1" dirty="0">
                <a:latin typeface="+mn-ea"/>
              </a:rPr>
              <a:t>Decoder-only Transformer</a:t>
            </a:r>
            <a:r>
              <a:rPr lang="en-US" altLang="zh-TW" sz="2200" dirty="0"/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200" dirty="0">
                <a:hlinkClick r:id="rId5"/>
              </a:rPr>
              <a:t>https://openaccess.thecvf.com/content/ICCV2021/papers/Chefer_Generic_Attention-Model_Explainability_for_Interpreting_Bi-Modal_and_Encoder-Decoder_Transformers_ICCV_2021_paper.pdf</a:t>
            </a:r>
            <a:r>
              <a:rPr lang="zh-TW" altLang="en-US" sz="2200" dirty="0"/>
              <a:t> </a:t>
            </a:r>
            <a:r>
              <a:rPr lang="en-US" altLang="zh-TW" sz="2200" dirty="0"/>
              <a:t>(</a:t>
            </a:r>
            <a:r>
              <a:rPr lang="en-US" altLang="zh-TW" sz="2400" b="1" dirty="0">
                <a:latin typeface="+mn-ea"/>
              </a:rPr>
              <a:t>Encoder-Decoder Transformer </a:t>
            </a:r>
            <a:r>
              <a:rPr lang="en-US" altLang="zh-TW" sz="2200" dirty="0"/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TW" sz="22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TW" sz="2200" dirty="0"/>
          </a:p>
          <a:p>
            <a:endParaRPr lang="en-US" altLang="zh-TW" sz="22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TW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2932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A8ECC8-68CF-1F1E-B23E-40BE7AEBBF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8D16C1B-8D41-E598-9B94-815BA5F5D9E4}"/>
              </a:ext>
            </a:extLst>
          </p:cNvPr>
          <p:cNvSpPr txBox="1">
            <a:spLocks/>
          </p:cNvSpPr>
          <p:nvPr/>
        </p:nvSpPr>
        <p:spPr>
          <a:xfrm>
            <a:off x="1200149" y="295275"/>
            <a:ext cx="10010775" cy="59912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200" dirty="0">
                <a:hlinkClick r:id="rId2"/>
              </a:rPr>
              <a:t>https://opus.lib.uts.edu.au/bitstream/10453/153384/2/107086.pdf</a:t>
            </a:r>
            <a:r>
              <a:rPr lang="zh-TW" altLang="en-US" sz="2200" dirty="0"/>
              <a:t> </a:t>
            </a:r>
            <a:r>
              <a:rPr lang="en-US" altLang="zh-TW" sz="2200" dirty="0"/>
              <a:t>(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技術目前的問題</a:t>
            </a:r>
            <a:r>
              <a:rPr lang="en-US" altLang="zh-TW" sz="2200" dirty="0"/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TW" sz="22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TW" sz="2200" dirty="0"/>
          </a:p>
          <a:p>
            <a:endParaRPr lang="en-US" altLang="zh-TW" sz="22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TW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0701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A3BD553-1833-F265-E852-CE0587292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08" y="1"/>
            <a:ext cx="5205118" cy="362116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132ADA2-4100-ECF4-BDCD-F9B85B859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7496" y="0"/>
            <a:ext cx="3914503" cy="385762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7375F3D-3C93-F3BA-4DBB-7C3D9DE5E5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1497" y="1297762"/>
            <a:ext cx="4050553" cy="556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28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4EC3E6B-F8EC-F03C-5BF2-8AB4BB111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543300"/>
            <a:ext cx="6827816" cy="33147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C08D4AC-1BD3-857A-67D8-737519D16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834634" cy="6858000"/>
          </a:xfrm>
          <a:prstGeom prst="rect">
            <a:avLst/>
          </a:prstGeom>
        </p:spPr>
      </p:pic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75D5B1FE-5653-AAFB-B8E8-0E4F647DDAE2}"/>
              </a:ext>
            </a:extLst>
          </p:cNvPr>
          <p:cNvSpPr txBox="1">
            <a:spLocks/>
          </p:cNvSpPr>
          <p:nvPr/>
        </p:nvSpPr>
        <p:spPr>
          <a:xfrm>
            <a:off x="7027842" y="595311"/>
            <a:ext cx="4325957" cy="5895977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None/>
            </a:pPr>
            <a:r>
              <a:rPr lang="zh-TW" altLang="en-US" sz="12800" b="1" dirty="0">
                <a:solidFill>
                  <a:srgbClr val="FFFF00"/>
                </a:solidFill>
              </a:rPr>
              <a:t>現代客服機器人</a:t>
            </a:r>
            <a:r>
              <a:rPr lang="zh-TW" altLang="en-US" sz="12800" b="1" dirty="0"/>
              <a:t>能夠</a:t>
            </a:r>
            <a:r>
              <a:rPr lang="zh-TW" altLang="en-US" sz="12800" b="1" dirty="0">
                <a:solidFill>
                  <a:srgbClr val="FFFF00"/>
                </a:solidFill>
              </a:rPr>
              <a:t>理解客戶隨機式的發問訊息</a:t>
            </a:r>
            <a:r>
              <a:rPr lang="zh-TW" altLang="en-US" sz="12800" b="1" dirty="0"/>
              <a:t>，實現像跟真人客服一樣的</a:t>
            </a:r>
            <a:r>
              <a:rPr lang="zh-TW" altLang="en-US" sz="12800" b="1" dirty="0">
                <a:solidFill>
                  <a:srgbClr val="FFFF00"/>
                </a:solidFill>
              </a:rPr>
              <a:t>多輪式對話</a:t>
            </a:r>
            <a:r>
              <a:rPr lang="zh-TW" altLang="en-US" sz="12800" b="1" dirty="0"/>
              <a:t>，但是他們只會回答有關此平台會遇到的問題不會跟你閒聊。</a:t>
            </a:r>
            <a:endParaRPr lang="en-US" altLang="zh-TW" sz="12800" b="1" dirty="0"/>
          </a:p>
          <a:p>
            <a:pPr marL="0" indent="0">
              <a:lnSpc>
                <a:spcPct val="100000"/>
              </a:lnSpc>
              <a:buNone/>
            </a:pPr>
            <a:endParaRPr lang="en-US" altLang="zh-TW" sz="800" b="1" dirty="0"/>
          </a:p>
        </p:txBody>
      </p:sp>
    </p:spTree>
    <p:extLst>
      <p:ext uri="{BB962C8B-B14F-4D97-AF65-F5344CB8AC3E}">
        <p14:creationId xmlns:p14="http://schemas.microsoft.com/office/powerpoint/2010/main" val="224098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8A19BA9E-D8E2-F986-01F0-3EFCB99DC22D}"/>
              </a:ext>
            </a:extLst>
          </p:cNvPr>
          <p:cNvSpPr txBox="1"/>
          <p:nvPr/>
        </p:nvSpPr>
        <p:spPr>
          <a:xfrm>
            <a:off x="6548440" y="855017"/>
            <a:ext cx="4414836" cy="44377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sz="3200" b="1" dirty="0">
                <a:solidFill>
                  <a:srgbClr val="FFFF00"/>
                </a:solidFill>
              </a:rPr>
              <a:t>傳統客服機器人無法理解隨機式的訊息</a:t>
            </a:r>
            <a:r>
              <a:rPr lang="zh-TW" altLang="en-US" sz="3200" b="1" dirty="0"/>
              <a:t>像是</a:t>
            </a:r>
            <a:r>
              <a:rPr lang="zh-TW" altLang="en-US" sz="3200" b="1" dirty="0">
                <a:latin typeface="+mj-ea"/>
                <a:ea typeface="+mj-ea"/>
              </a:rPr>
              <a:t>「我要改票」打成「我改不了票怎麼辦？」，這樣傳統客服機器人會無法理解。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D70609B-96CE-A1F8-74DA-0A0F8A392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401" y="0"/>
            <a:ext cx="2410161" cy="92405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9DC523C-2AEE-8D44-B156-4EBB9CBBE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9952"/>
            <a:ext cx="5522648" cy="230049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B73E8F6C-C07B-ED17-CEB0-D7F67CAA8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2665" y="3976348"/>
            <a:ext cx="1590897" cy="1019317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A0A2C015-3EA1-084C-BB7B-672BF32F23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5120707"/>
            <a:ext cx="4343400" cy="174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65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E2DB23-8C0F-3191-F718-A839B56F69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887E63-E819-C32C-EB37-BA2E70012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技術現有的方法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D4043BD-57FA-A4F2-3650-3534440C6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3760" y="4419599"/>
            <a:ext cx="10545765" cy="1371599"/>
          </a:xfrm>
        </p:spPr>
        <p:txBody>
          <a:bodyPr>
            <a:normAutofit/>
          </a:bodyPr>
          <a:lstStyle/>
          <a:p>
            <a:pPr algn="ctr"/>
            <a:r>
              <a:rPr lang="zh-TW" altLang="en-US" sz="2800" b="1" dirty="0"/>
              <a:t>基於規則的系統、檢索式對話系統、生成式對話系統</a:t>
            </a:r>
          </a:p>
        </p:txBody>
      </p:sp>
    </p:spTree>
    <p:extLst>
      <p:ext uri="{BB962C8B-B14F-4D97-AF65-F5344CB8AC3E}">
        <p14:creationId xmlns:p14="http://schemas.microsoft.com/office/powerpoint/2010/main" val="220612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411D1D-C50E-83B9-E555-3891B9E0E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ABFF8D-4EB8-FA78-B17C-4560755A6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22" y="1714500"/>
            <a:ext cx="9905955" cy="3429000"/>
          </a:xfrm>
        </p:spPr>
        <p:txBody>
          <a:bodyPr>
            <a:normAutofit/>
          </a:bodyPr>
          <a:lstStyle/>
          <a:p>
            <a:pPr algn="ctr"/>
            <a:r>
              <a:rPr lang="zh-TW" altLang="en-US" sz="9600" b="1" dirty="0"/>
              <a:t>基於規則的系統</a:t>
            </a:r>
            <a:endParaRPr lang="zh-TW" alt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926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TM04033919[[fn=電路]]</Template>
  <TotalTime>3155</TotalTime>
  <Words>3285</Words>
  <Application>Microsoft Office PowerPoint</Application>
  <PresentationFormat>寬螢幕</PresentationFormat>
  <Paragraphs>247</Paragraphs>
  <Slides>49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49</vt:i4>
      </vt:variant>
    </vt:vector>
  </HeadingPairs>
  <TitlesOfParts>
    <vt:vector size="53" baseType="lpstr">
      <vt:lpstr>Arial</vt:lpstr>
      <vt:lpstr>Tw Cen MT</vt:lpstr>
      <vt:lpstr>Wingdings</vt:lpstr>
      <vt:lpstr>電路</vt:lpstr>
      <vt:lpstr>特定應用的多輪對話技術(客服機器人)的現況</vt:lpstr>
      <vt:lpstr>PowerPoint 簡報</vt:lpstr>
      <vt:lpstr>技術用途</vt:lpstr>
      <vt:lpstr>技術特色</vt:lpstr>
      <vt:lpstr>PowerPoint 簡報</vt:lpstr>
      <vt:lpstr>PowerPoint 簡報</vt:lpstr>
      <vt:lpstr>PowerPoint 簡報</vt:lpstr>
      <vt:lpstr>技術現有的方法</vt:lpstr>
      <vt:lpstr>基於規則的系統</vt:lpstr>
      <vt:lpstr>PowerPoint 簡報</vt:lpstr>
      <vt:lpstr>PowerPoint 簡報</vt:lpstr>
      <vt:lpstr>檢索式對話系統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生成式對話系統</vt:lpstr>
      <vt:lpstr>PowerPoint 簡報</vt:lpstr>
      <vt:lpstr>PowerPoint 簡報</vt:lpstr>
      <vt:lpstr>ChatGPT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Blender Bot</vt:lpstr>
      <vt:lpstr>PowerPoint 簡報</vt:lpstr>
      <vt:lpstr>PowerPoint 簡報</vt:lpstr>
      <vt:lpstr>PowerPoint 簡報</vt:lpstr>
      <vt:lpstr>PowerPoint 簡報</vt:lpstr>
      <vt:lpstr>技術目前用在哪</vt:lpstr>
      <vt:lpstr>PowerPoint 簡報</vt:lpstr>
      <vt:lpstr>PowerPoint 簡報</vt:lpstr>
      <vt:lpstr>技術目前的問題</vt:lpstr>
      <vt:lpstr>PowerPoint 簡報</vt:lpstr>
      <vt:lpstr>參考文獻: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博凱 徐</dc:creator>
  <cp:lastModifiedBy>博凱 徐</cp:lastModifiedBy>
  <cp:revision>6</cp:revision>
  <dcterms:created xsi:type="dcterms:W3CDTF">2025-07-02T01:22:36Z</dcterms:created>
  <dcterms:modified xsi:type="dcterms:W3CDTF">2025-07-22T12:41:42Z</dcterms:modified>
</cp:coreProperties>
</file>