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69200" cy="10699750"/>
  <p:notesSz cx="75692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mailto:ashraf15-2033@diu.edu.bd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ahangir.cse@diu.edu.bd" TargetMode="External"/><Relationship Id="rId3" Type="http://schemas.openxmlformats.org/officeDocument/2006/relationships/hyperlink" Target="mailto:aliza.cse@diu.edu.bd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8505" y="3753484"/>
            <a:ext cx="6341745" cy="288925"/>
            <a:chOff x="738505" y="3753484"/>
            <a:chExt cx="6341745" cy="288925"/>
          </a:xfrm>
        </p:grpSpPr>
        <p:sp>
          <p:nvSpPr>
            <p:cNvPr id="3" name="object 3"/>
            <p:cNvSpPr/>
            <p:nvPr/>
          </p:nvSpPr>
          <p:spPr>
            <a:xfrm>
              <a:off x="751205" y="3766184"/>
              <a:ext cx="6316980" cy="264160"/>
            </a:xfrm>
            <a:custGeom>
              <a:avLst/>
              <a:gdLst/>
              <a:ahLst/>
              <a:cxnLst/>
              <a:rect l="l" t="t" r="r" b="b"/>
              <a:pathLst>
                <a:path w="6316980" h="264160">
                  <a:moveTo>
                    <a:pt x="6316980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6316980" y="264159"/>
                  </a:lnTo>
                  <a:lnTo>
                    <a:pt x="6316980" y="0"/>
                  </a:lnTo>
                  <a:close/>
                </a:path>
              </a:pathLst>
            </a:custGeom>
            <a:solidFill>
              <a:srgbClr val="A3D3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38505" y="3753484"/>
              <a:ext cx="6341745" cy="288925"/>
            </a:xfrm>
            <a:custGeom>
              <a:avLst/>
              <a:gdLst/>
              <a:ahLst/>
              <a:cxnLst/>
              <a:rect l="l" t="t" r="r" b="b"/>
              <a:pathLst>
                <a:path w="6341745" h="288925">
                  <a:moveTo>
                    <a:pt x="0" y="6350"/>
                  </a:moveTo>
                  <a:lnTo>
                    <a:pt x="6341745" y="6350"/>
                  </a:lnTo>
                </a:path>
                <a:path w="6341745" h="288925">
                  <a:moveTo>
                    <a:pt x="0" y="282575"/>
                  </a:moveTo>
                  <a:lnTo>
                    <a:pt x="6341745" y="282575"/>
                  </a:lnTo>
                </a:path>
                <a:path w="6341745" h="288925">
                  <a:moveTo>
                    <a:pt x="6350" y="0"/>
                  </a:moveTo>
                  <a:lnTo>
                    <a:pt x="6350" y="288925"/>
                  </a:lnTo>
                </a:path>
                <a:path w="6341745" h="288925">
                  <a:moveTo>
                    <a:pt x="6335395" y="0"/>
                  </a:moveTo>
                  <a:lnTo>
                    <a:pt x="6335395" y="288925"/>
                  </a:lnTo>
                </a:path>
              </a:pathLst>
            </a:custGeom>
            <a:ln w="12674">
              <a:solidFill>
                <a:srgbClr val="77BE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77544" y="942974"/>
            <a:ext cx="4720590" cy="868044"/>
            <a:chOff x="677544" y="942974"/>
            <a:chExt cx="4720590" cy="868044"/>
          </a:xfrm>
        </p:grpSpPr>
        <p:sp>
          <p:nvSpPr>
            <p:cNvPr id="6" name="object 6"/>
            <p:cNvSpPr/>
            <p:nvPr/>
          </p:nvSpPr>
          <p:spPr>
            <a:xfrm>
              <a:off x="798829" y="975359"/>
              <a:ext cx="4596130" cy="730885"/>
            </a:xfrm>
            <a:custGeom>
              <a:avLst/>
              <a:gdLst/>
              <a:ahLst/>
              <a:cxnLst/>
              <a:rect l="l" t="t" r="r" b="b"/>
              <a:pathLst>
                <a:path w="4596130" h="730885">
                  <a:moveTo>
                    <a:pt x="4596130" y="0"/>
                  </a:moveTo>
                  <a:lnTo>
                    <a:pt x="0" y="0"/>
                  </a:lnTo>
                  <a:lnTo>
                    <a:pt x="0" y="730884"/>
                  </a:lnTo>
                  <a:lnTo>
                    <a:pt x="4596130" y="730884"/>
                  </a:lnTo>
                  <a:lnTo>
                    <a:pt x="4596130" y="0"/>
                  </a:lnTo>
                  <a:close/>
                </a:path>
              </a:pathLst>
            </a:custGeom>
            <a:solidFill>
              <a:srgbClr val="1F5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98829" y="975359"/>
              <a:ext cx="4596130" cy="730885"/>
            </a:xfrm>
            <a:custGeom>
              <a:avLst/>
              <a:gdLst/>
              <a:ahLst/>
              <a:cxnLst/>
              <a:rect l="l" t="t" r="r" b="b"/>
              <a:pathLst>
                <a:path w="4596130" h="730885">
                  <a:moveTo>
                    <a:pt x="0" y="730884"/>
                  </a:moveTo>
                  <a:lnTo>
                    <a:pt x="4596130" y="730884"/>
                  </a:lnTo>
                  <a:lnTo>
                    <a:pt x="4596130" y="0"/>
                  </a:lnTo>
                  <a:lnTo>
                    <a:pt x="0" y="0"/>
                  </a:lnTo>
                  <a:lnTo>
                    <a:pt x="0" y="730884"/>
                  </a:lnTo>
                  <a:close/>
                </a:path>
              </a:pathLst>
            </a:custGeom>
            <a:ln w="6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7544" y="942974"/>
              <a:ext cx="4698365" cy="8680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6129" y="949959"/>
              <a:ext cx="4596130" cy="730885"/>
            </a:xfrm>
            <a:custGeom>
              <a:avLst/>
              <a:gdLst/>
              <a:ahLst/>
              <a:cxnLst/>
              <a:rect l="l" t="t" r="r" b="b"/>
              <a:pathLst>
                <a:path w="4596130" h="730885">
                  <a:moveTo>
                    <a:pt x="0" y="730884"/>
                  </a:moveTo>
                  <a:lnTo>
                    <a:pt x="4596130" y="730884"/>
                  </a:lnTo>
                  <a:lnTo>
                    <a:pt x="4596130" y="0"/>
                  </a:lnTo>
                  <a:lnTo>
                    <a:pt x="0" y="0"/>
                  </a:lnTo>
                  <a:lnTo>
                    <a:pt x="0" y="730884"/>
                  </a:lnTo>
                  <a:close/>
                </a:path>
              </a:pathLst>
            </a:custGeom>
            <a:ln w="12688">
              <a:solidFill>
                <a:srgbClr val="91CC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22172" y="2147870"/>
            <a:ext cx="2233930" cy="161544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899160" indent="8890">
              <a:lnSpc>
                <a:spcPct val="135200"/>
              </a:lnSpc>
              <a:spcBef>
                <a:spcPts val="200"/>
              </a:spcBef>
            </a:pPr>
            <a:r>
              <a:rPr dirty="0" sz="1300" spc="-40" b="1" i="1">
                <a:latin typeface="Arial"/>
                <a:cs typeface="Arial"/>
              </a:rPr>
              <a:t>Mailing </a:t>
            </a:r>
            <a:r>
              <a:rPr dirty="0" sz="1300" spc="-45" b="1" i="1">
                <a:latin typeface="Arial"/>
                <a:cs typeface="Arial"/>
              </a:rPr>
              <a:t>Address </a:t>
            </a:r>
            <a:r>
              <a:rPr dirty="0" sz="1300" spc="-30" b="1" i="1">
                <a:latin typeface="Arial"/>
                <a:cs typeface="Arial"/>
              </a:rPr>
              <a:t>:  </a:t>
            </a:r>
            <a:r>
              <a:rPr dirty="0" sz="1100" spc="-5" i="1">
                <a:latin typeface="Arial"/>
                <a:cs typeface="Arial"/>
              </a:rPr>
              <a:t>Dattapara, Ashulia  </a:t>
            </a:r>
            <a:r>
              <a:rPr dirty="0" sz="1100" i="1">
                <a:latin typeface="Arial"/>
                <a:cs typeface="Arial"/>
              </a:rPr>
              <a:t>Savar,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Dhaka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100" spc="-5" i="1">
                <a:latin typeface="Arial"/>
                <a:cs typeface="Arial"/>
              </a:rPr>
              <a:t>Mobile </a:t>
            </a:r>
            <a:r>
              <a:rPr dirty="0" sz="1100" i="1">
                <a:latin typeface="Arial"/>
                <a:cs typeface="Arial"/>
              </a:rPr>
              <a:t>No :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01850964483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100" spc="-5" i="1">
                <a:latin typeface="Arial"/>
                <a:cs typeface="Arial"/>
              </a:rPr>
              <a:t>E-mail </a:t>
            </a:r>
            <a:r>
              <a:rPr dirty="0" sz="1100" i="1">
                <a:latin typeface="Arial"/>
                <a:cs typeface="Arial"/>
              </a:rPr>
              <a:t>: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  <a:hlinkClick r:id="rId3"/>
              </a:rPr>
              <a:t>ashraf15-2033@diu.edu.bd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 i="1">
                <a:latin typeface="Arial"/>
                <a:cs typeface="Arial"/>
              </a:rPr>
              <a:t>OBJECTIVES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172" y="4182591"/>
            <a:ext cx="6409055" cy="1141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8415" marR="5080" indent="-6350">
              <a:lnSpc>
                <a:spcPct val="126800"/>
              </a:lnSpc>
              <a:spcBef>
                <a:spcPts val="90"/>
              </a:spcBef>
            </a:pPr>
            <a:r>
              <a:rPr dirty="0" sz="1100" spc="-5" i="1">
                <a:latin typeface="Arial"/>
                <a:cs typeface="Arial"/>
              </a:rPr>
              <a:t>Looking for challenging </a:t>
            </a:r>
            <a:r>
              <a:rPr dirty="0" sz="1100" i="1">
                <a:latin typeface="Arial"/>
                <a:cs typeface="Arial"/>
              </a:rPr>
              <a:t>career, </a:t>
            </a:r>
            <a:r>
              <a:rPr dirty="0" sz="1100" spc="-5" i="1">
                <a:latin typeface="Arial"/>
                <a:cs typeface="Arial"/>
              </a:rPr>
              <a:t>where there is scope </a:t>
            </a:r>
            <a:r>
              <a:rPr dirty="0" sz="1100" i="1">
                <a:latin typeface="Arial"/>
                <a:cs typeface="Arial"/>
              </a:rPr>
              <a:t>for </a:t>
            </a:r>
            <a:r>
              <a:rPr dirty="0" sz="1100" spc="-5" i="1">
                <a:latin typeface="Arial"/>
                <a:cs typeface="Arial"/>
              </a:rPr>
              <a:t>demonstration, always </a:t>
            </a:r>
            <a:r>
              <a:rPr dirty="0" sz="1100" i="1">
                <a:latin typeface="Arial"/>
                <a:cs typeface="Arial"/>
              </a:rPr>
              <a:t>on a </a:t>
            </a:r>
            <a:r>
              <a:rPr dirty="0" sz="1100" spc="-5" i="1">
                <a:latin typeface="Arial"/>
                <a:cs typeface="Arial"/>
              </a:rPr>
              <a:t>look out for </a:t>
            </a:r>
            <a:r>
              <a:rPr dirty="0" sz="1100" i="1">
                <a:latin typeface="Arial"/>
                <a:cs typeface="Arial"/>
              </a:rPr>
              <a:t>a  </a:t>
            </a:r>
            <a:r>
              <a:rPr dirty="0" sz="1100" spc="-5" i="1">
                <a:latin typeface="Arial"/>
                <a:cs typeface="Arial"/>
              </a:rPr>
              <a:t>positive </a:t>
            </a:r>
            <a:r>
              <a:rPr dirty="0" sz="1100" i="1">
                <a:latin typeface="Arial"/>
                <a:cs typeface="Arial"/>
              </a:rPr>
              <a:t>&amp; </a:t>
            </a:r>
            <a:r>
              <a:rPr dirty="0" sz="1100" spc="-5" i="1">
                <a:latin typeface="Arial"/>
                <a:cs typeface="Arial"/>
              </a:rPr>
              <a:t>bigger outlook, Currency are ideas, Rigorous thinking </a:t>
            </a:r>
            <a:r>
              <a:rPr dirty="0" sz="1100" i="1">
                <a:latin typeface="Arial"/>
                <a:cs typeface="Arial"/>
              </a:rPr>
              <a:t>and </a:t>
            </a:r>
            <a:r>
              <a:rPr dirty="0" sz="1100" spc="-5" i="1">
                <a:latin typeface="Arial"/>
                <a:cs typeface="Arial"/>
              </a:rPr>
              <a:t>boundless curiosity, Sets levels </a:t>
            </a:r>
            <a:r>
              <a:rPr dirty="0" sz="1100" i="1">
                <a:latin typeface="Arial"/>
                <a:cs typeface="Arial"/>
              </a:rPr>
              <a:t>&amp;  standards </a:t>
            </a:r>
            <a:r>
              <a:rPr dirty="0" sz="1100" spc="-5" i="1">
                <a:latin typeface="Arial"/>
                <a:cs typeface="Arial"/>
              </a:rPr>
              <a:t>that </a:t>
            </a:r>
            <a:r>
              <a:rPr dirty="0" sz="1100" i="1">
                <a:latin typeface="Arial"/>
                <a:cs typeface="Arial"/>
              </a:rPr>
              <a:t>exceed </a:t>
            </a:r>
            <a:r>
              <a:rPr dirty="0" sz="1100" spc="-5" i="1">
                <a:latin typeface="Arial"/>
                <a:cs typeface="Arial"/>
              </a:rPr>
              <a:t>expectations, Bottom line rises with </a:t>
            </a:r>
            <a:r>
              <a:rPr dirty="0" sz="1100" i="1">
                <a:latin typeface="Arial"/>
                <a:cs typeface="Arial"/>
              </a:rPr>
              <a:t>the </a:t>
            </a:r>
            <a:r>
              <a:rPr dirty="0" sz="1100" spc="-5" i="1">
                <a:latin typeface="Arial"/>
                <a:cs typeface="Arial"/>
              </a:rPr>
              <a:t>Organization, </a:t>
            </a:r>
            <a:r>
              <a:rPr dirty="0" sz="1100" i="1">
                <a:latin typeface="Arial"/>
                <a:cs typeface="Arial"/>
              </a:rPr>
              <a:t>A </a:t>
            </a:r>
            <a:r>
              <a:rPr dirty="0" sz="1100" spc="-5" i="1">
                <a:latin typeface="Arial"/>
                <a:cs typeface="Arial"/>
              </a:rPr>
              <a:t>learner for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Life.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070"/>
              </a:spcBef>
            </a:pPr>
            <a:r>
              <a:rPr dirty="0" sz="1100" spc="-5" b="1" i="1">
                <a:latin typeface="Arial"/>
                <a:cs typeface="Arial"/>
              </a:rPr>
              <a:t>ACADEMIC QUALIFICATION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1656" y="5859144"/>
          <a:ext cx="6001385" cy="221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/>
                <a:gridCol w="628015"/>
                <a:gridCol w="1711325"/>
                <a:gridCol w="683894"/>
                <a:gridCol w="800100"/>
                <a:gridCol w="1532889"/>
              </a:tblGrid>
              <a:tr h="525780"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 b="1" i="1">
                          <a:latin typeface="Arial"/>
                          <a:cs typeface="Arial"/>
                        </a:rPr>
                        <a:t>Name</a:t>
                      </a:r>
                      <a:r>
                        <a:rPr dirty="0" sz="1000" spc="-95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r" marR="12065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000" spc="-5" b="1" i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000" spc="-5" b="1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 i="1"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marR="69215" indent="13335">
                        <a:lnSpc>
                          <a:spcPct val="112000"/>
                        </a:lnSpc>
                        <a:spcBef>
                          <a:spcPts val="200"/>
                        </a:spcBef>
                      </a:pPr>
                      <a:r>
                        <a:rPr dirty="0" sz="1000" b="1" i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000" spc="-5" b="1" i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 i="1">
                          <a:latin typeface="Arial"/>
                          <a:cs typeface="Arial"/>
                        </a:rPr>
                        <a:t>oup</a:t>
                      </a:r>
                      <a:r>
                        <a:rPr dirty="0" sz="1000" b="1" i="1"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000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 b="1" i="1">
                          <a:latin typeface="Arial"/>
                          <a:cs typeface="Arial"/>
                        </a:rPr>
                        <a:t>Subject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060" marR="311785" indent="170180">
                        <a:lnSpc>
                          <a:spcPct val="112000"/>
                        </a:lnSpc>
                        <a:spcBef>
                          <a:spcPts val="200"/>
                        </a:spcBef>
                      </a:pPr>
                      <a:r>
                        <a:rPr dirty="0" sz="1000" spc="-5" b="1" i="1">
                          <a:latin typeface="Arial"/>
                          <a:cs typeface="Arial"/>
                        </a:rPr>
                        <a:t>Name of the  </a:t>
                      </a:r>
                      <a:r>
                        <a:rPr dirty="0" sz="1000" b="1" i="1">
                          <a:latin typeface="Arial"/>
                          <a:cs typeface="Arial"/>
                        </a:rPr>
                        <a:t>Ins</a:t>
                      </a:r>
                      <a:r>
                        <a:rPr dirty="0" sz="1000" spc="5" b="1" i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b="1" i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spc="5" b="1" i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b="1" i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000" spc="5" b="1" i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b="1" i="1">
                          <a:latin typeface="Arial"/>
                          <a:cs typeface="Arial"/>
                        </a:rPr>
                        <a:t>io</a:t>
                      </a:r>
                      <a:r>
                        <a:rPr dirty="0" sz="1000" spc="-5" b="1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b="1" i="1">
                          <a:latin typeface="Arial"/>
                          <a:cs typeface="Arial"/>
                        </a:rPr>
                        <a:t>/Facul</a:t>
                      </a:r>
                      <a:r>
                        <a:rPr dirty="0" sz="1000" spc="5" b="1" i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b="1" i="1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85725" indent="24130">
                        <a:lnSpc>
                          <a:spcPct val="112000"/>
                        </a:lnSpc>
                        <a:spcBef>
                          <a:spcPts val="200"/>
                        </a:spcBef>
                      </a:pPr>
                      <a:r>
                        <a:rPr dirty="0" sz="1000" spc="-5" b="1" i="1">
                          <a:latin typeface="Arial"/>
                          <a:cs typeface="Arial"/>
                        </a:rPr>
                        <a:t>Year</a:t>
                      </a:r>
                      <a:r>
                        <a:rPr dirty="0" sz="1000" spc="-85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000" spc="-60" b="1" i="1">
                          <a:latin typeface="Arial"/>
                          <a:cs typeface="Arial"/>
                        </a:rPr>
                        <a:t>Passing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 b="1" i="1">
                          <a:latin typeface="Arial"/>
                          <a:cs typeface="Arial"/>
                        </a:rPr>
                        <a:t>GPA/CGPA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4826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000" spc="-5" b="1" i="1">
                          <a:latin typeface="Arial"/>
                          <a:cs typeface="Arial"/>
                        </a:rPr>
                        <a:t>/Class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 b="1" i="1">
                          <a:latin typeface="Arial"/>
                          <a:cs typeface="Arial"/>
                        </a:rPr>
                        <a:t>Board/</a:t>
                      </a:r>
                      <a:r>
                        <a:rPr dirty="0" sz="1000" spc="-15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latin typeface="Arial"/>
                          <a:cs typeface="Arial"/>
                        </a:rPr>
                        <a:t>University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6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444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000" spc="-35" i="1">
                          <a:latin typeface="Arial"/>
                          <a:cs typeface="Arial"/>
                        </a:rPr>
                        <a:t>B.Sc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425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000" spc="-5" i="1">
                          <a:latin typeface="Arial"/>
                          <a:cs typeface="Arial"/>
                        </a:rPr>
                        <a:t>CSE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07010" marR="172085" indent="103505">
                        <a:lnSpc>
                          <a:spcPct val="112000"/>
                        </a:lnSpc>
                      </a:pPr>
                      <a:r>
                        <a:rPr dirty="0" sz="1000" spc="15" i="1">
                          <a:latin typeface="Arial"/>
                          <a:cs typeface="Arial"/>
                        </a:rPr>
                        <a:t>Faculty </a:t>
                      </a:r>
                      <a:r>
                        <a:rPr dirty="0" sz="1000" spc="10" i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000" spc="20" i="1">
                          <a:latin typeface="Arial"/>
                          <a:cs typeface="Arial"/>
                        </a:rPr>
                        <a:t>Science </a:t>
                      </a:r>
                      <a:r>
                        <a:rPr dirty="0" sz="1000" spc="15" i="1">
                          <a:latin typeface="Arial"/>
                          <a:cs typeface="Arial"/>
                        </a:rPr>
                        <a:t>&amp;  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1000" spc="-3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Technology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6573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000" spc="-5" i="1">
                          <a:latin typeface="Arial"/>
                          <a:cs typeface="Arial"/>
                        </a:rPr>
                        <a:t>2021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24257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000" spc="-5" b="1" i="1"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000" spc="-5" b="1" i="1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 marR="104775" indent="-317500">
                        <a:lnSpc>
                          <a:spcPts val="2110"/>
                        </a:lnSpc>
                        <a:spcBef>
                          <a:spcPts val="219"/>
                        </a:spcBef>
                      </a:pPr>
                      <a:r>
                        <a:rPr dirty="0" sz="1000" spc="15" i="1">
                          <a:latin typeface="Arial"/>
                          <a:cs typeface="Arial"/>
                        </a:rPr>
                        <a:t>Daffodil International  </a:t>
                      </a:r>
                      <a:r>
                        <a:rPr dirty="0" sz="1000" spc="15" i="1">
                          <a:latin typeface="Arial"/>
                          <a:cs typeface="Arial"/>
                        </a:rPr>
                        <a:t>University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70485">
                        <a:lnSpc>
                          <a:spcPct val="100000"/>
                        </a:lnSpc>
                      </a:pPr>
                      <a:r>
                        <a:rPr dirty="0" sz="1000" spc="-55" i="1">
                          <a:latin typeface="Arial"/>
                          <a:cs typeface="Arial"/>
                        </a:rPr>
                        <a:t>Alim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34290">
                        <a:lnSpc>
                          <a:spcPct val="100000"/>
                        </a:lnSpc>
                      </a:pPr>
                      <a:r>
                        <a:rPr dirty="0" sz="1000" spc="-5" i="1">
                          <a:latin typeface="Arial"/>
                          <a:cs typeface="Arial"/>
                        </a:rPr>
                        <a:t>Science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 marR="161925">
                        <a:lnSpc>
                          <a:spcPts val="1150"/>
                        </a:lnSpc>
                        <a:spcBef>
                          <a:spcPts val="985"/>
                        </a:spcBef>
                      </a:pPr>
                      <a:r>
                        <a:rPr dirty="0" sz="1000" spc="-5" i="1">
                          <a:latin typeface="Arial"/>
                          <a:cs typeface="Arial"/>
                        </a:rPr>
                        <a:t>Jamea Kasemiya</a:t>
                      </a:r>
                      <a:r>
                        <a:rPr dirty="0" sz="1000" spc="-4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Kamil  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Madrasah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50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65735">
                        <a:lnSpc>
                          <a:spcPct val="100000"/>
                        </a:lnSpc>
                      </a:pPr>
                      <a:r>
                        <a:rPr dirty="0" sz="1000" spc="-5" i="1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1000" i="1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242570">
                        <a:lnSpc>
                          <a:spcPct val="100000"/>
                        </a:lnSpc>
                      </a:pPr>
                      <a:r>
                        <a:rPr dirty="0" sz="1000" spc="-5" b="1" i="1">
                          <a:latin typeface="Arial"/>
                          <a:cs typeface="Arial"/>
                        </a:rPr>
                        <a:t>5.00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51435">
                        <a:lnSpc>
                          <a:spcPct val="100000"/>
                        </a:lnSpc>
                      </a:pPr>
                      <a:r>
                        <a:rPr dirty="0" sz="1000" spc="-5" i="1">
                          <a:latin typeface="Arial"/>
                          <a:cs typeface="Arial"/>
                        </a:rPr>
                        <a:t>Madrasah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4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R="13335">
                        <a:lnSpc>
                          <a:spcPct val="100000"/>
                        </a:lnSpc>
                      </a:pPr>
                      <a:r>
                        <a:rPr dirty="0" sz="1000" spc="-75" i="1">
                          <a:latin typeface="Arial"/>
                          <a:cs typeface="Arial"/>
                        </a:rPr>
                        <a:t>Dakhil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34290">
                        <a:lnSpc>
                          <a:spcPct val="100000"/>
                        </a:lnSpc>
                      </a:pPr>
                      <a:r>
                        <a:rPr dirty="0" sz="1000" spc="-5" i="1">
                          <a:latin typeface="Arial"/>
                          <a:cs typeface="Arial"/>
                        </a:rPr>
                        <a:t>Science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95630" marR="237490" indent="-306705">
                        <a:lnSpc>
                          <a:spcPts val="1140"/>
                        </a:lnSpc>
                      </a:pPr>
                      <a:r>
                        <a:rPr dirty="0" sz="1000" spc="-5" i="1">
                          <a:latin typeface="Arial"/>
                          <a:cs typeface="Arial"/>
                        </a:rPr>
                        <a:t>Shaldoi </a:t>
                      </a:r>
                      <a:r>
                        <a:rPr dirty="0" sz="1000" i="1">
                          <a:latin typeface="Arial"/>
                          <a:cs typeface="Arial"/>
                        </a:rPr>
                        <a:t>Fazil</a:t>
                      </a:r>
                      <a:r>
                        <a:rPr dirty="0" sz="1000" spc="-6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latin typeface="Arial"/>
                          <a:cs typeface="Arial"/>
                        </a:rPr>
                        <a:t>Degree  </a:t>
                      </a:r>
                      <a:r>
                        <a:rPr dirty="0" sz="1000" i="1">
                          <a:latin typeface="Arial"/>
                          <a:cs typeface="Arial"/>
                        </a:rPr>
                        <a:t>Madrasah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65735">
                        <a:lnSpc>
                          <a:spcPct val="100000"/>
                        </a:lnSpc>
                      </a:pPr>
                      <a:r>
                        <a:rPr dirty="0" sz="1000" spc="-5" i="1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1000" i="1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242570">
                        <a:lnSpc>
                          <a:spcPct val="100000"/>
                        </a:lnSpc>
                      </a:pPr>
                      <a:r>
                        <a:rPr dirty="0" sz="1000" spc="-5" b="1" i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000" spc="-5" b="1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 b="1" i="1">
                          <a:latin typeface="Arial"/>
                          <a:cs typeface="Arial"/>
                        </a:rPr>
                        <a:t>83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51435">
                        <a:lnSpc>
                          <a:spcPct val="100000"/>
                        </a:lnSpc>
                      </a:pPr>
                      <a:r>
                        <a:rPr dirty="0" sz="1000" spc="-5" i="1">
                          <a:latin typeface="Arial"/>
                          <a:cs typeface="Arial"/>
                        </a:rPr>
                        <a:t>Madrasah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199692" y="8755126"/>
            <a:ext cx="219456" cy="156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99692" y="8983726"/>
            <a:ext cx="219456" cy="156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99692" y="9212326"/>
            <a:ext cx="219456" cy="156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99692" y="9489643"/>
            <a:ext cx="219456" cy="156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22172" y="8256269"/>
            <a:ext cx="4933315" cy="1908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 i="1">
                <a:latin typeface="Arial"/>
                <a:cs typeface="Arial"/>
              </a:rPr>
              <a:t>COMPUTER SKILLS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658495" marR="5080">
              <a:lnSpc>
                <a:spcPct val="136400"/>
              </a:lnSpc>
            </a:pPr>
            <a:r>
              <a:rPr dirty="0" sz="1100" i="1">
                <a:latin typeface="Arial"/>
                <a:cs typeface="Arial"/>
              </a:rPr>
              <a:t>Frontend </a:t>
            </a:r>
            <a:r>
              <a:rPr dirty="0" sz="1100" spc="-5" i="1">
                <a:latin typeface="Arial"/>
                <a:cs typeface="Arial"/>
              </a:rPr>
              <a:t>Development (HTML, </a:t>
            </a:r>
            <a:r>
              <a:rPr dirty="0" sz="1100" spc="-10" i="1">
                <a:latin typeface="Arial"/>
                <a:cs typeface="Arial"/>
              </a:rPr>
              <a:t>CSS, </a:t>
            </a:r>
            <a:r>
              <a:rPr dirty="0" sz="1100" spc="-5" i="1">
                <a:latin typeface="Arial"/>
                <a:cs typeface="Arial"/>
              </a:rPr>
              <a:t>JavaScript, Bootstrap,</a:t>
            </a:r>
            <a:r>
              <a:rPr dirty="0" sz="1100" spc="-16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Tailwind)  </a:t>
            </a:r>
            <a:r>
              <a:rPr dirty="0" sz="1100" spc="20" i="1">
                <a:latin typeface="Arial"/>
                <a:cs typeface="Arial"/>
              </a:rPr>
              <a:t>Microsoft Office</a:t>
            </a:r>
            <a:r>
              <a:rPr dirty="0" sz="1100" spc="-90" i="1">
                <a:latin typeface="Arial"/>
                <a:cs typeface="Arial"/>
              </a:rPr>
              <a:t> </a:t>
            </a:r>
            <a:r>
              <a:rPr dirty="0" sz="1100" spc="25" i="1">
                <a:latin typeface="Arial"/>
                <a:cs typeface="Arial"/>
              </a:rPr>
              <a:t>Program,</a:t>
            </a:r>
            <a:endParaRPr sz="1100">
              <a:latin typeface="Arial"/>
              <a:cs typeface="Arial"/>
            </a:endParaRPr>
          </a:p>
          <a:p>
            <a:pPr marL="623570">
              <a:lnSpc>
                <a:spcPct val="100000"/>
              </a:lnSpc>
              <a:spcBef>
                <a:spcPts val="480"/>
              </a:spcBef>
            </a:pPr>
            <a:r>
              <a:rPr dirty="0" sz="1100" spc="-5" i="1">
                <a:latin typeface="Arial"/>
                <a:cs typeface="Arial"/>
              </a:rPr>
              <a:t>Programming Language(C, Java,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Python),</a:t>
            </a:r>
            <a:endParaRPr sz="1100">
              <a:latin typeface="Arial"/>
              <a:cs typeface="Arial"/>
            </a:endParaRPr>
          </a:p>
          <a:p>
            <a:pPr marL="623570">
              <a:lnSpc>
                <a:spcPct val="100000"/>
              </a:lnSpc>
              <a:spcBef>
                <a:spcPts val="865"/>
              </a:spcBef>
            </a:pPr>
            <a:r>
              <a:rPr dirty="0" sz="1100" spc="20" i="1">
                <a:latin typeface="Arial"/>
                <a:cs typeface="Arial"/>
              </a:rPr>
              <a:t>Digital</a:t>
            </a:r>
            <a:r>
              <a:rPr dirty="0" sz="1100" spc="-50" i="1">
                <a:latin typeface="Arial"/>
                <a:cs typeface="Arial"/>
              </a:rPr>
              <a:t> </a:t>
            </a:r>
            <a:r>
              <a:rPr dirty="0" sz="1100" spc="20" i="1">
                <a:latin typeface="Arial"/>
                <a:cs typeface="Arial"/>
              </a:rPr>
              <a:t>Marketing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 i="1">
                <a:latin typeface="Arial"/>
                <a:cs typeface="Arial"/>
              </a:rPr>
              <a:t>EXTRA CURRICULAM</a:t>
            </a:r>
            <a:r>
              <a:rPr dirty="0" sz="1100" spc="5" b="1" i="1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ACTIVITIES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228599"/>
            <a:ext cx="313689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740409" y="8444229"/>
            <a:ext cx="6358255" cy="248285"/>
            <a:chOff x="740409" y="8444229"/>
            <a:chExt cx="6358255" cy="248285"/>
          </a:xfrm>
        </p:grpSpPr>
        <p:sp>
          <p:nvSpPr>
            <p:cNvPr id="20" name="object 20"/>
            <p:cNvSpPr/>
            <p:nvPr/>
          </p:nvSpPr>
          <p:spPr>
            <a:xfrm>
              <a:off x="755014" y="8459469"/>
              <a:ext cx="6331585" cy="217804"/>
            </a:xfrm>
            <a:custGeom>
              <a:avLst/>
              <a:gdLst/>
              <a:ahLst/>
              <a:cxnLst/>
              <a:rect l="l" t="t" r="r" b="b"/>
              <a:pathLst>
                <a:path w="6331584" h="217804">
                  <a:moveTo>
                    <a:pt x="6331585" y="0"/>
                  </a:moveTo>
                  <a:lnTo>
                    <a:pt x="0" y="0"/>
                  </a:lnTo>
                  <a:lnTo>
                    <a:pt x="0" y="217805"/>
                  </a:lnTo>
                  <a:lnTo>
                    <a:pt x="6331585" y="217805"/>
                  </a:lnTo>
                  <a:lnTo>
                    <a:pt x="6331585" y="0"/>
                  </a:lnTo>
                  <a:close/>
                </a:path>
              </a:pathLst>
            </a:custGeom>
            <a:solidFill>
              <a:srgbClr val="91CC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5014" y="8459469"/>
              <a:ext cx="6331585" cy="217804"/>
            </a:xfrm>
            <a:custGeom>
              <a:avLst/>
              <a:gdLst/>
              <a:ahLst/>
              <a:cxnLst/>
              <a:rect l="l" t="t" r="r" b="b"/>
              <a:pathLst>
                <a:path w="6331584" h="217804">
                  <a:moveTo>
                    <a:pt x="0" y="217805"/>
                  </a:moveTo>
                  <a:lnTo>
                    <a:pt x="6331585" y="217805"/>
                  </a:lnTo>
                  <a:lnTo>
                    <a:pt x="6331585" y="0"/>
                  </a:lnTo>
                  <a:lnTo>
                    <a:pt x="0" y="0"/>
                  </a:lnTo>
                  <a:lnTo>
                    <a:pt x="0" y="217805"/>
                  </a:lnTo>
                  <a:close/>
                </a:path>
                <a:path w="6331584" h="217804">
                  <a:moveTo>
                    <a:pt x="60959" y="217805"/>
                  </a:moveTo>
                  <a:lnTo>
                    <a:pt x="6268720" y="217805"/>
                  </a:lnTo>
                  <a:lnTo>
                    <a:pt x="6268720" y="0"/>
                  </a:lnTo>
                  <a:lnTo>
                    <a:pt x="60959" y="0"/>
                  </a:lnTo>
                  <a:lnTo>
                    <a:pt x="60959" y="217805"/>
                  </a:lnTo>
                  <a:close/>
                </a:path>
              </a:pathLst>
            </a:custGeom>
            <a:ln w="6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55014" y="8447404"/>
              <a:ext cx="6332855" cy="12065"/>
            </a:xfrm>
            <a:custGeom>
              <a:avLst/>
              <a:gdLst/>
              <a:ahLst/>
              <a:cxnLst/>
              <a:rect l="l" t="t" r="r" b="b"/>
              <a:pathLst>
                <a:path w="6332855" h="12065">
                  <a:moveTo>
                    <a:pt x="6332855" y="0"/>
                  </a:moveTo>
                  <a:lnTo>
                    <a:pt x="0" y="0"/>
                  </a:lnTo>
                  <a:lnTo>
                    <a:pt x="0" y="12065"/>
                  </a:lnTo>
                  <a:lnTo>
                    <a:pt x="6332855" y="12065"/>
                  </a:lnTo>
                  <a:lnTo>
                    <a:pt x="633285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55014" y="8447404"/>
              <a:ext cx="6332855" cy="12065"/>
            </a:xfrm>
            <a:custGeom>
              <a:avLst/>
              <a:gdLst/>
              <a:ahLst/>
              <a:cxnLst/>
              <a:rect l="l" t="t" r="r" b="b"/>
              <a:pathLst>
                <a:path w="6332855" h="12065">
                  <a:moveTo>
                    <a:pt x="0" y="12065"/>
                  </a:moveTo>
                  <a:lnTo>
                    <a:pt x="6332855" y="12065"/>
                  </a:lnTo>
                  <a:lnTo>
                    <a:pt x="6332855" y="0"/>
                  </a:lnTo>
                  <a:lnTo>
                    <a:pt x="0" y="0"/>
                  </a:lnTo>
                  <a:lnTo>
                    <a:pt x="0" y="12065"/>
                  </a:lnTo>
                  <a:close/>
                </a:path>
              </a:pathLst>
            </a:custGeom>
            <a:ln w="6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43584" y="8447404"/>
              <a:ext cx="12065" cy="241935"/>
            </a:xfrm>
            <a:custGeom>
              <a:avLst/>
              <a:gdLst/>
              <a:ahLst/>
              <a:cxnLst/>
              <a:rect l="l" t="t" r="r" b="b"/>
              <a:pathLst>
                <a:path w="12065" h="241934">
                  <a:moveTo>
                    <a:pt x="12065" y="0"/>
                  </a:moveTo>
                  <a:lnTo>
                    <a:pt x="0" y="0"/>
                  </a:lnTo>
                  <a:lnTo>
                    <a:pt x="0" y="241934"/>
                  </a:lnTo>
                  <a:lnTo>
                    <a:pt x="12065" y="241934"/>
                  </a:lnTo>
                  <a:lnTo>
                    <a:pt x="1206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40409" y="8444229"/>
              <a:ext cx="18415" cy="248285"/>
            </a:xfrm>
            <a:custGeom>
              <a:avLst/>
              <a:gdLst/>
              <a:ahLst/>
              <a:cxnLst/>
              <a:rect l="l" t="t" r="r" b="b"/>
              <a:pathLst>
                <a:path w="18415" h="248284">
                  <a:moveTo>
                    <a:pt x="18415" y="0"/>
                  </a:moveTo>
                  <a:lnTo>
                    <a:pt x="0" y="0"/>
                  </a:lnTo>
                  <a:lnTo>
                    <a:pt x="0" y="248284"/>
                  </a:lnTo>
                  <a:lnTo>
                    <a:pt x="18415" y="248284"/>
                  </a:lnTo>
                  <a:lnTo>
                    <a:pt x="18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55014" y="8676640"/>
              <a:ext cx="6332855" cy="12065"/>
            </a:xfrm>
            <a:custGeom>
              <a:avLst/>
              <a:gdLst/>
              <a:ahLst/>
              <a:cxnLst/>
              <a:rect l="l" t="t" r="r" b="b"/>
              <a:pathLst>
                <a:path w="6332855" h="12065">
                  <a:moveTo>
                    <a:pt x="6332855" y="0"/>
                  </a:moveTo>
                  <a:lnTo>
                    <a:pt x="0" y="0"/>
                  </a:lnTo>
                  <a:lnTo>
                    <a:pt x="0" y="12064"/>
                  </a:lnTo>
                  <a:lnTo>
                    <a:pt x="6332855" y="12064"/>
                  </a:lnTo>
                  <a:lnTo>
                    <a:pt x="633285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55014" y="8676640"/>
              <a:ext cx="6332855" cy="12065"/>
            </a:xfrm>
            <a:custGeom>
              <a:avLst/>
              <a:gdLst/>
              <a:ahLst/>
              <a:cxnLst/>
              <a:rect l="l" t="t" r="r" b="b"/>
              <a:pathLst>
                <a:path w="6332855" h="12065">
                  <a:moveTo>
                    <a:pt x="0" y="12064"/>
                  </a:moveTo>
                  <a:lnTo>
                    <a:pt x="6332855" y="12064"/>
                  </a:lnTo>
                  <a:lnTo>
                    <a:pt x="6332855" y="0"/>
                  </a:lnTo>
                  <a:lnTo>
                    <a:pt x="0" y="0"/>
                  </a:lnTo>
                  <a:lnTo>
                    <a:pt x="0" y="12064"/>
                  </a:lnTo>
                  <a:close/>
                </a:path>
              </a:pathLst>
            </a:custGeom>
            <a:ln w="6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083425" y="8447404"/>
              <a:ext cx="12065" cy="241935"/>
            </a:xfrm>
            <a:custGeom>
              <a:avLst/>
              <a:gdLst/>
              <a:ahLst/>
              <a:cxnLst/>
              <a:rect l="l" t="t" r="r" b="b"/>
              <a:pathLst>
                <a:path w="12065" h="241934">
                  <a:moveTo>
                    <a:pt x="12065" y="0"/>
                  </a:moveTo>
                  <a:lnTo>
                    <a:pt x="0" y="0"/>
                  </a:lnTo>
                  <a:lnTo>
                    <a:pt x="0" y="241934"/>
                  </a:lnTo>
                  <a:lnTo>
                    <a:pt x="12065" y="241934"/>
                  </a:lnTo>
                  <a:lnTo>
                    <a:pt x="1206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80250" y="8444229"/>
              <a:ext cx="18415" cy="248285"/>
            </a:xfrm>
            <a:custGeom>
              <a:avLst/>
              <a:gdLst/>
              <a:ahLst/>
              <a:cxnLst/>
              <a:rect l="l" t="t" r="r" b="b"/>
              <a:pathLst>
                <a:path w="18415" h="248284">
                  <a:moveTo>
                    <a:pt x="18415" y="0"/>
                  </a:moveTo>
                  <a:lnTo>
                    <a:pt x="0" y="0"/>
                  </a:lnTo>
                  <a:lnTo>
                    <a:pt x="0" y="248284"/>
                  </a:lnTo>
                  <a:lnTo>
                    <a:pt x="18415" y="248284"/>
                  </a:lnTo>
                  <a:lnTo>
                    <a:pt x="18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740409" y="5318759"/>
            <a:ext cx="6358255" cy="250825"/>
            <a:chOff x="740409" y="5318759"/>
            <a:chExt cx="6358255" cy="250825"/>
          </a:xfrm>
        </p:grpSpPr>
        <p:sp>
          <p:nvSpPr>
            <p:cNvPr id="31" name="object 31"/>
            <p:cNvSpPr/>
            <p:nvPr/>
          </p:nvSpPr>
          <p:spPr>
            <a:xfrm>
              <a:off x="755014" y="5334634"/>
              <a:ext cx="6331585" cy="219075"/>
            </a:xfrm>
            <a:custGeom>
              <a:avLst/>
              <a:gdLst/>
              <a:ahLst/>
              <a:cxnLst/>
              <a:rect l="l" t="t" r="r" b="b"/>
              <a:pathLst>
                <a:path w="6331584" h="219075">
                  <a:moveTo>
                    <a:pt x="633158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6331585" y="219075"/>
                  </a:lnTo>
                  <a:lnTo>
                    <a:pt x="6331585" y="0"/>
                  </a:lnTo>
                  <a:close/>
                </a:path>
              </a:pathLst>
            </a:custGeom>
            <a:solidFill>
              <a:srgbClr val="A3D3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55014" y="5334634"/>
              <a:ext cx="6331585" cy="219075"/>
            </a:xfrm>
            <a:custGeom>
              <a:avLst/>
              <a:gdLst/>
              <a:ahLst/>
              <a:cxnLst/>
              <a:rect l="l" t="t" r="r" b="b"/>
              <a:pathLst>
                <a:path w="6331584" h="219075">
                  <a:moveTo>
                    <a:pt x="0" y="219075"/>
                  </a:moveTo>
                  <a:lnTo>
                    <a:pt x="6331585" y="219075"/>
                  </a:lnTo>
                  <a:lnTo>
                    <a:pt x="6331585" y="0"/>
                  </a:lnTo>
                  <a:lnTo>
                    <a:pt x="0" y="0"/>
                  </a:lnTo>
                  <a:lnTo>
                    <a:pt x="0" y="219075"/>
                  </a:lnTo>
                  <a:close/>
                </a:path>
                <a:path w="6331584" h="219075">
                  <a:moveTo>
                    <a:pt x="60959" y="205105"/>
                  </a:moveTo>
                  <a:lnTo>
                    <a:pt x="6268720" y="205105"/>
                  </a:lnTo>
                  <a:lnTo>
                    <a:pt x="6268720" y="0"/>
                  </a:lnTo>
                  <a:lnTo>
                    <a:pt x="60959" y="0"/>
                  </a:lnTo>
                  <a:lnTo>
                    <a:pt x="60959" y="205105"/>
                  </a:lnTo>
                  <a:close/>
                </a:path>
              </a:pathLst>
            </a:custGeom>
            <a:ln w="6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55014" y="5321934"/>
              <a:ext cx="6332855" cy="12065"/>
            </a:xfrm>
            <a:custGeom>
              <a:avLst/>
              <a:gdLst/>
              <a:ahLst/>
              <a:cxnLst/>
              <a:rect l="l" t="t" r="r" b="b"/>
              <a:pathLst>
                <a:path w="6332855" h="12064">
                  <a:moveTo>
                    <a:pt x="6332855" y="0"/>
                  </a:moveTo>
                  <a:lnTo>
                    <a:pt x="0" y="0"/>
                  </a:lnTo>
                  <a:lnTo>
                    <a:pt x="0" y="12065"/>
                  </a:lnTo>
                  <a:lnTo>
                    <a:pt x="6332855" y="12065"/>
                  </a:lnTo>
                  <a:lnTo>
                    <a:pt x="633285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55014" y="5321934"/>
              <a:ext cx="6332855" cy="12065"/>
            </a:xfrm>
            <a:custGeom>
              <a:avLst/>
              <a:gdLst/>
              <a:ahLst/>
              <a:cxnLst/>
              <a:rect l="l" t="t" r="r" b="b"/>
              <a:pathLst>
                <a:path w="6332855" h="12064">
                  <a:moveTo>
                    <a:pt x="0" y="12065"/>
                  </a:moveTo>
                  <a:lnTo>
                    <a:pt x="6332855" y="12065"/>
                  </a:lnTo>
                  <a:lnTo>
                    <a:pt x="6332855" y="0"/>
                  </a:lnTo>
                  <a:lnTo>
                    <a:pt x="0" y="0"/>
                  </a:lnTo>
                  <a:lnTo>
                    <a:pt x="0" y="12065"/>
                  </a:lnTo>
                  <a:close/>
                </a:path>
              </a:pathLst>
            </a:custGeom>
            <a:ln w="6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43584" y="5321934"/>
              <a:ext cx="12065" cy="244475"/>
            </a:xfrm>
            <a:custGeom>
              <a:avLst/>
              <a:gdLst/>
              <a:ahLst/>
              <a:cxnLst/>
              <a:rect l="l" t="t" r="r" b="b"/>
              <a:pathLst>
                <a:path w="12065" h="244475">
                  <a:moveTo>
                    <a:pt x="12065" y="0"/>
                  </a:moveTo>
                  <a:lnTo>
                    <a:pt x="0" y="0"/>
                  </a:lnTo>
                  <a:lnTo>
                    <a:pt x="0" y="244475"/>
                  </a:lnTo>
                  <a:lnTo>
                    <a:pt x="12065" y="244475"/>
                  </a:lnTo>
                  <a:lnTo>
                    <a:pt x="1206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0409" y="5318759"/>
              <a:ext cx="18415" cy="250825"/>
            </a:xfrm>
            <a:custGeom>
              <a:avLst/>
              <a:gdLst/>
              <a:ahLst/>
              <a:cxnLst/>
              <a:rect l="l" t="t" r="r" b="b"/>
              <a:pathLst>
                <a:path w="18415" h="250825">
                  <a:moveTo>
                    <a:pt x="18415" y="0"/>
                  </a:moveTo>
                  <a:lnTo>
                    <a:pt x="0" y="0"/>
                  </a:lnTo>
                  <a:lnTo>
                    <a:pt x="0" y="250825"/>
                  </a:lnTo>
                  <a:lnTo>
                    <a:pt x="18415" y="250825"/>
                  </a:lnTo>
                  <a:lnTo>
                    <a:pt x="18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55014" y="5553709"/>
              <a:ext cx="6332855" cy="12065"/>
            </a:xfrm>
            <a:custGeom>
              <a:avLst/>
              <a:gdLst/>
              <a:ahLst/>
              <a:cxnLst/>
              <a:rect l="l" t="t" r="r" b="b"/>
              <a:pathLst>
                <a:path w="6332855" h="12064">
                  <a:moveTo>
                    <a:pt x="6332855" y="0"/>
                  </a:moveTo>
                  <a:lnTo>
                    <a:pt x="0" y="0"/>
                  </a:lnTo>
                  <a:lnTo>
                    <a:pt x="0" y="12065"/>
                  </a:lnTo>
                  <a:lnTo>
                    <a:pt x="6332855" y="12065"/>
                  </a:lnTo>
                  <a:lnTo>
                    <a:pt x="633285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55014" y="5553709"/>
              <a:ext cx="6332855" cy="12065"/>
            </a:xfrm>
            <a:custGeom>
              <a:avLst/>
              <a:gdLst/>
              <a:ahLst/>
              <a:cxnLst/>
              <a:rect l="l" t="t" r="r" b="b"/>
              <a:pathLst>
                <a:path w="6332855" h="12064">
                  <a:moveTo>
                    <a:pt x="0" y="12065"/>
                  </a:moveTo>
                  <a:lnTo>
                    <a:pt x="6332855" y="12065"/>
                  </a:lnTo>
                  <a:lnTo>
                    <a:pt x="6332855" y="0"/>
                  </a:lnTo>
                  <a:lnTo>
                    <a:pt x="0" y="0"/>
                  </a:lnTo>
                  <a:lnTo>
                    <a:pt x="0" y="12065"/>
                  </a:lnTo>
                  <a:close/>
                </a:path>
              </a:pathLst>
            </a:custGeom>
            <a:ln w="6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083425" y="5321934"/>
              <a:ext cx="12065" cy="244475"/>
            </a:xfrm>
            <a:custGeom>
              <a:avLst/>
              <a:gdLst/>
              <a:ahLst/>
              <a:cxnLst/>
              <a:rect l="l" t="t" r="r" b="b"/>
              <a:pathLst>
                <a:path w="12065" h="244475">
                  <a:moveTo>
                    <a:pt x="12065" y="0"/>
                  </a:moveTo>
                  <a:lnTo>
                    <a:pt x="0" y="0"/>
                  </a:lnTo>
                  <a:lnTo>
                    <a:pt x="0" y="244475"/>
                  </a:lnTo>
                  <a:lnTo>
                    <a:pt x="12065" y="244475"/>
                  </a:lnTo>
                  <a:lnTo>
                    <a:pt x="1206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080250" y="5318759"/>
              <a:ext cx="18415" cy="250825"/>
            </a:xfrm>
            <a:custGeom>
              <a:avLst/>
              <a:gdLst/>
              <a:ahLst/>
              <a:cxnLst/>
              <a:rect l="l" t="t" r="r" b="b"/>
              <a:pathLst>
                <a:path w="18415" h="250825">
                  <a:moveTo>
                    <a:pt x="18415" y="0"/>
                  </a:moveTo>
                  <a:lnTo>
                    <a:pt x="0" y="0"/>
                  </a:lnTo>
                  <a:lnTo>
                    <a:pt x="0" y="250825"/>
                  </a:lnTo>
                  <a:lnTo>
                    <a:pt x="18415" y="250825"/>
                  </a:lnTo>
                  <a:lnTo>
                    <a:pt x="18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97238" y="873921"/>
            <a:ext cx="4584065" cy="55435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67970">
              <a:lnSpc>
                <a:spcPct val="100000"/>
              </a:lnSpc>
              <a:spcBef>
                <a:spcPts val="640"/>
              </a:spcBef>
            </a:pPr>
            <a:r>
              <a:rPr dirty="0" sz="1600" spc="-5" b="1" i="1">
                <a:latin typeface="Arial"/>
                <a:cs typeface="Arial"/>
              </a:rPr>
              <a:t>Masum</a:t>
            </a:r>
            <a:r>
              <a:rPr dirty="0" sz="160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Billah</a:t>
            </a:r>
            <a:endParaRPr sz="1600">
              <a:latin typeface="Arial"/>
              <a:cs typeface="Arial"/>
            </a:endParaRPr>
          </a:p>
          <a:p>
            <a:pPr marL="2510155">
              <a:lnSpc>
                <a:spcPct val="100000"/>
              </a:lnSpc>
              <a:spcBef>
                <a:spcPts val="380"/>
              </a:spcBef>
            </a:pPr>
            <a:r>
              <a:rPr dirty="0" sz="1100" b="1" i="1">
                <a:latin typeface="Arial"/>
                <a:cs typeface="Arial"/>
              </a:rPr>
              <a:t>Web</a:t>
            </a:r>
            <a:r>
              <a:rPr dirty="0" sz="1100" spc="-5" b="1" i="1">
                <a:latin typeface="Arial"/>
                <a:cs typeface="Arial"/>
              </a:rPr>
              <a:t> Developer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51864" y="955996"/>
            <a:ext cx="4015740" cy="345440"/>
            <a:chOff x="951864" y="955996"/>
            <a:chExt cx="4015740" cy="345440"/>
          </a:xfrm>
        </p:grpSpPr>
        <p:sp>
          <p:nvSpPr>
            <p:cNvPr id="43" name="object 43"/>
            <p:cNvSpPr/>
            <p:nvPr/>
          </p:nvSpPr>
          <p:spPr>
            <a:xfrm>
              <a:off x="951864" y="1220469"/>
              <a:ext cx="1862455" cy="0"/>
            </a:xfrm>
            <a:custGeom>
              <a:avLst/>
              <a:gdLst/>
              <a:ahLst/>
              <a:cxnLst/>
              <a:rect l="l" t="t" r="r" b="b"/>
              <a:pathLst>
                <a:path w="1862455" h="0">
                  <a:moveTo>
                    <a:pt x="0" y="0"/>
                  </a:moveTo>
                  <a:lnTo>
                    <a:pt x="1862454" y="0"/>
                  </a:lnTo>
                </a:path>
              </a:pathLst>
            </a:custGeom>
            <a:ln w="9515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89964" y="1258569"/>
              <a:ext cx="1862455" cy="0"/>
            </a:xfrm>
            <a:custGeom>
              <a:avLst/>
              <a:gdLst/>
              <a:ahLst/>
              <a:cxnLst/>
              <a:rect l="l" t="t" r="r" b="b"/>
              <a:pathLst>
                <a:path w="1862455" h="0">
                  <a:moveTo>
                    <a:pt x="0" y="0"/>
                  </a:moveTo>
                  <a:lnTo>
                    <a:pt x="1862454" y="0"/>
                  </a:lnTo>
                </a:path>
              </a:pathLst>
            </a:custGeom>
            <a:ln w="951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28064" y="1296669"/>
              <a:ext cx="1862455" cy="0"/>
            </a:xfrm>
            <a:custGeom>
              <a:avLst/>
              <a:gdLst/>
              <a:ahLst/>
              <a:cxnLst/>
              <a:rect l="l" t="t" r="r" b="b"/>
              <a:pathLst>
                <a:path w="1862455" h="0">
                  <a:moveTo>
                    <a:pt x="0" y="0"/>
                  </a:moveTo>
                  <a:lnTo>
                    <a:pt x="1862454" y="0"/>
                  </a:lnTo>
                </a:path>
              </a:pathLst>
            </a:custGeom>
            <a:ln w="9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21939" y="960754"/>
              <a:ext cx="206375" cy="259079"/>
            </a:xfrm>
            <a:custGeom>
              <a:avLst/>
              <a:gdLst/>
              <a:ahLst/>
              <a:cxnLst/>
              <a:rect l="l" t="t" r="r" b="b"/>
              <a:pathLst>
                <a:path w="206375" h="259080">
                  <a:moveTo>
                    <a:pt x="0" y="259079"/>
                  </a:moveTo>
                  <a:lnTo>
                    <a:pt x="206375" y="0"/>
                  </a:lnTo>
                </a:path>
              </a:pathLst>
            </a:custGeom>
            <a:ln w="9515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860039" y="998854"/>
              <a:ext cx="206375" cy="259079"/>
            </a:xfrm>
            <a:custGeom>
              <a:avLst/>
              <a:gdLst/>
              <a:ahLst/>
              <a:cxnLst/>
              <a:rect l="l" t="t" r="r" b="b"/>
              <a:pathLst>
                <a:path w="206375" h="259080">
                  <a:moveTo>
                    <a:pt x="0" y="259079"/>
                  </a:moveTo>
                  <a:lnTo>
                    <a:pt x="206375" y="0"/>
                  </a:lnTo>
                </a:path>
              </a:pathLst>
            </a:custGeom>
            <a:ln w="951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898139" y="1036954"/>
              <a:ext cx="206375" cy="259079"/>
            </a:xfrm>
            <a:custGeom>
              <a:avLst/>
              <a:gdLst/>
              <a:ahLst/>
              <a:cxnLst/>
              <a:rect l="l" t="t" r="r" b="b"/>
              <a:pathLst>
                <a:path w="206375" h="259080">
                  <a:moveTo>
                    <a:pt x="0" y="259079"/>
                  </a:moveTo>
                  <a:lnTo>
                    <a:pt x="206375" y="0"/>
                  </a:lnTo>
                </a:path>
              </a:pathLst>
            </a:custGeom>
            <a:ln w="9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028950" y="960754"/>
              <a:ext cx="1862455" cy="0"/>
            </a:xfrm>
            <a:custGeom>
              <a:avLst/>
              <a:gdLst/>
              <a:ahLst/>
              <a:cxnLst/>
              <a:rect l="l" t="t" r="r" b="b"/>
              <a:pathLst>
                <a:path w="1862454" h="0">
                  <a:moveTo>
                    <a:pt x="0" y="0"/>
                  </a:moveTo>
                  <a:lnTo>
                    <a:pt x="1862454" y="0"/>
                  </a:lnTo>
                </a:path>
              </a:pathLst>
            </a:custGeom>
            <a:ln w="9515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067050" y="998854"/>
              <a:ext cx="1862455" cy="0"/>
            </a:xfrm>
            <a:custGeom>
              <a:avLst/>
              <a:gdLst/>
              <a:ahLst/>
              <a:cxnLst/>
              <a:rect l="l" t="t" r="r" b="b"/>
              <a:pathLst>
                <a:path w="1862454" h="0">
                  <a:moveTo>
                    <a:pt x="0" y="0"/>
                  </a:moveTo>
                  <a:lnTo>
                    <a:pt x="1862454" y="0"/>
                  </a:lnTo>
                </a:path>
              </a:pathLst>
            </a:custGeom>
            <a:ln w="951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105150" y="1036954"/>
              <a:ext cx="1862455" cy="0"/>
            </a:xfrm>
            <a:custGeom>
              <a:avLst/>
              <a:gdLst/>
              <a:ahLst/>
              <a:cxnLst/>
              <a:rect l="l" t="t" r="r" b="b"/>
              <a:pathLst>
                <a:path w="1862454" h="0">
                  <a:moveTo>
                    <a:pt x="0" y="0"/>
                  </a:moveTo>
                  <a:lnTo>
                    <a:pt x="1862454" y="0"/>
                  </a:lnTo>
                </a:path>
              </a:pathLst>
            </a:custGeom>
            <a:ln w="9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/>
          <p:nvPr/>
        </p:nvSpPr>
        <p:spPr>
          <a:xfrm>
            <a:off x="6105525" y="914399"/>
            <a:ext cx="857250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0409" y="1774189"/>
            <a:ext cx="6358255" cy="254000"/>
            <a:chOff x="740409" y="1774189"/>
            <a:chExt cx="6358255" cy="254000"/>
          </a:xfrm>
        </p:grpSpPr>
        <p:sp>
          <p:nvSpPr>
            <p:cNvPr id="3" name="object 3"/>
            <p:cNvSpPr/>
            <p:nvPr/>
          </p:nvSpPr>
          <p:spPr>
            <a:xfrm>
              <a:off x="755649" y="1790699"/>
              <a:ext cx="6331585" cy="222250"/>
            </a:xfrm>
            <a:custGeom>
              <a:avLst/>
              <a:gdLst/>
              <a:ahLst/>
              <a:cxnLst/>
              <a:rect l="l" t="t" r="r" b="b"/>
              <a:pathLst>
                <a:path w="6331584" h="222250">
                  <a:moveTo>
                    <a:pt x="6331584" y="0"/>
                  </a:moveTo>
                  <a:lnTo>
                    <a:pt x="0" y="0"/>
                  </a:lnTo>
                  <a:lnTo>
                    <a:pt x="0" y="222250"/>
                  </a:lnTo>
                  <a:lnTo>
                    <a:pt x="6331584" y="222250"/>
                  </a:lnTo>
                  <a:lnTo>
                    <a:pt x="6331584" y="0"/>
                  </a:lnTo>
                  <a:close/>
                </a:path>
              </a:pathLst>
            </a:custGeom>
            <a:solidFill>
              <a:srgbClr val="91CC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5649" y="1790699"/>
              <a:ext cx="6331585" cy="222250"/>
            </a:xfrm>
            <a:custGeom>
              <a:avLst/>
              <a:gdLst/>
              <a:ahLst/>
              <a:cxnLst/>
              <a:rect l="l" t="t" r="r" b="b"/>
              <a:pathLst>
                <a:path w="6331584" h="222250">
                  <a:moveTo>
                    <a:pt x="0" y="222250"/>
                  </a:moveTo>
                  <a:lnTo>
                    <a:pt x="6331584" y="222250"/>
                  </a:lnTo>
                  <a:lnTo>
                    <a:pt x="6331584" y="0"/>
                  </a:lnTo>
                  <a:lnTo>
                    <a:pt x="0" y="0"/>
                  </a:lnTo>
                  <a:lnTo>
                    <a:pt x="0" y="222250"/>
                  </a:lnTo>
                  <a:close/>
                </a:path>
                <a:path w="6331584" h="222250">
                  <a:moveTo>
                    <a:pt x="60325" y="222250"/>
                  </a:moveTo>
                  <a:lnTo>
                    <a:pt x="6268084" y="222250"/>
                  </a:lnTo>
                  <a:lnTo>
                    <a:pt x="6268084" y="0"/>
                  </a:lnTo>
                  <a:lnTo>
                    <a:pt x="60325" y="0"/>
                  </a:lnTo>
                  <a:lnTo>
                    <a:pt x="60325" y="222250"/>
                  </a:lnTo>
                  <a:close/>
                </a:path>
              </a:pathLst>
            </a:custGeom>
            <a:ln w="6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5649" y="1777364"/>
              <a:ext cx="6332855" cy="12065"/>
            </a:xfrm>
            <a:custGeom>
              <a:avLst/>
              <a:gdLst/>
              <a:ahLst/>
              <a:cxnLst/>
              <a:rect l="l" t="t" r="r" b="b"/>
              <a:pathLst>
                <a:path w="6332855" h="12064">
                  <a:moveTo>
                    <a:pt x="6332855" y="0"/>
                  </a:moveTo>
                  <a:lnTo>
                    <a:pt x="0" y="0"/>
                  </a:lnTo>
                  <a:lnTo>
                    <a:pt x="0" y="12065"/>
                  </a:lnTo>
                  <a:lnTo>
                    <a:pt x="6332855" y="12065"/>
                  </a:lnTo>
                  <a:lnTo>
                    <a:pt x="633285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5649" y="1777364"/>
              <a:ext cx="6332855" cy="12065"/>
            </a:xfrm>
            <a:custGeom>
              <a:avLst/>
              <a:gdLst/>
              <a:ahLst/>
              <a:cxnLst/>
              <a:rect l="l" t="t" r="r" b="b"/>
              <a:pathLst>
                <a:path w="6332855" h="12064">
                  <a:moveTo>
                    <a:pt x="0" y="12065"/>
                  </a:moveTo>
                  <a:lnTo>
                    <a:pt x="6332855" y="12065"/>
                  </a:lnTo>
                  <a:lnTo>
                    <a:pt x="6332855" y="0"/>
                  </a:lnTo>
                  <a:lnTo>
                    <a:pt x="0" y="0"/>
                  </a:lnTo>
                  <a:lnTo>
                    <a:pt x="0" y="12065"/>
                  </a:lnTo>
                  <a:close/>
                </a:path>
              </a:pathLst>
            </a:custGeom>
            <a:ln w="6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3584" y="1777364"/>
              <a:ext cx="12065" cy="247650"/>
            </a:xfrm>
            <a:custGeom>
              <a:avLst/>
              <a:gdLst/>
              <a:ahLst/>
              <a:cxnLst/>
              <a:rect l="l" t="t" r="r" b="b"/>
              <a:pathLst>
                <a:path w="12065" h="247650">
                  <a:moveTo>
                    <a:pt x="12065" y="0"/>
                  </a:moveTo>
                  <a:lnTo>
                    <a:pt x="0" y="0"/>
                  </a:lnTo>
                  <a:lnTo>
                    <a:pt x="0" y="247650"/>
                  </a:lnTo>
                  <a:lnTo>
                    <a:pt x="12065" y="247650"/>
                  </a:lnTo>
                  <a:lnTo>
                    <a:pt x="1206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0409" y="1774189"/>
              <a:ext cx="18415" cy="254000"/>
            </a:xfrm>
            <a:custGeom>
              <a:avLst/>
              <a:gdLst/>
              <a:ahLst/>
              <a:cxnLst/>
              <a:rect l="l" t="t" r="r" b="b"/>
              <a:pathLst>
                <a:path w="18415" h="254000">
                  <a:moveTo>
                    <a:pt x="18415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18415" y="254000"/>
                  </a:lnTo>
                  <a:lnTo>
                    <a:pt x="18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5649" y="2012949"/>
              <a:ext cx="6332855" cy="12065"/>
            </a:xfrm>
            <a:custGeom>
              <a:avLst/>
              <a:gdLst/>
              <a:ahLst/>
              <a:cxnLst/>
              <a:rect l="l" t="t" r="r" b="b"/>
              <a:pathLst>
                <a:path w="6332855" h="12064">
                  <a:moveTo>
                    <a:pt x="6332855" y="0"/>
                  </a:moveTo>
                  <a:lnTo>
                    <a:pt x="0" y="0"/>
                  </a:lnTo>
                  <a:lnTo>
                    <a:pt x="0" y="12065"/>
                  </a:lnTo>
                  <a:lnTo>
                    <a:pt x="6332855" y="12065"/>
                  </a:lnTo>
                  <a:lnTo>
                    <a:pt x="633285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5649" y="2012949"/>
              <a:ext cx="6332855" cy="12065"/>
            </a:xfrm>
            <a:custGeom>
              <a:avLst/>
              <a:gdLst/>
              <a:ahLst/>
              <a:cxnLst/>
              <a:rect l="l" t="t" r="r" b="b"/>
              <a:pathLst>
                <a:path w="6332855" h="12064">
                  <a:moveTo>
                    <a:pt x="0" y="12065"/>
                  </a:moveTo>
                  <a:lnTo>
                    <a:pt x="6332855" y="12065"/>
                  </a:lnTo>
                  <a:lnTo>
                    <a:pt x="6332855" y="0"/>
                  </a:lnTo>
                  <a:lnTo>
                    <a:pt x="0" y="0"/>
                  </a:lnTo>
                  <a:lnTo>
                    <a:pt x="0" y="12065"/>
                  </a:lnTo>
                  <a:close/>
                </a:path>
              </a:pathLst>
            </a:custGeom>
            <a:ln w="6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83425" y="1777364"/>
              <a:ext cx="12065" cy="247650"/>
            </a:xfrm>
            <a:custGeom>
              <a:avLst/>
              <a:gdLst/>
              <a:ahLst/>
              <a:cxnLst/>
              <a:rect l="l" t="t" r="r" b="b"/>
              <a:pathLst>
                <a:path w="12065" h="247650">
                  <a:moveTo>
                    <a:pt x="12065" y="0"/>
                  </a:moveTo>
                  <a:lnTo>
                    <a:pt x="0" y="0"/>
                  </a:lnTo>
                  <a:lnTo>
                    <a:pt x="0" y="247650"/>
                  </a:lnTo>
                  <a:lnTo>
                    <a:pt x="12065" y="247650"/>
                  </a:lnTo>
                  <a:lnTo>
                    <a:pt x="1206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80250" y="1774189"/>
              <a:ext cx="18415" cy="254000"/>
            </a:xfrm>
            <a:custGeom>
              <a:avLst/>
              <a:gdLst/>
              <a:ahLst/>
              <a:cxnLst/>
              <a:rect l="l" t="t" r="r" b="b"/>
              <a:pathLst>
                <a:path w="18415" h="254000">
                  <a:moveTo>
                    <a:pt x="18415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18415" y="254000"/>
                  </a:lnTo>
                  <a:lnTo>
                    <a:pt x="18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22172" y="614273"/>
            <a:ext cx="3655695" cy="11658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477520" indent="-2286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77520" algn="l"/>
              </a:tabLst>
            </a:pPr>
            <a:r>
              <a:rPr dirty="0" sz="1100" i="1">
                <a:latin typeface="Arial"/>
                <a:cs typeface="Arial"/>
              </a:rPr>
              <a:t>Top Earner at </a:t>
            </a:r>
            <a:r>
              <a:rPr dirty="0" sz="1100" spc="-5" i="1">
                <a:latin typeface="Arial"/>
                <a:cs typeface="Arial"/>
              </a:rPr>
              <a:t>LEDP Digital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Marketing</a:t>
            </a:r>
            <a:endParaRPr sz="1100">
              <a:latin typeface="Arial"/>
              <a:cs typeface="Arial"/>
            </a:endParaRPr>
          </a:p>
          <a:p>
            <a:pPr marL="477520" indent="-2286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77520" algn="l"/>
              </a:tabLst>
            </a:pPr>
            <a:r>
              <a:rPr dirty="0" sz="1100" spc="-5" i="1">
                <a:latin typeface="Arial"/>
                <a:cs typeface="Arial"/>
              </a:rPr>
              <a:t>Executive Member(DIU </a:t>
            </a:r>
            <a:r>
              <a:rPr dirty="0" sz="1100" i="1">
                <a:latin typeface="Arial"/>
                <a:cs typeface="Arial"/>
              </a:rPr>
              <a:t>Robotics</a:t>
            </a:r>
            <a:r>
              <a:rPr dirty="0" sz="1100" spc="-10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Club)</a:t>
            </a:r>
            <a:endParaRPr sz="1100">
              <a:latin typeface="Arial"/>
              <a:cs typeface="Arial"/>
            </a:endParaRPr>
          </a:p>
          <a:p>
            <a:pPr marL="478790" indent="-229235">
              <a:lnSpc>
                <a:spcPct val="100000"/>
              </a:lnSpc>
              <a:spcBef>
                <a:spcPts val="470"/>
              </a:spcBef>
              <a:buFont typeface="Arial"/>
              <a:buAutoNum type="arabicPeriod"/>
              <a:tabLst>
                <a:tab pos="479425" algn="l"/>
              </a:tabLst>
            </a:pPr>
            <a:r>
              <a:rPr dirty="0" sz="1100" spc="-5" i="1">
                <a:latin typeface="Arial"/>
                <a:cs typeface="Arial"/>
              </a:rPr>
              <a:t>Executive Member(Computer </a:t>
            </a:r>
            <a:r>
              <a:rPr dirty="0" sz="1100" i="1">
                <a:latin typeface="Arial"/>
                <a:cs typeface="Arial"/>
              </a:rPr>
              <a:t>&amp; </a:t>
            </a:r>
            <a:r>
              <a:rPr dirty="0" sz="1100" spc="-5" i="1">
                <a:latin typeface="Arial"/>
                <a:cs typeface="Arial"/>
              </a:rPr>
              <a:t>Programming</a:t>
            </a:r>
            <a:r>
              <a:rPr dirty="0" sz="1100" spc="-22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Club)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100" spc="-5" b="1" i="1">
                <a:latin typeface="Arial"/>
                <a:cs typeface="Arial"/>
              </a:rPr>
              <a:t>LANGUAGE</a:t>
            </a:r>
            <a:r>
              <a:rPr dirty="0" sz="1100" spc="-50" b="1" i="1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PROFICIENCY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88440" y="2331973"/>
          <a:ext cx="5647690" cy="722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055"/>
                <a:gridCol w="1464309"/>
                <a:gridCol w="1466214"/>
                <a:gridCol w="1377950"/>
              </a:tblGrid>
              <a:tr h="23926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 b="1" i="1">
                          <a:latin typeface="Arial"/>
                          <a:cs typeface="Arial"/>
                        </a:rPr>
                        <a:t>Language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b="1" i="1">
                          <a:latin typeface="Arial"/>
                          <a:cs typeface="Arial"/>
                        </a:rPr>
                        <a:t>Reading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b="1" i="1">
                          <a:latin typeface="Arial"/>
                          <a:cs typeface="Arial"/>
                        </a:rPr>
                        <a:t>Speaking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b="1" i="1">
                          <a:latin typeface="Arial"/>
                          <a:cs typeface="Arial"/>
                        </a:rPr>
                        <a:t>Writing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Bengali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English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22172" y="3235579"/>
            <a:ext cx="18288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 i="1">
                <a:latin typeface="Arial"/>
                <a:cs typeface="Arial"/>
              </a:rPr>
              <a:t>PERSONAL</a:t>
            </a:r>
            <a:r>
              <a:rPr dirty="0" sz="1100" spc="-55" b="1" i="1">
                <a:latin typeface="Arial"/>
                <a:cs typeface="Arial"/>
              </a:rPr>
              <a:t> </a:t>
            </a:r>
            <a:r>
              <a:rPr dirty="0" sz="1100" b="1" i="1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8372" y="3915282"/>
            <a:ext cx="6546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i="1">
                <a:latin typeface="Arial"/>
                <a:cs typeface="Arial"/>
              </a:rPr>
              <a:t>Full</a:t>
            </a:r>
            <a:r>
              <a:rPr dirty="0" sz="1100" spc="-1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Name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9798" y="3916807"/>
            <a:ext cx="786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Arial"/>
                <a:cs typeface="Arial"/>
              </a:rPr>
              <a:t>Masum</a:t>
            </a:r>
            <a:r>
              <a:rPr dirty="0" sz="1000" spc="-50" i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Billah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2845" y="3915282"/>
            <a:ext cx="8229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i="1">
                <a:latin typeface="Arial"/>
                <a:cs typeface="Arial"/>
              </a:rPr>
              <a:t>Date </a:t>
            </a:r>
            <a:r>
              <a:rPr dirty="0" sz="1100" i="1">
                <a:latin typeface="Arial"/>
                <a:cs typeface="Arial"/>
              </a:rPr>
              <a:t>Of</a:t>
            </a:r>
            <a:r>
              <a:rPr dirty="0" sz="1100" spc="-14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Birth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4321" y="3915282"/>
            <a:ext cx="7943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i="1">
                <a:latin typeface="Arial"/>
                <a:cs typeface="Arial"/>
              </a:rPr>
              <a:t>22 Dec</a:t>
            </a:r>
            <a:r>
              <a:rPr dirty="0" sz="1100" spc="-155" i="1">
                <a:latin typeface="Arial"/>
                <a:cs typeface="Arial"/>
              </a:rPr>
              <a:t> </a:t>
            </a:r>
            <a:r>
              <a:rPr dirty="0" sz="1100" spc="-30" i="1">
                <a:latin typeface="Arial"/>
                <a:cs typeface="Arial"/>
              </a:rPr>
              <a:t>2000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372" y="4300854"/>
            <a:ext cx="9353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i="1">
                <a:latin typeface="Arial"/>
                <a:cs typeface="Arial"/>
              </a:rPr>
              <a:t>Father’s</a:t>
            </a:r>
            <a:r>
              <a:rPr dirty="0" sz="1100" spc="-114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Name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9798" y="4300854"/>
            <a:ext cx="8718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i="1">
                <a:latin typeface="Arial"/>
                <a:cs typeface="Arial"/>
              </a:rPr>
              <a:t>Raihan</a:t>
            </a:r>
            <a:r>
              <a:rPr dirty="0" sz="1100" spc="-5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Uddin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12845" y="4300854"/>
            <a:ext cx="49275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latin typeface="Arial"/>
                <a:cs typeface="Arial"/>
              </a:rPr>
              <a:t>G</a:t>
            </a:r>
            <a:r>
              <a:rPr dirty="0" sz="1100" i="1">
                <a:latin typeface="Arial"/>
                <a:cs typeface="Arial"/>
              </a:rPr>
              <a:t>e</a:t>
            </a:r>
            <a:r>
              <a:rPr dirty="0" sz="1100" spc="-5" i="1">
                <a:latin typeface="Arial"/>
                <a:cs typeface="Arial"/>
              </a:rPr>
              <a:t>n</a:t>
            </a:r>
            <a:r>
              <a:rPr dirty="0" sz="1100" i="1">
                <a:latin typeface="Arial"/>
                <a:cs typeface="Arial"/>
              </a:rPr>
              <a:t>d</a:t>
            </a:r>
            <a:r>
              <a:rPr dirty="0" sz="1100" spc="-5" i="1">
                <a:latin typeface="Arial"/>
                <a:cs typeface="Arial"/>
              </a:rPr>
              <a:t>e</a:t>
            </a:r>
            <a:r>
              <a:rPr dirty="0" sz="1100" i="1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54321" y="4300854"/>
            <a:ext cx="3276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i="1">
                <a:latin typeface="Arial"/>
                <a:cs typeface="Arial"/>
              </a:rPr>
              <a:t>M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10" i="1">
                <a:latin typeface="Arial"/>
                <a:cs typeface="Arial"/>
              </a:rPr>
              <a:t>l</a:t>
            </a:r>
            <a:r>
              <a:rPr dirty="0" sz="1100" i="1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8372" y="4855590"/>
            <a:ext cx="9721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i="1">
                <a:latin typeface="Arial"/>
                <a:cs typeface="Arial"/>
              </a:rPr>
              <a:t>Mother’s</a:t>
            </a:r>
            <a:r>
              <a:rPr dirty="0" sz="1100" spc="-8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Name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39798" y="4855590"/>
            <a:ext cx="9836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latin typeface="Arial"/>
                <a:cs typeface="Arial"/>
              </a:rPr>
              <a:t>Fatema</a:t>
            </a:r>
            <a:r>
              <a:rPr dirty="0" sz="1100" spc="-7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Khatun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12845" y="4855590"/>
            <a:ext cx="86614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latin typeface="Arial"/>
                <a:cs typeface="Arial"/>
              </a:rPr>
              <a:t>Home</a:t>
            </a:r>
            <a:r>
              <a:rPr dirty="0" sz="1100" spc="-5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District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54321" y="4855590"/>
            <a:ext cx="5156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i="1">
                <a:latin typeface="Arial"/>
                <a:cs typeface="Arial"/>
              </a:rPr>
              <a:t>Gazipur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8372" y="5426430"/>
            <a:ext cx="53975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dirty="0" sz="1100" i="1">
                <a:latin typeface="Arial"/>
                <a:cs typeface="Arial"/>
              </a:rPr>
              <a:t>Present  </a:t>
            </a:r>
            <a:r>
              <a:rPr dirty="0" sz="1100" spc="-5" i="1">
                <a:latin typeface="Arial"/>
                <a:cs typeface="Arial"/>
              </a:rPr>
              <a:t>A</a:t>
            </a:r>
            <a:r>
              <a:rPr dirty="0" sz="1100" i="1">
                <a:latin typeface="Arial"/>
                <a:cs typeface="Arial"/>
              </a:rPr>
              <a:t>d</a:t>
            </a:r>
            <a:r>
              <a:rPr dirty="0" sz="1100" spc="-5" i="1">
                <a:latin typeface="Arial"/>
                <a:cs typeface="Arial"/>
              </a:rPr>
              <a:t>d</a:t>
            </a:r>
            <a:r>
              <a:rPr dirty="0" sz="1100" i="1">
                <a:latin typeface="Arial"/>
                <a:cs typeface="Arial"/>
              </a:rPr>
              <a:t>ress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39798" y="5424906"/>
            <a:ext cx="1180465" cy="485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300"/>
              </a:lnSpc>
              <a:spcBef>
                <a:spcPts val="95"/>
              </a:spcBef>
            </a:pPr>
            <a:r>
              <a:rPr dirty="0" sz="1100" spc="-5" i="1">
                <a:latin typeface="Arial"/>
                <a:cs typeface="Arial"/>
              </a:rPr>
              <a:t>Dattapara,</a:t>
            </a:r>
            <a:r>
              <a:rPr dirty="0" sz="1100" spc="-180" i="1">
                <a:latin typeface="Arial"/>
                <a:cs typeface="Arial"/>
              </a:rPr>
              <a:t> </a:t>
            </a:r>
            <a:r>
              <a:rPr dirty="0" sz="1100" spc="-20" i="1">
                <a:latin typeface="Arial"/>
                <a:cs typeface="Arial"/>
              </a:rPr>
              <a:t>Ashulia,  </a:t>
            </a:r>
            <a:r>
              <a:rPr dirty="0" sz="1100" i="1">
                <a:latin typeface="Arial"/>
                <a:cs typeface="Arial"/>
              </a:rPr>
              <a:t>Savar,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Dhaka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49421" y="5437098"/>
            <a:ext cx="698500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100"/>
              </a:spcBef>
            </a:pPr>
            <a:r>
              <a:rPr dirty="0" sz="1100" spc="-20" i="1">
                <a:latin typeface="Arial"/>
                <a:cs typeface="Arial"/>
              </a:rPr>
              <a:t>P</a:t>
            </a:r>
            <a:r>
              <a:rPr dirty="0" sz="1100" spc="-15" i="1">
                <a:latin typeface="Arial"/>
                <a:cs typeface="Arial"/>
              </a:rPr>
              <a:t>e</a:t>
            </a:r>
            <a:r>
              <a:rPr dirty="0" sz="1100" spc="-10" i="1">
                <a:latin typeface="Arial"/>
                <a:cs typeface="Arial"/>
              </a:rPr>
              <a:t>rm</a:t>
            </a:r>
            <a:r>
              <a:rPr dirty="0" sz="1100" spc="-15" i="1">
                <a:latin typeface="Arial"/>
                <a:cs typeface="Arial"/>
              </a:rPr>
              <a:t>anen</a:t>
            </a:r>
            <a:r>
              <a:rPr dirty="0" sz="1100" i="1">
                <a:latin typeface="Arial"/>
                <a:cs typeface="Arial"/>
              </a:rPr>
              <a:t>t 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54321" y="5424906"/>
            <a:ext cx="1168400" cy="9353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10" i="1">
                <a:latin typeface="Arial"/>
                <a:cs typeface="Arial"/>
              </a:rPr>
              <a:t>Vill </a:t>
            </a:r>
            <a:r>
              <a:rPr dirty="0" sz="1100" i="1">
                <a:latin typeface="Arial"/>
                <a:cs typeface="Arial"/>
              </a:rPr>
              <a:t>: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Gawrar,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35000"/>
              </a:lnSpc>
              <a:spcBef>
                <a:spcPts val="15"/>
              </a:spcBef>
            </a:pPr>
            <a:r>
              <a:rPr dirty="0" sz="1100" i="1">
                <a:latin typeface="Arial"/>
                <a:cs typeface="Arial"/>
              </a:rPr>
              <a:t>P.O : Verar</a:t>
            </a:r>
            <a:r>
              <a:rPr dirty="0" sz="1100" spc="-9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Chala,  </a:t>
            </a:r>
            <a:r>
              <a:rPr dirty="0" sz="1100" i="1">
                <a:latin typeface="Arial"/>
                <a:cs typeface="Arial"/>
              </a:rPr>
              <a:t>Thana </a:t>
            </a:r>
            <a:r>
              <a:rPr dirty="0" sz="1100" spc="-5" i="1">
                <a:latin typeface="Arial"/>
                <a:cs typeface="Arial"/>
              </a:rPr>
              <a:t>:Kapasia,  Dist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:Gazipur.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8372" y="6795896"/>
            <a:ext cx="6896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i="1">
                <a:latin typeface="Arial"/>
                <a:cs typeface="Arial"/>
              </a:rPr>
              <a:t>Mobile</a:t>
            </a:r>
            <a:r>
              <a:rPr dirty="0" sz="1100" spc="-8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No.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39798" y="6795896"/>
            <a:ext cx="880744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i="1">
                <a:latin typeface="Arial"/>
                <a:cs typeface="Arial"/>
              </a:rPr>
              <a:t>01628079483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12845" y="6795896"/>
            <a:ext cx="8013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i="1">
                <a:latin typeface="Arial"/>
                <a:cs typeface="Arial"/>
              </a:rPr>
              <a:t>Blood</a:t>
            </a:r>
            <a:r>
              <a:rPr dirty="0" sz="1100" spc="-114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54321" y="6795896"/>
            <a:ext cx="107314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latin typeface="Arial"/>
                <a:cs typeface="Arial"/>
              </a:rPr>
              <a:t>+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8372" y="7187565"/>
            <a:ext cx="6775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i="1">
                <a:latin typeface="Arial"/>
                <a:cs typeface="Arial"/>
              </a:rPr>
              <a:t>Nationality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39798" y="7187565"/>
            <a:ext cx="13989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i="1">
                <a:latin typeface="Arial"/>
                <a:cs typeface="Arial"/>
              </a:rPr>
              <a:t>Bangladeshi </a:t>
            </a:r>
            <a:r>
              <a:rPr dirty="0" sz="1100" i="1">
                <a:latin typeface="Arial"/>
                <a:cs typeface="Arial"/>
              </a:rPr>
              <a:t>(By</a:t>
            </a:r>
            <a:r>
              <a:rPr dirty="0" sz="1100" spc="-16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Birth)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12845" y="7187565"/>
            <a:ext cx="8610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latin typeface="Arial"/>
                <a:cs typeface="Arial"/>
              </a:rPr>
              <a:t>Marital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status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54321" y="7187565"/>
            <a:ext cx="6642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 i="1">
                <a:latin typeface="Arial"/>
                <a:cs typeface="Arial"/>
              </a:rPr>
              <a:t>U</a:t>
            </a:r>
            <a:r>
              <a:rPr dirty="0" sz="1100" spc="-15" i="1">
                <a:latin typeface="Arial"/>
                <a:cs typeface="Arial"/>
              </a:rPr>
              <a:t>n</a:t>
            </a:r>
            <a:r>
              <a:rPr dirty="0" sz="1100" spc="-10" i="1">
                <a:latin typeface="Arial"/>
                <a:cs typeface="Arial"/>
              </a:rPr>
              <a:t>m</a:t>
            </a:r>
            <a:r>
              <a:rPr dirty="0" sz="1100" spc="-30" i="1">
                <a:latin typeface="Arial"/>
                <a:cs typeface="Arial"/>
              </a:rPr>
              <a:t>a</a:t>
            </a:r>
            <a:r>
              <a:rPr dirty="0" sz="1100" spc="-20" i="1">
                <a:latin typeface="Arial"/>
                <a:cs typeface="Arial"/>
              </a:rPr>
              <a:t>r</a:t>
            </a:r>
            <a:r>
              <a:rPr dirty="0" sz="1100" spc="-10" i="1">
                <a:latin typeface="Arial"/>
                <a:cs typeface="Arial"/>
              </a:rPr>
              <a:t>r</a:t>
            </a:r>
            <a:r>
              <a:rPr dirty="0" sz="1100" spc="-20" i="1">
                <a:latin typeface="Arial"/>
                <a:cs typeface="Arial"/>
              </a:rPr>
              <a:t>i</a:t>
            </a:r>
            <a:r>
              <a:rPr dirty="0" sz="1100" spc="-15" i="1">
                <a:latin typeface="Arial"/>
                <a:cs typeface="Arial"/>
              </a:rPr>
              <a:t>e</a:t>
            </a:r>
            <a:r>
              <a:rPr dirty="0" sz="1100" i="1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8372" y="7579614"/>
            <a:ext cx="468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i="1">
                <a:latin typeface="Arial"/>
                <a:cs typeface="Arial"/>
              </a:rPr>
              <a:t>Height.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39798" y="7579614"/>
            <a:ext cx="2984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i="1">
                <a:latin typeface="Arial"/>
                <a:cs typeface="Arial"/>
              </a:rPr>
              <a:t>5</a:t>
            </a:r>
            <a:r>
              <a:rPr dirty="0" sz="1100" spc="-10" i="1">
                <a:latin typeface="Arial"/>
                <a:cs typeface="Arial"/>
              </a:rPr>
              <a:t>’</a:t>
            </a:r>
            <a:r>
              <a:rPr dirty="0" sz="1100" spc="5" i="1">
                <a:latin typeface="Arial"/>
                <a:cs typeface="Arial"/>
              </a:rPr>
              <a:t>.</a:t>
            </a:r>
            <a:r>
              <a:rPr dirty="0" sz="1100" i="1">
                <a:latin typeface="Arial"/>
                <a:cs typeface="Arial"/>
              </a:rPr>
              <a:t>7</a:t>
            </a:r>
            <a:r>
              <a:rPr dirty="0" sz="1100" i="1">
                <a:latin typeface="Arial"/>
                <a:cs typeface="Arial"/>
              </a:rPr>
              <a:t>”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12845" y="7579614"/>
            <a:ext cx="5289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i="1">
                <a:latin typeface="Arial"/>
                <a:cs typeface="Arial"/>
              </a:rPr>
              <a:t>R</a:t>
            </a:r>
            <a:r>
              <a:rPr dirty="0" sz="1100" i="1">
                <a:latin typeface="Arial"/>
                <a:cs typeface="Arial"/>
              </a:rPr>
              <a:t>e</a:t>
            </a:r>
            <a:r>
              <a:rPr dirty="0" sz="1100" spc="-10" i="1">
                <a:latin typeface="Arial"/>
                <a:cs typeface="Arial"/>
              </a:rPr>
              <a:t>l</a:t>
            </a:r>
            <a:r>
              <a:rPr dirty="0" sz="1100" spc="-10" i="1">
                <a:latin typeface="Arial"/>
                <a:cs typeface="Arial"/>
              </a:rPr>
              <a:t>i</a:t>
            </a:r>
            <a:r>
              <a:rPr dirty="0" sz="1100" i="1">
                <a:latin typeface="Arial"/>
                <a:cs typeface="Arial"/>
              </a:rPr>
              <a:t>g</a:t>
            </a:r>
            <a:r>
              <a:rPr dirty="0" sz="1100" spc="-10" i="1">
                <a:latin typeface="Arial"/>
                <a:cs typeface="Arial"/>
              </a:rPr>
              <a:t>i</a:t>
            </a:r>
            <a:r>
              <a:rPr dirty="0" sz="1100" i="1"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4321" y="7579614"/>
            <a:ext cx="3606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i="1">
                <a:latin typeface="Arial"/>
                <a:cs typeface="Arial"/>
              </a:rPr>
              <a:t>s</a:t>
            </a:r>
            <a:r>
              <a:rPr dirty="0" sz="1100" spc="-10" i="1">
                <a:latin typeface="Arial"/>
                <a:cs typeface="Arial"/>
              </a:rPr>
              <a:t>l</a:t>
            </a:r>
            <a:r>
              <a:rPr dirty="0" sz="1100" i="1">
                <a:latin typeface="Arial"/>
                <a:cs typeface="Arial"/>
              </a:rPr>
              <a:t>am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2172" y="9033509"/>
            <a:ext cx="89344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 i="1">
                <a:latin typeface="Arial"/>
                <a:cs typeface="Arial"/>
              </a:rPr>
              <a:t>R</a:t>
            </a:r>
            <a:r>
              <a:rPr dirty="0" sz="1100" spc="-5" b="1" i="1">
                <a:latin typeface="Arial"/>
                <a:cs typeface="Arial"/>
              </a:rPr>
              <a:t>E</a:t>
            </a:r>
            <a:r>
              <a:rPr dirty="0" sz="1100" b="1" i="1">
                <a:latin typeface="Arial"/>
                <a:cs typeface="Arial"/>
              </a:rPr>
              <a:t>F</a:t>
            </a:r>
            <a:r>
              <a:rPr dirty="0" sz="1100" spc="-10" b="1" i="1">
                <a:latin typeface="Arial"/>
                <a:cs typeface="Arial"/>
              </a:rPr>
              <a:t>E</a:t>
            </a:r>
            <a:r>
              <a:rPr dirty="0" sz="1100" spc="-10" b="1" i="1">
                <a:latin typeface="Arial"/>
                <a:cs typeface="Arial"/>
              </a:rPr>
              <a:t>RANC</a:t>
            </a:r>
            <a:r>
              <a:rPr dirty="0" sz="1100" b="1" i="1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40409" y="3423919"/>
            <a:ext cx="6341745" cy="284480"/>
            <a:chOff x="740409" y="3423919"/>
            <a:chExt cx="6341745" cy="284480"/>
          </a:xfrm>
        </p:grpSpPr>
        <p:sp>
          <p:nvSpPr>
            <p:cNvPr id="46" name="object 46"/>
            <p:cNvSpPr/>
            <p:nvPr/>
          </p:nvSpPr>
          <p:spPr>
            <a:xfrm>
              <a:off x="752474" y="3435984"/>
              <a:ext cx="6316980" cy="259715"/>
            </a:xfrm>
            <a:custGeom>
              <a:avLst/>
              <a:gdLst/>
              <a:ahLst/>
              <a:cxnLst/>
              <a:rect l="l" t="t" r="r" b="b"/>
              <a:pathLst>
                <a:path w="6316980" h="259714">
                  <a:moveTo>
                    <a:pt x="6316980" y="0"/>
                  </a:moveTo>
                  <a:lnTo>
                    <a:pt x="0" y="0"/>
                  </a:lnTo>
                  <a:lnTo>
                    <a:pt x="0" y="259715"/>
                  </a:lnTo>
                  <a:lnTo>
                    <a:pt x="6316980" y="259715"/>
                  </a:lnTo>
                  <a:lnTo>
                    <a:pt x="6316980" y="0"/>
                  </a:lnTo>
                  <a:close/>
                </a:path>
              </a:pathLst>
            </a:custGeom>
            <a:solidFill>
              <a:srgbClr val="A3D3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40409" y="3423919"/>
              <a:ext cx="6341745" cy="284480"/>
            </a:xfrm>
            <a:custGeom>
              <a:avLst/>
              <a:gdLst/>
              <a:ahLst/>
              <a:cxnLst/>
              <a:rect l="l" t="t" r="r" b="b"/>
              <a:pathLst>
                <a:path w="6341745" h="284479">
                  <a:moveTo>
                    <a:pt x="0" y="6350"/>
                  </a:moveTo>
                  <a:lnTo>
                    <a:pt x="6341745" y="6350"/>
                  </a:lnTo>
                </a:path>
                <a:path w="6341745" h="284479">
                  <a:moveTo>
                    <a:pt x="0" y="278130"/>
                  </a:moveTo>
                  <a:lnTo>
                    <a:pt x="6341745" y="278130"/>
                  </a:lnTo>
                </a:path>
                <a:path w="6341745" h="284479">
                  <a:moveTo>
                    <a:pt x="6350" y="0"/>
                  </a:moveTo>
                  <a:lnTo>
                    <a:pt x="6350" y="284480"/>
                  </a:lnTo>
                </a:path>
                <a:path w="6341745" h="284479">
                  <a:moveTo>
                    <a:pt x="6335395" y="0"/>
                  </a:moveTo>
                  <a:lnTo>
                    <a:pt x="6335395" y="284480"/>
                  </a:lnTo>
                </a:path>
              </a:pathLst>
            </a:custGeom>
            <a:ln w="12674">
              <a:solidFill>
                <a:srgbClr val="77BE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740735" y="9218294"/>
            <a:ext cx="6446520" cy="307975"/>
            <a:chOff x="740735" y="9218294"/>
            <a:chExt cx="6446520" cy="307975"/>
          </a:xfrm>
        </p:grpSpPr>
        <p:sp>
          <p:nvSpPr>
            <p:cNvPr id="49" name="object 49"/>
            <p:cNvSpPr/>
            <p:nvPr/>
          </p:nvSpPr>
          <p:spPr>
            <a:xfrm>
              <a:off x="755649" y="9237344"/>
              <a:ext cx="6419215" cy="269240"/>
            </a:xfrm>
            <a:custGeom>
              <a:avLst/>
              <a:gdLst/>
              <a:ahLst/>
              <a:cxnLst/>
              <a:rect l="l" t="t" r="r" b="b"/>
              <a:pathLst>
                <a:path w="6419215" h="269240">
                  <a:moveTo>
                    <a:pt x="6419215" y="0"/>
                  </a:moveTo>
                  <a:lnTo>
                    <a:pt x="0" y="0"/>
                  </a:lnTo>
                  <a:lnTo>
                    <a:pt x="0" y="269240"/>
                  </a:lnTo>
                  <a:lnTo>
                    <a:pt x="6419215" y="269240"/>
                  </a:lnTo>
                  <a:lnTo>
                    <a:pt x="6419215" y="0"/>
                  </a:lnTo>
                  <a:close/>
                </a:path>
              </a:pathLst>
            </a:custGeom>
            <a:solidFill>
              <a:srgbClr val="91CC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55649" y="9237344"/>
              <a:ext cx="6419215" cy="269240"/>
            </a:xfrm>
            <a:custGeom>
              <a:avLst/>
              <a:gdLst/>
              <a:ahLst/>
              <a:cxnLst/>
              <a:rect l="l" t="t" r="r" b="b"/>
              <a:pathLst>
                <a:path w="6419215" h="269240">
                  <a:moveTo>
                    <a:pt x="0" y="269240"/>
                  </a:moveTo>
                  <a:lnTo>
                    <a:pt x="6419215" y="269240"/>
                  </a:lnTo>
                  <a:lnTo>
                    <a:pt x="6419215" y="0"/>
                  </a:lnTo>
                  <a:lnTo>
                    <a:pt x="0" y="0"/>
                  </a:lnTo>
                  <a:lnTo>
                    <a:pt x="0" y="269240"/>
                  </a:lnTo>
                  <a:close/>
                </a:path>
                <a:path w="6419215" h="269240">
                  <a:moveTo>
                    <a:pt x="61594" y="269240"/>
                  </a:moveTo>
                  <a:lnTo>
                    <a:pt x="6355715" y="269240"/>
                  </a:lnTo>
                  <a:lnTo>
                    <a:pt x="6355715" y="0"/>
                  </a:lnTo>
                  <a:lnTo>
                    <a:pt x="61594" y="0"/>
                  </a:lnTo>
                  <a:lnTo>
                    <a:pt x="61594" y="269240"/>
                  </a:lnTo>
                  <a:close/>
                </a:path>
              </a:pathLst>
            </a:custGeom>
            <a:ln w="6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55649" y="9221469"/>
              <a:ext cx="6420485" cy="15875"/>
            </a:xfrm>
            <a:custGeom>
              <a:avLst/>
              <a:gdLst/>
              <a:ahLst/>
              <a:cxnLst/>
              <a:rect l="l" t="t" r="r" b="b"/>
              <a:pathLst>
                <a:path w="6420484" h="15875">
                  <a:moveTo>
                    <a:pt x="6420484" y="0"/>
                  </a:moveTo>
                  <a:lnTo>
                    <a:pt x="0" y="0"/>
                  </a:lnTo>
                  <a:lnTo>
                    <a:pt x="0" y="15875"/>
                  </a:lnTo>
                  <a:lnTo>
                    <a:pt x="6420484" y="15875"/>
                  </a:lnTo>
                  <a:lnTo>
                    <a:pt x="6420484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55649" y="9221469"/>
              <a:ext cx="6420485" cy="15875"/>
            </a:xfrm>
            <a:custGeom>
              <a:avLst/>
              <a:gdLst/>
              <a:ahLst/>
              <a:cxnLst/>
              <a:rect l="l" t="t" r="r" b="b"/>
              <a:pathLst>
                <a:path w="6420484" h="15875">
                  <a:moveTo>
                    <a:pt x="0" y="15875"/>
                  </a:moveTo>
                  <a:lnTo>
                    <a:pt x="6420484" y="15875"/>
                  </a:lnTo>
                  <a:lnTo>
                    <a:pt x="6420484" y="0"/>
                  </a:lnTo>
                  <a:lnTo>
                    <a:pt x="0" y="0"/>
                  </a:lnTo>
                  <a:lnTo>
                    <a:pt x="0" y="15875"/>
                  </a:lnTo>
                  <a:close/>
                </a:path>
              </a:pathLst>
            </a:custGeom>
            <a:ln w="6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43584" y="9221469"/>
              <a:ext cx="12065" cy="285115"/>
            </a:xfrm>
            <a:custGeom>
              <a:avLst/>
              <a:gdLst/>
              <a:ahLst/>
              <a:cxnLst/>
              <a:rect l="l" t="t" r="r" b="b"/>
              <a:pathLst>
                <a:path w="12065" h="285115">
                  <a:moveTo>
                    <a:pt x="12065" y="0"/>
                  </a:moveTo>
                  <a:lnTo>
                    <a:pt x="0" y="0"/>
                  </a:lnTo>
                  <a:lnTo>
                    <a:pt x="0" y="285115"/>
                  </a:lnTo>
                  <a:lnTo>
                    <a:pt x="12065" y="285115"/>
                  </a:lnTo>
                  <a:lnTo>
                    <a:pt x="1206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49934" y="9218929"/>
              <a:ext cx="0" cy="307340"/>
            </a:xfrm>
            <a:custGeom>
              <a:avLst/>
              <a:gdLst/>
              <a:ahLst/>
              <a:cxnLst/>
              <a:rect l="l" t="t" r="r" b="b"/>
              <a:pathLst>
                <a:path w="0" h="307340">
                  <a:moveTo>
                    <a:pt x="0" y="307339"/>
                  </a:moveTo>
                  <a:lnTo>
                    <a:pt x="0" y="0"/>
                  </a:lnTo>
                </a:path>
              </a:pathLst>
            </a:custGeom>
            <a:ln w="18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43584" y="9507219"/>
              <a:ext cx="6426835" cy="15875"/>
            </a:xfrm>
            <a:custGeom>
              <a:avLst/>
              <a:gdLst/>
              <a:ahLst/>
              <a:cxnLst/>
              <a:rect l="l" t="t" r="r" b="b"/>
              <a:pathLst>
                <a:path w="6426834" h="15875">
                  <a:moveTo>
                    <a:pt x="6426835" y="0"/>
                  </a:moveTo>
                  <a:lnTo>
                    <a:pt x="0" y="0"/>
                  </a:lnTo>
                  <a:lnTo>
                    <a:pt x="0" y="15875"/>
                  </a:lnTo>
                  <a:lnTo>
                    <a:pt x="6426835" y="15875"/>
                  </a:lnTo>
                  <a:lnTo>
                    <a:pt x="6426835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55649" y="9507219"/>
              <a:ext cx="6420485" cy="15875"/>
            </a:xfrm>
            <a:custGeom>
              <a:avLst/>
              <a:gdLst/>
              <a:ahLst/>
              <a:cxnLst/>
              <a:rect l="l" t="t" r="r" b="b"/>
              <a:pathLst>
                <a:path w="6420484" h="15875">
                  <a:moveTo>
                    <a:pt x="0" y="15875"/>
                  </a:moveTo>
                  <a:lnTo>
                    <a:pt x="6420484" y="15875"/>
                  </a:lnTo>
                  <a:lnTo>
                    <a:pt x="6420484" y="0"/>
                  </a:lnTo>
                  <a:lnTo>
                    <a:pt x="0" y="0"/>
                  </a:lnTo>
                  <a:lnTo>
                    <a:pt x="0" y="15875"/>
                  </a:lnTo>
                  <a:close/>
                </a:path>
              </a:pathLst>
            </a:custGeom>
            <a:ln w="6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171690" y="9221469"/>
              <a:ext cx="12065" cy="301625"/>
            </a:xfrm>
            <a:custGeom>
              <a:avLst/>
              <a:gdLst/>
              <a:ahLst/>
              <a:cxnLst/>
              <a:rect l="l" t="t" r="r" b="b"/>
              <a:pathLst>
                <a:path w="12065" h="301625">
                  <a:moveTo>
                    <a:pt x="12064" y="0"/>
                  </a:moveTo>
                  <a:lnTo>
                    <a:pt x="0" y="0"/>
                  </a:lnTo>
                  <a:lnTo>
                    <a:pt x="0" y="301625"/>
                  </a:lnTo>
                  <a:lnTo>
                    <a:pt x="12064" y="301625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77B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168515" y="9218294"/>
              <a:ext cx="18415" cy="307975"/>
            </a:xfrm>
            <a:custGeom>
              <a:avLst/>
              <a:gdLst/>
              <a:ahLst/>
              <a:cxnLst/>
              <a:rect l="l" t="t" r="r" b="b"/>
              <a:pathLst>
                <a:path w="18415" h="307975">
                  <a:moveTo>
                    <a:pt x="18415" y="0"/>
                  </a:moveTo>
                  <a:lnTo>
                    <a:pt x="0" y="0"/>
                  </a:lnTo>
                  <a:lnTo>
                    <a:pt x="0" y="307975"/>
                  </a:lnTo>
                  <a:lnTo>
                    <a:pt x="18415" y="307975"/>
                  </a:lnTo>
                  <a:lnTo>
                    <a:pt x="18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0968" y="457199"/>
          <a:ext cx="6343015" cy="124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6110"/>
                <a:gridCol w="3167380"/>
              </a:tblGrid>
              <a:tr h="22647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Mr. Mohammad Jahangir</a:t>
                      </a:r>
                      <a:r>
                        <a:rPr dirty="0" sz="11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Alam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Ms. Aliza </a:t>
                      </a:r>
                      <a:r>
                        <a:rPr dirty="0" sz="1100" i="1">
                          <a:latin typeface="Arial"/>
                          <a:cs typeface="Arial"/>
                        </a:rPr>
                        <a:t>Ahmed</a:t>
                      </a:r>
                      <a:r>
                        <a:rPr dirty="0" sz="1100" spc="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Khan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964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Lecturer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Lecturer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977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Department </a:t>
                      </a:r>
                      <a:r>
                        <a:rPr dirty="0" sz="1100" i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CSE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Department </a:t>
                      </a:r>
                      <a:r>
                        <a:rPr dirty="0" sz="1100" i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CSE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9771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100" spc="20" i="1">
                          <a:latin typeface="Arial"/>
                          <a:cs typeface="Arial"/>
                        </a:rPr>
                        <a:t>Daffodil International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20" i="1">
                          <a:latin typeface="Arial"/>
                          <a:cs typeface="Arial"/>
                        </a:rPr>
                        <a:t>Univeristy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100" spc="20" i="1">
                          <a:latin typeface="Arial"/>
                          <a:cs typeface="Arial"/>
                        </a:rPr>
                        <a:t>Daffodil International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20" i="1">
                          <a:latin typeface="Arial"/>
                          <a:cs typeface="Arial"/>
                        </a:rPr>
                        <a:t>Univeristy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964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Mobile </a:t>
                      </a:r>
                      <a:r>
                        <a:rPr dirty="0" sz="1100" i="1">
                          <a:latin typeface="Arial"/>
                          <a:cs typeface="Arial"/>
                        </a:rPr>
                        <a:t>No :</a:t>
                      </a:r>
                      <a:r>
                        <a:rPr dirty="0" sz="1100" spc="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01741378269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Mobile </a:t>
                      </a:r>
                      <a:r>
                        <a:rPr dirty="0" sz="1100" i="1">
                          <a:latin typeface="Arial"/>
                          <a:cs typeface="Arial"/>
                        </a:rPr>
                        <a:t>No :</a:t>
                      </a:r>
                      <a:r>
                        <a:rPr dirty="0" sz="1100" spc="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01715918474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1548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E-mail:</a:t>
                      </a:r>
                      <a:r>
                        <a:rPr dirty="0" sz="1100" spc="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latin typeface="Arial"/>
                          <a:cs typeface="Arial"/>
                          <a:hlinkClick r:id="rId2"/>
                        </a:rPr>
                        <a:t>jahangir.cse@diu.edu.bd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E-mail:</a:t>
                      </a:r>
                      <a:r>
                        <a:rPr dirty="0" sz="1100" spc="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latin typeface="Arial"/>
                          <a:cs typeface="Arial"/>
                          <a:hlinkClick r:id="rId3"/>
                        </a:rPr>
                        <a:t>aliza.cse@diu.edu.bd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88016</dc:creator>
  <dcterms:created xsi:type="dcterms:W3CDTF">2022-04-15T19:41:44Z</dcterms:created>
  <dcterms:modified xsi:type="dcterms:W3CDTF">2022-04-15T19:41:44Z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2022-04-15T00:00:00Z</vt:filetime>
  </property>
</Properties>
</file>