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513554"/>
            <a:ext cx="7892796" cy="40917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2148" y="1320545"/>
            <a:ext cx="575970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45" y="2527807"/>
            <a:ext cx="3978909" cy="175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540" y="6512516"/>
            <a:ext cx="546100" cy="31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image" Target="../media/image36.png"/><Relationship Id="rId35" Type="http://schemas.openxmlformats.org/officeDocument/2006/relationships/image" Target="../media/image37.png"/><Relationship Id="rId36" Type="http://schemas.openxmlformats.org/officeDocument/2006/relationships/image" Target="../media/image38.png"/><Relationship Id="rId37" Type="http://schemas.openxmlformats.org/officeDocument/2006/relationships/image" Target="../media/image39.png"/><Relationship Id="rId38" Type="http://schemas.openxmlformats.org/officeDocument/2006/relationships/image" Target="../media/image40.png"/><Relationship Id="rId39" Type="http://schemas.openxmlformats.org/officeDocument/2006/relationships/image" Target="../media/image41.png"/><Relationship Id="rId40" Type="http://schemas.openxmlformats.org/officeDocument/2006/relationships/image" Target="../media/image42.png"/><Relationship Id="rId41" Type="http://schemas.openxmlformats.org/officeDocument/2006/relationships/image" Target="../media/image43.png"/><Relationship Id="rId42" Type="http://schemas.openxmlformats.org/officeDocument/2006/relationships/image" Target="../media/image44.png"/><Relationship Id="rId43" Type="http://schemas.openxmlformats.org/officeDocument/2006/relationships/image" Target="../media/image45.png"/><Relationship Id="rId44" Type="http://schemas.openxmlformats.org/officeDocument/2006/relationships/image" Target="../media/image46.png"/><Relationship Id="rId45" Type="http://schemas.openxmlformats.org/officeDocument/2006/relationships/image" Target="../media/image47.png"/><Relationship Id="rId46" Type="http://schemas.openxmlformats.org/officeDocument/2006/relationships/image" Target="../media/image48.png"/><Relationship Id="rId47" Type="http://schemas.openxmlformats.org/officeDocument/2006/relationships/image" Target="../media/image49.png"/><Relationship Id="rId48" Type="http://schemas.openxmlformats.org/officeDocument/2006/relationships/image" Target="../media/image50.png"/><Relationship Id="rId49" Type="http://schemas.openxmlformats.org/officeDocument/2006/relationships/image" Target="../media/image51.png"/><Relationship Id="rId50" Type="http://schemas.openxmlformats.org/officeDocument/2006/relationships/image" Target="../media/image5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14.png"/><Relationship Id="rId11" Type="http://schemas.openxmlformats.org/officeDocument/2006/relationships/image" Target="../media/image31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44.png"/><Relationship Id="rId22" Type="http://schemas.openxmlformats.org/officeDocument/2006/relationships/image" Target="../media/image72.png"/><Relationship Id="rId23" Type="http://schemas.openxmlformats.org/officeDocument/2006/relationships/image" Target="../media/image46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Relationship Id="rId28" Type="http://schemas.openxmlformats.org/officeDocument/2006/relationships/image" Target="../media/image77.png"/><Relationship Id="rId29" Type="http://schemas.openxmlformats.org/officeDocument/2006/relationships/image" Target="../media/image78.png"/><Relationship Id="rId30" Type="http://schemas.openxmlformats.org/officeDocument/2006/relationships/image" Target="../media/image79.png"/><Relationship Id="rId31" Type="http://schemas.openxmlformats.org/officeDocument/2006/relationships/image" Target="../media/image28.png"/><Relationship Id="rId32" Type="http://schemas.openxmlformats.org/officeDocument/2006/relationships/image" Target="../media/image80.png"/><Relationship Id="rId33" Type="http://schemas.openxmlformats.org/officeDocument/2006/relationships/image" Target="../media/image81.png"/><Relationship Id="rId34" Type="http://schemas.openxmlformats.org/officeDocument/2006/relationships/image" Target="../media/image82.png"/><Relationship Id="rId35" Type="http://schemas.openxmlformats.org/officeDocument/2006/relationships/image" Target="../media/image83.png"/><Relationship Id="rId36" Type="http://schemas.openxmlformats.org/officeDocument/2006/relationships/image" Target="../media/image84.png"/><Relationship Id="rId37" Type="http://schemas.openxmlformats.org/officeDocument/2006/relationships/image" Target="../media/image85.png"/><Relationship Id="rId38" Type="http://schemas.openxmlformats.org/officeDocument/2006/relationships/image" Target="../media/image86.png"/><Relationship Id="rId39" Type="http://schemas.openxmlformats.org/officeDocument/2006/relationships/image" Target="../media/image87.png"/><Relationship Id="rId40" Type="http://schemas.openxmlformats.org/officeDocument/2006/relationships/image" Target="../media/image88.png"/><Relationship Id="rId41" Type="http://schemas.openxmlformats.org/officeDocument/2006/relationships/image" Target="../media/image89.png"/><Relationship Id="rId42" Type="http://schemas.openxmlformats.org/officeDocument/2006/relationships/image" Target="../media/image90.png"/><Relationship Id="rId43" Type="http://schemas.openxmlformats.org/officeDocument/2006/relationships/image" Target="../media/image91.png"/><Relationship Id="rId44" Type="http://schemas.openxmlformats.org/officeDocument/2006/relationships/image" Target="../media/image92.png"/><Relationship Id="rId45" Type="http://schemas.openxmlformats.org/officeDocument/2006/relationships/image" Target="../media/image93.png"/><Relationship Id="rId46" Type="http://schemas.openxmlformats.org/officeDocument/2006/relationships/image" Target="../media/image94.png"/><Relationship Id="rId47" Type="http://schemas.openxmlformats.org/officeDocument/2006/relationships/image" Target="../media/image51.png"/><Relationship Id="rId48" Type="http://schemas.openxmlformats.org/officeDocument/2006/relationships/image" Target="../media/image95.png"/><Relationship Id="rId49" Type="http://schemas.openxmlformats.org/officeDocument/2006/relationships/image" Target="../media/image96.png"/><Relationship Id="rId50" Type="http://schemas.openxmlformats.org/officeDocument/2006/relationships/image" Target="../media/image97.png"/><Relationship Id="rId51" Type="http://schemas.openxmlformats.org/officeDocument/2006/relationships/image" Target="../media/image98.png"/><Relationship Id="rId52" Type="http://schemas.openxmlformats.org/officeDocument/2006/relationships/image" Target="../media/image99.png"/><Relationship Id="rId53" Type="http://schemas.openxmlformats.org/officeDocument/2006/relationships/image" Target="../media/image100.png"/><Relationship Id="rId54" Type="http://schemas.openxmlformats.org/officeDocument/2006/relationships/image" Target="../media/image101.png"/><Relationship Id="rId55" Type="http://schemas.openxmlformats.org/officeDocument/2006/relationships/image" Target="../media/image47.png"/><Relationship Id="rId56" Type="http://schemas.openxmlformats.org/officeDocument/2006/relationships/image" Target="../media/image102.png"/><Relationship Id="rId57" Type="http://schemas.openxmlformats.org/officeDocument/2006/relationships/image" Target="../media/image103.png"/><Relationship Id="rId58" Type="http://schemas.openxmlformats.org/officeDocument/2006/relationships/image" Target="../media/image104.png"/><Relationship Id="rId59" Type="http://schemas.openxmlformats.org/officeDocument/2006/relationships/image" Target="../media/image105.png"/><Relationship Id="rId60" Type="http://schemas.openxmlformats.org/officeDocument/2006/relationships/image" Target="../media/image106.png"/><Relationship Id="rId61" Type="http://schemas.openxmlformats.org/officeDocument/2006/relationships/image" Target="../media/image107.png"/><Relationship Id="rId62" Type="http://schemas.openxmlformats.org/officeDocument/2006/relationships/image" Target="../media/image108.png"/><Relationship Id="rId63" Type="http://schemas.openxmlformats.org/officeDocument/2006/relationships/image" Target="../media/image109.png"/><Relationship Id="rId64" Type="http://schemas.openxmlformats.org/officeDocument/2006/relationships/image" Target="../media/image110.png"/><Relationship Id="rId65" Type="http://schemas.openxmlformats.org/officeDocument/2006/relationships/image" Target="../media/image111.png"/><Relationship Id="rId66" Type="http://schemas.openxmlformats.org/officeDocument/2006/relationships/image" Target="../media/image112.png"/><Relationship Id="rId67" Type="http://schemas.openxmlformats.org/officeDocument/2006/relationships/image" Target="../media/image113.png"/><Relationship Id="rId68" Type="http://schemas.openxmlformats.org/officeDocument/2006/relationships/image" Target="../media/image33.png"/><Relationship Id="rId69" Type="http://schemas.openxmlformats.org/officeDocument/2006/relationships/image" Target="../media/image114.png"/><Relationship Id="rId70" Type="http://schemas.openxmlformats.org/officeDocument/2006/relationships/image" Target="../media/image115.png"/><Relationship Id="rId71" Type="http://schemas.openxmlformats.org/officeDocument/2006/relationships/image" Target="../media/image116.png"/><Relationship Id="rId72" Type="http://schemas.openxmlformats.org/officeDocument/2006/relationships/image" Target="../media/image117.png"/><Relationship Id="rId73" Type="http://schemas.openxmlformats.org/officeDocument/2006/relationships/image" Target="../media/image25.png"/><Relationship Id="rId74" Type="http://schemas.openxmlformats.org/officeDocument/2006/relationships/image" Target="../media/image118.png"/><Relationship Id="rId75" Type="http://schemas.openxmlformats.org/officeDocument/2006/relationships/image" Target="../media/image119.png"/><Relationship Id="rId76" Type="http://schemas.openxmlformats.org/officeDocument/2006/relationships/image" Target="../media/image120.png"/><Relationship Id="rId77" Type="http://schemas.openxmlformats.org/officeDocument/2006/relationships/image" Target="../media/image121.png"/><Relationship Id="rId78" Type="http://schemas.openxmlformats.org/officeDocument/2006/relationships/image" Target="../media/image122.png"/><Relationship Id="rId79" Type="http://schemas.openxmlformats.org/officeDocument/2006/relationships/image" Target="../media/image123.png"/><Relationship Id="rId80" Type="http://schemas.openxmlformats.org/officeDocument/2006/relationships/image" Target="../media/image37.png"/><Relationship Id="rId81" Type="http://schemas.openxmlformats.org/officeDocument/2006/relationships/image" Target="../media/image124.png"/><Relationship Id="rId82" Type="http://schemas.openxmlformats.org/officeDocument/2006/relationships/image" Target="../media/image125.png"/><Relationship Id="rId83" Type="http://schemas.openxmlformats.org/officeDocument/2006/relationships/image" Target="../media/image126.png"/><Relationship Id="rId84" Type="http://schemas.openxmlformats.org/officeDocument/2006/relationships/image" Target="../media/image48.png"/><Relationship Id="rId85" Type="http://schemas.openxmlformats.org/officeDocument/2006/relationships/image" Target="../media/image127.png"/><Relationship Id="rId86" Type="http://schemas.openxmlformats.org/officeDocument/2006/relationships/image" Target="../media/image128.png"/><Relationship Id="rId87" Type="http://schemas.openxmlformats.org/officeDocument/2006/relationships/image" Target="../media/image129.png"/><Relationship Id="rId88" Type="http://schemas.openxmlformats.org/officeDocument/2006/relationships/image" Target="../media/image130.png"/><Relationship Id="rId89" Type="http://schemas.openxmlformats.org/officeDocument/2006/relationships/image" Target="../media/image131.png"/><Relationship Id="rId90" Type="http://schemas.openxmlformats.org/officeDocument/2006/relationships/image" Target="../media/image132.png"/><Relationship Id="rId91" Type="http://schemas.openxmlformats.org/officeDocument/2006/relationships/image" Target="../media/image133.png"/><Relationship Id="rId92" Type="http://schemas.openxmlformats.org/officeDocument/2006/relationships/image" Target="../media/image134.png"/><Relationship Id="rId93" Type="http://schemas.openxmlformats.org/officeDocument/2006/relationships/image" Target="../media/image1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Relationship Id="rId15" Type="http://schemas.openxmlformats.org/officeDocument/2006/relationships/image" Target="../media/image150.png"/><Relationship Id="rId16" Type="http://schemas.openxmlformats.org/officeDocument/2006/relationships/image" Target="../media/image151.png"/><Relationship Id="rId17" Type="http://schemas.openxmlformats.org/officeDocument/2006/relationships/image" Target="../media/image152.png"/><Relationship Id="rId18" Type="http://schemas.openxmlformats.org/officeDocument/2006/relationships/image" Target="../media/image153.png"/><Relationship Id="rId19" Type="http://schemas.openxmlformats.org/officeDocument/2006/relationships/image" Target="../media/image154.png"/><Relationship Id="rId20" Type="http://schemas.openxmlformats.org/officeDocument/2006/relationships/image" Target="../media/image155.png"/><Relationship Id="rId21" Type="http://schemas.openxmlformats.org/officeDocument/2006/relationships/image" Target="../media/image156.png"/><Relationship Id="rId22" Type="http://schemas.openxmlformats.org/officeDocument/2006/relationships/image" Target="../media/image157.png"/><Relationship Id="rId23" Type="http://schemas.openxmlformats.org/officeDocument/2006/relationships/image" Target="../media/image158.png"/><Relationship Id="rId24" Type="http://schemas.openxmlformats.org/officeDocument/2006/relationships/image" Target="../media/image159.png"/><Relationship Id="rId25" Type="http://schemas.openxmlformats.org/officeDocument/2006/relationships/image" Target="../media/image160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32" Type="http://schemas.openxmlformats.org/officeDocument/2006/relationships/image" Target="../media/image167.png"/><Relationship Id="rId33" Type="http://schemas.openxmlformats.org/officeDocument/2006/relationships/image" Target="../media/image168.png"/><Relationship Id="rId34" Type="http://schemas.openxmlformats.org/officeDocument/2006/relationships/image" Target="../media/image169.png"/><Relationship Id="rId35" Type="http://schemas.openxmlformats.org/officeDocument/2006/relationships/image" Target="../media/image170.png"/><Relationship Id="rId36" Type="http://schemas.openxmlformats.org/officeDocument/2006/relationships/image" Target="../media/image171.png"/><Relationship Id="rId37" Type="http://schemas.openxmlformats.org/officeDocument/2006/relationships/image" Target="../media/image172.png"/><Relationship Id="rId38" Type="http://schemas.openxmlformats.org/officeDocument/2006/relationships/image" Target="../media/image173.png"/><Relationship Id="rId39" Type="http://schemas.openxmlformats.org/officeDocument/2006/relationships/image" Target="../media/image174.png"/><Relationship Id="rId40" Type="http://schemas.openxmlformats.org/officeDocument/2006/relationships/image" Target="../media/image175.png"/><Relationship Id="rId41" Type="http://schemas.openxmlformats.org/officeDocument/2006/relationships/image" Target="../media/image176.png"/><Relationship Id="rId42" Type="http://schemas.openxmlformats.org/officeDocument/2006/relationships/image" Target="../media/image177.png"/><Relationship Id="rId43" Type="http://schemas.openxmlformats.org/officeDocument/2006/relationships/image" Target="../media/image178.png"/><Relationship Id="rId44" Type="http://schemas.openxmlformats.org/officeDocument/2006/relationships/image" Target="../media/image179.png"/><Relationship Id="rId45" Type="http://schemas.openxmlformats.org/officeDocument/2006/relationships/image" Target="../media/image180.png"/><Relationship Id="rId46" Type="http://schemas.openxmlformats.org/officeDocument/2006/relationships/image" Target="../media/image181.png"/><Relationship Id="rId47" Type="http://schemas.openxmlformats.org/officeDocument/2006/relationships/image" Target="../media/image182.png"/><Relationship Id="rId48" Type="http://schemas.openxmlformats.org/officeDocument/2006/relationships/image" Target="../media/image183.png"/><Relationship Id="rId49" Type="http://schemas.openxmlformats.org/officeDocument/2006/relationships/image" Target="../media/image184.png"/><Relationship Id="rId50" Type="http://schemas.openxmlformats.org/officeDocument/2006/relationships/image" Target="../media/image185.png"/><Relationship Id="rId51" Type="http://schemas.openxmlformats.org/officeDocument/2006/relationships/image" Target="../media/image186.png"/><Relationship Id="rId52" Type="http://schemas.openxmlformats.org/officeDocument/2006/relationships/image" Target="../media/image187.png"/><Relationship Id="rId53" Type="http://schemas.openxmlformats.org/officeDocument/2006/relationships/image" Target="../media/image188.png"/><Relationship Id="rId54" Type="http://schemas.openxmlformats.org/officeDocument/2006/relationships/image" Target="../media/image189.png"/><Relationship Id="rId55" Type="http://schemas.openxmlformats.org/officeDocument/2006/relationships/image" Target="../media/image190.png"/><Relationship Id="rId56" Type="http://schemas.openxmlformats.org/officeDocument/2006/relationships/image" Target="../media/image191.png"/><Relationship Id="rId57" Type="http://schemas.openxmlformats.org/officeDocument/2006/relationships/image" Target="../media/image192.png"/><Relationship Id="rId58" Type="http://schemas.openxmlformats.org/officeDocument/2006/relationships/image" Target="../media/image193.png"/><Relationship Id="rId59" Type="http://schemas.openxmlformats.org/officeDocument/2006/relationships/image" Target="../media/image194.png"/><Relationship Id="rId60" Type="http://schemas.openxmlformats.org/officeDocument/2006/relationships/image" Target="../media/image195.png"/><Relationship Id="rId61" Type="http://schemas.openxmlformats.org/officeDocument/2006/relationships/image" Target="../media/image196.png"/><Relationship Id="rId62" Type="http://schemas.openxmlformats.org/officeDocument/2006/relationships/image" Target="../media/image197.png"/><Relationship Id="rId63" Type="http://schemas.openxmlformats.org/officeDocument/2006/relationships/image" Target="../media/image198.png"/><Relationship Id="rId64" Type="http://schemas.openxmlformats.org/officeDocument/2006/relationships/image" Target="../media/image199.png"/><Relationship Id="rId65" Type="http://schemas.openxmlformats.org/officeDocument/2006/relationships/image" Target="../media/image200.png"/><Relationship Id="rId66" Type="http://schemas.openxmlformats.org/officeDocument/2006/relationships/image" Target="../media/image201.png"/><Relationship Id="rId67" Type="http://schemas.openxmlformats.org/officeDocument/2006/relationships/image" Target="../media/image202.png"/><Relationship Id="rId68" Type="http://schemas.openxmlformats.org/officeDocument/2006/relationships/image" Target="../media/image203.png"/><Relationship Id="rId69" Type="http://schemas.openxmlformats.org/officeDocument/2006/relationships/image" Target="../media/image204.png"/><Relationship Id="rId70" Type="http://schemas.openxmlformats.org/officeDocument/2006/relationships/image" Target="../media/image205.png"/><Relationship Id="rId71" Type="http://schemas.openxmlformats.org/officeDocument/2006/relationships/image" Target="../media/image206.png"/><Relationship Id="rId72" Type="http://schemas.openxmlformats.org/officeDocument/2006/relationships/image" Target="../media/image207.png"/><Relationship Id="rId73" Type="http://schemas.openxmlformats.org/officeDocument/2006/relationships/image" Target="../media/image208.png"/><Relationship Id="rId74" Type="http://schemas.openxmlformats.org/officeDocument/2006/relationships/image" Target="../media/image209.png"/><Relationship Id="rId75" Type="http://schemas.openxmlformats.org/officeDocument/2006/relationships/image" Target="../media/image210.png"/><Relationship Id="rId76" Type="http://schemas.openxmlformats.org/officeDocument/2006/relationships/image" Target="../media/image211.png"/><Relationship Id="rId77" Type="http://schemas.openxmlformats.org/officeDocument/2006/relationships/image" Target="../media/image2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164.png"/><Relationship Id="rId6" Type="http://schemas.openxmlformats.org/officeDocument/2006/relationships/image" Target="../media/image216.png"/><Relationship Id="rId7" Type="http://schemas.openxmlformats.org/officeDocument/2006/relationships/image" Target="../media/image143.png"/><Relationship Id="rId8" Type="http://schemas.openxmlformats.org/officeDocument/2006/relationships/image" Target="../media/image217.png"/><Relationship Id="rId9" Type="http://schemas.openxmlformats.org/officeDocument/2006/relationships/image" Target="../media/image218.png"/><Relationship Id="rId10" Type="http://schemas.openxmlformats.org/officeDocument/2006/relationships/image" Target="../media/image219.png"/><Relationship Id="rId11" Type="http://schemas.openxmlformats.org/officeDocument/2006/relationships/image" Target="../media/image150.png"/><Relationship Id="rId12" Type="http://schemas.openxmlformats.org/officeDocument/2006/relationships/image" Target="../media/image163.png"/><Relationship Id="rId13" Type="http://schemas.openxmlformats.org/officeDocument/2006/relationships/image" Target="../media/image220.png"/><Relationship Id="rId14" Type="http://schemas.openxmlformats.org/officeDocument/2006/relationships/image" Target="../media/image221.png"/><Relationship Id="rId15" Type="http://schemas.openxmlformats.org/officeDocument/2006/relationships/image" Target="../media/image183.png"/><Relationship Id="rId16" Type="http://schemas.openxmlformats.org/officeDocument/2006/relationships/image" Target="../media/image222.png"/><Relationship Id="rId17" Type="http://schemas.openxmlformats.org/officeDocument/2006/relationships/image" Target="../media/image223.png"/><Relationship Id="rId18" Type="http://schemas.openxmlformats.org/officeDocument/2006/relationships/image" Target="../media/image157.png"/><Relationship Id="rId19" Type="http://schemas.openxmlformats.org/officeDocument/2006/relationships/image" Target="../media/image224.png"/><Relationship Id="rId20" Type="http://schemas.openxmlformats.org/officeDocument/2006/relationships/image" Target="../media/image225.png"/><Relationship Id="rId21" Type="http://schemas.openxmlformats.org/officeDocument/2006/relationships/image" Target="../media/image226.png"/><Relationship Id="rId22" Type="http://schemas.openxmlformats.org/officeDocument/2006/relationships/image" Target="../media/image172.png"/><Relationship Id="rId23" Type="http://schemas.openxmlformats.org/officeDocument/2006/relationships/image" Target="../media/image173.png"/><Relationship Id="rId24" Type="http://schemas.openxmlformats.org/officeDocument/2006/relationships/image" Target="../media/image174.png"/><Relationship Id="rId25" Type="http://schemas.openxmlformats.org/officeDocument/2006/relationships/image" Target="../media/image175.png"/><Relationship Id="rId26" Type="http://schemas.openxmlformats.org/officeDocument/2006/relationships/image" Target="../media/image176.png"/><Relationship Id="rId27" Type="http://schemas.openxmlformats.org/officeDocument/2006/relationships/image" Target="../media/image177.png"/><Relationship Id="rId28" Type="http://schemas.openxmlformats.org/officeDocument/2006/relationships/image" Target="../media/image178.png"/><Relationship Id="rId29" Type="http://schemas.openxmlformats.org/officeDocument/2006/relationships/image" Target="../media/image227.png"/><Relationship Id="rId30" Type="http://schemas.openxmlformats.org/officeDocument/2006/relationships/image" Target="../media/image228.png"/><Relationship Id="rId31" Type="http://schemas.openxmlformats.org/officeDocument/2006/relationships/image" Target="../media/image229.png"/><Relationship Id="rId32" Type="http://schemas.openxmlformats.org/officeDocument/2006/relationships/image" Target="../media/image230.png"/><Relationship Id="rId33" Type="http://schemas.openxmlformats.org/officeDocument/2006/relationships/image" Target="../media/image231.png"/><Relationship Id="rId34" Type="http://schemas.openxmlformats.org/officeDocument/2006/relationships/image" Target="../media/image232.png"/><Relationship Id="rId35" Type="http://schemas.openxmlformats.org/officeDocument/2006/relationships/image" Target="../media/image233.png"/><Relationship Id="rId36" Type="http://schemas.openxmlformats.org/officeDocument/2006/relationships/image" Target="../media/image189.png"/><Relationship Id="rId37" Type="http://schemas.openxmlformats.org/officeDocument/2006/relationships/image" Target="../media/image234.png"/><Relationship Id="rId38" Type="http://schemas.openxmlformats.org/officeDocument/2006/relationships/image" Target="../media/image235.png"/><Relationship Id="rId39" Type="http://schemas.openxmlformats.org/officeDocument/2006/relationships/image" Target="../media/image236.png"/><Relationship Id="rId40" Type="http://schemas.openxmlformats.org/officeDocument/2006/relationships/image" Target="../media/image237.png"/><Relationship Id="rId41" Type="http://schemas.openxmlformats.org/officeDocument/2006/relationships/image" Target="../media/image238.png"/><Relationship Id="rId42" Type="http://schemas.openxmlformats.org/officeDocument/2006/relationships/image" Target="../media/image239.png"/><Relationship Id="rId43" Type="http://schemas.openxmlformats.org/officeDocument/2006/relationships/image" Target="../media/image140.png"/><Relationship Id="rId44" Type="http://schemas.openxmlformats.org/officeDocument/2006/relationships/image" Target="../media/image240.png"/><Relationship Id="rId45" Type="http://schemas.openxmlformats.org/officeDocument/2006/relationships/image" Target="../media/image241.png"/><Relationship Id="rId46" Type="http://schemas.openxmlformats.org/officeDocument/2006/relationships/image" Target="../media/image242.png"/><Relationship Id="rId47" Type="http://schemas.openxmlformats.org/officeDocument/2006/relationships/image" Target="../media/image209.png"/><Relationship Id="rId48" Type="http://schemas.openxmlformats.org/officeDocument/2006/relationships/image" Target="../media/image243.png"/><Relationship Id="rId49" Type="http://schemas.openxmlformats.org/officeDocument/2006/relationships/image" Target="../media/image244.png"/><Relationship Id="rId50" Type="http://schemas.openxmlformats.org/officeDocument/2006/relationships/image" Target="../media/image207.png"/><Relationship Id="rId51" Type="http://schemas.openxmlformats.org/officeDocument/2006/relationships/image" Target="../media/image245.png"/><Relationship Id="rId52" Type="http://schemas.openxmlformats.org/officeDocument/2006/relationships/image" Target="../media/image246.png"/><Relationship Id="rId53" Type="http://schemas.openxmlformats.org/officeDocument/2006/relationships/image" Target="../media/image24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dirty="0" spc="-180"/>
              <a:t>D</a:t>
            </a:r>
            <a:r>
              <a:rPr dirty="0" spc="-300"/>
              <a:t>A</a:t>
            </a:r>
            <a:r>
              <a:rPr dirty="0" spc="-395"/>
              <a:t>T</a:t>
            </a:r>
            <a:r>
              <a:rPr dirty="0"/>
              <a:t>A</a:t>
            </a:r>
            <a:r>
              <a:rPr dirty="0" spc="-105"/>
              <a:t> </a:t>
            </a:r>
            <a:r>
              <a:rPr dirty="0" spc="-60"/>
              <a:t>C</a:t>
            </a:r>
            <a:r>
              <a:rPr dirty="0" spc="-50"/>
              <a:t>O</a:t>
            </a:r>
            <a:r>
              <a:rPr dirty="0" spc="-65"/>
              <a:t>MM</a:t>
            </a:r>
            <a:r>
              <a:rPr dirty="0" spc="-60"/>
              <a:t>UN</a:t>
            </a:r>
            <a:r>
              <a:rPr dirty="0" spc="-25"/>
              <a:t>I</a:t>
            </a:r>
            <a:r>
              <a:rPr dirty="0" spc="-60"/>
              <a:t>C</a:t>
            </a:r>
            <a:r>
              <a:rPr dirty="0" spc="-325"/>
              <a:t>A</a:t>
            </a:r>
            <a:r>
              <a:rPr dirty="0" spc="-60"/>
              <a:t>T</a:t>
            </a:r>
            <a:r>
              <a:rPr dirty="0" spc="-25"/>
              <a:t>I</a:t>
            </a:r>
            <a:r>
              <a:rPr dirty="0" spc="-5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CSE</a:t>
            </a:r>
            <a:r>
              <a:rPr dirty="0" spc="-145"/>
              <a:t> </a:t>
            </a:r>
            <a:r>
              <a:rPr dirty="0" spc="-35"/>
              <a:t>225/233</a:t>
            </a:r>
          </a:p>
          <a:p>
            <a:pPr marL="1270">
              <a:lnSpc>
                <a:spcPct val="100000"/>
              </a:lnSpc>
              <a:spcBef>
                <a:spcPts val="25"/>
              </a:spcBef>
            </a:pPr>
            <a:endParaRPr sz="4000"/>
          </a:p>
          <a:p>
            <a:pPr algn="ctr" marL="1270">
              <a:lnSpc>
                <a:spcPct val="100000"/>
              </a:lnSpc>
            </a:pPr>
            <a:r>
              <a:rPr dirty="0" sz="3000" spc="-30">
                <a:solidFill>
                  <a:srgbClr val="FF0000"/>
                </a:solidFill>
              </a:rPr>
              <a:t>WEEK-11,</a:t>
            </a:r>
            <a:r>
              <a:rPr dirty="0" sz="3000" spc="-85">
                <a:solidFill>
                  <a:srgbClr val="FF0000"/>
                </a:solidFill>
              </a:rPr>
              <a:t> </a:t>
            </a:r>
            <a:r>
              <a:rPr dirty="0" sz="3000" spc="-30">
                <a:solidFill>
                  <a:srgbClr val="FF0000"/>
                </a:solidFill>
              </a:rPr>
              <a:t>LESSON-1</a:t>
            </a:r>
            <a:r>
              <a:rPr dirty="0" sz="3000" spc="-100">
                <a:solidFill>
                  <a:srgbClr val="FF0000"/>
                </a:solidFill>
              </a:rPr>
              <a:t> </a:t>
            </a:r>
            <a:r>
              <a:rPr dirty="0" sz="3000">
                <a:solidFill>
                  <a:srgbClr val="FF0000"/>
                </a:solidFill>
              </a:rPr>
              <a:t>&amp;</a:t>
            </a:r>
            <a:r>
              <a:rPr dirty="0" sz="3000" spc="-70">
                <a:solidFill>
                  <a:srgbClr val="FF0000"/>
                </a:solidFill>
              </a:rPr>
              <a:t> </a:t>
            </a:r>
            <a:r>
              <a:rPr dirty="0" sz="3000">
                <a:solidFill>
                  <a:srgbClr val="FF0000"/>
                </a:solidFill>
              </a:rPr>
              <a:t>2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2979166" y="4927091"/>
            <a:ext cx="3197860" cy="448309"/>
          </a:xfrm>
          <a:prstGeom prst="rect">
            <a:avLst/>
          </a:prstGeom>
          <a:solidFill>
            <a:srgbClr val="66FF3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54"/>
              </a:lnSpc>
            </a:pPr>
            <a:r>
              <a:rPr dirty="0" sz="3000" spc="-10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dirty="0" sz="3000" spc="-3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dirty="0" sz="3000" spc="-10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dirty="0" sz="3000" spc="-45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dirty="0" sz="300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dirty="0" sz="3000" spc="-9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3000" spc="-20">
                <a:solidFill>
                  <a:srgbClr val="FF0000"/>
                </a:solidFill>
                <a:latin typeface="Cambria Math"/>
                <a:cs typeface="Cambria Math"/>
              </a:rPr>
              <a:t>D</a:t>
            </a:r>
            <a:r>
              <a:rPr dirty="0" sz="3000" spc="-25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dirty="0" sz="3000" spc="-30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dirty="0" sz="3000" spc="-35">
                <a:solidFill>
                  <a:srgbClr val="FF0000"/>
                </a:solidFill>
                <a:latin typeface="Cambria Math"/>
                <a:cs typeface="Cambria Math"/>
              </a:rPr>
              <a:t>EC</a:t>
            </a:r>
            <a:r>
              <a:rPr dirty="0" sz="3000" spc="-30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dirty="0" sz="3000" spc="-15">
                <a:solidFill>
                  <a:srgbClr val="FF0000"/>
                </a:solidFill>
                <a:latin typeface="Cambria Math"/>
                <a:cs typeface="Cambria Math"/>
              </a:rPr>
              <a:t>I</a:t>
            </a:r>
            <a:r>
              <a:rPr dirty="0" sz="3000" spc="-45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dirty="0" sz="3000">
                <a:solidFill>
                  <a:srgbClr val="FF0000"/>
                </a:solidFill>
                <a:latin typeface="Cambria Math"/>
                <a:cs typeface="Cambria Math"/>
              </a:rPr>
              <a:t>N</a:t>
            </a:r>
            <a:endParaRPr sz="3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759205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/>
              <a:t>Complementary</a:t>
            </a:r>
            <a:r>
              <a:rPr dirty="0" sz="3600" spc="-130"/>
              <a:t> </a:t>
            </a:r>
            <a:r>
              <a:rPr dirty="0" sz="3600" spc="-30"/>
              <a:t>Checksum</a:t>
            </a:r>
            <a:r>
              <a:rPr dirty="0" sz="3600" spc="-140"/>
              <a:t> </a:t>
            </a:r>
            <a:r>
              <a:rPr dirty="0" sz="3600" spc="-30"/>
              <a:t>(Algorithm)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924" y="1175098"/>
            <a:ext cx="6602227" cy="48634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40" y="6512516"/>
            <a:ext cx="688340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10.</a:t>
            </a:r>
            <a:fld id="{81D60167-4931-47E6-BA6A-407CBD079E47}" type="slidenum"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10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71793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/>
              <a:t>Example</a:t>
            </a:r>
            <a:r>
              <a:rPr dirty="0" sz="3600" spc="-90"/>
              <a:t> </a:t>
            </a:r>
            <a:r>
              <a:rPr dirty="0" sz="3600"/>
              <a:t>-</a:t>
            </a:r>
            <a:r>
              <a:rPr dirty="0" sz="3600" spc="-45"/>
              <a:t> </a:t>
            </a:r>
            <a:r>
              <a:rPr dirty="0" sz="3600" spc="-35"/>
              <a:t>Complementary</a:t>
            </a:r>
            <a:r>
              <a:rPr dirty="0" sz="3600" spc="-95"/>
              <a:t> </a:t>
            </a:r>
            <a:r>
              <a:rPr dirty="0" sz="3600" spc="-30"/>
              <a:t>Checksum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1152284"/>
            <a:ext cx="7744968" cy="4994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40" y="6512516"/>
            <a:ext cx="688340" cy="310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10.</a:t>
            </a:r>
            <a:fld id="{81D60167-4931-47E6-BA6A-407CBD079E47}" type="slidenum"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10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3694" y="6434429"/>
            <a:ext cx="4629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888888"/>
                </a:solidFill>
                <a:latin typeface="Tahoma"/>
                <a:cs typeface="Tahoma"/>
              </a:rPr>
              <a:t>10</a:t>
            </a:r>
            <a:r>
              <a:rPr dirty="0" sz="1200" spc="-5" b="1">
                <a:solidFill>
                  <a:srgbClr val="888888"/>
                </a:solidFill>
                <a:latin typeface="Tahoma"/>
                <a:cs typeface="Tahoma"/>
              </a:rPr>
              <a:t>.</a:t>
            </a:r>
            <a:r>
              <a:rPr dirty="0" sz="1200" b="1">
                <a:solidFill>
                  <a:srgbClr val="888888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676" y="1013460"/>
            <a:ext cx="8962390" cy="2140585"/>
            <a:chOff x="74676" y="1013460"/>
            <a:chExt cx="8962390" cy="2140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978" y="1199863"/>
              <a:ext cx="236850" cy="2318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676" y="1013460"/>
              <a:ext cx="1098042" cy="677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8928" y="1013460"/>
              <a:ext cx="910590" cy="677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4727" y="1013460"/>
              <a:ext cx="64084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0780" y="1013460"/>
              <a:ext cx="1741170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5635" y="1013460"/>
              <a:ext cx="1128522" cy="677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9367" y="1013460"/>
              <a:ext cx="1098041" cy="6774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1096" y="1013460"/>
              <a:ext cx="842009" cy="6774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8316" y="1013460"/>
              <a:ext cx="927354" cy="6774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40880" y="1013460"/>
              <a:ext cx="928877" cy="6774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44968" y="1013460"/>
              <a:ext cx="826770" cy="6774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46947" y="1013460"/>
              <a:ext cx="689609" cy="6774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676" y="1379220"/>
              <a:ext cx="1485138" cy="6774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5776" y="1379220"/>
              <a:ext cx="607313" cy="6774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7528" y="1379220"/>
              <a:ext cx="640841" cy="6774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94331" y="1379220"/>
              <a:ext cx="1520190" cy="6774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8959" y="1379220"/>
              <a:ext cx="1011174" cy="67741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16096" y="1379220"/>
              <a:ext cx="657605" cy="67741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69664" y="1379220"/>
              <a:ext cx="1908810" cy="67741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75376" y="1379220"/>
              <a:ext cx="479285" cy="67741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50635" y="1379220"/>
              <a:ext cx="605789" cy="67741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52387" y="1379220"/>
              <a:ext cx="1248917" cy="6774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97268" y="1379220"/>
              <a:ext cx="656081" cy="67741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49311" y="1379220"/>
              <a:ext cx="557009" cy="67741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03235" y="1379220"/>
              <a:ext cx="521970" cy="67741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821168" y="1379220"/>
              <a:ext cx="843533" cy="67741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60664" y="1379220"/>
              <a:ext cx="555498" cy="67741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13064" y="1379220"/>
              <a:ext cx="523494" cy="67741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76" y="1744980"/>
              <a:ext cx="826769" cy="67741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5884" y="1744980"/>
              <a:ext cx="689610" cy="67741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79931" y="1744980"/>
              <a:ext cx="1806702" cy="67741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81071" y="1744980"/>
              <a:ext cx="657606" cy="67741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31592" y="1744980"/>
              <a:ext cx="538721" cy="67741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063240" y="1744980"/>
              <a:ext cx="1789938" cy="67741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546091" y="1744980"/>
              <a:ext cx="945641" cy="67741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86172" y="1744980"/>
              <a:ext cx="1817370" cy="67741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97980" y="1744980"/>
              <a:ext cx="656081" cy="67741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048499" y="1744980"/>
              <a:ext cx="555498" cy="67741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298435" y="1744980"/>
              <a:ext cx="842009" cy="67741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34883" y="1744980"/>
              <a:ext cx="555498" cy="67741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87283" y="1744980"/>
              <a:ext cx="479285" cy="67741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161019" y="1744980"/>
              <a:ext cx="875537" cy="67741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676" y="2110740"/>
              <a:ext cx="1165098" cy="67741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2979" y="2110740"/>
              <a:ext cx="656082" cy="67741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82267" y="2110740"/>
              <a:ext cx="963930" cy="67741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089403" y="2110740"/>
              <a:ext cx="959357" cy="67741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791968" y="2110740"/>
              <a:ext cx="1165097" cy="67741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700272" y="2110740"/>
              <a:ext cx="776477" cy="67741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219955" y="2110740"/>
              <a:ext cx="1386077" cy="67741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49240" y="2110740"/>
              <a:ext cx="656082" cy="67741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748528" y="2110740"/>
              <a:ext cx="774953" cy="67741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266687" y="2110740"/>
              <a:ext cx="724662" cy="67741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588252" y="2110740"/>
              <a:ext cx="488429" cy="67741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818376" y="2110740"/>
              <a:ext cx="776477" cy="67741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338059" y="2110740"/>
              <a:ext cx="1698498" cy="67741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4676" y="2476500"/>
              <a:ext cx="1165098" cy="67741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14400" y="2476500"/>
              <a:ext cx="776477" cy="67741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62456" y="2476500"/>
              <a:ext cx="1064514" cy="67741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97024" y="2476500"/>
              <a:ext cx="656082" cy="67741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427731" y="2476500"/>
              <a:ext cx="776478" cy="67741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875787" y="2476500"/>
              <a:ext cx="726186" cy="67741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98876" y="2476500"/>
              <a:ext cx="479285" cy="677417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252475" y="1089405"/>
            <a:ext cx="858710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way</a:t>
            </a:r>
            <a:r>
              <a:rPr dirty="0" sz="2400">
                <a:latin typeface="Times New Roman"/>
                <a:cs typeface="Times New Roman"/>
              </a:rPr>
              <a:t> 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understand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cyclic</a:t>
            </a:r>
            <a:r>
              <a:rPr dirty="0" sz="2400">
                <a:latin typeface="Times New Roman"/>
                <a:cs typeface="Times New Roman"/>
              </a:rPr>
              <a:t> codes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how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analyzed </a:t>
            </a:r>
            <a:r>
              <a:rPr dirty="0" sz="2400">
                <a:latin typeface="Times New Roman"/>
                <a:cs typeface="Times New Roman"/>
              </a:rPr>
              <a:t>is to </a:t>
            </a:r>
            <a:r>
              <a:rPr dirty="0" sz="2400" spc="-5">
                <a:latin typeface="Times New Roman"/>
                <a:cs typeface="Times New Roman"/>
              </a:rPr>
              <a:t>represent </a:t>
            </a:r>
            <a:r>
              <a:rPr dirty="0" sz="2400">
                <a:latin typeface="Times New Roman"/>
                <a:cs typeface="Times New Roman"/>
              </a:rPr>
              <a:t>them as </a:t>
            </a:r>
            <a:r>
              <a:rPr dirty="0" sz="2400" spc="-5">
                <a:latin typeface="Times New Roman"/>
                <a:cs typeface="Times New Roman"/>
              </a:rPr>
              <a:t>polynomials.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pattern of </a:t>
            </a:r>
            <a:r>
              <a:rPr dirty="0" sz="2400" spc="5">
                <a:latin typeface="Times New Roman"/>
                <a:cs typeface="Times New Roman"/>
              </a:rPr>
              <a:t>0s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1s </a:t>
            </a:r>
            <a:r>
              <a:rPr dirty="0" sz="2400">
                <a:latin typeface="Times New Roman"/>
                <a:cs typeface="Times New Roman"/>
              </a:rPr>
              <a:t> can </a:t>
            </a:r>
            <a:r>
              <a:rPr dirty="0" sz="2400" spc="-10">
                <a:latin typeface="Times New Roman"/>
                <a:cs typeface="Times New Roman"/>
              </a:rPr>
              <a:t>be </a:t>
            </a:r>
            <a:r>
              <a:rPr dirty="0" sz="2400" spc="-5">
                <a:latin typeface="Times New Roman"/>
                <a:cs typeface="Times New Roman"/>
              </a:rPr>
              <a:t>represented </a:t>
            </a:r>
            <a:r>
              <a:rPr dirty="0" sz="2400">
                <a:latin typeface="Times New Roman"/>
                <a:cs typeface="Times New Roman"/>
              </a:rPr>
              <a:t>as a </a:t>
            </a:r>
            <a:r>
              <a:rPr dirty="0" sz="2400" spc="-5">
                <a:latin typeface="Times New Roman"/>
                <a:cs typeface="Times New Roman"/>
              </a:rPr>
              <a:t>polynomial with </a:t>
            </a:r>
            <a:r>
              <a:rPr dirty="0" sz="2400" spc="-10">
                <a:latin typeface="Times New Roman"/>
                <a:cs typeface="Times New Roman"/>
              </a:rPr>
              <a:t>coefficients </a:t>
            </a:r>
            <a:r>
              <a:rPr dirty="0" sz="2400">
                <a:latin typeface="Times New Roman"/>
                <a:cs typeface="Times New Roman"/>
              </a:rPr>
              <a:t>of 0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1. 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power of each term </a:t>
            </a:r>
            <a:r>
              <a:rPr dirty="0" sz="2400" spc="-5">
                <a:latin typeface="Times New Roman"/>
                <a:cs typeface="Times New Roman"/>
              </a:rPr>
              <a:t>shows</a:t>
            </a:r>
            <a:r>
              <a:rPr dirty="0" sz="2400">
                <a:latin typeface="Times New Roman"/>
                <a:cs typeface="Times New Roman"/>
              </a:rPr>
              <a:t> the position of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bit;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coefficient </a:t>
            </a:r>
            <a:r>
              <a:rPr dirty="0" sz="2400" spc="-5">
                <a:latin typeface="Times New Roman"/>
                <a:cs typeface="Times New Roman"/>
              </a:rPr>
              <a:t> shows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21824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"/>
              <a:t>Polynomial</a:t>
            </a:r>
            <a:endParaRPr sz="3600"/>
          </a:p>
        </p:txBody>
      </p:sp>
      <p:pic>
        <p:nvPicPr>
          <p:cNvPr id="70" name="object 7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49276" y="3318520"/>
            <a:ext cx="8418937" cy="2063861"/>
          </a:xfrm>
          <a:prstGeom prst="rect">
            <a:avLst/>
          </a:prstGeom>
        </p:spPr>
      </p:pic>
      <p:sp>
        <p:nvSpPr>
          <p:cNvPr id="71" name="object 7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367027"/>
            <a:ext cx="6097524" cy="42418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845" y="225044"/>
            <a:ext cx="5869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"/>
              <a:t>CRC</a:t>
            </a:r>
            <a:r>
              <a:rPr dirty="0" sz="3600" spc="-105"/>
              <a:t> </a:t>
            </a:r>
            <a:r>
              <a:rPr dirty="0" sz="3600" spc="-30"/>
              <a:t>Division</a:t>
            </a:r>
            <a:r>
              <a:rPr dirty="0" sz="3600" spc="-114"/>
              <a:t> </a:t>
            </a:r>
            <a:r>
              <a:rPr dirty="0" sz="3600" spc="-15"/>
              <a:t>using</a:t>
            </a:r>
            <a:r>
              <a:rPr dirty="0" sz="3600" spc="-110"/>
              <a:t> </a:t>
            </a:r>
            <a:r>
              <a:rPr dirty="0" sz="3600" spc="-35"/>
              <a:t>polynomial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997" y="1558181"/>
            <a:ext cx="8576455" cy="324024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40227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/>
              <a:t>Standard</a:t>
            </a:r>
            <a:r>
              <a:rPr dirty="0" sz="3600" spc="-120"/>
              <a:t> </a:t>
            </a:r>
            <a:r>
              <a:rPr dirty="0" sz="3600" spc="-45"/>
              <a:t>Polynomial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676" y="1013460"/>
            <a:ext cx="8962390" cy="4481830"/>
            <a:chOff x="74676" y="1013460"/>
            <a:chExt cx="8962390" cy="44818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390" y="1195317"/>
              <a:ext cx="1300085" cy="240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67" y="1013460"/>
              <a:ext cx="605790" cy="677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6420" y="1013460"/>
              <a:ext cx="691133" cy="677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0092" y="1013460"/>
              <a:ext cx="989838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6831" y="1013460"/>
              <a:ext cx="505206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8940" y="1013460"/>
              <a:ext cx="1517141" cy="677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8620" y="1013460"/>
              <a:ext cx="1585722" cy="6774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8404" y="1013460"/>
              <a:ext cx="858774" cy="6774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9716" y="1013460"/>
              <a:ext cx="826769" cy="6774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0547" y="1013460"/>
              <a:ext cx="689609" cy="6774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92695" y="1013460"/>
              <a:ext cx="1299209" cy="6774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25968" y="1013460"/>
              <a:ext cx="639318" cy="6774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99347" y="1013460"/>
              <a:ext cx="537209" cy="6774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6" y="1379220"/>
              <a:ext cx="1434846" cy="6774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3584" y="1379220"/>
              <a:ext cx="657605" cy="6774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35251" y="1379220"/>
              <a:ext cx="843534" cy="6774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12848" y="1379220"/>
              <a:ext cx="1165098" cy="67741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74848" y="1379220"/>
              <a:ext cx="477774" cy="67741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86683" y="1379220"/>
              <a:ext cx="657606" cy="67741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78352" y="1379220"/>
              <a:ext cx="776477" cy="67741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87367" y="1379220"/>
              <a:ext cx="1425702" cy="67741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47131" y="1379220"/>
              <a:ext cx="774953" cy="6774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56147" y="1379220"/>
              <a:ext cx="1619250" cy="67741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09459" y="1379220"/>
              <a:ext cx="1588770" cy="67741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30768" y="1379220"/>
              <a:ext cx="605790" cy="67741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676" y="1744980"/>
              <a:ext cx="1232154" cy="6774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25651" y="1744980"/>
              <a:ext cx="960882" cy="67741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05355" y="1744980"/>
              <a:ext cx="624078" cy="67741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46731" y="1744980"/>
              <a:ext cx="774954" cy="67741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40508" y="1744980"/>
              <a:ext cx="1401318" cy="67741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60647" y="1744980"/>
              <a:ext cx="843534" cy="67741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21479" y="1744980"/>
              <a:ext cx="1486662" cy="67741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25440" y="1744980"/>
              <a:ext cx="1011174" cy="67741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155435" y="1744980"/>
              <a:ext cx="1113282" cy="67741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987540" y="1744980"/>
              <a:ext cx="925829" cy="67741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32192" y="1744980"/>
              <a:ext cx="776477" cy="67741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127492" y="1744980"/>
              <a:ext cx="909066" cy="67741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4676" y="2110740"/>
              <a:ext cx="878586" cy="67741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23316" y="2110740"/>
              <a:ext cx="997458" cy="67741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17676" y="2110740"/>
              <a:ext cx="479285" cy="67741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4676" y="2549652"/>
              <a:ext cx="707898" cy="67741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6448" y="2549652"/>
              <a:ext cx="776477" cy="67741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66800" y="2549652"/>
              <a:ext cx="1274826" cy="67741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93976" y="2549652"/>
              <a:ext cx="776477" cy="67741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24327" y="2549652"/>
              <a:ext cx="1434846" cy="67741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811523" y="2549652"/>
              <a:ext cx="607313" cy="67741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172711" y="2549652"/>
              <a:ext cx="892301" cy="67741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818887" y="2549652"/>
              <a:ext cx="1317498" cy="67741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888735" y="2549652"/>
              <a:ext cx="875538" cy="67741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518147" y="2549652"/>
              <a:ext cx="637794" cy="67741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2844" y="2549652"/>
              <a:ext cx="505205" cy="67741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854952" y="2549652"/>
              <a:ext cx="726185" cy="67741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335011" y="2549652"/>
              <a:ext cx="994409" cy="67741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926323" y="2549652"/>
              <a:ext cx="479285" cy="67741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159495" y="2549652"/>
              <a:ext cx="877061" cy="67741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4676" y="2915411"/>
              <a:ext cx="1553718" cy="67741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312164" y="2915411"/>
              <a:ext cx="927353" cy="67741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924811" y="2915411"/>
              <a:ext cx="1247394" cy="67741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855976" y="2915411"/>
              <a:ext cx="689610" cy="67741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230880" y="2915411"/>
              <a:ext cx="1011173" cy="67741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927347" y="2915411"/>
              <a:ext cx="637794" cy="67741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2043" y="2915411"/>
              <a:ext cx="505205" cy="67741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264152" y="2915411"/>
              <a:ext cx="724662" cy="67741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674108" y="2915411"/>
              <a:ext cx="875538" cy="67741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233416" y="2915411"/>
              <a:ext cx="1130046" cy="67741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047231" y="2915411"/>
              <a:ext cx="774954" cy="67741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507479" y="2915411"/>
              <a:ext cx="1693926" cy="67741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888223" y="2915411"/>
              <a:ext cx="1148333" cy="67741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4676" y="3281172"/>
              <a:ext cx="607314" cy="67741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58139" y="3281172"/>
              <a:ext cx="893826" cy="67741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928115" y="3281172"/>
              <a:ext cx="944118" cy="67741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548384" y="3281172"/>
              <a:ext cx="774954" cy="67741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487" y="3281172"/>
              <a:ext cx="1434846" cy="67741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031236" y="3281172"/>
              <a:ext cx="479285" cy="67741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186683" y="3281172"/>
              <a:ext cx="707897" cy="67741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570731" y="3281172"/>
              <a:ext cx="776477" cy="67741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023360" y="3281172"/>
              <a:ext cx="1814322" cy="67741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512308" y="3281172"/>
              <a:ext cx="776477" cy="67741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963411" y="3281172"/>
              <a:ext cx="1349502" cy="67741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989064" y="3281172"/>
              <a:ext cx="1247394" cy="67741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912607" y="3281172"/>
              <a:ext cx="538721" cy="67741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8127492" y="3281172"/>
              <a:ext cx="909066" cy="67741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4676" y="3646932"/>
              <a:ext cx="1620774" cy="67741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370076" y="3646932"/>
              <a:ext cx="992886" cy="67741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037587" y="3646932"/>
              <a:ext cx="776477" cy="67741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488692" y="3646932"/>
              <a:ext cx="1924050" cy="67741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087367" y="3646932"/>
              <a:ext cx="656082" cy="67741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416552" y="3646932"/>
              <a:ext cx="774953" cy="67741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66131" y="3646932"/>
              <a:ext cx="1434846" cy="677418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74079" y="3646932"/>
              <a:ext cx="843533" cy="677418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492240" y="3646932"/>
              <a:ext cx="893825" cy="67741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059168" y="3646932"/>
              <a:ext cx="1619250" cy="67741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275319" y="3646932"/>
              <a:ext cx="479285" cy="677418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429244" y="3646932"/>
              <a:ext cx="607301" cy="67741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4676" y="4012692"/>
              <a:ext cx="776477" cy="677418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59307" y="4012692"/>
              <a:ext cx="909066" cy="677418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176528" y="4012692"/>
              <a:ext cx="1619249" cy="67741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503931" y="4012692"/>
              <a:ext cx="607313" cy="677418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819399" y="4012692"/>
              <a:ext cx="706374" cy="677418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233927" y="4012692"/>
              <a:ext cx="555498" cy="677418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386328" y="4012692"/>
              <a:ext cx="598170" cy="67741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692652" y="4012692"/>
              <a:ext cx="774953" cy="677418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75760" y="4012692"/>
              <a:ext cx="1434846" cy="677418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317235" y="4012692"/>
              <a:ext cx="607313" cy="677418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632704" y="4012692"/>
              <a:ext cx="1465326" cy="67741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694932" y="4012692"/>
              <a:ext cx="488429" cy="677418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6891528" y="4012692"/>
              <a:ext cx="1661922" cy="677418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61604" y="4012692"/>
              <a:ext cx="774953" cy="677418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6" y="4378451"/>
              <a:ext cx="1434846" cy="677418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82623" y="4378451"/>
              <a:ext cx="607313" cy="677418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461515" y="4378451"/>
              <a:ext cx="1573530" cy="677418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631948" y="4378451"/>
              <a:ext cx="479285" cy="677418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74676" y="4817363"/>
              <a:ext cx="1792986" cy="67741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536192" y="4817363"/>
              <a:ext cx="1131570" cy="677418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339340" y="4817363"/>
              <a:ext cx="656082" cy="677418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670048" y="4817363"/>
              <a:ext cx="1620774" cy="677418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963923" y="4817363"/>
              <a:ext cx="640841" cy="67741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276343" y="4817363"/>
              <a:ext cx="1573529" cy="677418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5519928" y="4817363"/>
              <a:ext cx="640841" cy="677418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832347" y="4817363"/>
              <a:ext cx="776477" cy="677418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6280404" y="4817363"/>
              <a:ext cx="928877" cy="677418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6880859" y="4817363"/>
              <a:ext cx="980694" cy="677418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58456" y="4817363"/>
              <a:ext cx="479285" cy="677418"/>
            </a:xfrm>
            <a:prstGeom prst="rect">
              <a:avLst/>
            </a:prstGeom>
          </p:spPr>
        </p:pic>
      </p:grpSp>
      <p:sp>
        <p:nvSpPr>
          <p:cNvPr id="126" name="object 126"/>
          <p:cNvSpPr txBox="1"/>
          <p:nvPr/>
        </p:nvSpPr>
        <p:spPr>
          <a:xfrm>
            <a:off x="252475" y="1089405"/>
            <a:ext cx="8587740" cy="419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Checksum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-10">
                <a:latin typeface="Times New Roman"/>
                <a:cs typeface="Times New Roman"/>
              </a:rPr>
              <a:t>error-detecting </a:t>
            </a:r>
            <a:r>
              <a:rPr dirty="0" sz="2400" spc="-5">
                <a:latin typeface="Times New Roman"/>
                <a:cs typeface="Times New Roman"/>
              </a:rPr>
              <a:t>technique that </a:t>
            </a:r>
            <a:r>
              <a:rPr dirty="0" sz="2400">
                <a:latin typeface="Times New Roman"/>
                <a:cs typeface="Times New Roman"/>
              </a:rPr>
              <a:t>can </a:t>
            </a:r>
            <a:r>
              <a:rPr dirty="0" sz="2400" spc="-10">
                <a:latin typeface="Times New Roman"/>
                <a:cs typeface="Times New Roman"/>
              </a:rPr>
              <a:t>be </a:t>
            </a:r>
            <a:r>
              <a:rPr dirty="0" sz="2400">
                <a:latin typeface="Times New Roman"/>
                <a:cs typeface="Times New Roman"/>
              </a:rPr>
              <a:t>applied to a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message of </a:t>
            </a:r>
            <a:r>
              <a:rPr dirty="0" sz="2400">
                <a:latin typeface="Times New Roman"/>
                <a:cs typeface="Times New Roman"/>
              </a:rPr>
              <a:t>any </a:t>
            </a:r>
            <a:r>
              <a:rPr dirty="0" sz="2400" spc="-5">
                <a:latin typeface="Times New Roman"/>
                <a:cs typeface="Times New Roman"/>
              </a:rPr>
              <a:t>length. </a:t>
            </a:r>
            <a:r>
              <a:rPr dirty="0" sz="2400">
                <a:latin typeface="Times New Roman"/>
                <a:cs typeface="Times New Roman"/>
              </a:rPr>
              <a:t>In the </a:t>
            </a:r>
            <a:r>
              <a:rPr dirty="0" sz="2400" spc="-5">
                <a:latin typeface="Times New Roman"/>
                <a:cs typeface="Times New Roman"/>
              </a:rPr>
              <a:t>Internet, the checksum technique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mostly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network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transport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layer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rather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layer.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Times New Roman"/>
                <a:cs typeface="Times New Roman"/>
              </a:rPr>
              <a:t>At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source,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message</a:t>
            </a:r>
            <a:r>
              <a:rPr dirty="0" sz="2400">
                <a:latin typeface="Times New Roman"/>
                <a:cs typeface="Times New Roman"/>
              </a:rPr>
              <a:t> 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divided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m-bit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units.</a:t>
            </a:r>
            <a:r>
              <a:rPr dirty="0" sz="2400">
                <a:latin typeface="Times New Roman"/>
                <a:cs typeface="Times New Roman"/>
              </a:rPr>
              <a:t>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generator then creates an extra </a:t>
            </a:r>
            <a:r>
              <a:rPr dirty="0" sz="2400" spc="-10">
                <a:latin typeface="Times New Roman"/>
                <a:cs typeface="Times New Roman"/>
              </a:rPr>
              <a:t>m-bit </a:t>
            </a:r>
            <a:r>
              <a:rPr dirty="0" sz="2400" spc="-5">
                <a:latin typeface="Times New Roman"/>
                <a:cs typeface="Times New Roman"/>
              </a:rPr>
              <a:t>unit called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checksum, which </a:t>
            </a:r>
            <a:r>
              <a:rPr dirty="0" sz="2400">
                <a:latin typeface="Times New Roman"/>
                <a:cs typeface="Times New Roman"/>
              </a:rPr>
              <a:t> is </a:t>
            </a:r>
            <a:r>
              <a:rPr dirty="0" sz="2400" spc="-5">
                <a:latin typeface="Times New Roman"/>
                <a:cs typeface="Times New Roman"/>
              </a:rPr>
              <a:t>sent with the message. At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destination,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checker creates </a:t>
            </a:r>
            <a:r>
              <a:rPr dirty="0" sz="2400">
                <a:latin typeface="Times New Roman"/>
                <a:cs typeface="Times New Roman"/>
              </a:rPr>
              <a:t>a new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checksum from the </a:t>
            </a:r>
            <a:r>
              <a:rPr dirty="0" sz="2400" spc="-5">
                <a:latin typeface="Times New Roman"/>
                <a:cs typeface="Times New Roman"/>
              </a:rPr>
              <a:t>combination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message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sent checksum. </a:t>
            </a: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new checksum </a:t>
            </a:r>
            <a:r>
              <a:rPr dirty="0" sz="2400">
                <a:latin typeface="Times New Roman"/>
                <a:cs typeface="Times New Roman"/>
              </a:rPr>
              <a:t>is all 0s, the </a:t>
            </a:r>
            <a:r>
              <a:rPr dirty="0" sz="2400" spc="-5">
                <a:latin typeface="Times New Roman"/>
                <a:cs typeface="Times New Roman"/>
              </a:rPr>
              <a:t>message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accepted; otherwise, the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message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discarded.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85"/>
              </a:spcBef>
            </a:pPr>
            <a:r>
              <a:rPr dirty="0" sz="2400">
                <a:latin typeface="Times New Roman"/>
                <a:cs typeface="Times New Roman"/>
              </a:rPr>
              <a:t>Conceptual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figure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checksum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presented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next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slide.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20015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Ch</a:t>
            </a:r>
            <a:r>
              <a:rPr dirty="0" sz="3600" spc="-30"/>
              <a:t>ec</a:t>
            </a:r>
            <a:r>
              <a:rPr dirty="0" sz="3600" spc="-65"/>
              <a:t>k</a:t>
            </a:r>
            <a:r>
              <a:rPr dirty="0" sz="3600" spc="-25"/>
              <a:t>s</a:t>
            </a:r>
            <a:r>
              <a:rPr dirty="0" sz="3600" spc="-35"/>
              <a:t>u</a:t>
            </a:r>
            <a:r>
              <a:rPr dirty="0" sz="3600"/>
              <a:t>m</a:t>
            </a:r>
            <a:endParaRPr sz="3600"/>
          </a:p>
        </p:txBody>
      </p:sp>
      <p:sp>
        <p:nvSpPr>
          <p:cNvPr id="131" name="object 1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44" y="1654955"/>
            <a:ext cx="8445703" cy="38614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40284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Ch</a:t>
            </a:r>
            <a:r>
              <a:rPr dirty="0" sz="3600" spc="-30"/>
              <a:t>ec</a:t>
            </a:r>
            <a:r>
              <a:rPr dirty="0" sz="3600" spc="-65"/>
              <a:t>k</a:t>
            </a:r>
            <a:r>
              <a:rPr dirty="0" sz="3600" spc="-25"/>
              <a:t>s</a:t>
            </a:r>
            <a:r>
              <a:rPr dirty="0" sz="3600" spc="-35"/>
              <a:t>u</a:t>
            </a:r>
            <a:r>
              <a:rPr dirty="0" sz="3600"/>
              <a:t>m</a:t>
            </a:r>
            <a:r>
              <a:rPr dirty="0" sz="3600" spc="-120"/>
              <a:t> </a:t>
            </a:r>
            <a:r>
              <a:rPr dirty="0" sz="3600" spc="-20"/>
              <a:t>(C</a:t>
            </a:r>
            <a:r>
              <a:rPr dirty="0" sz="3600" spc="-30"/>
              <a:t>o</a:t>
            </a:r>
            <a:r>
              <a:rPr dirty="0" sz="3600" spc="-40"/>
              <a:t>n</a:t>
            </a:r>
            <a:r>
              <a:rPr dirty="0" sz="3600" spc="-30"/>
              <a:t>ce</a:t>
            </a:r>
            <a:r>
              <a:rPr dirty="0" sz="3600" spc="-35"/>
              <a:t>p</a:t>
            </a:r>
            <a:r>
              <a:rPr dirty="0" sz="3600" spc="-20"/>
              <a:t>t</a:t>
            </a:r>
            <a:r>
              <a:rPr dirty="0" sz="3600"/>
              <a:t>)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59" y="1058036"/>
            <a:ext cx="9046210" cy="4638040"/>
            <a:chOff x="22859" y="1058036"/>
            <a:chExt cx="9046210" cy="4638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9" y="1068323"/>
              <a:ext cx="1672589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9784" y="1068323"/>
              <a:ext cx="941069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87" y="1068323"/>
              <a:ext cx="1058418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939" y="1068323"/>
              <a:ext cx="704850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7124" y="1068323"/>
              <a:ext cx="622553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4011" y="1068323"/>
              <a:ext cx="902969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9792" y="1068323"/>
              <a:ext cx="764286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8412" y="1068323"/>
              <a:ext cx="1018793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01539" y="1068323"/>
              <a:ext cx="645413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9848" y="1068323"/>
              <a:ext cx="585977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8719" y="1068323"/>
              <a:ext cx="843534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6588" y="1068323"/>
              <a:ext cx="1690877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1800" y="1068323"/>
              <a:ext cx="1000505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05116" y="1068323"/>
              <a:ext cx="880109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11083" y="1068323"/>
              <a:ext cx="1157477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859" y="1495043"/>
              <a:ext cx="744474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2732" y="1495043"/>
              <a:ext cx="1117854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5984" y="1495043"/>
              <a:ext cx="742950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94332" y="1495043"/>
              <a:ext cx="624078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73808" y="1495043"/>
              <a:ext cx="2024633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31336" y="1495043"/>
              <a:ext cx="555498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42231" y="1495043"/>
              <a:ext cx="762762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60392" y="1495043"/>
              <a:ext cx="1629917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45707" y="1495043"/>
              <a:ext cx="744473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45579" y="1495043"/>
              <a:ext cx="1572005" cy="7871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872983" y="1495043"/>
              <a:ext cx="1195577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859" y="1921763"/>
              <a:ext cx="1779270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47799" y="1921763"/>
              <a:ext cx="880110" cy="787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73580" y="1921763"/>
              <a:ext cx="1119378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38627" y="1921763"/>
              <a:ext cx="901446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85744" y="1921763"/>
              <a:ext cx="1058418" cy="7871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9831" y="1921763"/>
              <a:ext cx="764286" cy="7871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99788" y="1921763"/>
              <a:ext cx="901446" cy="78714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46904" y="1921763"/>
              <a:ext cx="1690877" cy="7871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70675" y="1921763"/>
              <a:ext cx="555498" cy="7871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71844" y="1921763"/>
              <a:ext cx="962405" cy="787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979919" y="1921763"/>
              <a:ext cx="1756410" cy="7871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382000" y="1921763"/>
              <a:ext cx="686561" cy="78714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859" y="2348483"/>
              <a:ext cx="901446" cy="7871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56259" y="2348483"/>
              <a:ext cx="861822" cy="78714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512" y="2348483"/>
              <a:ext cx="764286" cy="78714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44751" y="2348483"/>
              <a:ext cx="1690877" cy="78714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767583" y="2348483"/>
              <a:ext cx="703326" cy="78714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02864" y="2348483"/>
              <a:ext cx="585977" cy="78714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221736" y="2348483"/>
              <a:ext cx="645413" cy="78714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00044" y="2348483"/>
              <a:ext cx="555498" cy="78714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87495" y="2348483"/>
              <a:ext cx="810005" cy="78714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930395" y="2348483"/>
              <a:ext cx="555498" cy="78714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117848" y="2348483"/>
              <a:ext cx="823722" cy="78714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474463" y="2348483"/>
              <a:ext cx="555498" cy="78714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61915" y="2348483"/>
              <a:ext cx="645413" cy="78714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840224" y="2348483"/>
              <a:ext cx="555498" cy="78714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027675" y="2348483"/>
              <a:ext cx="645413" cy="78714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205983" y="2348483"/>
              <a:ext cx="674370" cy="78714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12307" y="2348483"/>
              <a:ext cx="880110" cy="78714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25895" y="2348483"/>
              <a:ext cx="1119377" cy="78714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777228" y="2348483"/>
              <a:ext cx="585977" cy="78714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96100" y="2348483"/>
              <a:ext cx="645414" cy="78714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074407" y="2348483"/>
              <a:ext cx="555498" cy="78714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61859" y="2348483"/>
              <a:ext cx="808481" cy="78714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603236" y="2348483"/>
              <a:ext cx="555498" cy="78714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790688" y="2348483"/>
              <a:ext cx="823722" cy="78714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147303" y="2348483"/>
              <a:ext cx="555498" cy="78714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334755" y="2348483"/>
              <a:ext cx="645414" cy="78714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513064" y="2348483"/>
              <a:ext cx="555498" cy="78714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859" y="2775204"/>
              <a:ext cx="645414" cy="78714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01167" y="2775204"/>
              <a:ext cx="555497" cy="78714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31291" y="2775204"/>
              <a:ext cx="823721" cy="78714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87908" y="2775204"/>
              <a:ext cx="674370" cy="78714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36904" y="2775204"/>
              <a:ext cx="1335786" cy="78714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147315" y="2775204"/>
              <a:ext cx="823721" cy="78714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5664" y="2775204"/>
              <a:ext cx="704850" cy="78714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025139" y="2775204"/>
              <a:ext cx="899922" cy="78714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99688" y="2775204"/>
              <a:ext cx="1058417" cy="78714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2731" y="2775204"/>
              <a:ext cx="764286" cy="78714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71644" y="2775204"/>
              <a:ext cx="901446" cy="78714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347715" y="2775204"/>
              <a:ext cx="1572006" cy="78714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94348" y="2775204"/>
              <a:ext cx="1690877" cy="78714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18119" y="2775204"/>
              <a:ext cx="555498" cy="78714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048243" y="2775204"/>
              <a:ext cx="1020318" cy="78714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2859" y="3201923"/>
              <a:ext cx="1610106" cy="78714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258823" y="3201923"/>
              <a:ext cx="1120902" cy="78714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05583" y="3201923"/>
              <a:ext cx="901445" cy="78714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532887" y="3201923"/>
              <a:ext cx="1018793" cy="78714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177539" y="3201923"/>
              <a:ext cx="1692402" cy="78714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495800" y="3201923"/>
              <a:ext cx="980694" cy="78714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102351" y="3201923"/>
              <a:ext cx="1829561" cy="78714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57771" y="3201923"/>
              <a:ext cx="901446" cy="78714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85076" y="3201923"/>
              <a:ext cx="1258062" cy="78714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968995" y="3201923"/>
              <a:ext cx="1099566" cy="78714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859" y="3628644"/>
              <a:ext cx="901446" cy="78714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9787" y="3628644"/>
              <a:ext cx="1058418" cy="787145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81099" y="3628644"/>
              <a:ext cx="555498" cy="787145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402079" y="3628644"/>
              <a:ext cx="706374" cy="787145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73936" y="3628644"/>
              <a:ext cx="901446" cy="787145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340864" y="3628644"/>
              <a:ext cx="1000506" cy="787145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006852" y="3628644"/>
              <a:ext cx="899922" cy="78714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72256" y="3628644"/>
              <a:ext cx="901446" cy="78714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139183" y="3628644"/>
              <a:ext cx="1283969" cy="78714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88636" y="3628644"/>
              <a:ext cx="901446" cy="78714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655563" y="3628644"/>
              <a:ext cx="1611630" cy="78714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932676" y="3628644"/>
              <a:ext cx="1648205" cy="78714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246364" y="3628644"/>
              <a:ext cx="822198" cy="78714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2859" y="4055363"/>
              <a:ext cx="1233678" cy="78714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998220" y="4055363"/>
              <a:ext cx="1512570" cy="78714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52471" y="4055363"/>
              <a:ext cx="901446" cy="78714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895599" y="4055363"/>
              <a:ext cx="1020318" cy="78714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657600" y="4055363"/>
              <a:ext cx="1779270" cy="787145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178551" y="4055363"/>
              <a:ext cx="980694" cy="787145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902451" y="4055363"/>
              <a:ext cx="1632966" cy="78714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277100" y="4055363"/>
              <a:ext cx="899922" cy="78714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18703" y="4055363"/>
              <a:ext cx="1058418" cy="787145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8510016" y="4055363"/>
              <a:ext cx="558546" cy="787145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2859" y="4482083"/>
              <a:ext cx="2017014" cy="787145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673352" y="4482083"/>
              <a:ext cx="1177289" cy="787145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4120" y="4482083"/>
              <a:ext cx="704850" cy="787145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822448" y="4482083"/>
              <a:ext cx="803910" cy="787145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259836" y="4482083"/>
              <a:ext cx="1159002" cy="787145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052315" y="4482083"/>
              <a:ext cx="2085593" cy="787145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772912" y="4482083"/>
              <a:ext cx="980693" cy="787145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387083" y="4482083"/>
              <a:ext cx="901445" cy="787145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2007" y="4482083"/>
              <a:ext cx="1058418" cy="78714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613903" y="4482083"/>
              <a:ext cx="899922" cy="787145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147303" y="4482083"/>
              <a:ext cx="921257" cy="78714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2859" y="4908803"/>
              <a:ext cx="1707642" cy="78714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63396" y="4908803"/>
              <a:ext cx="555497" cy="787145"/>
            </a:xfrm>
            <a:prstGeom prst="rect">
              <a:avLst/>
            </a:prstGeom>
          </p:spPr>
        </p:pic>
      </p:grpSp>
      <p:sp>
        <p:nvSpPr>
          <p:cNvPr id="129" name="object 129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16859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E</a:t>
            </a:r>
            <a:r>
              <a:rPr dirty="0" sz="3600" spc="-60"/>
              <a:t>x</a:t>
            </a:r>
            <a:r>
              <a:rPr dirty="0" sz="3600" spc="-30"/>
              <a:t>a</a:t>
            </a:r>
            <a:r>
              <a:rPr dirty="0" sz="3600" spc="-55"/>
              <a:t>m</a:t>
            </a:r>
            <a:r>
              <a:rPr dirty="0" sz="3600" spc="-50"/>
              <a:t>p</a:t>
            </a:r>
            <a:r>
              <a:rPr dirty="0" sz="3600" spc="-20"/>
              <a:t>l</a:t>
            </a:r>
            <a:r>
              <a:rPr dirty="0" sz="3600"/>
              <a:t>e</a:t>
            </a:r>
            <a:endParaRPr sz="3600"/>
          </a:p>
        </p:txBody>
      </p:sp>
      <p:sp>
        <p:nvSpPr>
          <p:cNvPr id="132" name="object 1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2</a:t>
            </a:fld>
          </a:p>
        </p:txBody>
      </p:sp>
      <p:sp>
        <p:nvSpPr>
          <p:cNvPr id="131" name="object 131"/>
          <p:cNvSpPr txBox="1"/>
          <p:nvPr/>
        </p:nvSpPr>
        <p:spPr>
          <a:xfrm>
            <a:off x="231140" y="1160144"/>
            <a:ext cx="8607425" cy="4293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Suppose our data is a list </a:t>
            </a:r>
            <a:r>
              <a:rPr dirty="0" sz="2800">
                <a:latin typeface="Times New Roman"/>
                <a:cs typeface="Times New Roman"/>
              </a:rPr>
              <a:t>of five 4-bit </a:t>
            </a:r>
            <a:r>
              <a:rPr dirty="0" sz="2800" spc="-5">
                <a:latin typeface="Times New Roman"/>
                <a:cs typeface="Times New Roman"/>
              </a:rPr>
              <a:t>numbers that </a:t>
            </a:r>
            <a:r>
              <a:rPr dirty="0" sz="2800" spc="-10">
                <a:latin typeface="Times New Roman"/>
                <a:cs typeface="Times New Roman"/>
              </a:rPr>
              <a:t>we </a:t>
            </a:r>
            <a:r>
              <a:rPr dirty="0" sz="2800" spc="-5">
                <a:latin typeface="Times New Roman"/>
                <a:cs typeface="Times New Roman"/>
              </a:rPr>
              <a:t>want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to</a:t>
            </a:r>
            <a:r>
              <a:rPr dirty="0" sz="2800" spc="-5">
                <a:latin typeface="Times New Roman"/>
                <a:cs typeface="Times New Roman"/>
              </a:rPr>
              <a:t> 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destination.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addition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sending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these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numbers, </a:t>
            </a:r>
            <a:r>
              <a:rPr dirty="0" sz="2800" spc="-10">
                <a:latin typeface="Times New Roman"/>
                <a:cs typeface="Times New Roman"/>
              </a:rPr>
              <a:t>we </a:t>
            </a:r>
            <a:r>
              <a:rPr dirty="0" sz="2800" spc="-5">
                <a:latin typeface="Times New Roman"/>
                <a:cs typeface="Times New Roman"/>
              </a:rPr>
              <a:t>send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sum </a:t>
            </a:r>
            <a:r>
              <a:rPr dirty="0" sz="2800">
                <a:latin typeface="Times New Roman"/>
                <a:cs typeface="Times New Roman"/>
              </a:rPr>
              <a:t>of the </a:t>
            </a:r>
            <a:r>
              <a:rPr dirty="0" sz="2800" spc="-5">
                <a:latin typeface="Times New Roman"/>
                <a:cs typeface="Times New Roman"/>
              </a:rPr>
              <a:t>numbers.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example, if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set of numbers is (7, </a:t>
            </a:r>
            <a:r>
              <a:rPr dirty="0" sz="2800" spc="-40">
                <a:latin typeface="Times New Roman"/>
                <a:cs typeface="Times New Roman"/>
              </a:rPr>
              <a:t>11, </a:t>
            </a:r>
            <a:r>
              <a:rPr dirty="0" sz="2800" spc="-5">
                <a:latin typeface="Times New Roman"/>
                <a:cs typeface="Times New Roman"/>
              </a:rPr>
              <a:t>12, 0, 6), we send (7, </a:t>
            </a:r>
            <a:r>
              <a:rPr dirty="0" sz="2800" spc="-40">
                <a:latin typeface="Times New Roman"/>
                <a:cs typeface="Times New Roman"/>
              </a:rPr>
              <a:t>11, </a:t>
            </a:r>
            <a:r>
              <a:rPr dirty="0" sz="2800" spc="-5">
                <a:latin typeface="Times New Roman"/>
                <a:cs typeface="Times New Roman"/>
              </a:rPr>
              <a:t>12, 0, </a:t>
            </a:r>
            <a:r>
              <a:rPr dirty="0" sz="2800">
                <a:latin typeface="Times New Roman"/>
                <a:cs typeface="Times New Roman"/>
              </a:rPr>
              <a:t> 6,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36</a:t>
            </a:r>
            <a:r>
              <a:rPr dirty="0" sz="2800">
                <a:latin typeface="Times New Roman"/>
                <a:cs typeface="Times New Roman"/>
              </a:rPr>
              <a:t>), </a:t>
            </a:r>
            <a:r>
              <a:rPr dirty="0" sz="2800" spc="-5">
                <a:latin typeface="Times New Roman"/>
                <a:cs typeface="Times New Roman"/>
              </a:rPr>
              <a:t>where </a:t>
            </a:r>
            <a:r>
              <a:rPr dirty="0" sz="2800">
                <a:latin typeface="Times New Roman"/>
                <a:cs typeface="Times New Roman"/>
              </a:rPr>
              <a:t>36 </a:t>
            </a:r>
            <a:r>
              <a:rPr dirty="0" sz="2800" spc="-5">
                <a:latin typeface="Times New Roman"/>
                <a:cs typeface="Times New Roman"/>
              </a:rPr>
              <a:t>is the sum </a:t>
            </a:r>
            <a:r>
              <a:rPr dirty="0" sz="2800">
                <a:latin typeface="Times New Roman"/>
                <a:cs typeface="Times New Roman"/>
              </a:rPr>
              <a:t>of the </a:t>
            </a:r>
            <a:r>
              <a:rPr dirty="0" sz="2800" spc="-5">
                <a:latin typeface="Times New Roman"/>
                <a:cs typeface="Times New Roman"/>
              </a:rPr>
              <a:t>original numbers. 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receiver </a:t>
            </a:r>
            <a:r>
              <a:rPr dirty="0" sz="2800">
                <a:latin typeface="Times New Roman"/>
                <a:cs typeface="Times New Roman"/>
              </a:rPr>
              <a:t>adds the </a:t>
            </a:r>
            <a:r>
              <a:rPr dirty="0" sz="2800" spc="-5">
                <a:latin typeface="Times New Roman"/>
                <a:cs typeface="Times New Roman"/>
              </a:rPr>
              <a:t>five numbers and compares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result with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sum. </a:t>
            </a:r>
            <a:r>
              <a:rPr dirty="0" sz="2800" spc="5">
                <a:latin typeface="Times New Roman"/>
                <a:cs typeface="Times New Roman"/>
              </a:rPr>
              <a:t>If </a:t>
            </a:r>
            <a:r>
              <a:rPr dirty="0" sz="2800" spc="-5">
                <a:latin typeface="Times New Roman"/>
                <a:cs typeface="Times New Roman"/>
              </a:rPr>
              <a:t>the two are the same, the receiver </a:t>
            </a:r>
            <a:r>
              <a:rPr dirty="0" sz="2800" spc="-10">
                <a:latin typeface="Times New Roman"/>
                <a:cs typeface="Times New Roman"/>
              </a:rPr>
              <a:t>assumes </a:t>
            </a:r>
            <a:r>
              <a:rPr dirty="0" sz="2800" spc="-5">
                <a:latin typeface="Times New Roman"/>
                <a:cs typeface="Times New Roman"/>
              </a:rPr>
              <a:t>no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error,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accepts</a:t>
            </a:r>
            <a:r>
              <a:rPr dirty="0" sz="2800">
                <a:latin typeface="Times New Roman"/>
                <a:cs typeface="Times New Roman"/>
              </a:rPr>
              <a:t> 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five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numbers,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discards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sum.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Otherwise, there is </a:t>
            </a:r>
            <a:r>
              <a:rPr dirty="0" sz="2800">
                <a:latin typeface="Times New Roman"/>
                <a:cs typeface="Times New Roman"/>
              </a:rPr>
              <a:t>an </a:t>
            </a:r>
            <a:r>
              <a:rPr dirty="0" sz="2800" spc="-5">
                <a:latin typeface="Times New Roman"/>
                <a:cs typeface="Times New Roman"/>
              </a:rPr>
              <a:t>error somewhere and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data are </a:t>
            </a:r>
            <a:r>
              <a:rPr dirty="0" sz="2800">
                <a:latin typeface="Times New Roman"/>
                <a:cs typeface="Times New Roman"/>
              </a:rPr>
              <a:t>not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accepted.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59" y="1058036"/>
            <a:ext cx="9046210" cy="2931160"/>
            <a:chOff x="22859" y="1058036"/>
            <a:chExt cx="9046210" cy="2931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9" y="1068323"/>
              <a:ext cx="930402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172" y="1068323"/>
              <a:ext cx="960882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7487" y="1068323"/>
              <a:ext cx="123520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599" y="1068323"/>
              <a:ext cx="901446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5955" y="1068323"/>
              <a:ext cx="922782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9648" y="1068323"/>
              <a:ext cx="764286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4844" y="1068323"/>
              <a:ext cx="901446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7200" y="1068323"/>
              <a:ext cx="1611629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39739" y="1068323"/>
              <a:ext cx="1296162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96812" y="1068323"/>
              <a:ext cx="685038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44283" y="1068323"/>
              <a:ext cx="880109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86828" y="1068323"/>
              <a:ext cx="1119377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7116" y="1068323"/>
              <a:ext cx="901446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859" y="1495043"/>
              <a:ext cx="1669542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6548" y="1495043"/>
              <a:ext cx="2460498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1192" y="1495043"/>
              <a:ext cx="764286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49624" y="1495043"/>
              <a:ext cx="899922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92168" y="1495043"/>
              <a:ext cx="1146810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83124" y="1495043"/>
              <a:ext cx="1314450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1719" y="1495043"/>
              <a:ext cx="901446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631" y="1495043"/>
              <a:ext cx="555498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04276" y="1495043"/>
              <a:ext cx="764285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59" y="1921763"/>
              <a:ext cx="980694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5987" y="1921763"/>
              <a:ext cx="1165098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3520" y="1921763"/>
              <a:ext cx="880109" cy="7871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36064" y="1921763"/>
              <a:ext cx="1119377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17876" y="1921763"/>
              <a:ext cx="585977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6748" y="1921763"/>
              <a:ext cx="645413" cy="7871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15055" y="1921763"/>
              <a:ext cx="555497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32988" y="1921763"/>
              <a:ext cx="810006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75888" y="1921763"/>
              <a:ext cx="555498" cy="7871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93819" y="1921763"/>
              <a:ext cx="823722" cy="78714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50436" y="1921763"/>
              <a:ext cx="555498" cy="78714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68368" y="1921763"/>
              <a:ext cx="645413" cy="78714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46675" y="1921763"/>
              <a:ext cx="555498" cy="7871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64607" y="1921763"/>
              <a:ext cx="645413" cy="787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42915" y="1921763"/>
              <a:ext cx="555498" cy="7871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17107" y="1921763"/>
              <a:ext cx="585977" cy="78714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35980" y="1921763"/>
              <a:ext cx="555498" cy="7871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153912" y="1921763"/>
              <a:ext cx="1018793" cy="78714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35140" y="1921763"/>
              <a:ext cx="1611629" cy="78714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109203" y="1921763"/>
              <a:ext cx="959357" cy="78714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859" y="2348483"/>
              <a:ext cx="980694" cy="78714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72083" y="2348483"/>
              <a:ext cx="822197" cy="78714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62812" y="2348483"/>
              <a:ext cx="899922" cy="78714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31264" y="2348483"/>
              <a:ext cx="1692402" cy="78714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092195" y="2348483"/>
              <a:ext cx="1669542" cy="78714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31792" y="2348483"/>
              <a:ext cx="1927098" cy="78714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7419" y="2348483"/>
              <a:ext cx="901446" cy="78714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597395" y="2348483"/>
              <a:ext cx="2004822" cy="78714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135112" y="2348483"/>
              <a:ext cx="557009" cy="78714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360664" y="2348483"/>
              <a:ext cx="707898" cy="78714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59" y="2775204"/>
              <a:ext cx="901446" cy="78714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00455" y="2775204"/>
              <a:ext cx="1256538" cy="78714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31620" y="2775204"/>
              <a:ext cx="704850" cy="78714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12620" y="2775204"/>
              <a:ext cx="645413" cy="78714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90927" y="2775204"/>
              <a:ext cx="555498" cy="78714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322576" y="2775204"/>
              <a:ext cx="663701" cy="78714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62427" y="2775204"/>
              <a:ext cx="1648205" cy="78714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986783" y="2775204"/>
              <a:ext cx="823722" cy="78714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486656" y="2775204"/>
              <a:ext cx="1159002" cy="78714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178551" y="2775204"/>
              <a:ext cx="566153" cy="78714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420868" y="2775204"/>
              <a:ext cx="1936241" cy="78714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033259" y="2775204"/>
              <a:ext cx="1177290" cy="78714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886700" y="2775204"/>
              <a:ext cx="704850" cy="78714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267700" y="2775204"/>
              <a:ext cx="800861" cy="78714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2859" y="3201923"/>
              <a:ext cx="1139190" cy="78714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94943" y="3201923"/>
              <a:ext cx="555498" cy="787145"/>
            </a:xfrm>
            <a:prstGeom prst="rect">
              <a:avLst/>
            </a:prstGeom>
          </p:spPr>
        </p:pic>
      </p:grpSp>
      <p:sp>
        <p:nvSpPr>
          <p:cNvPr id="71" name="object 71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33896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/>
              <a:t>Example</a:t>
            </a:r>
            <a:r>
              <a:rPr dirty="0" sz="3600" spc="-135"/>
              <a:t> </a:t>
            </a:r>
            <a:r>
              <a:rPr dirty="0" sz="3600" spc="-30"/>
              <a:t>(Contd.)</a:t>
            </a:r>
            <a:endParaRPr sz="3600"/>
          </a:p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2</a:t>
            </a:fld>
          </a:p>
        </p:txBody>
      </p:sp>
      <p:sp>
        <p:nvSpPr>
          <p:cNvPr id="73" name="object 73"/>
          <p:cNvSpPr txBox="1"/>
          <p:nvPr/>
        </p:nvSpPr>
        <p:spPr>
          <a:xfrm>
            <a:off x="231140" y="1160144"/>
            <a:ext cx="8605520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20">
                <a:latin typeface="Times New Roman"/>
                <a:cs typeface="Times New Roman"/>
              </a:rPr>
              <a:t>We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-5">
                <a:latin typeface="Times New Roman"/>
                <a:cs typeface="Times New Roman"/>
              </a:rPr>
              <a:t>make </a:t>
            </a:r>
            <a:r>
              <a:rPr dirty="0" sz="2800">
                <a:latin typeface="Times New Roman"/>
                <a:cs typeface="Times New Roman"/>
              </a:rPr>
              <a:t>the job of the </a:t>
            </a:r>
            <a:r>
              <a:rPr dirty="0" sz="2800" spc="-5">
                <a:latin typeface="Times New Roman"/>
                <a:cs typeface="Times New Roman"/>
              </a:rPr>
              <a:t>receiver easier if </a:t>
            </a:r>
            <a:r>
              <a:rPr dirty="0" sz="2800" spc="-10">
                <a:latin typeface="Times New Roman"/>
                <a:cs typeface="Times New Roman"/>
              </a:rPr>
              <a:t>we </a:t>
            </a:r>
            <a:r>
              <a:rPr dirty="0" sz="2800" spc="-5">
                <a:latin typeface="Times New Roman"/>
                <a:cs typeface="Times New Roman"/>
              </a:rPr>
              <a:t>send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negative (complement)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sum, called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10">
                <a:solidFill>
                  <a:srgbClr val="00CC00"/>
                </a:solidFill>
                <a:latin typeface="Times New Roman"/>
                <a:cs typeface="Times New Roman"/>
              </a:rPr>
              <a:t>checksum</a:t>
            </a:r>
            <a:r>
              <a:rPr dirty="0" sz="2800" spc="-10">
                <a:latin typeface="Times New Roman"/>
                <a:cs typeface="Times New Roman"/>
              </a:rPr>
              <a:t>.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 case, </a:t>
            </a:r>
            <a:r>
              <a:rPr dirty="0" sz="2800" spc="-10">
                <a:latin typeface="Times New Roman"/>
                <a:cs typeface="Times New Roman"/>
              </a:rPr>
              <a:t>we </a:t>
            </a:r>
            <a:r>
              <a:rPr dirty="0" sz="2800" spc="-5">
                <a:latin typeface="Times New Roman"/>
                <a:cs typeface="Times New Roman"/>
              </a:rPr>
              <a:t>send </a:t>
            </a:r>
            <a:r>
              <a:rPr dirty="0" sz="2800">
                <a:latin typeface="Times New Roman"/>
                <a:cs typeface="Times New Roman"/>
              </a:rPr>
              <a:t>(7, </a:t>
            </a:r>
            <a:r>
              <a:rPr dirty="0" sz="2800" spc="-35">
                <a:latin typeface="Times New Roman"/>
                <a:cs typeface="Times New Roman"/>
              </a:rPr>
              <a:t>11,</a:t>
            </a:r>
            <a:r>
              <a:rPr dirty="0" sz="2800" spc="6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12, 0, 6, </a:t>
            </a:r>
            <a:r>
              <a:rPr dirty="0" sz="2800" spc="-5">
                <a:solidFill>
                  <a:srgbClr val="00CC00"/>
                </a:solidFill>
                <a:latin typeface="Times New Roman"/>
                <a:cs typeface="Times New Roman"/>
              </a:rPr>
              <a:t>−36</a:t>
            </a:r>
            <a:r>
              <a:rPr dirty="0" sz="2800" spc="-5">
                <a:latin typeface="Times New Roman"/>
                <a:cs typeface="Times New Roman"/>
              </a:rPr>
              <a:t>). The receiver </a:t>
            </a:r>
            <a:r>
              <a:rPr dirty="0" sz="2800" spc="-15">
                <a:latin typeface="Times New Roman"/>
                <a:cs typeface="Times New Roman"/>
              </a:rPr>
              <a:t>can 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 all the numbers received (including the checksum). </a:t>
            </a:r>
            <a:r>
              <a:rPr dirty="0" sz="2800" spc="10">
                <a:latin typeface="Times New Roman"/>
                <a:cs typeface="Times New Roman"/>
              </a:rPr>
              <a:t>If 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result is </a:t>
            </a:r>
            <a:r>
              <a:rPr dirty="0" sz="2800">
                <a:latin typeface="Times New Roman"/>
                <a:cs typeface="Times New Roman"/>
              </a:rPr>
              <a:t>0, </a:t>
            </a:r>
            <a:r>
              <a:rPr dirty="0" sz="2800" spc="-10">
                <a:latin typeface="Times New Roman"/>
                <a:cs typeface="Times New Roman"/>
              </a:rPr>
              <a:t>it assumes </a:t>
            </a:r>
            <a:r>
              <a:rPr dirty="0" sz="2800">
                <a:latin typeface="Times New Roman"/>
                <a:cs typeface="Times New Roman"/>
              </a:rPr>
              <a:t>no error; </a:t>
            </a:r>
            <a:r>
              <a:rPr dirty="0" sz="2800" spc="-5">
                <a:latin typeface="Times New Roman"/>
                <a:cs typeface="Times New Roman"/>
              </a:rPr>
              <a:t>otherwise, there is </a:t>
            </a:r>
            <a:r>
              <a:rPr dirty="0" sz="2800" spc="-15">
                <a:latin typeface="Times New Roman"/>
                <a:cs typeface="Times New Roman"/>
              </a:rPr>
              <a:t>an 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error.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76295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/>
              <a:t>Complementary</a:t>
            </a:r>
            <a:r>
              <a:rPr dirty="0" sz="3600" spc="-130"/>
              <a:t> </a:t>
            </a:r>
            <a:r>
              <a:rPr dirty="0" sz="3600" spc="-30"/>
              <a:t>Checksum</a:t>
            </a:r>
            <a:r>
              <a:rPr dirty="0" sz="3600" spc="-145"/>
              <a:t> </a:t>
            </a:r>
            <a:r>
              <a:rPr dirty="0" sz="3600" spc="-40"/>
              <a:t>(Procedure)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07" y="1989546"/>
            <a:ext cx="8697386" cy="29153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Valued Gateway Client</dc:creator>
  <dc:title>PowerPoint Presentation</dc:title>
  <dcterms:created xsi:type="dcterms:W3CDTF">2022-04-16T03:48:18Z</dcterms:created>
  <dcterms:modified xsi:type="dcterms:W3CDTF">2022-04-16T03:48:18Z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2022-04-16T00:00:00Z</vt:filetime>
  </property>
</Properties>
</file>