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23.jpeg" ContentType="image/jpe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jpeg" ContentType="image/jpeg"/>
  <Override PartName="/ppt/media/image21.png" ContentType="image/png"/>
  <Override PartName="/ppt/media/image2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5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  <p:sldMasterId id="2147483671" r:id="rId13"/>
    <p:sldMasterId id="2147483673" r:id="rId14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slide" Target="slides/slide18.xml"/><Relationship Id="rId33" Type="http://schemas.openxmlformats.org/officeDocument/2006/relationships/slide" Target="slides/slide19.xml"/><Relationship Id="rId34" Type="http://schemas.openxmlformats.org/officeDocument/2006/relationships/slide" Target="slides/slide20.xml"/><Relationship Id="rId3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4800600"/>
            <a:ext cx="91425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4800600"/>
            <a:ext cx="91425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F67A6617-3AAF-45A8-82D7-FA6BF38340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3C80C3AA-B0A8-48C2-B4A6-AC47DAF96E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4800600"/>
            <a:ext cx="91425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BA7B481B-FDB4-4537-A328-BA8BCF4379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98D781F1-3FED-4A09-92B8-E282F723E81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0C8159AF-30A0-4CBA-AA78-8606E971C5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4800600"/>
            <a:ext cx="91425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ido alternativ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DBFDCB-268F-4DE9-9FDB-84D720D48E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11D36E-028A-4A76-9DA1-A86B36FF06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998021A-7D17-45D0-9DE9-708BDE5A752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C5CB251-2C99-44C7-91CF-91A1CD4C43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23880" y="4800600"/>
            <a:ext cx="91425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D1852BF-5099-4A05-B614-21D9127B0C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52A93A5-03D6-4558-ADC0-E46E40BCCA4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cabezado de sección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5D09B9C-8258-46DA-8266-EA6B477C7BF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1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ángulo 3" hidden="1"/>
          <p:cNvSpPr/>
          <p:nvPr/>
        </p:nvSpPr>
        <p:spPr>
          <a:xfrm>
            <a:off x="1440" y="6583680"/>
            <a:ext cx="12187440" cy="272880"/>
          </a:xfrm>
          <a:prstGeom prst="rect">
            <a:avLst/>
          </a:prstGeom>
          <a:gradFill rotWithShape="0">
            <a:gsLst>
              <a:gs pos="0">
                <a:srgbClr val="263050"/>
              </a:gs>
              <a:gs pos="100000">
                <a:srgbClr val="1c243c"/>
              </a:gs>
            </a:gsLst>
            <a:path path="circle">
              <a:fillToRect l="50000" t="50000" r="50000" b="50000"/>
            </a:path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s-ES" sz="1800" strike="noStrike" u="none">
              <a:solidFill>
                <a:srgbClr val="ffffff"/>
              </a:solidFill>
              <a:uFillTx/>
              <a:latin typeface="Euphemia"/>
            </a:endParaRPr>
          </a:p>
        </p:txBody>
      </p:sp>
      <p:sp>
        <p:nvSpPr>
          <p:cNvPr id="1" name="Rectángulo 5" hidden="1"/>
          <p:cNvSpPr/>
          <p:nvPr/>
        </p:nvSpPr>
        <p:spPr>
          <a:xfrm>
            <a:off x="1440" y="6583680"/>
            <a:ext cx="12187440" cy="44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trike="noStrike" u="none">
              <a:solidFill>
                <a:schemeClr val="lt1"/>
              </a:solidFill>
              <a:uFillTx/>
              <a:latin typeface="Corbel"/>
            </a:endParaRPr>
          </a:p>
        </p:txBody>
      </p:sp>
      <p:sp>
        <p:nvSpPr>
          <p:cNvPr id="2" name="Rectángulo 3"/>
          <p:cNvSpPr/>
          <p:nvPr/>
        </p:nvSpPr>
        <p:spPr>
          <a:xfrm>
            <a:off x="0" y="4754880"/>
            <a:ext cx="12190680" cy="2101680"/>
          </a:xfrm>
          <a:prstGeom prst="rect">
            <a:avLst/>
          </a:prstGeom>
          <a:gradFill rotWithShape="0">
            <a:gsLst>
              <a:gs pos="0">
                <a:srgbClr val="263050"/>
              </a:gs>
              <a:gs pos="100000">
                <a:srgbClr val="1c243c"/>
              </a:gs>
            </a:gsLst>
            <a:path path="circle">
              <a:fillToRect l="50000" t="50000" r="50000" b="50000"/>
            </a:path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s-ES" sz="1800" strike="noStrike" u="none">
              <a:solidFill>
                <a:srgbClr val="ffffff"/>
              </a:solidFill>
              <a:uFillTx/>
              <a:latin typeface="Euphemia"/>
            </a:endParaRPr>
          </a:p>
        </p:txBody>
      </p:sp>
      <p:sp>
        <p:nvSpPr>
          <p:cNvPr id="3" name="Rectángulo 5"/>
          <p:cNvSpPr/>
          <p:nvPr/>
        </p:nvSpPr>
        <p:spPr>
          <a:xfrm>
            <a:off x="0" y="4724280"/>
            <a:ext cx="12187440" cy="74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31320" bIns="313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trike="noStrike" u="none">
              <a:solidFill>
                <a:schemeClr val="lt1"/>
              </a:solidFill>
              <a:uFillTx/>
              <a:latin typeface="Corbe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4800600"/>
            <a:ext cx="91425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ángulo 3"/>
          <p:cNvSpPr/>
          <p:nvPr/>
        </p:nvSpPr>
        <p:spPr>
          <a:xfrm>
            <a:off x="1440" y="6583680"/>
            <a:ext cx="12187440" cy="272880"/>
          </a:xfrm>
          <a:prstGeom prst="rect">
            <a:avLst/>
          </a:prstGeom>
          <a:gradFill rotWithShape="0">
            <a:gsLst>
              <a:gs pos="0">
                <a:srgbClr val="263050"/>
              </a:gs>
              <a:gs pos="100000">
                <a:srgbClr val="1c243c"/>
              </a:gs>
            </a:gsLst>
            <a:path path="circle">
              <a:fillToRect l="50000" t="50000" r="50000" b="50000"/>
            </a:path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s-ES" sz="1800" strike="noStrike" u="none">
              <a:solidFill>
                <a:srgbClr val="ffffff"/>
              </a:solidFill>
              <a:uFillTx/>
              <a:latin typeface="Euphemia"/>
            </a:endParaRPr>
          </a:p>
        </p:txBody>
      </p:sp>
      <p:sp>
        <p:nvSpPr>
          <p:cNvPr id="65" name="Rectángulo 5"/>
          <p:cNvSpPr/>
          <p:nvPr/>
        </p:nvSpPr>
        <p:spPr>
          <a:xfrm>
            <a:off x="1440" y="6583680"/>
            <a:ext cx="12187440" cy="44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trike="noStrike" u="none">
              <a:solidFill>
                <a:schemeClr val="lt1"/>
              </a:solidFill>
              <a:uFillTx/>
              <a:latin typeface="Corbel"/>
            </a:endParaRPr>
          </a:p>
        </p:txBody>
      </p:sp>
      <p:sp>
        <p:nvSpPr>
          <p:cNvPr id="66" name="PlaceHolder 1"/>
          <p:cNvSpPr>
            <a:spLocks noGrp="1"/>
          </p:cNvSpPr>
          <p:nvPr>
            <p:ph type="ftr" idx="25"/>
          </p:nvPr>
        </p:nvSpPr>
        <p:spPr>
          <a:xfrm>
            <a:off x="1341000" y="6614640"/>
            <a:ext cx="7158240" cy="236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1" lang="es-ES" sz="1600" strike="noStrike" u="none">
                <a:solidFill>
                  <a:schemeClr val="lt2"/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1600" strike="noStrike" u="none">
                <a:solidFill>
                  <a:schemeClr val="lt2"/>
                </a:solidFill>
                <a:uFillTx/>
                <a:latin typeface="Arial"/>
              </a:rPr>
              <a:t>&lt;pie de página&gt;</a:t>
            </a:r>
            <a:endParaRPr b="0" lang="es-ES" sz="1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ldNum" idx="26"/>
          </p:nvPr>
        </p:nvSpPr>
        <p:spPr>
          <a:xfrm>
            <a:off x="10210680" y="6614640"/>
            <a:ext cx="958680" cy="2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1" lang="es-ES" sz="1600" strike="noStrike" u="none">
                <a:solidFill>
                  <a:schemeClr val="lt2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BC13BFA-2370-4A37-890D-1D734E23703B}" type="slidenum">
              <a:rPr b="1" lang="es-ES" sz="1600" strike="noStrike" u="none">
                <a:solidFill>
                  <a:schemeClr val="lt2"/>
                </a:solidFill>
                <a:uFillTx/>
                <a:latin typeface="Arial"/>
              </a:rPr>
              <a:t>&lt;número&gt;</a:t>
            </a:fld>
            <a:endParaRPr b="0" lang="es-ES" sz="1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dt" idx="27"/>
          </p:nvPr>
        </p:nvSpPr>
        <p:spPr>
          <a:xfrm>
            <a:off x="8660520" y="6614640"/>
            <a:ext cx="1378440" cy="2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3"/>
          <p:cNvSpPr/>
          <p:nvPr/>
        </p:nvSpPr>
        <p:spPr>
          <a:xfrm>
            <a:off x="1440" y="6583680"/>
            <a:ext cx="12187440" cy="272880"/>
          </a:xfrm>
          <a:prstGeom prst="rect">
            <a:avLst/>
          </a:prstGeom>
          <a:gradFill rotWithShape="0">
            <a:gsLst>
              <a:gs pos="0">
                <a:srgbClr val="263050"/>
              </a:gs>
              <a:gs pos="100000">
                <a:srgbClr val="1c243c"/>
              </a:gs>
            </a:gsLst>
            <a:path path="circle">
              <a:fillToRect l="50000" t="50000" r="50000" b="50000"/>
            </a:path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s-ES" sz="1800" strike="noStrike" u="none">
              <a:solidFill>
                <a:srgbClr val="ffffff"/>
              </a:solidFill>
              <a:uFillTx/>
              <a:latin typeface="Euphemia"/>
            </a:endParaRPr>
          </a:p>
        </p:txBody>
      </p:sp>
      <p:sp>
        <p:nvSpPr>
          <p:cNvPr id="70" name="Rectángulo 5"/>
          <p:cNvSpPr/>
          <p:nvPr/>
        </p:nvSpPr>
        <p:spPr>
          <a:xfrm>
            <a:off x="1440" y="6583680"/>
            <a:ext cx="12187440" cy="44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trike="noStrike" u="none">
              <a:solidFill>
                <a:schemeClr val="lt1"/>
              </a:solidFill>
              <a:uFillTx/>
              <a:latin typeface="Corbel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523880" y="4800600"/>
            <a:ext cx="91425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ftr" idx="28"/>
          </p:nvPr>
        </p:nvSpPr>
        <p:spPr>
          <a:xfrm>
            <a:off x="1341000" y="6614640"/>
            <a:ext cx="7158240" cy="236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1" lang="es-ES" sz="1600" strike="noStrike" u="none">
                <a:solidFill>
                  <a:schemeClr val="lt2"/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1600" strike="noStrike" u="none">
                <a:solidFill>
                  <a:schemeClr val="lt2"/>
                </a:solidFill>
                <a:uFillTx/>
                <a:latin typeface="Arial"/>
              </a:rPr>
              <a:t>&lt;pie de página&gt;</a:t>
            </a:r>
            <a:endParaRPr b="0" lang="es-ES" sz="1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sldNum" idx="29"/>
          </p:nvPr>
        </p:nvSpPr>
        <p:spPr>
          <a:xfrm>
            <a:off x="10210680" y="6614640"/>
            <a:ext cx="958680" cy="2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1" lang="es-ES" sz="1600" strike="noStrike" u="none">
                <a:solidFill>
                  <a:schemeClr val="lt2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E17B010-40F4-4E3D-B6C4-83E547737327}" type="slidenum">
              <a:rPr b="1" lang="es-ES" sz="1600" strike="noStrike" u="none">
                <a:solidFill>
                  <a:schemeClr val="lt2"/>
                </a:solidFill>
                <a:uFillTx/>
                <a:latin typeface="Arial"/>
              </a:rPr>
              <a:t>&lt;número&gt;</a:t>
            </a:fld>
            <a:endParaRPr b="0" lang="es-ES" sz="1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dt" idx="30"/>
          </p:nvPr>
        </p:nvSpPr>
        <p:spPr>
          <a:xfrm>
            <a:off x="8660520" y="6614640"/>
            <a:ext cx="1378440" cy="2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ángulo 3" hidden="1"/>
          <p:cNvSpPr/>
          <p:nvPr/>
        </p:nvSpPr>
        <p:spPr>
          <a:xfrm>
            <a:off x="1440" y="6583680"/>
            <a:ext cx="12187440" cy="272880"/>
          </a:xfrm>
          <a:prstGeom prst="rect">
            <a:avLst/>
          </a:prstGeom>
          <a:gradFill rotWithShape="0">
            <a:gsLst>
              <a:gs pos="0">
                <a:srgbClr val="263050"/>
              </a:gs>
              <a:gs pos="100000">
                <a:srgbClr val="1c243c"/>
              </a:gs>
            </a:gsLst>
            <a:path path="circle">
              <a:fillToRect l="50000" t="50000" r="50000" b="50000"/>
            </a:path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s-ES" sz="1800" strike="noStrike" u="none">
              <a:solidFill>
                <a:srgbClr val="ffffff"/>
              </a:solidFill>
              <a:uFillTx/>
              <a:latin typeface="Euphemia"/>
            </a:endParaRPr>
          </a:p>
        </p:txBody>
      </p:sp>
      <p:sp>
        <p:nvSpPr>
          <p:cNvPr id="77" name="Rectángulo 5" hidden="1"/>
          <p:cNvSpPr/>
          <p:nvPr/>
        </p:nvSpPr>
        <p:spPr>
          <a:xfrm>
            <a:off x="1440" y="6583680"/>
            <a:ext cx="12187440" cy="44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trike="noStrike" u="none">
              <a:solidFill>
                <a:schemeClr val="lt1"/>
              </a:solidFill>
              <a:uFillTx/>
              <a:latin typeface="Corbel"/>
            </a:endParaRPr>
          </a:p>
        </p:txBody>
      </p:sp>
      <p:sp>
        <p:nvSpPr>
          <p:cNvPr id="78" name="PlaceHolder 1"/>
          <p:cNvSpPr>
            <a:spLocks noGrp="1"/>
          </p:cNvSpPr>
          <p:nvPr>
            <p:ph type="ftr" idx="31"/>
          </p:nvPr>
        </p:nvSpPr>
        <p:spPr>
          <a:xfrm>
            <a:off x="1341000" y="6614640"/>
            <a:ext cx="7158240" cy="236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1" lang="es-ES" sz="1600" strike="noStrike" u="none">
                <a:solidFill>
                  <a:schemeClr val="dk2"/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1600" strike="noStrike" u="none">
                <a:solidFill>
                  <a:schemeClr val="dk2"/>
                </a:solidFill>
                <a:uFillTx/>
                <a:latin typeface="Arial"/>
              </a:rPr>
              <a:t>&lt;pie de página&gt;</a:t>
            </a:r>
            <a:endParaRPr b="0" lang="es-ES" sz="1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 idx="32"/>
          </p:nvPr>
        </p:nvSpPr>
        <p:spPr>
          <a:xfrm>
            <a:off x="10210680" y="6614640"/>
            <a:ext cx="958680" cy="2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1" lang="es-ES" sz="1600" strike="noStrike" u="none">
                <a:solidFill>
                  <a:schemeClr val="dk2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E0EF99D-E6B2-45BC-AC1C-82C25C28A85E}" type="slidenum">
              <a:rPr b="1" lang="es-ES" sz="1600" strike="noStrike" u="none">
                <a:solidFill>
                  <a:schemeClr val="dk2"/>
                </a:solidFill>
                <a:uFillTx/>
                <a:latin typeface="Arial"/>
              </a:rPr>
              <a:t>&lt;número&gt;</a:t>
            </a:fld>
            <a:endParaRPr b="0" lang="es-ES" sz="1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 idx="33"/>
          </p:nvPr>
        </p:nvSpPr>
        <p:spPr>
          <a:xfrm>
            <a:off x="8660520" y="6614640"/>
            <a:ext cx="1378440" cy="2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ángulo 3"/>
          <p:cNvSpPr/>
          <p:nvPr/>
        </p:nvSpPr>
        <p:spPr>
          <a:xfrm>
            <a:off x="1440" y="6583680"/>
            <a:ext cx="12187440" cy="272880"/>
          </a:xfrm>
          <a:prstGeom prst="rect">
            <a:avLst/>
          </a:prstGeom>
          <a:gradFill rotWithShape="0">
            <a:gsLst>
              <a:gs pos="0">
                <a:srgbClr val="263050"/>
              </a:gs>
              <a:gs pos="100000">
                <a:srgbClr val="1c243c"/>
              </a:gs>
            </a:gsLst>
            <a:path path="circle">
              <a:fillToRect l="50000" t="50000" r="50000" b="50000"/>
            </a:path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s-ES" sz="1800" strike="noStrike" u="none">
              <a:solidFill>
                <a:srgbClr val="ffffff"/>
              </a:solidFill>
              <a:uFillTx/>
              <a:latin typeface="Euphemia"/>
            </a:endParaRPr>
          </a:p>
        </p:txBody>
      </p:sp>
      <p:sp>
        <p:nvSpPr>
          <p:cNvPr id="82" name="Rectángulo 5"/>
          <p:cNvSpPr/>
          <p:nvPr/>
        </p:nvSpPr>
        <p:spPr>
          <a:xfrm>
            <a:off x="1440" y="6583680"/>
            <a:ext cx="12187440" cy="44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trike="noStrike" u="none">
              <a:solidFill>
                <a:schemeClr val="lt1"/>
              </a:solidFill>
              <a:uFillTx/>
              <a:latin typeface="Corbel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ftr" idx="34"/>
          </p:nvPr>
        </p:nvSpPr>
        <p:spPr>
          <a:xfrm>
            <a:off x="1341000" y="6614640"/>
            <a:ext cx="7158240" cy="236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1" lang="es-ES" sz="1600" strike="noStrike" u="none">
                <a:solidFill>
                  <a:schemeClr val="lt2"/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1600" strike="noStrike" u="none">
                <a:solidFill>
                  <a:schemeClr val="lt2"/>
                </a:solidFill>
                <a:uFillTx/>
                <a:latin typeface="Arial"/>
              </a:rPr>
              <a:t>&lt;pie de página&gt;</a:t>
            </a:r>
            <a:endParaRPr b="0" lang="es-ES" sz="1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ldNum" idx="35"/>
          </p:nvPr>
        </p:nvSpPr>
        <p:spPr>
          <a:xfrm>
            <a:off x="10210680" y="6614640"/>
            <a:ext cx="958680" cy="2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1" lang="es-ES" sz="1600" strike="noStrike" u="none">
                <a:solidFill>
                  <a:schemeClr val="lt2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9FCE654-8C11-4164-A7D8-4A0321AE0FE5}" type="slidenum">
              <a:rPr b="1" lang="es-ES" sz="1600" strike="noStrike" u="none">
                <a:solidFill>
                  <a:schemeClr val="lt2"/>
                </a:solidFill>
                <a:uFillTx/>
                <a:latin typeface="Arial"/>
              </a:rPr>
              <a:t>&lt;número&gt;</a:t>
            </a:fld>
            <a:endParaRPr b="0" lang="es-ES" sz="1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 idx="36"/>
          </p:nvPr>
        </p:nvSpPr>
        <p:spPr>
          <a:xfrm>
            <a:off x="8660520" y="6614640"/>
            <a:ext cx="1378440" cy="2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3" hidden="1"/>
          <p:cNvSpPr/>
          <p:nvPr/>
        </p:nvSpPr>
        <p:spPr>
          <a:xfrm>
            <a:off x="1440" y="6583680"/>
            <a:ext cx="12187440" cy="272880"/>
          </a:xfrm>
          <a:prstGeom prst="rect">
            <a:avLst/>
          </a:prstGeom>
          <a:gradFill rotWithShape="0">
            <a:gsLst>
              <a:gs pos="0">
                <a:srgbClr val="263050"/>
              </a:gs>
              <a:gs pos="100000">
                <a:srgbClr val="1c243c"/>
              </a:gs>
            </a:gsLst>
            <a:path path="circle">
              <a:fillToRect l="50000" t="50000" r="50000" b="50000"/>
            </a:path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s-ES" sz="1800" strike="noStrike" u="none">
              <a:solidFill>
                <a:srgbClr val="ffffff"/>
              </a:solidFill>
              <a:uFillTx/>
              <a:latin typeface="Euphemia"/>
            </a:endParaRPr>
          </a:p>
        </p:txBody>
      </p:sp>
      <p:sp>
        <p:nvSpPr>
          <p:cNvPr id="11" name="Rectángulo 5" hidden="1"/>
          <p:cNvSpPr/>
          <p:nvPr/>
        </p:nvSpPr>
        <p:spPr>
          <a:xfrm>
            <a:off x="1440" y="6583680"/>
            <a:ext cx="12187440" cy="44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trike="noStrike" u="none">
              <a:solidFill>
                <a:schemeClr val="lt1"/>
              </a:solidFill>
              <a:uFillTx/>
              <a:latin typeface="Corbel"/>
            </a:endParaRPr>
          </a:p>
        </p:txBody>
      </p:sp>
      <p:sp>
        <p:nvSpPr>
          <p:cNvPr id="12" name="Rectángulo 7"/>
          <p:cNvSpPr/>
          <p:nvPr/>
        </p:nvSpPr>
        <p:spPr>
          <a:xfrm>
            <a:off x="0" y="0"/>
            <a:ext cx="4872240" cy="6856560"/>
          </a:xfrm>
          <a:prstGeom prst="rect">
            <a:avLst/>
          </a:prstGeom>
          <a:gradFill rotWithShape="0">
            <a:gsLst>
              <a:gs pos="0">
                <a:srgbClr val="263050"/>
              </a:gs>
              <a:gs pos="100000">
                <a:srgbClr val="1c243c"/>
              </a:gs>
            </a:gsLst>
            <a:path path="circle">
              <a:fillToRect l="50000" t="50000" r="50000" b="50000"/>
            </a:path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s-ES" sz="1800" strike="noStrike" u="none">
              <a:solidFill>
                <a:srgbClr val="ffffff"/>
              </a:solidFill>
              <a:uFillTx/>
              <a:latin typeface="Euphemia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ftr" idx="1"/>
          </p:nvPr>
        </p:nvSpPr>
        <p:spPr>
          <a:xfrm>
            <a:off x="1341000" y="6614640"/>
            <a:ext cx="7158240" cy="236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1" lang="es-ES" sz="1600" strike="noStrike" u="none">
                <a:solidFill>
                  <a:schemeClr val="lt2"/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1600" strike="noStrike" u="none">
                <a:solidFill>
                  <a:schemeClr val="lt2"/>
                </a:solidFill>
                <a:uFillTx/>
                <a:latin typeface="Arial"/>
              </a:rPr>
              <a:t>&lt;pie de página&gt;</a:t>
            </a:r>
            <a:endParaRPr b="0" lang="es-ES" sz="1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2"/>
          </p:nvPr>
        </p:nvSpPr>
        <p:spPr>
          <a:xfrm>
            <a:off x="10210680" y="6614640"/>
            <a:ext cx="958680" cy="2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1" lang="es-ES" sz="1600" strike="noStrike" u="none">
                <a:solidFill>
                  <a:schemeClr val="dk2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500453B-DB19-495B-9D00-3738985FE6BD}" type="slidenum">
              <a:rPr b="1" lang="es-ES" sz="1600" strike="noStrike" u="none">
                <a:solidFill>
                  <a:schemeClr val="dk2"/>
                </a:solidFill>
                <a:uFillTx/>
                <a:latin typeface="Arial"/>
              </a:rPr>
              <a:t>&lt;número&gt;</a:t>
            </a:fld>
            <a:endParaRPr b="0" lang="es-ES" sz="1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3"/>
          </p:nvPr>
        </p:nvSpPr>
        <p:spPr>
          <a:xfrm>
            <a:off x="8660520" y="6614640"/>
            <a:ext cx="1378440" cy="2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3" hidden="1"/>
          <p:cNvSpPr/>
          <p:nvPr/>
        </p:nvSpPr>
        <p:spPr>
          <a:xfrm>
            <a:off x="1440" y="6583680"/>
            <a:ext cx="12187440" cy="272880"/>
          </a:xfrm>
          <a:prstGeom prst="rect">
            <a:avLst/>
          </a:prstGeom>
          <a:gradFill rotWithShape="0">
            <a:gsLst>
              <a:gs pos="0">
                <a:srgbClr val="263050"/>
              </a:gs>
              <a:gs pos="100000">
                <a:srgbClr val="1c243c"/>
              </a:gs>
            </a:gsLst>
            <a:path path="circle">
              <a:fillToRect l="50000" t="50000" r="50000" b="50000"/>
            </a:path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s-ES" sz="1800" strike="noStrike" u="none">
              <a:solidFill>
                <a:srgbClr val="ffffff"/>
              </a:solidFill>
              <a:uFillTx/>
              <a:latin typeface="Euphemia"/>
            </a:endParaRPr>
          </a:p>
        </p:txBody>
      </p:sp>
      <p:sp>
        <p:nvSpPr>
          <p:cNvPr id="17" name="Rectángulo 5" hidden="1"/>
          <p:cNvSpPr/>
          <p:nvPr/>
        </p:nvSpPr>
        <p:spPr>
          <a:xfrm>
            <a:off x="1440" y="6583680"/>
            <a:ext cx="12187440" cy="44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trike="noStrike" u="none">
              <a:solidFill>
                <a:schemeClr val="lt1"/>
              </a:solidFill>
              <a:uFillTx/>
              <a:latin typeface="Corbel"/>
            </a:endParaRPr>
          </a:p>
        </p:txBody>
      </p:sp>
      <p:sp>
        <p:nvSpPr>
          <p:cNvPr id="18" name="Rectángulo 7"/>
          <p:cNvSpPr/>
          <p:nvPr/>
        </p:nvSpPr>
        <p:spPr>
          <a:xfrm>
            <a:off x="7315200" y="0"/>
            <a:ext cx="4872240" cy="6856560"/>
          </a:xfrm>
          <a:prstGeom prst="rect">
            <a:avLst/>
          </a:prstGeom>
          <a:gradFill rotWithShape="0">
            <a:gsLst>
              <a:gs pos="0">
                <a:srgbClr val="263050"/>
              </a:gs>
              <a:gs pos="100000">
                <a:srgbClr val="1c243c"/>
              </a:gs>
            </a:gsLst>
            <a:path path="circle">
              <a:fillToRect l="50000" t="50000" r="50000" b="50000"/>
            </a:path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s-ES" sz="1800" strike="noStrike" u="none">
              <a:solidFill>
                <a:srgbClr val="ffffff"/>
              </a:solidFill>
              <a:uFillTx/>
              <a:latin typeface="Euphemia"/>
            </a:endParaRPr>
          </a:p>
        </p:txBody>
      </p:sp>
      <p:sp>
        <p:nvSpPr>
          <p:cNvPr id="19" name="PlaceHolder 1"/>
          <p:cNvSpPr>
            <a:spLocks noGrp="1"/>
          </p:cNvSpPr>
          <p:nvPr>
            <p:ph type="ftr" idx="4"/>
          </p:nvPr>
        </p:nvSpPr>
        <p:spPr>
          <a:xfrm>
            <a:off x="1341000" y="6614640"/>
            <a:ext cx="7158240" cy="236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1" lang="es-ES" sz="1600" strike="noStrike" u="none">
                <a:solidFill>
                  <a:schemeClr val="lt2"/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1600" strike="noStrike" u="none">
                <a:solidFill>
                  <a:schemeClr val="lt2"/>
                </a:solidFill>
                <a:uFillTx/>
                <a:latin typeface="Arial"/>
              </a:rPr>
              <a:t>&lt;pie de página&gt;</a:t>
            </a:r>
            <a:endParaRPr b="0" lang="es-ES" sz="1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ldNum" idx="5"/>
          </p:nvPr>
        </p:nvSpPr>
        <p:spPr>
          <a:xfrm>
            <a:off x="10210680" y="6614640"/>
            <a:ext cx="958680" cy="2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1" lang="es-ES" sz="1600" strike="noStrike" u="none">
                <a:solidFill>
                  <a:schemeClr val="lt2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FBB7200-1ADA-4507-A5D2-A2BC0223128E}" type="slidenum">
              <a:rPr b="1" lang="es-ES" sz="1600" strike="noStrike" u="none">
                <a:solidFill>
                  <a:schemeClr val="lt2"/>
                </a:solidFill>
                <a:uFillTx/>
                <a:latin typeface="Arial"/>
              </a:rPr>
              <a:t>&lt;número&gt;</a:t>
            </a:fld>
            <a:endParaRPr b="0" lang="es-ES" sz="1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6"/>
          </p:nvPr>
        </p:nvSpPr>
        <p:spPr>
          <a:xfrm>
            <a:off x="8660520" y="6614640"/>
            <a:ext cx="1378440" cy="2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ángulo 3"/>
          <p:cNvSpPr/>
          <p:nvPr/>
        </p:nvSpPr>
        <p:spPr>
          <a:xfrm>
            <a:off x="1440" y="6583680"/>
            <a:ext cx="12187440" cy="272880"/>
          </a:xfrm>
          <a:prstGeom prst="rect">
            <a:avLst/>
          </a:prstGeom>
          <a:gradFill rotWithShape="0">
            <a:gsLst>
              <a:gs pos="0">
                <a:srgbClr val="263050"/>
              </a:gs>
              <a:gs pos="100000">
                <a:srgbClr val="1c243c"/>
              </a:gs>
            </a:gsLst>
            <a:path path="circle">
              <a:fillToRect l="50000" t="50000" r="50000" b="50000"/>
            </a:path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s-ES" sz="1800" strike="noStrike" u="none">
              <a:solidFill>
                <a:srgbClr val="ffffff"/>
              </a:solidFill>
              <a:uFillTx/>
              <a:latin typeface="Euphemia"/>
            </a:endParaRPr>
          </a:p>
        </p:txBody>
      </p:sp>
      <p:sp>
        <p:nvSpPr>
          <p:cNvPr id="23" name="Rectángulo 5"/>
          <p:cNvSpPr/>
          <p:nvPr/>
        </p:nvSpPr>
        <p:spPr>
          <a:xfrm>
            <a:off x="1440" y="6583680"/>
            <a:ext cx="12187440" cy="44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trike="noStrike" u="none">
              <a:solidFill>
                <a:schemeClr val="lt1"/>
              </a:solidFill>
              <a:uFillTx/>
              <a:latin typeface="Corbel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ftr" idx="7"/>
          </p:nvPr>
        </p:nvSpPr>
        <p:spPr>
          <a:xfrm>
            <a:off x="1341000" y="6614640"/>
            <a:ext cx="7158240" cy="236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1" lang="es-ES" sz="1600" strike="noStrike" u="none">
                <a:solidFill>
                  <a:schemeClr val="lt2"/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1600" strike="noStrike" u="none">
                <a:solidFill>
                  <a:schemeClr val="lt2"/>
                </a:solidFill>
                <a:uFillTx/>
                <a:latin typeface="Arial"/>
              </a:rPr>
              <a:t>&lt;pie de página&gt;</a:t>
            </a:r>
            <a:endParaRPr b="0" lang="es-ES" sz="1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8"/>
          </p:nvPr>
        </p:nvSpPr>
        <p:spPr>
          <a:xfrm>
            <a:off x="10210680" y="6614640"/>
            <a:ext cx="958680" cy="2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1" lang="es-ES" sz="1600" strike="noStrike" u="none">
                <a:solidFill>
                  <a:schemeClr val="lt2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92BDFDE-2116-4DB5-92E3-AB1C70B07087}" type="slidenum">
              <a:rPr b="1" lang="es-ES" sz="1600" strike="noStrike" u="none">
                <a:solidFill>
                  <a:schemeClr val="lt2"/>
                </a:solidFill>
                <a:uFillTx/>
                <a:latin typeface="Arial"/>
              </a:rPr>
              <a:t>&lt;número&gt;</a:t>
            </a:fld>
            <a:endParaRPr b="0" lang="es-ES" sz="1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9"/>
          </p:nvPr>
        </p:nvSpPr>
        <p:spPr>
          <a:xfrm>
            <a:off x="8660520" y="6614640"/>
            <a:ext cx="1378440" cy="2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ángulo 3"/>
          <p:cNvSpPr/>
          <p:nvPr/>
        </p:nvSpPr>
        <p:spPr>
          <a:xfrm>
            <a:off x="1440" y="6583680"/>
            <a:ext cx="12187440" cy="272880"/>
          </a:xfrm>
          <a:prstGeom prst="rect">
            <a:avLst/>
          </a:prstGeom>
          <a:gradFill rotWithShape="0">
            <a:gsLst>
              <a:gs pos="0">
                <a:srgbClr val="263050"/>
              </a:gs>
              <a:gs pos="100000">
                <a:srgbClr val="1c243c"/>
              </a:gs>
            </a:gsLst>
            <a:path path="circle">
              <a:fillToRect l="50000" t="50000" r="50000" b="50000"/>
            </a:path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s-ES" sz="1800" strike="noStrike" u="none">
              <a:solidFill>
                <a:srgbClr val="ffffff"/>
              </a:solidFill>
              <a:uFillTx/>
              <a:latin typeface="Euphemia"/>
            </a:endParaRPr>
          </a:p>
        </p:txBody>
      </p:sp>
      <p:sp>
        <p:nvSpPr>
          <p:cNvPr id="28" name="Rectángulo 5"/>
          <p:cNvSpPr/>
          <p:nvPr/>
        </p:nvSpPr>
        <p:spPr>
          <a:xfrm>
            <a:off x="1440" y="6583680"/>
            <a:ext cx="12187440" cy="44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trike="noStrike" u="none">
              <a:solidFill>
                <a:schemeClr val="lt1"/>
              </a:solidFill>
              <a:uFillTx/>
              <a:latin typeface="Corbel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ftr" idx="10"/>
          </p:nvPr>
        </p:nvSpPr>
        <p:spPr>
          <a:xfrm>
            <a:off x="1341000" y="6614640"/>
            <a:ext cx="7158240" cy="236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1" lang="es-ES" sz="1600" strike="noStrike" u="none">
                <a:solidFill>
                  <a:schemeClr val="lt2"/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1600" strike="noStrike" u="none">
                <a:solidFill>
                  <a:schemeClr val="lt2"/>
                </a:solidFill>
                <a:uFillTx/>
                <a:latin typeface="Arial"/>
              </a:rPr>
              <a:t>&lt;pie de página&gt;</a:t>
            </a:r>
            <a:endParaRPr b="0" lang="es-ES" sz="1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11"/>
          </p:nvPr>
        </p:nvSpPr>
        <p:spPr>
          <a:xfrm>
            <a:off x="10210680" y="6614640"/>
            <a:ext cx="958680" cy="2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1" lang="es-ES" sz="1600" strike="noStrike" u="none">
                <a:solidFill>
                  <a:schemeClr val="lt2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D0DA80C-C627-4BAF-B3CB-4D6865455CC9}" type="slidenum">
              <a:rPr b="1" lang="es-ES" sz="1600" strike="noStrike" u="none">
                <a:solidFill>
                  <a:schemeClr val="lt2"/>
                </a:solidFill>
                <a:uFillTx/>
                <a:latin typeface="Arial"/>
              </a:rPr>
              <a:t>&lt;número&gt;</a:t>
            </a:fld>
            <a:endParaRPr b="0" lang="es-ES" sz="1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2"/>
          </p:nvPr>
        </p:nvSpPr>
        <p:spPr>
          <a:xfrm>
            <a:off x="8660520" y="6614640"/>
            <a:ext cx="1378440" cy="2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"/>
          <p:cNvSpPr/>
          <p:nvPr/>
        </p:nvSpPr>
        <p:spPr>
          <a:xfrm>
            <a:off x="1440" y="6583680"/>
            <a:ext cx="12187440" cy="272880"/>
          </a:xfrm>
          <a:prstGeom prst="rect">
            <a:avLst/>
          </a:prstGeom>
          <a:gradFill rotWithShape="0">
            <a:gsLst>
              <a:gs pos="0">
                <a:srgbClr val="263050"/>
              </a:gs>
              <a:gs pos="100000">
                <a:srgbClr val="1c243c"/>
              </a:gs>
            </a:gsLst>
            <a:path path="circle">
              <a:fillToRect l="50000" t="50000" r="50000" b="50000"/>
            </a:path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s-ES" sz="1800" strike="noStrike" u="none">
              <a:solidFill>
                <a:srgbClr val="ffffff"/>
              </a:solidFill>
              <a:uFillTx/>
              <a:latin typeface="Euphemia"/>
            </a:endParaRPr>
          </a:p>
        </p:txBody>
      </p:sp>
      <p:sp>
        <p:nvSpPr>
          <p:cNvPr id="33" name="Rectángulo 5"/>
          <p:cNvSpPr/>
          <p:nvPr/>
        </p:nvSpPr>
        <p:spPr>
          <a:xfrm>
            <a:off x="1440" y="6583680"/>
            <a:ext cx="12187440" cy="44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trike="noStrike" u="none">
              <a:solidFill>
                <a:schemeClr val="lt1"/>
              </a:solidFill>
              <a:uFillTx/>
              <a:latin typeface="Corbel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4800600"/>
            <a:ext cx="91425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ftr" idx="13"/>
          </p:nvPr>
        </p:nvSpPr>
        <p:spPr>
          <a:xfrm>
            <a:off x="1341000" y="6614640"/>
            <a:ext cx="7158240" cy="236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1" lang="es-ES" sz="1600" strike="noStrike" u="none">
                <a:solidFill>
                  <a:schemeClr val="lt2"/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1600" strike="noStrike" u="none">
                <a:solidFill>
                  <a:schemeClr val="lt2"/>
                </a:solidFill>
                <a:uFillTx/>
                <a:latin typeface="Arial"/>
              </a:rPr>
              <a:t>&lt;pie de página&gt;</a:t>
            </a:r>
            <a:endParaRPr b="0" lang="es-ES" sz="1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sldNum" idx="14"/>
          </p:nvPr>
        </p:nvSpPr>
        <p:spPr>
          <a:xfrm>
            <a:off x="10210680" y="6614640"/>
            <a:ext cx="958680" cy="2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1" lang="es-ES" sz="1600" strike="noStrike" u="none">
                <a:solidFill>
                  <a:schemeClr val="lt2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6B46D39-5451-4946-8E83-466811D86D1D}" type="slidenum">
              <a:rPr b="1" lang="es-ES" sz="1600" strike="noStrike" u="none">
                <a:solidFill>
                  <a:schemeClr val="lt2"/>
                </a:solidFill>
                <a:uFillTx/>
                <a:latin typeface="Arial"/>
              </a:rPr>
              <a:t>&lt;número&gt;</a:t>
            </a:fld>
            <a:endParaRPr b="0" lang="es-ES" sz="1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dt" idx="15"/>
          </p:nvPr>
        </p:nvSpPr>
        <p:spPr>
          <a:xfrm>
            <a:off x="8660520" y="6614640"/>
            <a:ext cx="1378440" cy="2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3"/>
          <p:cNvSpPr/>
          <p:nvPr/>
        </p:nvSpPr>
        <p:spPr>
          <a:xfrm>
            <a:off x="1440" y="6583680"/>
            <a:ext cx="12187440" cy="272880"/>
          </a:xfrm>
          <a:prstGeom prst="rect">
            <a:avLst/>
          </a:prstGeom>
          <a:gradFill rotWithShape="0">
            <a:gsLst>
              <a:gs pos="0">
                <a:srgbClr val="263050"/>
              </a:gs>
              <a:gs pos="100000">
                <a:srgbClr val="1c243c"/>
              </a:gs>
            </a:gsLst>
            <a:path path="circle">
              <a:fillToRect l="50000" t="50000" r="50000" b="50000"/>
            </a:path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s-ES" sz="1800" strike="noStrike" u="none">
              <a:solidFill>
                <a:srgbClr val="ffffff"/>
              </a:solidFill>
              <a:uFillTx/>
              <a:latin typeface="Euphemia"/>
            </a:endParaRPr>
          </a:p>
        </p:txBody>
      </p:sp>
      <p:sp>
        <p:nvSpPr>
          <p:cNvPr id="42" name="Rectángulo 5"/>
          <p:cNvSpPr/>
          <p:nvPr/>
        </p:nvSpPr>
        <p:spPr>
          <a:xfrm>
            <a:off x="1440" y="6583680"/>
            <a:ext cx="12187440" cy="44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trike="noStrike" u="none">
              <a:solidFill>
                <a:schemeClr val="lt1"/>
              </a:solidFill>
              <a:uFillTx/>
              <a:latin typeface="Corbel"/>
            </a:endParaRPr>
          </a:p>
        </p:txBody>
      </p:sp>
      <p:sp>
        <p:nvSpPr>
          <p:cNvPr id="43" name="Rectángulo 1"/>
          <p:cNvSpPr/>
          <p:nvPr/>
        </p:nvSpPr>
        <p:spPr>
          <a:xfrm>
            <a:off x="0" y="0"/>
            <a:ext cx="12187440" cy="455760"/>
          </a:xfrm>
          <a:prstGeom prst="rect">
            <a:avLst/>
          </a:prstGeom>
          <a:gradFill rotWithShape="0">
            <a:gsLst>
              <a:gs pos="0">
                <a:srgbClr val="263050"/>
              </a:gs>
              <a:gs pos="100000">
                <a:srgbClr val="1c243c"/>
              </a:gs>
            </a:gsLst>
            <a:path path="circle">
              <a:fillToRect l="50000" t="50000" r="50000" b="50000"/>
            </a:path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s-ES" sz="1800" strike="noStrike" u="none">
              <a:solidFill>
                <a:srgbClr val="ffffff"/>
              </a:solidFill>
              <a:uFillTx/>
              <a:latin typeface="Euphemia"/>
            </a:endParaRPr>
          </a:p>
        </p:txBody>
      </p:sp>
      <p:sp>
        <p:nvSpPr>
          <p:cNvPr id="44" name="Rectángulo 2"/>
          <p:cNvSpPr/>
          <p:nvPr/>
        </p:nvSpPr>
        <p:spPr>
          <a:xfrm>
            <a:off x="0" y="411480"/>
            <a:ext cx="12187440" cy="44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trike="noStrike" u="none">
              <a:solidFill>
                <a:schemeClr val="lt1"/>
              </a:solidFill>
              <a:uFillTx/>
              <a:latin typeface="Corbel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ftr" idx="16"/>
          </p:nvPr>
        </p:nvSpPr>
        <p:spPr>
          <a:xfrm>
            <a:off x="1341000" y="6614640"/>
            <a:ext cx="7158240" cy="236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1" lang="es-ES" sz="1600" strike="noStrike" u="none">
                <a:solidFill>
                  <a:schemeClr val="lt2"/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1600" strike="noStrike" u="none">
                <a:solidFill>
                  <a:schemeClr val="lt2"/>
                </a:solidFill>
                <a:uFillTx/>
                <a:latin typeface="Arial"/>
              </a:rPr>
              <a:t>&lt;pie de página&gt;</a:t>
            </a:r>
            <a:endParaRPr b="0" lang="es-ES" sz="1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17"/>
          </p:nvPr>
        </p:nvSpPr>
        <p:spPr>
          <a:xfrm>
            <a:off x="10123560" y="6614640"/>
            <a:ext cx="1045800" cy="236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1" lang="es-ES" sz="1600" strike="noStrike" u="none">
                <a:solidFill>
                  <a:schemeClr val="lt2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7FFAA97-48E1-4CF1-842B-A88CD65E87F9}" type="slidenum">
              <a:rPr b="1" lang="es-ES" sz="1600" strike="noStrike" u="none">
                <a:solidFill>
                  <a:schemeClr val="lt2"/>
                </a:solidFill>
                <a:uFillTx/>
                <a:latin typeface="Arial"/>
              </a:rPr>
              <a:t>&lt;número&gt;</a:t>
            </a:fld>
            <a:endParaRPr b="0" lang="es-ES" sz="1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18"/>
          </p:nvPr>
        </p:nvSpPr>
        <p:spPr>
          <a:xfrm>
            <a:off x="8660520" y="6614640"/>
            <a:ext cx="1378440" cy="2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ángulo 3" hidden="1"/>
          <p:cNvSpPr/>
          <p:nvPr/>
        </p:nvSpPr>
        <p:spPr>
          <a:xfrm>
            <a:off x="1440" y="6583680"/>
            <a:ext cx="12187440" cy="272880"/>
          </a:xfrm>
          <a:prstGeom prst="rect">
            <a:avLst/>
          </a:prstGeom>
          <a:gradFill rotWithShape="0">
            <a:gsLst>
              <a:gs pos="0">
                <a:srgbClr val="263050"/>
              </a:gs>
              <a:gs pos="100000">
                <a:srgbClr val="1c243c"/>
              </a:gs>
            </a:gsLst>
            <a:path path="circle">
              <a:fillToRect l="50000" t="50000" r="50000" b="50000"/>
            </a:path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s-ES" sz="1800" strike="noStrike" u="none">
              <a:solidFill>
                <a:srgbClr val="ffffff"/>
              </a:solidFill>
              <a:uFillTx/>
              <a:latin typeface="Euphemia"/>
            </a:endParaRPr>
          </a:p>
        </p:txBody>
      </p:sp>
      <p:sp>
        <p:nvSpPr>
          <p:cNvPr id="49" name="Rectángulo 5" hidden="1"/>
          <p:cNvSpPr/>
          <p:nvPr/>
        </p:nvSpPr>
        <p:spPr>
          <a:xfrm>
            <a:off x="1440" y="6583680"/>
            <a:ext cx="12187440" cy="44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trike="noStrike" u="none">
              <a:solidFill>
                <a:schemeClr val="lt1"/>
              </a:solidFill>
              <a:uFillTx/>
              <a:latin typeface="Corbe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ftr" idx="19"/>
          </p:nvPr>
        </p:nvSpPr>
        <p:spPr>
          <a:xfrm>
            <a:off x="1341000" y="6614640"/>
            <a:ext cx="7158240" cy="236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1" lang="es-ES" sz="1600" strike="noStrike" u="none">
                <a:solidFill>
                  <a:schemeClr val="dk2"/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1600" strike="noStrike" u="none">
                <a:solidFill>
                  <a:schemeClr val="dk2"/>
                </a:solidFill>
                <a:uFillTx/>
                <a:latin typeface="Arial"/>
              </a:rPr>
              <a:t>&lt;pie de página&gt;</a:t>
            </a:r>
            <a:endParaRPr b="0" lang="es-ES" sz="1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ldNum" idx="20"/>
          </p:nvPr>
        </p:nvSpPr>
        <p:spPr>
          <a:xfrm>
            <a:off x="10097640" y="6614640"/>
            <a:ext cx="1071720" cy="236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1" lang="es-ES" sz="1600" strike="noStrike" u="none">
                <a:solidFill>
                  <a:schemeClr val="dk2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9C28A08-DCB0-4368-88E7-49934EA060AF}" type="slidenum">
              <a:rPr b="1" lang="es-ES" sz="1600" strike="noStrike" u="none">
                <a:solidFill>
                  <a:schemeClr val="dk2"/>
                </a:solidFill>
                <a:uFillTx/>
                <a:latin typeface="Arial"/>
              </a:rPr>
              <a:t>&lt;número&gt;</a:t>
            </a:fld>
            <a:endParaRPr b="0" lang="es-ES" sz="1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21"/>
          </p:nvPr>
        </p:nvSpPr>
        <p:spPr>
          <a:xfrm>
            <a:off x="8660520" y="6614640"/>
            <a:ext cx="1378440" cy="2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ángulo 3"/>
          <p:cNvSpPr/>
          <p:nvPr/>
        </p:nvSpPr>
        <p:spPr>
          <a:xfrm>
            <a:off x="1440" y="6583680"/>
            <a:ext cx="12187440" cy="272880"/>
          </a:xfrm>
          <a:prstGeom prst="rect">
            <a:avLst/>
          </a:prstGeom>
          <a:gradFill rotWithShape="0">
            <a:gsLst>
              <a:gs pos="0">
                <a:srgbClr val="263050"/>
              </a:gs>
              <a:gs pos="100000">
                <a:srgbClr val="1c243c"/>
              </a:gs>
            </a:gsLst>
            <a:path path="circle">
              <a:fillToRect l="50000" t="50000" r="50000" b="50000"/>
            </a:path>
          </a:gra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s-ES" sz="1800" strike="noStrike" u="none">
              <a:solidFill>
                <a:srgbClr val="ffffff"/>
              </a:solidFill>
              <a:uFillTx/>
              <a:latin typeface="Euphemia"/>
            </a:endParaRPr>
          </a:p>
        </p:txBody>
      </p:sp>
      <p:sp>
        <p:nvSpPr>
          <p:cNvPr id="54" name="Rectángulo 5"/>
          <p:cNvSpPr/>
          <p:nvPr/>
        </p:nvSpPr>
        <p:spPr>
          <a:xfrm>
            <a:off x="1440" y="6583680"/>
            <a:ext cx="12187440" cy="44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trike="noStrike" u="none">
              <a:solidFill>
                <a:schemeClr val="lt1"/>
              </a:solidFill>
              <a:uFillTx/>
              <a:latin typeface="Corbel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4800600"/>
            <a:ext cx="91425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ftr" idx="22"/>
          </p:nvPr>
        </p:nvSpPr>
        <p:spPr>
          <a:xfrm>
            <a:off x="1341000" y="6614640"/>
            <a:ext cx="7158240" cy="236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1" lang="es-ES" sz="1600" strike="noStrike" u="none">
                <a:solidFill>
                  <a:schemeClr val="lt2"/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1600" strike="noStrike" u="none">
                <a:solidFill>
                  <a:schemeClr val="lt2"/>
                </a:solidFill>
                <a:uFillTx/>
                <a:latin typeface="Arial"/>
              </a:rPr>
              <a:t>&lt;pie de página&gt;</a:t>
            </a:r>
            <a:endParaRPr b="0" lang="es-ES" sz="1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sldNum" idx="23"/>
          </p:nvPr>
        </p:nvSpPr>
        <p:spPr>
          <a:xfrm>
            <a:off x="10210680" y="6614640"/>
            <a:ext cx="958680" cy="2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1" lang="es-ES" sz="1600" strike="noStrike" u="none">
                <a:solidFill>
                  <a:schemeClr val="lt2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F37033C-E2E8-4CD3-9747-6A5CFA08231C}" type="slidenum">
              <a:rPr b="1" lang="es-ES" sz="1600" strike="noStrike" u="none">
                <a:solidFill>
                  <a:schemeClr val="lt2"/>
                </a:solidFill>
                <a:uFillTx/>
                <a:latin typeface="Arial"/>
              </a:rPr>
              <a:t>&lt;número&gt;</a:t>
            </a:fld>
            <a:endParaRPr b="0" lang="es-ES" sz="1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dt" idx="24"/>
          </p:nvPr>
        </p:nvSpPr>
        <p:spPr>
          <a:xfrm>
            <a:off x="8660520" y="6614640"/>
            <a:ext cx="1378440" cy="2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4.png"/><Relationship Id="rId3" Type="http://schemas.openxmlformats.org/officeDocument/2006/relationships/image" Target="../media/image14.png"/><Relationship Id="rId4" Type="http://schemas.openxmlformats.org/officeDocument/2006/relationships/image" Target="../media/image14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4.png"/><Relationship Id="rId3" Type="http://schemas.openxmlformats.org/officeDocument/2006/relationships/image" Target="../media/image14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slideLayout" Target="../slideLayouts/slideLayout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www.drawio.com/" TargetMode="External"/><Relationship Id="rId2" Type="http://schemas.openxmlformats.org/officeDocument/2006/relationships/hyperlink" Target="https://www.canva.com/" TargetMode="External"/><Relationship Id="rId3" Type="http://schemas.openxmlformats.org/officeDocument/2006/relationships/hyperlink" Target="https://www.adslzone.net/" TargetMode="External"/><Relationship Id="rId4" Type="http://schemas.openxmlformats.org/officeDocument/2006/relationships/hyperlink" Target="https://depositphotos.com/es/" TargetMode="External"/><Relationship Id="rId5" Type="http://schemas.openxmlformats.org/officeDocument/2006/relationships/hyperlink" Target="https://iconos8.es/" TargetMode="External"/><Relationship Id="rId6" Type="http://schemas.openxmlformats.org/officeDocument/2006/relationships/hyperlink" Target="https://www.flaticon.es/" TargetMode="External"/><Relationship Id="rId7" Type="http://schemas.openxmlformats.org/officeDocument/2006/relationships/slideLayout" Target="../slideLayouts/slideLayout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523880" y="4800600"/>
            <a:ext cx="91425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4100" strike="noStrike" u="none">
                <a:solidFill>
                  <a:schemeClr val="lt1"/>
                </a:solidFill>
                <a:uFillTx/>
                <a:latin typeface="Arial"/>
              </a:rPr>
              <a:t>Presentación. Proyecto Fin de Grado</a:t>
            </a:r>
            <a:endParaRPr b="0" lang="es-ES" sz="4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522440" y="5943600"/>
            <a:ext cx="9142560" cy="76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2000" strike="noStrike" u="none">
                <a:solidFill>
                  <a:schemeClr val="lt1"/>
                </a:solidFill>
                <a:uFillTx/>
                <a:latin typeface="Arial"/>
              </a:rPr>
              <a:t>DAVID MENÉNDEZ RODRÍGUEZ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480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341000" y="467280"/>
            <a:ext cx="9508320" cy="56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s-ES" sz="3400" strike="noStrike" u="none">
                <a:solidFill>
                  <a:schemeClr val="dk2">
                    <a:lumMod val="75000"/>
                  </a:schemeClr>
                </a:solidFill>
                <a:uFillTx/>
                <a:latin typeface="Arial"/>
              </a:rPr>
              <a:t>4. Resultados – Viabilidad Económica</a:t>
            </a:r>
            <a:endParaRPr b="0" lang="es-ES" sz="3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341720" y="1345320"/>
            <a:ext cx="9508320" cy="468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74320" indent="0" algn="ctr" defTabSz="914400">
              <a:lnSpc>
                <a:spcPct val="15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lang="es-ES" sz="3000" strike="noStrike" u="none">
                <a:solidFill>
                  <a:schemeClr val="dk2"/>
                </a:solidFill>
                <a:uFillTx/>
                <a:latin typeface="Arial"/>
              </a:rPr>
              <a:t>PRESUPUESTO</a:t>
            </a:r>
            <a:endParaRPr b="0" lang="es-ES" sz="3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4320" indent="0" algn="just" defTabSz="91440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12" name=""/>
          <p:cNvGraphicFramePr/>
          <p:nvPr/>
        </p:nvGraphicFramePr>
        <p:xfrm>
          <a:off x="2738880" y="2359800"/>
          <a:ext cx="7019280" cy="3779640"/>
        </p:xfrm>
        <a:graphic>
          <a:graphicData uri="http://schemas.openxmlformats.org/drawingml/2006/table">
            <a:tbl>
              <a:tblPr/>
              <a:tblGrid>
                <a:gridCol w="3509280"/>
                <a:gridCol w="3510360"/>
              </a:tblGrid>
              <a:tr h="630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CONCEPTO</a:t>
                      </a:r>
                      <a:endParaRPr b="0" lang="es-E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COSTE ESTIMADO</a:t>
                      </a:r>
                      <a:endParaRPr b="0" lang="es-E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30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Desarrollo</a:t>
                      </a:r>
                      <a:endParaRPr b="0" lang="es-E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90 Horas * 12€/hora = 1080€</a:t>
                      </a:r>
                      <a:endParaRPr b="0" lang="es-E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30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Licencias y Herramientas de desarrollo</a:t>
                      </a:r>
                      <a:endParaRPr b="0" lang="es-E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0€ todas son de código abierto</a:t>
                      </a:r>
                      <a:endParaRPr b="0" lang="es-E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30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Hosting</a:t>
                      </a:r>
                      <a:endParaRPr b="0" lang="es-E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96€/año (tarifa Cloud StartUp)</a:t>
                      </a:r>
                      <a:endParaRPr b="0" lang="es-E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30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Mantenimiento</a:t>
                      </a:r>
                      <a:endParaRPr b="0" lang="es-E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20 horas/año * 12€/hora = 240€</a:t>
                      </a:r>
                      <a:endParaRPr b="0" lang="es-E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296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Coste total de lanzamiento </a:t>
                      </a:r>
                      <a:endParaRPr b="0" lang="es-E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s-E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1080€ + 96€ = 1176€</a:t>
                      </a:r>
                      <a:endParaRPr b="0" lang="es-E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Bases de Datos. Presentación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ED556ED-8E3B-439E-ABA6-45B5ABD6FC97}" type="slidenum">
              <a:t>10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fld id="{C1AE2CA8-332C-46BB-BC5D-6DA9072FB64C}" type="datetime1">
              <a:rPr lang="es-ES"/>
              <a:t>04/06/2025</a:t>
            </a:fld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341000" y="467280"/>
            <a:ext cx="9508320" cy="56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s-ES" sz="3400" strike="noStrike" u="none">
                <a:solidFill>
                  <a:schemeClr val="dk2">
                    <a:lumMod val="75000"/>
                  </a:schemeClr>
                </a:solidFill>
                <a:uFillTx/>
                <a:latin typeface="Arial"/>
              </a:rPr>
              <a:t>4. Resultados – Viabilidad Legal</a:t>
            </a:r>
            <a:endParaRPr b="0" lang="es-ES" sz="3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596520" y="1800000"/>
            <a:ext cx="3183120" cy="318312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4517640" y="2053080"/>
            <a:ext cx="3156480" cy="298656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8245440" y="1800000"/>
            <a:ext cx="3454200" cy="3454200"/>
          </a:xfrm>
          <a:prstGeom prst="rect">
            <a:avLst/>
          </a:prstGeom>
          <a:ln w="0">
            <a:noFill/>
          </a:ln>
        </p:spPr>
      </p:pic>
      <p:sp>
        <p:nvSpPr>
          <p:cNvPr id="117" name=""/>
          <p:cNvSpPr/>
          <p:nvPr/>
        </p:nvSpPr>
        <p:spPr>
          <a:xfrm>
            <a:off x="720000" y="5400000"/>
            <a:ext cx="305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PROTECCIÓN DE DATOS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4500000" y="5400000"/>
            <a:ext cx="305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PROPIEDAD INTELECTUAL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8460000" y="5400000"/>
            <a:ext cx="305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NORMATIVA VIGENTE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Bases de Datos. Presentación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AA45594-C01C-4596-A4F1-E6F6C0F73565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fld id="{16DC9D0A-EA2D-4FE0-9590-EA440D2EC2A4}" type="datetime1">
              <a:rPr lang="es-ES"/>
              <a:t>04/06/2025</a:t>
            </a:fld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341000" y="467280"/>
            <a:ext cx="9508320" cy="56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s-ES" sz="3400" strike="noStrike" u="none">
                <a:solidFill>
                  <a:schemeClr val="dk2">
                    <a:lumMod val="75000"/>
                  </a:schemeClr>
                </a:solidFill>
                <a:uFillTx/>
                <a:latin typeface="Arial"/>
              </a:rPr>
              <a:t>4. Resultados</a:t>
            </a:r>
            <a:endParaRPr b="0" lang="es-ES" sz="3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1341000" y="1345320"/>
            <a:ext cx="9508320" cy="468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74320" indent="-228600" algn="just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Font typeface="Arial"/>
              <a:buChar char="▪"/>
            </a:pPr>
            <a:r>
              <a:rPr b="0" lang="es-ES" sz="2800" strike="noStrike" u="none">
                <a:solidFill>
                  <a:schemeClr val="dk2"/>
                </a:solidFill>
                <a:uFillTx/>
                <a:latin typeface="Arial"/>
              </a:rPr>
              <a:t>Base de datos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91440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91440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2721600" y="1800000"/>
            <a:ext cx="7897680" cy="4679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Bases de Datos. Presentación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754C3FF-D342-4139-9A66-119E2C024EB8}" type="slidenum">
              <a:t>12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fld id="{026D5531-8934-412E-A0EE-4085ACE0337A}" type="datetime1">
              <a:rPr lang="es-ES"/>
              <a:t>04/06/2025</a:t>
            </a:fld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341000" y="467280"/>
            <a:ext cx="9508320" cy="56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s-ES" sz="3400" strike="noStrike" u="none">
                <a:solidFill>
                  <a:schemeClr val="dk2">
                    <a:lumMod val="75000"/>
                  </a:schemeClr>
                </a:solidFill>
                <a:uFillTx/>
                <a:latin typeface="Arial"/>
              </a:rPr>
              <a:t>4. Resultados</a:t>
            </a:r>
            <a:endParaRPr b="0" lang="es-ES" sz="3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1341000" y="1345320"/>
            <a:ext cx="9508320" cy="468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74320" indent="-228600" algn="just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Font typeface="Arial"/>
              <a:buChar char="▪"/>
            </a:pPr>
            <a:r>
              <a:rPr b="0" lang="es-ES" sz="2800" strike="noStrike" u="none">
                <a:solidFill>
                  <a:schemeClr val="dk2"/>
                </a:solidFill>
                <a:uFillTx/>
                <a:latin typeface="Arial"/>
              </a:rPr>
              <a:t>Diagrama de casos de uso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4320" indent="0" algn="just" defTabSz="91440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2520000" y="1800000"/>
            <a:ext cx="7739280" cy="4679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Bases de Datos. Presentación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0C8F916-774F-401B-88B9-A03D1449DF74}" type="slidenum">
              <a:t>13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fld id="{87A870A2-998D-47DA-9EEE-96E79E904F1D}" type="datetime1">
              <a:rPr lang="es-ES"/>
              <a:t>04/06/2025</a:t>
            </a:fld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341000" y="467280"/>
            <a:ext cx="9508320" cy="56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s-ES" sz="3400" strike="noStrike" u="none">
                <a:solidFill>
                  <a:schemeClr val="dk2">
                    <a:lumMod val="75000"/>
                  </a:schemeClr>
                </a:solidFill>
                <a:uFillTx/>
                <a:latin typeface="Arial"/>
              </a:rPr>
              <a:t>4. Resultados</a:t>
            </a:r>
            <a:endParaRPr b="0" lang="es-ES" sz="3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1341000" y="1345320"/>
            <a:ext cx="9508320" cy="468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74320" indent="0" algn="just" defTabSz="91440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59436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594360" indent="0" algn="just" defTabSz="91440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594360" indent="0" algn="just" defTabSz="91440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3935880" y="1440000"/>
            <a:ext cx="4319640" cy="43196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Bases de Datos. Presentación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FA89CA4-303A-4850-92D1-89ED433F4230}" type="slidenum">
              <a:t>14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fld id="{DADD9E76-86A5-4771-8D15-0835F17911AE}" type="datetime1">
              <a:rPr lang="es-ES"/>
              <a:t>04/06/2025</a:t>
            </a:fld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341000" y="467280"/>
            <a:ext cx="9508320" cy="56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s-ES" sz="3400" strike="noStrike" u="none">
                <a:solidFill>
                  <a:schemeClr val="dk2">
                    <a:lumMod val="75000"/>
                  </a:schemeClr>
                </a:solidFill>
                <a:uFillTx/>
                <a:latin typeface="Arial"/>
              </a:rPr>
              <a:t>5. Conclusiones</a:t>
            </a:r>
            <a:endParaRPr b="0" lang="es-ES" sz="3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1341000" y="1345320"/>
            <a:ext cx="9508320" cy="468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74320" indent="0" algn="just" defTabSz="91440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lang="es-ES" sz="2800" strike="noStrike" u="none">
                <a:solidFill>
                  <a:schemeClr val="dk2"/>
                </a:solidFill>
                <a:uFillTx/>
                <a:latin typeface="Arial"/>
              </a:rPr>
              <a:t>2.1.Objetivos Principales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4320" indent="-324000" algn="just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s-ES" sz="2800" strike="noStrike" u="none">
                <a:solidFill>
                  <a:schemeClr val="dk2"/>
                </a:solidFill>
                <a:uFillTx/>
                <a:latin typeface="Arial"/>
              </a:rPr>
              <a:t>Optimizar la gestión de un negocio.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4320" indent="-324000" algn="just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s-ES" sz="2800" strike="noStrike" u="none">
                <a:solidFill>
                  <a:schemeClr val="dk2"/>
                </a:solidFill>
                <a:uFillTx/>
                <a:latin typeface="Arial"/>
              </a:rPr>
              <a:t>Herramienta digital sencilla y adaptada a necesidades específicas.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4320" indent="-324000" algn="just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s-ES" sz="2800" strike="noStrike" u="none">
                <a:solidFill>
                  <a:schemeClr val="dk2"/>
                </a:solidFill>
                <a:uFillTx/>
                <a:latin typeface="Arial"/>
              </a:rPr>
              <a:t>Integración entre front y backend.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4320" indent="-324000" algn="just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s-ES" sz="2800" strike="noStrike" u="none">
                <a:solidFill>
                  <a:schemeClr val="dk2"/>
                </a:solidFill>
                <a:uFillTx/>
                <a:latin typeface="Arial"/>
              </a:rPr>
              <a:t>Solución intuitiva, fácil de usar, escalable y flexible.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4320" indent="-324000" algn="just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s-ES" sz="2800" strike="noStrike" u="none">
                <a:solidFill>
                  <a:schemeClr val="dk2"/>
                </a:solidFill>
                <a:uFillTx/>
                <a:latin typeface="Arial"/>
              </a:rPr>
              <a:t>Adaptación a otras empresas y comercios similares.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3949560" y="2869200"/>
            <a:ext cx="730080" cy="73008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7380000" y="3409560"/>
            <a:ext cx="730080" cy="730080"/>
          </a:xfrm>
          <a:prstGeom prst="rect">
            <a:avLst/>
          </a:prstGeom>
          <a:ln w="0">
            <a:noFill/>
          </a:ln>
        </p:spPr>
      </p:pic>
      <p:pic>
        <p:nvPicPr>
          <p:cNvPr id="133" name="" descr=""/>
          <p:cNvPicPr/>
          <p:nvPr/>
        </p:nvPicPr>
        <p:blipFill>
          <a:blip r:embed="rId3"/>
          <a:stretch/>
        </p:blipFill>
        <p:spPr>
          <a:xfrm>
            <a:off x="10069560" y="3960000"/>
            <a:ext cx="730080" cy="730080"/>
          </a:xfrm>
          <a:prstGeom prst="rect">
            <a:avLst/>
          </a:prstGeom>
          <a:ln w="0">
            <a:noFill/>
          </a:ln>
        </p:spPr>
      </p:pic>
      <p:pic>
        <p:nvPicPr>
          <p:cNvPr id="134" name="" descr=""/>
          <p:cNvPicPr/>
          <p:nvPr/>
        </p:nvPicPr>
        <p:blipFill>
          <a:blip r:embed="rId4"/>
          <a:stretch/>
        </p:blipFill>
        <p:spPr>
          <a:xfrm>
            <a:off x="10249560" y="4690800"/>
            <a:ext cx="730080" cy="730080"/>
          </a:xfrm>
          <a:prstGeom prst="rect">
            <a:avLst/>
          </a:prstGeom>
          <a:ln w="0">
            <a:noFill/>
          </a:ln>
        </p:spPr>
      </p:pic>
      <p:pic>
        <p:nvPicPr>
          <p:cNvPr id="135" name="" descr=""/>
          <p:cNvPicPr/>
          <p:nvPr/>
        </p:nvPicPr>
        <p:blipFill>
          <a:blip r:embed="rId5"/>
          <a:stretch/>
        </p:blipFill>
        <p:spPr>
          <a:xfrm>
            <a:off x="7549560" y="1800000"/>
            <a:ext cx="730080" cy="7300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Bases de Datos. Presentación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60A221C-173B-4975-8A3C-DC08B5DF3FDF}" type="slidenum">
              <a:t>15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fld id="{D8A16A90-14F4-445C-8D12-3FDF85BE3EAC}" type="datetime1">
              <a:rPr lang="es-ES"/>
              <a:t>04/06/2025</a:t>
            </a:fld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341000" y="467280"/>
            <a:ext cx="9508320" cy="56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s-ES" sz="3400" strike="noStrike" u="none">
                <a:solidFill>
                  <a:schemeClr val="dk2">
                    <a:lumMod val="75000"/>
                  </a:schemeClr>
                </a:solidFill>
                <a:uFillTx/>
                <a:latin typeface="Arial"/>
              </a:rPr>
              <a:t>5. Conclusiones</a:t>
            </a:r>
            <a:endParaRPr b="0" lang="es-ES" sz="3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1290960" y="1260000"/>
            <a:ext cx="9508320" cy="468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74320" indent="0" algn="just" defTabSz="91440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lang="es-ES" sz="2800" strike="noStrike" u="none">
                <a:solidFill>
                  <a:schemeClr val="dk2"/>
                </a:solidFill>
                <a:uFillTx/>
                <a:latin typeface="Arial"/>
              </a:rPr>
              <a:t>2.2. Objetivos Específicos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4320" indent="-324000" algn="just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s-ES" sz="2800" strike="noStrike" u="none">
                <a:solidFill>
                  <a:schemeClr val="dk2"/>
                </a:solidFill>
                <a:uFillTx/>
                <a:latin typeface="Arial"/>
              </a:rPr>
              <a:t>Sistema de reservas.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4320" indent="-324000" algn="just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s-ES" sz="2800" strike="noStrike" u="none">
                <a:solidFill>
                  <a:schemeClr val="dk2"/>
                </a:solidFill>
                <a:uFillTx/>
                <a:latin typeface="Arial"/>
              </a:rPr>
              <a:t>Tienda online.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4320" indent="-324000" algn="just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s-ES" sz="2800" strike="noStrike" u="none">
                <a:solidFill>
                  <a:schemeClr val="dk2"/>
                </a:solidFill>
                <a:uFillTx/>
                <a:latin typeface="Arial"/>
              </a:rPr>
              <a:t>Facilitar el contacto para la atención al cliente.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4320" indent="-324000" algn="just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s-ES" sz="2800" strike="noStrike" u="none">
                <a:solidFill>
                  <a:schemeClr val="dk2"/>
                </a:solidFill>
                <a:uFillTx/>
                <a:latin typeface="Arial"/>
              </a:rPr>
              <a:t>Herramientas de gestión para el administrador.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4320" indent="-324000" algn="just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s-ES" sz="2800" strike="noStrike" u="none">
                <a:solidFill>
                  <a:schemeClr val="dk2"/>
                </a:solidFill>
                <a:uFillTx/>
                <a:latin typeface="Arial"/>
              </a:rPr>
              <a:t>Seguridad y privacidad de los datos.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4320" indent="-324000" algn="just" defTabSz="91440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s-ES" sz="2800" strike="noStrike" u="none">
                <a:solidFill>
                  <a:schemeClr val="dk2"/>
                </a:solidFill>
                <a:uFillTx/>
                <a:latin typeface="Arial"/>
              </a:rPr>
              <a:t>Escalabilidad y adaptabilidad de la aplicación.  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5389560" y="1800000"/>
            <a:ext cx="730080" cy="730080"/>
          </a:xfrm>
          <a:prstGeom prst="rect">
            <a:avLst/>
          </a:prstGeom>
          <a:ln w="0"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9432720" y="3600000"/>
            <a:ext cx="730080" cy="730080"/>
          </a:xfrm>
          <a:prstGeom prst="rect">
            <a:avLst/>
          </a:prstGeom>
          <a:ln w="0">
            <a:noFill/>
          </a:ln>
        </p:spPr>
      </p:pic>
      <p:pic>
        <p:nvPicPr>
          <p:cNvPr id="140" name="" descr=""/>
          <p:cNvPicPr/>
          <p:nvPr/>
        </p:nvPicPr>
        <p:blipFill>
          <a:blip r:embed="rId3"/>
          <a:stretch/>
        </p:blipFill>
        <p:spPr>
          <a:xfrm>
            <a:off x="7740000" y="4140000"/>
            <a:ext cx="730080" cy="73008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4"/>
          <a:stretch/>
        </p:blipFill>
        <p:spPr>
          <a:xfrm>
            <a:off x="9180000" y="4849560"/>
            <a:ext cx="730080" cy="730080"/>
          </a:xfrm>
          <a:prstGeom prst="rect">
            <a:avLst/>
          </a:prstGeom>
          <a:ln w="0">
            <a:noFill/>
          </a:ln>
        </p:spPr>
      </p:pic>
      <p:pic>
        <p:nvPicPr>
          <p:cNvPr id="142" name="" descr=""/>
          <p:cNvPicPr/>
          <p:nvPr/>
        </p:nvPicPr>
        <p:blipFill>
          <a:blip r:embed="rId5"/>
          <a:stretch/>
        </p:blipFill>
        <p:spPr>
          <a:xfrm>
            <a:off x="9000720" y="3060720"/>
            <a:ext cx="539280" cy="539280"/>
          </a:xfrm>
          <a:prstGeom prst="rect">
            <a:avLst/>
          </a:prstGeom>
          <a:ln w="0">
            <a:noFill/>
          </a:ln>
        </p:spPr>
      </p:pic>
      <p:pic>
        <p:nvPicPr>
          <p:cNvPr id="143" name="" descr=""/>
          <p:cNvPicPr/>
          <p:nvPr/>
        </p:nvPicPr>
        <p:blipFill>
          <a:blip r:embed="rId6"/>
          <a:stretch/>
        </p:blipFill>
        <p:spPr>
          <a:xfrm>
            <a:off x="4033080" y="2413080"/>
            <a:ext cx="646920" cy="6469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Bases de Datos. Presentación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3B8EDB4-7681-4A80-B119-FB2E5ACC372C}" type="slidenum">
              <a:t>16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fld id="{540D96AA-8A95-476C-8D9D-29F840945E73}" type="datetime1">
              <a:rPr lang="es-ES"/>
              <a:t>04/06/2025</a:t>
            </a:fld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341000" y="467280"/>
            <a:ext cx="9508320" cy="56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s-ES" sz="3400" strike="noStrike" u="none">
                <a:solidFill>
                  <a:schemeClr val="dk2">
                    <a:lumMod val="75000"/>
                  </a:schemeClr>
                </a:solidFill>
                <a:uFillTx/>
                <a:latin typeface="Arial"/>
              </a:rPr>
              <a:t>6. Bibliografía</a:t>
            </a:r>
            <a:endParaRPr b="0" lang="es-ES" sz="3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1341000" y="1345320"/>
            <a:ext cx="9508320" cy="468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uFillTx/>
                <a:latin typeface="Arial"/>
              </a:rPr>
              <a:t>Draw.io: </a:t>
            </a:r>
            <a:r>
              <a:rPr b="0" lang="es-ES" sz="3200" strike="noStrike" u="none">
                <a:solidFill>
                  <a:srgbClr val="000000"/>
                </a:solidFill>
                <a:uFillTx/>
                <a:latin typeface="Arial"/>
                <a:hlinkClick r:id="rId1"/>
              </a:rPr>
              <a:t>https://www.drawio.com/</a:t>
            </a: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uFillTx/>
                <a:latin typeface="Arial"/>
              </a:rPr>
              <a:t>Canva: </a:t>
            </a:r>
            <a:r>
              <a:rPr b="0" lang="es-ES" sz="3200" strike="noStrike" u="none">
                <a:solidFill>
                  <a:srgbClr val="000000"/>
                </a:solidFill>
                <a:uFillTx/>
                <a:latin typeface="Arial"/>
                <a:hlinkClick r:id="rId2"/>
              </a:rPr>
              <a:t>https://www.canva.com/</a:t>
            </a: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uFillTx/>
                <a:latin typeface="Arial"/>
              </a:rPr>
              <a:t>ADSL Zone: </a:t>
            </a:r>
            <a:r>
              <a:rPr b="0" lang="es-ES" sz="3200" strike="noStrike" u="none">
                <a:solidFill>
                  <a:srgbClr val="000000"/>
                </a:solidFill>
                <a:uFillTx/>
                <a:latin typeface="Arial"/>
                <a:hlinkClick r:id="rId3"/>
              </a:rPr>
              <a:t>https://www.adslzone.net/</a:t>
            </a: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uFillTx/>
                <a:latin typeface="Arial"/>
              </a:rPr>
              <a:t>Deposit Photos: </a:t>
            </a:r>
            <a:r>
              <a:rPr b="0" lang="es-ES" sz="3200" strike="noStrike" u="none">
                <a:solidFill>
                  <a:srgbClr val="000000"/>
                </a:solidFill>
                <a:uFillTx/>
                <a:latin typeface="Arial"/>
                <a:hlinkClick r:id="rId4"/>
              </a:rPr>
              <a:t>https://depositphotos.com/es/</a:t>
            </a: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uFillTx/>
                <a:latin typeface="Arial"/>
              </a:rPr>
              <a:t>Icons8: </a:t>
            </a:r>
            <a:r>
              <a:rPr b="0" lang="es-ES" sz="3200" strike="noStrike" u="none">
                <a:solidFill>
                  <a:srgbClr val="000000"/>
                </a:solidFill>
                <a:uFillTx/>
                <a:latin typeface="Arial"/>
                <a:hlinkClick r:id="rId5"/>
              </a:rPr>
              <a:t>https://iconos8.es/</a:t>
            </a: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uFillTx/>
                <a:latin typeface="Arial"/>
              </a:rPr>
              <a:t>Flaticon: </a:t>
            </a:r>
            <a:r>
              <a:rPr b="0" lang="es-ES" sz="3200" strike="noStrike" u="none">
                <a:solidFill>
                  <a:srgbClr val="000000"/>
                </a:solidFill>
                <a:uFillTx/>
                <a:latin typeface="Arial"/>
                <a:hlinkClick r:id="rId6"/>
              </a:rPr>
              <a:t>https://www.flaticon.es/</a:t>
            </a: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Bases de Datos. Presentación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63FFCE4-E0A4-451A-93FF-0B2A7D1891C8}" type="slidenum">
              <a:t>17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fld id="{18F2D68A-B507-477E-ACF7-174FD3722301}" type="datetime1">
              <a:rPr lang="es-ES"/>
              <a:t>04/06/2025</a:t>
            </a:fld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341000" y="467280"/>
            <a:ext cx="9508320" cy="56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s-ES" sz="3400" strike="noStrike" u="none">
                <a:solidFill>
                  <a:schemeClr val="dk2">
                    <a:lumMod val="75000"/>
                  </a:schemeClr>
                </a:solidFill>
                <a:uFillTx/>
                <a:latin typeface="Arial"/>
              </a:rPr>
              <a:t>7. Trabajos Futuros</a:t>
            </a:r>
            <a:endParaRPr b="0" lang="es-ES" sz="3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540000" y="2069280"/>
            <a:ext cx="3599640" cy="2548080"/>
          </a:xfrm>
          <a:prstGeom prst="rect">
            <a:avLst/>
          </a:prstGeom>
          <a:ln w="0">
            <a:noFill/>
          </a:ln>
        </p:spPr>
      </p:pic>
      <p:sp>
        <p:nvSpPr>
          <p:cNvPr id="148" name=""/>
          <p:cNvSpPr/>
          <p:nvPr/>
        </p:nvSpPr>
        <p:spPr>
          <a:xfrm>
            <a:off x="1080000" y="4797720"/>
            <a:ext cx="269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PASARELAS DE PAGO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4442760" y="2097720"/>
            <a:ext cx="3476880" cy="2575800"/>
          </a:xfrm>
          <a:prstGeom prst="rect">
            <a:avLst/>
          </a:prstGeom>
          <a:ln w="0">
            <a:noFill/>
          </a:ln>
        </p:spPr>
      </p:pic>
      <p:sp>
        <p:nvSpPr>
          <p:cNvPr id="150" name=""/>
          <p:cNvSpPr/>
          <p:nvPr/>
        </p:nvSpPr>
        <p:spPr>
          <a:xfrm>
            <a:off x="4982760" y="4797720"/>
            <a:ext cx="269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LLAMADAS Y WHATSAPP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3"/>
          <a:stretch/>
        </p:blipFill>
        <p:spPr>
          <a:xfrm>
            <a:off x="8280000" y="2090880"/>
            <a:ext cx="3239640" cy="2588760"/>
          </a:xfrm>
          <a:prstGeom prst="rect">
            <a:avLst/>
          </a:prstGeom>
          <a:ln w="0">
            <a:noFill/>
          </a:ln>
        </p:spPr>
      </p:pic>
      <p:sp>
        <p:nvSpPr>
          <p:cNvPr id="152" name=""/>
          <p:cNvSpPr/>
          <p:nvPr/>
        </p:nvSpPr>
        <p:spPr>
          <a:xfrm>
            <a:off x="8640000" y="4797720"/>
            <a:ext cx="269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FUNCIONALIDADES RESTANTES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Bases de Datos. Presentación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C00392F-A95A-4F97-9C73-6EA9A05B8248}" type="slidenum">
              <a:t>18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fld id="{26ADF86C-CB3F-4A05-8B41-7D7D1C8EEAB1}" type="datetime1">
              <a:rPr lang="es-ES"/>
              <a:t>04/06/2025</a:t>
            </a:fld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341000" y="467280"/>
            <a:ext cx="9508320" cy="56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s-ES" sz="3400" strike="noStrike" u="none">
                <a:solidFill>
                  <a:schemeClr val="dk2">
                    <a:lumMod val="75000"/>
                  </a:schemeClr>
                </a:solidFill>
                <a:uFillTx/>
                <a:latin typeface="Arial"/>
              </a:rPr>
              <a:t>7. Trabajos Futuros</a:t>
            </a:r>
            <a:endParaRPr b="0" lang="es-ES" sz="3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8820000" y="4680000"/>
            <a:ext cx="269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PUBLICACIÓN TIENDAS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8640000" y="1980000"/>
            <a:ext cx="3059640" cy="2519640"/>
          </a:xfrm>
          <a:prstGeom prst="rect">
            <a:avLst/>
          </a:prstGeom>
          <a:ln w="0">
            <a:noFill/>
          </a:ln>
        </p:spPr>
      </p:pic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720000" y="1620000"/>
            <a:ext cx="3970440" cy="2879640"/>
          </a:xfrm>
          <a:prstGeom prst="rect">
            <a:avLst/>
          </a:prstGeom>
          <a:ln w="0">
            <a:noFill/>
          </a:ln>
        </p:spPr>
      </p:pic>
      <p:pic>
        <p:nvPicPr>
          <p:cNvPr id="157" name="" descr=""/>
          <p:cNvPicPr/>
          <p:nvPr/>
        </p:nvPicPr>
        <p:blipFill>
          <a:blip r:embed="rId3"/>
          <a:stretch/>
        </p:blipFill>
        <p:spPr>
          <a:xfrm>
            <a:off x="5040000" y="1980000"/>
            <a:ext cx="3059640" cy="2519640"/>
          </a:xfrm>
          <a:prstGeom prst="rect">
            <a:avLst/>
          </a:prstGeom>
          <a:ln w="0">
            <a:noFill/>
          </a:ln>
        </p:spPr>
      </p:pic>
      <p:sp>
        <p:nvSpPr>
          <p:cNvPr id="158" name=""/>
          <p:cNvSpPr/>
          <p:nvPr/>
        </p:nvSpPr>
        <p:spPr>
          <a:xfrm>
            <a:off x="5400000" y="4617720"/>
            <a:ext cx="269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MEJORA INTERFAZ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1440000" y="4617720"/>
            <a:ext cx="269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MEJOR CONTROL DE EXCEPCIONES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Bases de Datos. Presentación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73D3920-E629-4319-AC41-543AD7212E9E}" type="slidenum">
              <a:t>19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fld id="{BC532523-1FC1-4738-8EAA-B5EEDE8D4DB3}" type="datetime1">
              <a:rPr lang="es-ES"/>
              <a:t>04/06/2025</a:t>
            </a:fld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341000" y="467280"/>
            <a:ext cx="9508320" cy="56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s-ES" sz="3400" strike="noStrike" u="none">
                <a:solidFill>
                  <a:schemeClr val="dk2">
                    <a:lumMod val="75000"/>
                  </a:schemeClr>
                </a:solidFill>
                <a:uFillTx/>
                <a:latin typeface="Arial"/>
              </a:rPr>
              <a:t>Índice</a:t>
            </a:r>
            <a:endParaRPr b="0" lang="es-ES" sz="3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341000" y="1345320"/>
            <a:ext cx="9508320" cy="468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560160" indent="-514440" algn="just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Font typeface="Corbel"/>
              <a:buAutoNum type="arabicPeriod"/>
            </a:pPr>
            <a:r>
              <a:rPr b="0" lang="es-ES" sz="2800" strike="noStrike" u="none">
                <a:solidFill>
                  <a:schemeClr val="dk2"/>
                </a:solidFill>
                <a:uFillTx/>
                <a:latin typeface="Arial"/>
              </a:rPr>
              <a:t>Introducción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560160" indent="-514440" algn="just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Font typeface="Corbel"/>
              <a:buAutoNum type="arabicPeriod"/>
            </a:pPr>
            <a:r>
              <a:rPr b="0" lang="es-ES" sz="2800" strike="noStrike" u="none">
                <a:solidFill>
                  <a:schemeClr val="dk2"/>
                </a:solidFill>
                <a:uFillTx/>
                <a:latin typeface="Arial"/>
              </a:rPr>
              <a:t>Objetivos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560160" indent="-514440" algn="just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Font typeface="Corbel"/>
              <a:buAutoNum type="arabicPeriod"/>
            </a:pPr>
            <a:r>
              <a:rPr b="0" lang="es-ES" sz="2800" strike="noStrike" u="none">
                <a:solidFill>
                  <a:schemeClr val="dk2"/>
                </a:solidFill>
                <a:uFillTx/>
                <a:latin typeface="Arial"/>
              </a:rPr>
              <a:t>Metodología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560160" indent="-514440" algn="just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Font typeface="Corbel"/>
              <a:buAutoNum type="arabicPeriod"/>
            </a:pPr>
            <a:r>
              <a:rPr b="0" lang="es-ES" sz="2800" strike="noStrike" u="none">
                <a:solidFill>
                  <a:schemeClr val="dk2"/>
                </a:solidFill>
                <a:uFillTx/>
                <a:latin typeface="Arial"/>
              </a:rPr>
              <a:t>Resultados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560160" indent="-514440" algn="just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Font typeface="Corbel"/>
              <a:buAutoNum type="arabicPeriod"/>
            </a:pPr>
            <a:r>
              <a:rPr b="0" lang="es-ES" sz="2800" strike="noStrike" u="none">
                <a:solidFill>
                  <a:schemeClr val="dk2"/>
                </a:solidFill>
                <a:uFillTx/>
                <a:latin typeface="Arial"/>
              </a:rPr>
              <a:t>Conclusiones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560160" indent="-514440" algn="just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Font typeface="Corbel"/>
              <a:buAutoNum type="arabicPeriod"/>
            </a:pPr>
            <a:r>
              <a:rPr b="0" lang="es-ES" sz="2800" strike="noStrike" u="none">
                <a:solidFill>
                  <a:schemeClr val="dk2"/>
                </a:solidFill>
                <a:uFillTx/>
                <a:latin typeface="Arial"/>
              </a:rPr>
              <a:t>Bibliografía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560160" indent="-514440" algn="just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Font typeface="Corbel"/>
              <a:buAutoNum type="arabicPeriod"/>
            </a:pPr>
            <a:r>
              <a:rPr b="0" lang="es-ES" sz="2800" strike="noStrike" u="none">
                <a:solidFill>
                  <a:schemeClr val="dk2"/>
                </a:solidFill>
                <a:uFillTx/>
                <a:latin typeface="Arial"/>
              </a:rPr>
              <a:t>Trabajos futuros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91440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" indent="0" algn="just" defTabSz="91440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Bases de Datos. Presentación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2F561F7-0835-47CC-BD0B-DB43B69060C1}" type="slidenum">
              <a:t>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fld id="{C13FF57A-8A06-493C-9845-706831927312}" type="datetime1">
              <a:rPr lang="es-ES"/>
              <a:t>04/06/2025</a:t>
            </a:fld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523880" y="4800600"/>
            <a:ext cx="91425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4100" strike="noStrike" u="none">
                <a:solidFill>
                  <a:schemeClr val="lt1"/>
                </a:solidFill>
                <a:uFillTx/>
                <a:latin typeface="Arial"/>
              </a:rPr>
              <a:t>Presentación. Proyecto Fin de Grado</a:t>
            </a:r>
            <a:endParaRPr b="0" lang="es-ES" sz="4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1522440" y="5943600"/>
            <a:ext cx="9142560" cy="76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2000" strike="noStrike" u="none">
                <a:solidFill>
                  <a:schemeClr val="lt1"/>
                </a:solidFill>
                <a:uFillTx/>
                <a:latin typeface="Arial"/>
              </a:rPr>
              <a:t>DAVID MENÉNDEZ RODRÍGUEZ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480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341000" y="467280"/>
            <a:ext cx="9508320" cy="56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s-ES" sz="3400" strike="noStrike" u="none">
                <a:solidFill>
                  <a:schemeClr val="dk2">
                    <a:lumMod val="75000"/>
                  </a:schemeClr>
                </a:solidFill>
                <a:uFillTx/>
                <a:latin typeface="Arial"/>
              </a:rPr>
              <a:t>1. Introducción</a:t>
            </a:r>
            <a:endParaRPr b="0" lang="es-ES" sz="3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1341000" y="1345320"/>
            <a:ext cx="9508320" cy="468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algn="just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trike="noStrike" u="none">
                <a:solidFill>
                  <a:schemeClr val="dk2"/>
                </a:solidFill>
                <a:uFillTx/>
                <a:latin typeface="Arial"/>
              </a:rPr>
              <a:t>Automatizar y optimizar PYMES.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 algn="just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just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s-ES" sz="2800" strike="noStrike" u="none">
                <a:solidFill>
                  <a:schemeClr val="dk2"/>
                </a:solidFill>
                <a:uFillTx/>
                <a:latin typeface="Arial"/>
              </a:rPr>
              <a:t>Eliminar métodos manuales e ineficientes.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 algn="just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just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s-ES" sz="2800" strike="noStrike" u="none">
                <a:solidFill>
                  <a:schemeClr val="dk2"/>
                </a:solidFill>
                <a:uFillTx/>
                <a:latin typeface="Arial"/>
              </a:rPr>
              <a:t>Diferenciarse de la competencia.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 algn="just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just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s-ES" sz="2800" strike="noStrike" u="none">
                <a:solidFill>
                  <a:schemeClr val="dk2"/>
                </a:solidFill>
                <a:uFillTx/>
                <a:latin typeface="Arial"/>
              </a:rPr>
              <a:t>Herramienta sencilla, eficiente, económica y adaptada a sus necesiadades.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 algn="just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Bases de Datos. Presentación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B6AB01A-6EEB-4671-96B2-E6DD54FA7426}" type="slidenum">
              <a:t>3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fld id="{B7F5DB19-9FC0-4653-BF31-ECD574DC7694}" type="datetime1">
              <a:rPr lang="es-ES"/>
              <a:t>04/06/2025</a:t>
            </a:fld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341000" y="467280"/>
            <a:ext cx="9508320" cy="56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s-ES" sz="3400" strike="noStrike" u="none">
                <a:solidFill>
                  <a:schemeClr val="dk2">
                    <a:lumMod val="75000"/>
                  </a:schemeClr>
                </a:solidFill>
                <a:uFillTx/>
                <a:latin typeface="Arial"/>
              </a:rPr>
              <a:t>2. Objetivos</a:t>
            </a:r>
            <a:endParaRPr b="0" lang="es-ES" sz="3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341000" y="1345320"/>
            <a:ext cx="9508320" cy="468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74320" indent="0" algn="just" defTabSz="91440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lang="es-ES" sz="2800" strike="noStrike" u="none">
                <a:solidFill>
                  <a:schemeClr val="dk2"/>
                </a:solidFill>
                <a:uFillTx/>
                <a:latin typeface="Arial"/>
              </a:rPr>
              <a:t>2.1.Objetivos Principales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4320" indent="-228600" algn="just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Font typeface="Arial"/>
              <a:buChar char="▪"/>
              <a:tabLst>
                <a:tab algn="l" pos="0"/>
              </a:tabLst>
            </a:pPr>
            <a:r>
              <a:rPr b="0" lang="es-ES" sz="2800" strike="noStrike" u="none">
                <a:solidFill>
                  <a:schemeClr val="dk2"/>
                </a:solidFill>
                <a:uFillTx/>
                <a:latin typeface="Arial"/>
              </a:rPr>
              <a:t>Optimizar la gestión de un negocio.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4320" indent="-228600" algn="just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Font typeface="Arial"/>
              <a:buChar char="▪"/>
              <a:tabLst>
                <a:tab algn="l" pos="0"/>
              </a:tabLst>
            </a:pPr>
            <a:r>
              <a:rPr b="0" lang="es-ES" sz="2800" strike="noStrike" u="none">
                <a:solidFill>
                  <a:schemeClr val="dk2"/>
                </a:solidFill>
                <a:uFillTx/>
                <a:latin typeface="Arial"/>
              </a:rPr>
              <a:t>Herramienta digital sencilla y adaptada a necesidades específicas.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4320" indent="-228600" algn="just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Font typeface="Arial"/>
              <a:buChar char="▪"/>
              <a:tabLst>
                <a:tab algn="l" pos="0"/>
              </a:tabLst>
            </a:pPr>
            <a:r>
              <a:rPr b="0" lang="es-ES" sz="2800" strike="noStrike" u="none">
                <a:solidFill>
                  <a:schemeClr val="dk2"/>
                </a:solidFill>
                <a:uFillTx/>
                <a:latin typeface="Arial"/>
              </a:rPr>
              <a:t>Integración entre front y backend.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4320" indent="-228600" algn="just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Font typeface="Arial"/>
              <a:buChar char="▪"/>
              <a:tabLst>
                <a:tab algn="l" pos="0"/>
              </a:tabLst>
            </a:pPr>
            <a:r>
              <a:rPr b="0" lang="es-ES" sz="2800" strike="noStrike" u="none">
                <a:solidFill>
                  <a:schemeClr val="dk2"/>
                </a:solidFill>
                <a:uFillTx/>
                <a:latin typeface="Arial"/>
              </a:rPr>
              <a:t>Solución intuitiva, fácil de usar, escalable y flexible.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4320" indent="-228600" algn="just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Font typeface="Arial"/>
              <a:buChar char="▪"/>
              <a:tabLst>
                <a:tab algn="l" pos="0"/>
              </a:tabLst>
            </a:pPr>
            <a:r>
              <a:rPr b="0" lang="es-ES" sz="2800" strike="noStrike" u="none">
                <a:solidFill>
                  <a:schemeClr val="dk2"/>
                </a:solidFill>
                <a:uFillTx/>
                <a:latin typeface="Arial"/>
              </a:rPr>
              <a:t>Adaptación a otras empresas y comercios similares.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4320" indent="0" algn="just" defTabSz="91440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Bases de Datos. Presentación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D6C76D0-01F7-46F4-9F25-824A4EBDDD8E}" type="slidenum">
              <a:t>4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fld id="{4E739E8C-C816-483D-9749-68E297398ACB}" type="datetime1">
              <a:rPr lang="es-ES"/>
              <a:t>04/06/2025</a:t>
            </a:fld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341000" y="467280"/>
            <a:ext cx="9508320" cy="56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s-ES" sz="3400" strike="noStrike" u="none">
                <a:solidFill>
                  <a:schemeClr val="dk2">
                    <a:lumMod val="75000"/>
                  </a:schemeClr>
                </a:solidFill>
                <a:uFillTx/>
                <a:latin typeface="Arial"/>
              </a:rPr>
              <a:t>2. Objetivos</a:t>
            </a:r>
            <a:endParaRPr b="0" lang="es-ES" sz="3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341000" y="1345320"/>
            <a:ext cx="9508320" cy="468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74320" indent="0" algn="just" defTabSz="91440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lang="es-ES" sz="2800" strike="noStrike" u="none">
                <a:solidFill>
                  <a:schemeClr val="dk2"/>
                </a:solidFill>
                <a:uFillTx/>
                <a:latin typeface="Arial"/>
              </a:rPr>
              <a:t>2.2. Objetivos Específicos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4320" indent="-228600" algn="just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Font typeface="Arial"/>
              <a:buChar char="▪"/>
              <a:tabLst>
                <a:tab algn="l" pos="0"/>
              </a:tabLst>
            </a:pPr>
            <a:r>
              <a:rPr b="0" lang="es-ES" sz="2800" strike="noStrike" u="none">
                <a:solidFill>
                  <a:schemeClr val="dk2"/>
                </a:solidFill>
                <a:uFillTx/>
                <a:latin typeface="Arial"/>
              </a:rPr>
              <a:t>Sistema de reservas.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4320" indent="-228600" algn="just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Font typeface="Arial"/>
              <a:buChar char="▪"/>
              <a:tabLst>
                <a:tab algn="l" pos="0"/>
              </a:tabLst>
            </a:pPr>
            <a:r>
              <a:rPr b="0" lang="es-ES" sz="2800" strike="noStrike" u="none">
                <a:solidFill>
                  <a:schemeClr val="dk2"/>
                </a:solidFill>
                <a:uFillTx/>
                <a:latin typeface="Arial"/>
              </a:rPr>
              <a:t>Tienda online.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4320" indent="-228600" algn="just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Font typeface="Arial"/>
              <a:buChar char="▪"/>
              <a:tabLst>
                <a:tab algn="l" pos="0"/>
              </a:tabLst>
            </a:pPr>
            <a:r>
              <a:rPr b="0" lang="es-ES" sz="2800" strike="noStrike" u="none">
                <a:solidFill>
                  <a:schemeClr val="dk2"/>
                </a:solidFill>
                <a:uFillTx/>
                <a:latin typeface="Arial"/>
              </a:rPr>
              <a:t>Facilitar el contacto para la atención al cliente.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4320" indent="-228600" algn="just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Font typeface="Arial"/>
              <a:buChar char="▪"/>
              <a:tabLst>
                <a:tab algn="l" pos="0"/>
              </a:tabLst>
            </a:pPr>
            <a:r>
              <a:rPr b="0" lang="es-ES" sz="2800" strike="noStrike" u="none">
                <a:solidFill>
                  <a:schemeClr val="dk2"/>
                </a:solidFill>
                <a:uFillTx/>
                <a:latin typeface="Arial"/>
              </a:rPr>
              <a:t>Herramientas de gestión para el administrador.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4320" indent="-228600" algn="just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Font typeface="Arial"/>
              <a:buChar char="▪"/>
              <a:tabLst>
                <a:tab algn="l" pos="0"/>
              </a:tabLst>
            </a:pPr>
            <a:r>
              <a:rPr b="0" lang="es-ES" sz="2800" strike="noStrike" u="none">
                <a:solidFill>
                  <a:schemeClr val="dk2"/>
                </a:solidFill>
                <a:uFillTx/>
                <a:latin typeface="Arial"/>
              </a:rPr>
              <a:t>Seguridad y privacidad de los datos.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4320" indent="-228600" algn="just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Font typeface="Arial"/>
              <a:buChar char="▪"/>
              <a:tabLst>
                <a:tab algn="l" pos="0"/>
              </a:tabLst>
            </a:pPr>
            <a:r>
              <a:rPr b="0" lang="es-ES" sz="2800" strike="noStrike" u="none">
                <a:solidFill>
                  <a:schemeClr val="dk2"/>
                </a:solidFill>
                <a:uFillTx/>
                <a:latin typeface="Arial"/>
              </a:rPr>
              <a:t>Escalabilidad y adaptabilidad de la aplicación.  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Bases de Datos. Presentación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CC05A51-2C25-4E13-B87D-A053DE2FBD6B}" type="slidenum">
              <a:t>5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fld id="{2FC740DB-DA5E-4932-92EB-67CFD9E218E3}" type="datetime1">
              <a:rPr lang="es-ES"/>
              <a:t>04/06/2025</a:t>
            </a:fld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341000" y="467280"/>
            <a:ext cx="9508320" cy="56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s-ES" sz="3400" strike="noStrike" u="none">
                <a:solidFill>
                  <a:schemeClr val="dk2">
                    <a:lumMod val="75000"/>
                  </a:schemeClr>
                </a:solidFill>
                <a:uFillTx/>
                <a:latin typeface="Arial"/>
              </a:rPr>
              <a:t>3. Método de Trabajo</a:t>
            </a:r>
            <a:endParaRPr b="0" lang="es-ES" sz="3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1341000" y="1345320"/>
            <a:ext cx="9508320" cy="468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74320" indent="-228600" algn="ctr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Font typeface="Arial"/>
              <a:buChar char="▪"/>
            </a:pPr>
            <a:r>
              <a:rPr b="0" lang="es-ES" sz="2800" strike="noStrike" u="none">
                <a:solidFill>
                  <a:schemeClr val="dk2"/>
                </a:solidFill>
                <a:uFillTx/>
                <a:latin typeface="Arial"/>
              </a:rPr>
              <a:t>Metodología en cascada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74320" indent="0" algn="just" defTabSz="91440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2483640" y="1874520"/>
            <a:ext cx="7628040" cy="45525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Bases de Datos. Presentación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340141C-03C4-4810-8425-52DEF04B046C}" type="slidenum">
              <a:t>6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fld id="{87889F07-F3B4-4CAE-8615-F485E3A29454}" type="datetime1">
              <a:rPr lang="es-ES"/>
              <a:t>04/06/2025</a:t>
            </a:fld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341000" y="467280"/>
            <a:ext cx="9508320" cy="56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s-ES" sz="3400" strike="noStrike" u="none">
                <a:solidFill>
                  <a:schemeClr val="dk2">
                    <a:lumMod val="75000"/>
                  </a:schemeClr>
                </a:solidFill>
                <a:uFillTx/>
                <a:latin typeface="Arial"/>
              </a:rPr>
              <a:t>3. Método de Trabajo</a:t>
            </a:r>
            <a:endParaRPr b="0" lang="es-ES" sz="3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1341000" y="1345320"/>
            <a:ext cx="9508320" cy="468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74320" indent="-228600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Font typeface="Arial"/>
              <a:buChar char="▪"/>
            </a:pPr>
            <a:r>
              <a:rPr b="0" lang="es-ES" sz="2800" strike="noStrike" u="none">
                <a:solidFill>
                  <a:schemeClr val="dk2"/>
                </a:solidFill>
                <a:uFillTx/>
                <a:latin typeface="Arial"/>
              </a:rPr>
              <a:t>Herramientas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3048480" y="1824120"/>
            <a:ext cx="6856200" cy="45846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Bases de Datos. Presentación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B490E31-83B3-48B8-A997-BE0B8818194B}" type="slidenum">
              <a:t>7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fld id="{74AA26DD-0003-4C5B-A153-0B51D4362534}" type="datetime1">
              <a:rPr lang="es-ES"/>
              <a:t>04/06/2025</a:t>
            </a:fld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341000" y="467280"/>
            <a:ext cx="9508320" cy="56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s-ES" sz="3400" strike="noStrike" u="none">
                <a:solidFill>
                  <a:schemeClr val="dk2">
                    <a:lumMod val="75000"/>
                  </a:schemeClr>
                </a:solidFill>
                <a:uFillTx/>
                <a:latin typeface="Arial"/>
              </a:rPr>
              <a:t>4. Resultados</a:t>
            </a:r>
            <a:endParaRPr b="0" lang="es-ES" sz="3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341000" y="1345320"/>
            <a:ext cx="9508320" cy="468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74320" indent="-228600" algn="just" defTabSz="914400">
              <a:lnSpc>
                <a:spcPct val="90000"/>
              </a:lnSpc>
              <a:spcBef>
                <a:spcPts val="1800"/>
              </a:spcBef>
              <a:buClr>
                <a:srgbClr val="263050"/>
              </a:buClr>
              <a:buFont typeface="Arial"/>
              <a:buChar char="▪"/>
            </a:pPr>
            <a:r>
              <a:rPr b="0" lang="es-ES" sz="2800" strike="noStrike" u="none">
                <a:solidFill>
                  <a:schemeClr val="dk2"/>
                </a:solidFill>
                <a:uFillTx/>
                <a:latin typeface="Arial"/>
              </a:rPr>
              <a:t>Iteraciones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3280680" y="1714680"/>
            <a:ext cx="6587640" cy="45597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Bases de Datos. Presentación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DBF8D0A-C638-43BA-9C0A-F48A028F2AE7}" type="slidenum">
              <a:t>8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fld id="{5FD964CF-84F3-4428-87E4-55785B2752B2}" type="datetime1">
              <a:rPr lang="es-ES"/>
              <a:t>04/06/2025</a:t>
            </a:fld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341000" y="467280"/>
            <a:ext cx="9508320" cy="56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s-ES" sz="3400" strike="noStrike" u="none">
                <a:solidFill>
                  <a:schemeClr val="dk2">
                    <a:lumMod val="75000"/>
                  </a:schemeClr>
                </a:solidFill>
                <a:uFillTx/>
                <a:latin typeface="Arial"/>
              </a:rPr>
              <a:t>4. Resultados – Viabilidad Técnica</a:t>
            </a:r>
            <a:endParaRPr b="0" lang="es-ES" sz="3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720000" y="1558800"/>
            <a:ext cx="1979640" cy="204084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8280000" y="1440000"/>
            <a:ext cx="3543480" cy="219672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3"/>
          <a:stretch/>
        </p:blipFill>
        <p:spPr>
          <a:xfrm>
            <a:off x="4907880" y="3240000"/>
            <a:ext cx="2376000" cy="23760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Bases de Datos. Presentación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F717911-455D-4689-A58C-7F3A0AC0B89A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fld id="{663D89F6-DFD0-4EF5-8509-76E188362BDB}" type="datetime1">
              <a:rPr lang="es-ES"/>
              <a:t>04/06/2025</a:t>
            </a:fld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resentaciones">
  <a:themeElements>
    <a:clrScheme name="Banded Design Blue">
      <a:dk1>
        <a:srgbClr val="404040"/>
      </a:dk1>
      <a:lt1>
        <a:srgbClr val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 pitchFamily="0" charset="1"/>
        <a:ea typeface=""/>
        <a:cs typeface=""/>
      </a:majorFont>
      <a:minorFont>
        <a:latin typeface="Corbe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Presentaciones">
  <a:themeElements>
    <a:clrScheme name="Banded Design Blue">
      <a:dk1>
        <a:srgbClr val="404040"/>
      </a:dk1>
      <a:lt1>
        <a:srgbClr val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 pitchFamily="0" charset="1"/>
        <a:ea typeface=""/>
        <a:cs typeface=""/>
      </a:majorFont>
      <a:minorFont>
        <a:latin typeface="Corbe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Presentaciones">
  <a:themeElements>
    <a:clrScheme name="Banded Design Blue">
      <a:dk1>
        <a:srgbClr val="404040"/>
      </a:dk1>
      <a:lt1>
        <a:srgbClr val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 pitchFamily="0" charset="1"/>
        <a:ea typeface=""/>
        <a:cs typeface=""/>
      </a:majorFont>
      <a:minorFont>
        <a:latin typeface="Corbe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Presentaciones">
  <a:themeElements>
    <a:clrScheme name="Banded Design Blue">
      <a:dk1>
        <a:srgbClr val="404040"/>
      </a:dk1>
      <a:lt1>
        <a:srgbClr val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 pitchFamily="0" charset="1"/>
        <a:ea typeface=""/>
        <a:cs typeface=""/>
      </a:majorFont>
      <a:minorFont>
        <a:latin typeface="Corbe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Presentaciones">
  <a:themeElements>
    <a:clrScheme name="Banded Design Blue">
      <a:dk1>
        <a:srgbClr val="404040"/>
      </a:dk1>
      <a:lt1>
        <a:srgbClr val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 pitchFamily="0" charset="1"/>
        <a:ea typeface=""/>
        <a:cs typeface=""/>
      </a:majorFont>
      <a:minorFont>
        <a:latin typeface="Corbe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sentaciones">
  <a:themeElements>
    <a:clrScheme name="Banded Design Blue">
      <a:dk1>
        <a:srgbClr val="404040"/>
      </a:dk1>
      <a:lt1>
        <a:srgbClr val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 pitchFamily="0" charset="1"/>
        <a:ea typeface=""/>
        <a:cs typeface=""/>
      </a:majorFont>
      <a:minorFont>
        <a:latin typeface="Corbe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esentaciones">
  <a:themeElements>
    <a:clrScheme name="Banded Design Blue">
      <a:dk1>
        <a:srgbClr val="404040"/>
      </a:dk1>
      <a:lt1>
        <a:srgbClr val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 pitchFamily="0" charset="1"/>
        <a:ea typeface=""/>
        <a:cs typeface=""/>
      </a:majorFont>
      <a:minorFont>
        <a:latin typeface="Corbe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resentaciones">
  <a:themeElements>
    <a:clrScheme name="Banded Design Blue">
      <a:dk1>
        <a:srgbClr val="404040"/>
      </a:dk1>
      <a:lt1>
        <a:srgbClr val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 pitchFamily="0" charset="1"/>
        <a:ea typeface=""/>
        <a:cs typeface=""/>
      </a:majorFont>
      <a:minorFont>
        <a:latin typeface="Corbe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Presentaciones">
  <a:themeElements>
    <a:clrScheme name="Banded Design Blue">
      <a:dk1>
        <a:srgbClr val="404040"/>
      </a:dk1>
      <a:lt1>
        <a:srgbClr val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 pitchFamily="0" charset="1"/>
        <a:ea typeface=""/>
        <a:cs typeface=""/>
      </a:majorFont>
      <a:minorFont>
        <a:latin typeface="Corbe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Presentaciones">
  <a:themeElements>
    <a:clrScheme name="Banded Design Blue">
      <a:dk1>
        <a:srgbClr val="404040"/>
      </a:dk1>
      <a:lt1>
        <a:srgbClr val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 pitchFamily="0" charset="1"/>
        <a:ea typeface=""/>
        <a:cs typeface=""/>
      </a:majorFont>
      <a:minorFont>
        <a:latin typeface="Corbe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Presentaciones">
  <a:themeElements>
    <a:clrScheme name="Banded Design Blue">
      <a:dk1>
        <a:srgbClr val="404040"/>
      </a:dk1>
      <a:lt1>
        <a:srgbClr val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 pitchFamily="0" charset="1"/>
        <a:ea typeface=""/>
        <a:cs typeface=""/>
      </a:majorFont>
      <a:minorFont>
        <a:latin typeface="Corbe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Presentaciones">
  <a:themeElements>
    <a:clrScheme name="Banded Design Blue">
      <a:dk1>
        <a:srgbClr val="404040"/>
      </a:dk1>
      <a:lt1>
        <a:srgbClr val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 pitchFamily="0" charset="1"/>
        <a:ea typeface=""/>
        <a:cs typeface=""/>
      </a:majorFont>
      <a:minorFont>
        <a:latin typeface="Corbe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Presentaciones">
  <a:themeElements>
    <a:clrScheme name="Banded Design Blue">
      <a:dk1>
        <a:srgbClr val="404040"/>
      </a:dk1>
      <a:lt1>
        <a:srgbClr val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 pitchFamily="0" charset="1"/>
        <a:ea typeface=""/>
        <a:cs typeface=""/>
      </a:majorFont>
      <a:minorFont>
        <a:latin typeface="Corbe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Presentaciones</Template>
  <TotalTime>1438</TotalTime>
  <Application>LibreOffice/24.8.0.3$Windows_X86_64 LibreOffice_project/0bdf1299c94fe897b119f97f3c613e9dca6be583</Application>
  <AppVersion>15.0000</AppVersion>
  <Words>320</Words>
  <Paragraphs>114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2019-06-30T10:15:00Z</dcterms:created>
  <dc:creator>MARIO MARUGÁN CANCIO</dc:creator>
  <dc:description/>
  <dc:language>es-ES</dc:language>
  <cp:lastModifiedBy/>
  <dcterms:modified xsi:type="dcterms:W3CDTF">2025-06-04T17:50:13Z</dcterms:modified>
  <cp:revision>49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16</vt:i4>
  </property>
</Properties>
</file>