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306" r:id="rId7"/>
    <p:sldId id="318" r:id="rId8"/>
    <p:sldId id="307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9" r:id="rId17"/>
    <p:sldId id="326" r:id="rId18"/>
    <p:sldId id="330" r:id="rId19"/>
    <p:sldId id="327" r:id="rId20"/>
    <p:sldId id="331" r:id="rId21"/>
    <p:sldId id="328" r:id="rId22"/>
    <p:sldId id="332" r:id="rId23"/>
    <p:sldId id="262" r:id="rId24"/>
    <p:sldId id="264" r:id="rId25"/>
    <p:sldId id="268" r:id="rId26"/>
    <p:sldId id="265" r:id="rId27"/>
    <p:sldId id="270" r:id="rId28"/>
    <p:sldId id="272" r:id="rId29"/>
    <p:sldId id="273" r:id="rId30"/>
    <p:sldId id="276" r:id="rId31"/>
    <p:sldId id="278" r:id="rId32"/>
    <p:sldId id="279" r:id="rId33"/>
  </p:sldIdLst>
  <p:sldSz cx="9144000" cy="5143500" type="screen16x9"/>
  <p:notesSz cx="6858000" cy="9144000"/>
  <p:embeddedFontLst>
    <p:embeddedFont>
      <p:font typeface="Permanent Marker" panose="020B0604020202020204" charset="0"/>
      <p:regular r:id="rId35"/>
    </p:embeddedFont>
    <p:embeddedFont>
      <p:font typeface="Kalam" panose="020B0604020202020204" charset="0"/>
      <p:regular r:id="rId36"/>
      <p:bold r:id="rId37"/>
    </p:embeddedFont>
    <p:embeddedFont>
      <p:font typeface="Delius Unicase" panose="020B0604020202020204" charset="0"/>
      <p:regular r:id="rId38"/>
      <p:bold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586A34-71B2-44CB-BD11-7D0CF17441E0}">
  <a:tblStyle styleId="{5B586A34-71B2-44CB-BD11-7D0CF1744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2187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34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32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4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63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44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2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97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718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89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59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4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817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716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1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10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70f1f795cd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70f1f795cd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605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70f1f795c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70f1f795c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065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70f1f795c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70f1f795c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34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60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7ff873655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7ff873655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194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70f1f795c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70f1f795c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718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13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672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89f17084a9_0_20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89f17084a9_0_20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2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70f1f795c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70f1f795c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35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7fe0ef0084_2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7fe0ef0084_2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5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9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83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5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03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24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050963" y="927438"/>
            <a:ext cx="5093410" cy="3441015"/>
          </a:xfrm>
          <a:custGeom>
            <a:avLst/>
            <a:gdLst/>
            <a:ahLst/>
            <a:cxnLst/>
            <a:rect l="l" t="t" r="r" b="b"/>
            <a:pathLst>
              <a:path w="53206" h="35945" extrusionOk="0">
                <a:moveTo>
                  <a:pt x="26634" y="1109"/>
                </a:moveTo>
                <a:cubicBezTo>
                  <a:pt x="27526" y="1109"/>
                  <a:pt x="28422" y="1147"/>
                  <a:pt x="29322" y="1228"/>
                </a:cubicBezTo>
                <a:cubicBezTo>
                  <a:pt x="33525" y="1629"/>
                  <a:pt x="37628" y="2563"/>
                  <a:pt x="41664" y="3897"/>
                </a:cubicBezTo>
                <a:cubicBezTo>
                  <a:pt x="44433" y="4798"/>
                  <a:pt x="46768" y="6299"/>
                  <a:pt x="48569" y="8600"/>
                </a:cubicBezTo>
                <a:cubicBezTo>
                  <a:pt x="51738" y="12570"/>
                  <a:pt x="52972" y="18641"/>
                  <a:pt x="49770" y="23311"/>
                </a:cubicBezTo>
                <a:cubicBezTo>
                  <a:pt x="47135" y="27147"/>
                  <a:pt x="43766" y="30016"/>
                  <a:pt x="39229" y="31450"/>
                </a:cubicBezTo>
                <a:cubicBezTo>
                  <a:pt x="35726" y="32551"/>
                  <a:pt x="32157" y="32918"/>
                  <a:pt x="28521" y="32951"/>
                </a:cubicBezTo>
                <a:cubicBezTo>
                  <a:pt x="28339" y="32953"/>
                  <a:pt x="28156" y="32955"/>
                  <a:pt x="27973" y="32955"/>
                </a:cubicBezTo>
                <a:cubicBezTo>
                  <a:pt x="25521" y="32955"/>
                  <a:pt x="23075" y="32740"/>
                  <a:pt x="20716" y="32150"/>
                </a:cubicBezTo>
                <a:cubicBezTo>
                  <a:pt x="20356" y="32059"/>
                  <a:pt x="20017" y="32018"/>
                  <a:pt x="19693" y="32018"/>
                </a:cubicBezTo>
                <a:cubicBezTo>
                  <a:pt x="18608" y="32018"/>
                  <a:pt x="17697" y="32478"/>
                  <a:pt x="16746" y="33018"/>
                </a:cubicBezTo>
                <a:cubicBezTo>
                  <a:pt x="16046" y="33451"/>
                  <a:pt x="15345" y="33852"/>
                  <a:pt x="14645" y="34285"/>
                </a:cubicBezTo>
                <a:cubicBezTo>
                  <a:pt x="14549" y="34346"/>
                  <a:pt x="14478" y="34371"/>
                  <a:pt x="14424" y="34371"/>
                </a:cubicBezTo>
                <a:cubicBezTo>
                  <a:pt x="14273" y="34371"/>
                  <a:pt x="14260" y="34175"/>
                  <a:pt x="14211" y="34052"/>
                </a:cubicBezTo>
                <a:cubicBezTo>
                  <a:pt x="13844" y="33018"/>
                  <a:pt x="13644" y="31984"/>
                  <a:pt x="13411" y="30916"/>
                </a:cubicBezTo>
                <a:cubicBezTo>
                  <a:pt x="13277" y="30216"/>
                  <a:pt x="12910" y="29815"/>
                  <a:pt x="12276" y="29515"/>
                </a:cubicBezTo>
                <a:cubicBezTo>
                  <a:pt x="10809" y="28815"/>
                  <a:pt x="9374" y="28048"/>
                  <a:pt x="8073" y="27080"/>
                </a:cubicBezTo>
                <a:cubicBezTo>
                  <a:pt x="4771" y="24678"/>
                  <a:pt x="2703" y="21476"/>
                  <a:pt x="2069" y="17440"/>
                </a:cubicBezTo>
                <a:cubicBezTo>
                  <a:pt x="1569" y="14238"/>
                  <a:pt x="2636" y="11436"/>
                  <a:pt x="4904" y="9167"/>
                </a:cubicBezTo>
                <a:cubicBezTo>
                  <a:pt x="8107" y="5965"/>
                  <a:pt x="11943" y="3864"/>
                  <a:pt x="16279" y="2663"/>
                </a:cubicBezTo>
                <a:cubicBezTo>
                  <a:pt x="19683" y="1705"/>
                  <a:pt x="23129" y="1109"/>
                  <a:pt x="26634" y="1109"/>
                </a:cubicBezTo>
                <a:close/>
                <a:moveTo>
                  <a:pt x="26177" y="0"/>
                </a:moveTo>
                <a:cubicBezTo>
                  <a:pt x="22480" y="0"/>
                  <a:pt x="18867" y="606"/>
                  <a:pt x="15279" y="1595"/>
                </a:cubicBezTo>
                <a:cubicBezTo>
                  <a:pt x="11209" y="2763"/>
                  <a:pt x="7540" y="4731"/>
                  <a:pt x="4371" y="7533"/>
                </a:cubicBezTo>
                <a:cubicBezTo>
                  <a:pt x="2069" y="9601"/>
                  <a:pt x="535" y="12170"/>
                  <a:pt x="335" y="15305"/>
                </a:cubicBezTo>
                <a:cubicBezTo>
                  <a:pt x="1" y="20642"/>
                  <a:pt x="2403" y="24779"/>
                  <a:pt x="6339" y="28114"/>
                </a:cubicBezTo>
                <a:cubicBezTo>
                  <a:pt x="7940" y="29449"/>
                  <a:pt x="9841" y="30383"/>
                  <a:pt x="11743" y="31283"/>
                </a:cubicBezTo>
                <a:cubicBezTo>
                  <a:pt x="12110" y="31483"/>
                  <a:pt x="12310" y="31717"/>
                  <a:pt x="12410" y="32117"/>
                </a:cubicBezTo>
                <a:cubicBezTo>
                  <a:pt x="12577" y="32851"/>
                  <a:pt x="12743" y="33585"/>
                  <a:pt x="12944" y="34319"/>
                </a:cubicBezTo>
                <a:cubicBezTo>
                  <a:pt x="13244" y="35455"/>
                  <a:pt x="13544" y="35944"/>
                  <a:pt x="14172" y="35944"/>
                </a:cubicBezTo>
                <a:cubicBezTo>
                  <a:pt x="14521" y="35944"/>
                  <a:pt x="14971" y="35793"/>
                  <a:pt x="15579" y="35520"/>
                </a:cubicBezTo>
                <a:cubicBezTo>
                  <a:pt x="16680" y="34986"/>
                  <a:pt x="17814" y="34485"/>
                  <a:pt x="18914" y="33952"/>
                </a:cubicBezTo>
                <a:cubicBezTo>
                  <a:pt x="19194" y="33812"/>
                  <a:pt x="19456" y="33754"/>
                  <a:pt x="19726" y="33754"/>
                </a:cubicBezTo>
                <a:cubicBezTo>
                  <a:pt x="19843" y="33754"/>
                  <a:pt x="19961" y="33765"/>
                  <a:pt x="20082" y="33785"/>
                </a:cubicBezTo>
                <a:cubicBezTo>
                  <a:pt x="22304" y="34229"/>
                  <a:pt x="24552" y="34463"/>
                  <a:pt x="26780" y="34463"/>
                </a:cubicBezTo>
                <a:cubicBezTo>
                  <a:pt x="27061" y="34463"/>
                  <a:pt x="27341" y="34460"/>
                  <a:pt x="27621" y="34452"/>
                </a:cubicBezTo>
                <a:cubicBezTo>
                  <a:pt x="30122" y="34452"/>
                  <a:pt x="32558" y="34319"/>
                  <a:pt x="34993" y="33885"/>
                </a:cubicBezTo>
                <a:cubicBezTo>
                  <a:pt x="41330" y="32751"/>
                  <a:pt x="46601" y="29916"/>
                  <a:pt x="50370" y="24545"/>
                </a:cubicBezTo>
                <a:cubicBezTo>
                  <a:pt x="52305" y="21810"/>
                  <a:pt x="53206" y="18808"/>
                  <a:pt x="52639" y="15505"/>
                </a:cubicBezTo>
                <a:cubicBezTo>
                  <a:pt x="51705" y="9935"/>
                  <a:pt x="48569" y="5998"/>
                  <a:pt x="43565" y="3497"/>
                </a:cubicBezTo>
                <a:cubicBezTo>
                  <a:pt x="42498" y="2996"/>
                  <a:pt x="41364" y="2763"/>
                  <a:pt x="40263" y="2429"/>
                </a:cubicBezTo>
                <a:cubicBezTo>
                  <a:pt x="36294" y="1262"/>
                  <a:pt x="32324" y="328"/>
                  <a:pt x="28188" y="61"/>
                </a:cubicBezTo>
                <a:cubicBezTo>
                  <a:pt x="27514" y="20"/>
                  <a:pt x="26844" y="0"/>
                  <a:pt x="26177" y="0"/>
                </a:cubicBezTo>
                <a:close/>
              </a:path>
            </a:pathLst>
          </a:custGeom>
          <a:solidFill>
            <a:srgbClr val="212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085196" y="979100"/>
            <a:ext cx="5093336" cy="3340004"/>
          </a:xfrm>
          <a:custGeom>
            <a:avLst/>
            <a:gdLst/>
            <a:ahLst/>
            <a:cxnLst/>
            <a:rect l="l" t="t" r="r" b="b"/>
            <a:pathLst>
              <a:path w="51405" h="33262" extrusionOk="0">
                <a:moveTo>
                  <a:pt x="24987" y="0"/>
                </a:moveTo>
                <a:cubicBezTo>
                  <a:pt x="21509" y="0"/>
                  <a:pt x="18089" y="611"/>
                  <a:pt x="14711" y="1534"/>
                </a:cubicBezTo>
                <a:cubicBezTo>
                  <a:pt x="10375" y="2769"/>
                  <a:pt x="6539" y="4837"/>
                  <a:pt x="3336" y="8039"/>
                </a:cubicBezTo>
                <a:cubicBezTo>
                  <a:pt x="1068" y="10341"/>
                  <a:pt x="1" y="13143"/>
                  <a:pt x="501" y="16345"/>
                </a:cubicBezTo>
                <a:cubicBezTo>
                  <a:pt x="1135" y="20348"/>
                  <a:pt x="3236" y="23583"/>
                  <a:pt x="6505" y="25985"/>
                </a:cubicBezTo>
                <a:cubicBezTo>
                  <a:pt x="7806" y="26953"/>
                  <a:pt x="9241" y="27720"/>
                  <a:pt x="10708" y="28387"/>
                </a:cubicBezTo>
                <a:cubicBezTo>
                  <a:pt x="11342" y="28687"/>
                  <a:pt x="11709" y="29121"/>
                  <a:pt x="11843" y="29821"/>
                </a:cubicBezTo>
                <a:cubicBezTo>
                  <a:pt x="12076" y="30855"/>
                  <a:pt x="12276" y="31923"/>
                  <a:pt x="12643" y="32957"/>
                </a:cubicBezTo>
                <a:cubicBezTo>
                  <a:pt x="12693" y="33081"/>
                  <a:pt x="12706" y="33262"/>
                  <a:pt x="12862" y="33262"/>
                </a:cubicBezTo>
                <a:cubicBezTo>
                  <a:pt x="12914" y="33262"/>
                  <a:pt x="12984" y="33241"/>
                  <a:pt x="13077" y="33190"/>
                </a:cubicBezTo>
                <a:cubicBezTo>
                  <a:pt x="13777" y="32757"/>
                  <a:pt x="14478" y="32356"/>
                  <a:pt x="15178" y="31923"/>
                </a:cubicBezTo>
                <a:cubicBezTo>
                  <a:pt x="16121" y="31362"/>
                  <a:pt x="17025" y="30919"/>
                  <a:pt x="18098" y="30919"/>
                </a:cubicBezTo>
                <a:cubicBezTo>
                  <a:pt x="18429" y="30919"/>
                  <a:pt x="18777" y="30961"/>
                  <a:pt x="19148" y="31055"/>
                </a:cubicBezTo>
                <a:cubicBezTo>
                  <a:pt x="21482" y="31639"/>
                  <a:pt x="23902" y="31827"/>
                  <a:pt x="26328" y="31827"/>
                </a:cubicBezTo>
                <a:cubicBezTo>
                  <a:pt x="26536" y="31827"/>
                  <a:pt x="26745" y="31825"/>
                  <a:pt x="26953" y="31823"/>
                </a:cubicBezTo>
                <a:cubicBezTo>
                  <a:pt x="30589" y="31823"/>
                  <a:pt x="34158" y="31422"/>
                  <a:pt x="37661" y="30322"/>
                </a:cubicBezTo>
                <a:cubicBezTo>
                  <a:pt x="42198" y="28921"/>
                  <a:pt x="45567" y="26052"/>
                  <a:pt x="48202" y="22216"/>
                </a:cubicBezTo>
                <a:cubicBezTo>
                  <a:pt x="51404" y="17512"/>
                  <a:pt x="50170" y="11441"/>
                  <a:pt x="47001" y="7472"/>
                </a:cubicBezTo>
                <a:cubicBezTo>
                  <a:pt x="45200" y="5204"/>
                  <a:pt x="42865" y="3703"/>
                  <a:pt x="40096" y="2769"/>
                </a:cubicBezTo>
                <a:cubicBezTo>
                  <a:pt x="36060" y="1434"/>
                  <a:pt x="31957" y="534"/>
                  <a:pt x="27754" y="133"/>
                </a:cubicBezTo>
                <a:cubicBezTo>
                  <a:pt x="26827" y="43"/>
                  <a:pt x="25905" y="0"/>
                  <a:pt x="24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70350" y="1474238"/>
            <a:ext cx="4003500" cy="17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6675" y="3080950"/>
            <a:ext cx="25908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21"/>
          <p:cNvPicPr preferRelativeResize="0"/>
          <p:nvPr/>
        </p:nvPicPr>
        <p:blipFill rotWithShape="1">
          <a:blip r:embed="rId2">
            <a:alphaModFix/>
          </a:blip>
          <a:srcRect l="9" t="82591"/>
          <a:stretch/>
        </p:blipFill>
        <p:spPr>
          <a:xfrm>
            <a:off x="0" y="4245727"/>
            <a:ext cx="9144003" cy="894154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21"/>
          <p:cNvSpPr txBox="1">
            <a:spLocks noGrp="1"/>
          </p:cNvSpPr>
          <p:nvPr>
            <p:ph type="title"/>
          </p:nvPr>
        </p:nvSpPr>
        <p:spPr>
          <a:xfrm>
            <a:off x="771000" y="714367"/>
            <a:ext cx="760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0" name="Google Shape;890;p21"/>
          <p:cNvSpPr txBox="1">
            <a:spLocks noGrp="1"/>
          </p:cNvSpPr>
          <p:nvPr>
            <p:ph type="subTitle" idx="1"/>
          </p:nvPr>
        </p:nvSpPr>
        <p:spPr>
          <a:xfrm>
            <a:off x="4631748" y="314141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1" name="Google Shape;891;p21"/>
          <p:cNvSpPr txBox="1">
            <a:spLocks noGrp="1"/>
          </p:cNvSpPr>
          <p:nvPr>
            <p:ph type="subTitle" idx="2"/>
          </p:nvPr>
        </p:nvSpPr>
        <p:spPr>
          <a:xfrm>
            <a:off x="6550342" y="314141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2" name="Google Shape;892;p21"/>
          <p:cNvSpPr txBox="1">
            <a:spLocks noGrp="1"/>
          </p:cNvSpPr>
          <p:nvPr>
            <p:ph type="title" idx="3" hasCustomPrompt="1"/>
          </p:nvPr>
        </p:nvSpPr>
        <p:spPr>
          <a:xfrm>
            <a:off x="928773" y="2013195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3" name="Google Shape;893;p21"/>
          <p:cNvSpPr txBox="1">
            <a:spLocks noGrp="1"/>
          </p:cNvSpPr>
          <p:nvPr>
            <p:ph type="title" idx="4" hasCustomPrompt="1"/>
          </p:nvPr>
        </p:nvSpPr>
        <p:spPr>
          <a:xfrm>
            <a:off x="2825427" y="2011708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4" name="Google Shape;894;p21"/>
          <p:cNvSpPr txBox="1">
            <a:spLocks noGrp="1"/>
          </p:cNvSpPr>
          <p:nvPr>
            <p:ph type="title" idx="5" hasCustomPrompt="1"/>
          </p:nvPr>
        </p:nvSpPr>
        <p:spPr>
          <a:xfrm>
            <a:off x="4720041" y="2013199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5" name="Google Shape;895;p21"/>
          <p:cNvSpPr txBox="1">
            <a:spLocks noGrp="1"/>
          </p:cNvSpPr>
          <p:nvPr>
            <p:ph type="title" idx="6" hasCustomPrompt="1"/>
          </p:nvPr>
        </p:nvSpPr>
        <p:spPr>
          <a:xfrm>
            <a:off x="6639547" y="2013199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6" name="Google Shape;896;p21"/>
          <p:cNvSpPr txBox="1">
            <a:spLocks noGrp="1"/>
          </p:cNvSpPr>
          <p:nvPr>
            <p:ph type="subTitle" idx="7"/>
          </p:nvPr>
        </p:nvSpPr>
        <p:spPr>
          <a:xfrm>
            <a:off x="774009" y="2735003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897" name="Google Shape;897;p21"/>
          <p:cNvSpPr txBox="1">
            <a:spLocks noGrp="1"/>
          </p:cNvSpPr>
          <p:nvPr>
            <p:ph type="subTitle" idx="8"/>
          </p:nvPr>
        </p:nvSpPr>
        <p:spPr>
          <a:xfrm>
            <a:off x="2692603" y="2735003"/>
            <a:ext cx="184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898" name="Google Shape;898;p21"/>
          <p:cNvSpPr txBox="1">
            <a:spLocks noGrp="1"/>
          </p:cNvSpPr>
          <p:nvPr>
            <p:ph type="subTitle" idx="9"/>
          </p:nvPr>
        </p:nvSpPr>
        <p:spPr>
          <a:xfrm>
            <a:off x="6484792" y="2739612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899" name="Google Shape;899;p21"/>
          <p:cNvSpPr txBox="1">
            <a:spLocks noGrp="1"/>
          </p:cNvSpPr>
          <p:nvPr>
            <p:ph type="subTitle" idx="13"/>
          </p:nvPr>
        </p:nvSpPr>
        <p:spPr>
          <a:xfrm>
            <a:off x="839559" y="3147808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0" name="Google Shape;900;p21"/>
          <p:cNvSpPr txBox="1">
            <a:spLocks noGrp="1"/>
          </p:cNvSpPr>
          <p:nvPr>
            <p:ph type="subTitle" idx="14"/>
          </p:nvPr>
        </p:nvSpPr>
        <p:spPr>
          <a:xfrm>
            <a:off x="2735653" y="3147808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1" name="Google Shape;901;p21"/>
          <p:cNvSpPr txBox="1">
            <a:spLocks noGrp="1"/>
          </p:cNvSpPr>
          <p:nvPr>
            <p:ph type="subTitle" idx="15"/>
          </p:nvPr>
        </p:nvSpPr>
        <p:spPr>
          <a:xfrm>
            <a:off x="4566198" y="2739612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902" name="Google Shape;902;p21"/>
          <p:cNvSpPr/>
          <p:nvPr/>
        </p:nvSpPr>
        <p:spPr>
          <a:xfrm>
            <a:off x="-258150" y="3936675"/>
            <a:ext cx="9590025" cy="716350"/>
          </a:xfrm>
          <a:custGeom>
            <a:avLst/>
            <a:gdLst/>
            <a:ahLst/>
            <a:cxnLst/>
            <a:rect l="l" t="t" r="r" b="b"/>
            <a:pathLst>
              <a:path w="383601" h="28654" extrusionOk="0">
                <a:moveTo>
                  <a:pt x="6196" y="24524"/>
                </a:moveTo>
                <a:lnTo>
                  <a:pt x="21684" y="22459"/>
                </a:lnTo>
                <a:lnTo>
                  <a:pt x="34333" y="16780"/>
                </a:lnTo>
                <a:lnTo>
                  <a:pt x="43626" y="20652"/>
                </a:lnTo>
                <a:lnTo>
                  <a:pt x="43626" y="28654"/>
                </a:lnTo>
                <a:lnTo>
                  <a:pt x="59631" y="23491"/>
                </a:lnTo>
                <a:lnTo>
                  <a:pt x="102741" y="20394"/>
                </a:lnTo>
                <a:lnTo>
                  <a:pt x="110485" y="18845"/>
                </a:lnTo>
                <a:lnTo>
                  <a:pt x="133202" y="23491"/>
                </a:lnTo>
                <a:lnTo>
                  <a:pt x="145077" y="22717"/>
                </a:lnTo>
                <a:lnTo>
                  <a:pt x="155144" y="16521"/>
                </a:lnTo>
                <a:lnTo>
                  <a:pt x="164437" y="19877"/>
                </a:lnTo>
                <a:lnTo>
                  <a:pt x="166244" y="28654"/>
                </a:lnTo>
                <a:lnTo>
                  <a:pt x="193091" y="22459"/>
                </a:lnTo>
                <a:lnTo>
                  <a:pt x="222261" y="21942"/>
                </a:lnTo>
                <a:lnTo>
                  <a:pt x="230264" y="18328"/>
                </a:lnTo>
                <a:lnTo>
                  <a:pt x="246785" y="24782"/>
                </a:lnTo>
                <a:lnTo>
                  <a:pt x="274406" y="20394"/>
                </a:lnTo>
                <a:lnTo>
                  <a:pt x="280860" y="16005"/>
                </a:lnTo>
                <a:lnTo>
                  <a:pt x="287313" y="20652"/>
                </a:lnTo>
                <a:lnTo>
                  <a:pt x="286281" y="28654"/>
                </a:lnTo>
                <a:lnTo>
                  <a:pt x="310546" y="23749"/>
                </a:lnTo>
                <a:lnTo>
                  <a:pt x="337393" y="21426"/>
                </a:lnTo>
                <a:lnTo>
                  <a:pt x="351849" y="19103"/>
                </a:lnTo>
                <a:lnTo>
                  <a:pt x="365531" y="24782"/>
                </a:lnTo>
                <a:lnTo>
                  <a:pt x="383601" y="22459"/>
                </a:lnTo>
                <a:lnTo>
                  <a:pt x="383085" y="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Numbers">
  <p:cSld name="CUSTOM_10">
    <p:bg>
      <p:bgPr>
        <a:solidFill>
          <a:schemeClr val="lt2"/>
        </a:solid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22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22"/>
          <p:cNvGrpSpPr/>
          <p:nvPr/>
        </p:nvGrpSpPr>
        <p:grpSpPr>
          <a:xfrm>
            <a:off x="-258150" y="520075"/>
            <a:ext cx="9590025" cy="4132950"/>
            <a:chOff x="-258150" y="520075"/>
            <a:chExt cx="9590025" cy="4132950"/>
          </a:xfrm>
        </p:grpSpPr>
        <p:sp>
          <p:nvSpPr>
            <p:cNvPr id="906" name="Google Shape;906;p22"/>
            <p:cNvSpPr/>
            <p:nvPr/>
          </p:nvSpPr>
          <p:spPr>
            <a:xfrm>
              <a:off x="-258150" y="3936675"/>
              <a:ext cx="9590025" cy="716350"/>
            </a:xfrm>
            <a:custGeom>
              <a:avLst/>
              <a:gdLst/>
              <a:ahLst/>
              <a:cxnLst/>
              <a:rect l="l" t="t" r="r" b="b"/>
              <a:pathLst>
                <a:path w="383601" h="28654" extrusionOk="0">
                  <a:moveTo>
                    <a:pt x="6196" y="24524"/>
                  </a:moveTo>
                  <a:lnTo>
                    <a:pt x="21684" y="22459"/>
                  </a:lnTo>
                  <a:lnTo>
                    <a:pt x="34333" y="16780"/>
                  </a:lnTo>
                  <a:lnTo>
                    <a:pt x="43626" y="20652"/>
                  </a:lnTo>
                  <a:lnTo>
                    <a:pt x="43626" y="28654"/>
                  </a:lnTo>
                  <a:lnTo>
                    <a:pt x="59631" y="23491"/>
                  </a:lnTo>
                  <a:lnTo>
                    <a:pt x="102741" y="20394"/>
                  </a:lnTo>
                  <a:lnTo>
                    <a:pt x="110485" y="18845"/>
                  </a:lnTo>
                  <a:lnTo>
                    <a:pt x="133202" y="23491"/>
                  </a:lnTo>
                  <a:lnTo>
                    <a:pt x="145077" y="22717"/>
                  </a:lnTo>
                  <a:lnTo>
                    <a:pt x="155144" y="16521"/>
                  </a:lnTo>
                  <a:lnTo>
                    <a:pt x="164437" y="19877"/>
                  </a:lnTo>
                  <a:lnTo>
                    <a:pt x="166244" y="28654"/>
                  </a:lnTo>
                  <a:lnTo>
                    <a:pt x="193091" y="22459"/>
                  </a:lnTo>
                  <a:lnTo>
                    <a:pt x="222261" y="21942"/>
                  </a:lnTo>
                  <a:lnTo>
                    <a:pt x="230264" y="18328"/>
                  </a:lnTo>
                  <a:lnTo>
                    <a:pt x="246785" y="24782"/>
                  </a:lnTo>
                  <a:lnTo>
                    <a:pt x="274406" y="20394"/>
                  </a:lnTo>
                  <a:lnTo>
                    <a:pt x="280860" y="16005"/>
                  </a:lnTo>
                  <a:lnTo>
                    <a:pt x="287313" y="20652"/>
                  </a:lnTo>
                  <a:lnTo>
                    <a:pt x="286281" y="28654"/>
                  </a:lnTo>
                  <a:lnTo>
                    <a:pt x="310546" y="23749"/>
                  </a:lnTo>
                  <a:lnTo>
                    <a:pt x="337393" y="21426"/>
                  </a:lnTo>
                  <a:lnTo>
                    <a:pt x="351849" y="19103"/>
                  </a:lnTo>
                  <a:lnTo>
                    <a:pt x="365531" y="24782"/>
                  </a:lnTo>
                  <a:lnTo>
                    <a:pt x="383601" y="22459"/>
                  </a:lnTo>
                  <a:lnTo>
                    <a:pt x="383085" y="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907" name="Google Shape;907;p22"/>
            <p:cNvSpPr/>
            <p:nvPr/>
          </p:nvSpPr>
          <p:spPr>
            <a:xfrm>
              <a:off x="-53150" y="520075"/>
              <a:ext cx="9254425" cy="3504275"/>
            </a:xfrm>
            <a:custGeom>
              <a:avLst/>
              <a:gdLst/>
              <a:ahLst/>
              <a:cxnLst/>
              <a:rect l="l" t="t" r="r" b="b"/>
              <a:pathLst>
                <a:path w="370177" h="140171" extrusionOk="0">
                  <a:moveTo>
                    <a:pt x="0" y="13423"/>
                  </a:moveTo>
                  <a:lnTo>
                    <a:pt x="21426" y="19360"/>
                  </a:lnTo>
                  <a:lnTo>
                    <a:pt x="37173" y="16005"/>
                  </a:lnTo>
                  <a:lnTo>
                    <a:pt x="50596" y="5421"/>
                  </a:lnTo>
                  <a:lnTo>
                    <a:pt x="69957" y="6970"/>
                  </a:lnTo>
                  <a:lnTo>
                    <a:pt x="81315" y="1807"/>
                  </a:lnTo>
                  <a:lnTo>
                    <a:pt x="95513" y="1290"/>
                  </a:lnTo>
                  <a:lnTo>
                    <a:pt x="102741" y="11100"/>
                  </a:lnTo>
                  <a:lnTo>
                    <a:pt x="118488" y="17553"/>
                  </a:lnTo>
                  <a:lnTo>
                    <a:pt x="131911" y="13423"/>
                  </a:lnTo>
                  <a:lnTo>
                    <a:pt x="140430" y="19619"/>
                  </a:lnTo>
                  <a:lnTo>
                    <a:pt x="158500" y="14714"/>
                  </a:lnTo>
                  <a:lnTo>
                    <a:pt x="167277" y="6970"/>
                  </a:lnTo>
                  <a:lnTo>
                    <a:pt x="184314" y="7744"/>
                  </a:lnTo>
                  <a:lnTo>
                    <a:pt x="195931" y="7744"/>
                  </a:lnTo>
                  <a:lnTo>
                    <a:pt x="205482" y="0"/>
                  </a:lnTo>
                  <a:lnTo>
                    <a:pt x="217615" y="3356"/>
                  </a:lnTo>
                  <a:lnTo>
                    <a:pt x="233878" y="17037"/>
                  </a:lnTo>
                  <a:lnTo>
                    <a:pt x="252981" y="14198"/>
                  </a:lnTo>
                  <a:lnTo>
                    <a:pt x="262274" y="19360"/>
                  </a:lnTo>
                  <a:lnTo>
                    <a:pt x="281634" y="14198"/>
                  </a:lnTo>
                  <a:lnTo>
                    <a:pt x="296865" y="3872"/>
                  </a:lnTo>
                  <a:lnTo>
                    <a:pt x="315193" y="8002"/>
                  </a:lnTo>
                  <a:lnTo>
                    <a:pt x="326551" y="516"/>
                  </a:lnTo>
                  <a:lnTo>
                    <a:pt x="338168" y="1807"/>
                  </a:lnTo>
                  <a:lnTo>
                    <a:pt x="354947" y="18070"/>
                  </a:lnTo>
                  <a:lnTo>
                    <a:pt x="369145" y="16263"/>
                  </a:lnTo>
                  <a:lnTo>
                    <a:pt x="370177" y="140171"/>
                  </a:lnTo>
                  <a:lnTo>
                    <a:pt x="1549" y="1386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908" name="Google Shape;908;p22"/>
          <p:cNvSpPr txBox="1">
            <a:spLocks noGrp="1"/>
          </p:cNvSpPr>
          <p:nvPr>
            <p:ph type="title" hasCustomPrompt="1"/>
          </p:nvPr>
        </p:nvSpPr>
        <p:spPr>
          <a:xfrm>
            <a:off x="1126489" y="2096687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9" name="Google Shape;909;p22"/>
          <p:cNvSpPr txBox="1">
            <a:spLocks noGrp="1"/>
          </p:cNvSpPr>
          <p:nvPr>
            <p:ph type="subTitle" idx="1"/>
          </p:nvPr>
        </p:nvSpPr>
        <p:spPr>
          <a:xfrm>
            <a:off x="1126496" y="2609916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0" name="Google Shape;910;p22"/>
          <p:cNvSpPr txBox="1">
            <a:spLocks noGrp="1"/>
          </p:cNvSpPr>
          <p:nvPr>
            <p:ph type="title" idx="2" hasCustomPrompt="1"/>
          </p:nvPr>
        </p:nvSpPr>
        <p:spPr>
          <a:xfrm>
            <a:off x="5009408" y="2096675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1" name="Google Shape;911;p22"/>
          <p:cNvSpPr txBox="1">
            <a:spLocks noGrp="1"/>
          </p:cNvSpPr>
          <p:nvPr>
            <p:ph type="subTitle" idx="3"/>
          </p:nvPr>
        </p:nvSpPr>
        <p:spPr>
          <a:xfrm>
            <a:off x="5009380" y="260980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CUSTOM_13">
    <p:bg>
      <p:bgPr>
        <a:solidFill>
          <a:schemeClr val="lt2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25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5" y="3625"/>
            <a:ext cx="9144003" cy="5136247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25"/>
          <p:cNvSpPr/>
          <p:nvPr/>
        </p:nvSpPr>
        <p:spPr>
          <a:xfrm>
            <a:off x="-135350" y="-39800"/>
            <a:ext cx="9331550" cy="4785200"/>
          </a:xfrm>
          <a:custGeom>
            <a:avLst/>
            <a:gdLst/>
            <a:ahLst/>
            <a:cxnLst/>
            <a:rect l="l" t="t" r="r" b="b"/>
            <a:pathLst>
              <a:path w="373262" h="191408" extrusionOk="0">
                <a:moveTo>
                  <a:pt x="0" y="108284"/>
                </a:moveTo>
                <a:lnTo>
                  <a:pt x="14332" y="116564"/>
                </a:lnTo>
                <a:lnTo>
                  <a:pt x="17516" y="120705"/>
                </a:lnTo>
                <a:lnTo>
                  <a:pt x="33759" y="114653"/>
                </a:lnTo>
                <a:lnTo>
                  <a:pt x="39810" y="113061"/>
                </a:lnTo>
                <a:lnTo>
                  <a:pt x="42358" y="125163"/>
                </a:lnTo>
                <a:lnTo>
                  <a:pt x="54460" y="127074"/>
                </a:lnTo>
                <a:lnTo>
                  <a:pt x="60512" y="128985"/>
                </a:lnTo>
                <a:lnTo>
                  <a:pt x="55734" y="139814"/>
                </a:lnTo>
                <a:lnTo>
                  <a:pt x="59875" y="149050"/>
                </a:lnTo>
                <a:lnTo>
                  <a:pt x="78028" y="150642"/>
                </a:lnTo>
                <a:lnTo>
                  <a:pt x="92997" y="142043"/>
                </a:lnTo>
                <a:lnTo>
                  <a:pt x="100959" y="148731"/>
                </a:lnTo>
                <a:lnTo>
                  <a:pt x="93315" y="157330"/>
                </a:lnTo>
                <a:lnTo>
                  <a:pt x="98093" y="166566"/>
                </a:lnTo>
                <a:lnTo>
                  <a:pt x="109558" y="166885"/>
                </a:lnTo>
                <a:lnTo>
                  <a:pt x="113061" y="170069"/>
                </a:lnTo>
                <a:lnTo>
                  <a:pt x="113061" y="181216"/>
                </a:lnTo>
                <a:lnTo>
                  <a:pt x="127711" y="183446"/>
                </a:lnTo>
                <a:lnTo>
                  <a:pt x="143636" y="180261"/>
                </a:lnTo>
                <a:lnTo>
                  <a:pt x="148094" y="180898"/>
                </a:lnTo>
                <a:lnTo>
                  <a:pt x="150642" y="188542"/>
                </a:lnTo>
                <a:lnTo>
                  <a:pt x="158604" y="191408"/>
                </a:lnTo>
                <a:lnTo>
                  <a:pt x="173255" y="182809"/>
                </a:lnTo>
                <a:lnTo>
                  <a:pt x="214657" y="180579"/>
                </a:lnTo>
                <a:lnTo>
                  <a:pt x="231537" y="178032"/>
                </a:lnTo>
                <a:lnTo>
                  <a:pt x="236951" y="184720"/>
                </a:lnTo>
                <a:lnTo>
                  <a:pt x="258926" y="181853"/>
                </a:lnTo>
                <a:lnTo>
                  <a:pt x="269755" y="177395"/>
                </a:lnTo>
                <a:lnTo>
                  <a:pt x="268481" y="168477"/>
                </a:lnTo>
                <a:lnTo>
                  <a:pt x="290775" y="152234"/>
                </a:lnTo>
                <a:lnTo>
                  <a:pt x="303196" y="147776"/>
                </a:lnTo>
                <a:lnTo>
                  <a:pt x="324215" y="151597"/>
                </a:lnTo>
                <a:lnTo>
                  <a:pt x="331222" y="141406"/>
                </a:lnTo>
                <a:lnTo>
                  <a:pt x="334088" y="134081"/>
                </a:lnTo>
                <a:lnTo>
                  <a:pt x="356382" y="125800"/>
                </a:lnTo>
                <a:lnTo>
                  <a:pt x="365937" y="121979"/>
                </a:lnTo>
                <a:lnTo>
                  <a:pt x="363070" y="114653"/>
                </a:lnTo>
                <a:lnTo>
                  <a:pt x="373262" y="110513"/>
                </a:lnTo>
                <a:lnTo>
                  <a:pt x="373262" y="1592"/>
                </a:lnTo>
                <a:lnTo>
                  <a:pt x="445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929" name="Google Shape;929;p25"/>
          <p:cNvGrpSpPr/>
          <p:nvPr/>
        </p:nvGrpSpPr>
        <p:grpSpPr>
          <a:xfrm>
            <a:off x="1670772" y="672885"/>
            <a:ext cx="5819857" cy="3794892"/>
            <a:chOff x="2321288" y="1612463"/>
            <a:chExt cx="2338983" cy="1709565"/>
          </a:xfrm>
        </p:grpSpPr>
        <p:sp>
          <p:nvSpPr>
            <p:cNvPr id="930" name="Google Shape;930;p25"/>
            <p:cNvSpPr/>
            <p:nvPr/>
          </p:nvSpPr>
          <p:spPr>
            <a:xfrm>
              <a:off x="2321287" y="1612463"/>
              <a:ext cx="2338983" cy="1709565"/>
            </a:xfrm>
            <a:custGeom>
              <a:avLst/>
              <a:gdLst/>
              <a:ahLst/>
              <a:cxnLst/>
              <a:rect l="l" t="t" r="r" b="b"/>
              <a:pathLst>
                <a:path w="158280" h="115687" extrusionOk="0">
                  <a:moveTo>
                    <a:pt x="69771" y="0"/>
                  </a:moveTo>
                  <a:cubicBezTo>
                    <a:pt x="62963" y="0"/>
                    <a:pt x="56179" y="548"/>
                    <a:pt x="49602" y="1760"/>
                  </a:cubicBezTo>
                  <a:cubicBezTo>
                    <a:pt x="36093" y="4262"/>
                    <a:pt x="23150" y="10133"/>
                    <a:pt x="13677" y="20240"/>
                  </a:cubicBezTo>
                  <a:cubicBezTo>
                    <a:pt x="3470" y="31081"/>
                    <a:pt x="0" y="45558"/>
                    <a:pt x="334" y="60135"/>
                  </a:cubicBezTo>
                  <a:cubicBezTo>
                    <a:pt x="701" y="74412"/>
                    <a:pt x="6305" y="87321"/>
                    <a:pt x="16679" y="97162"/>
                  </a:cubicBezTo>
                  <a:cubicBezTo>
                    <a:pt x="27253" y="107269"/>
                    <a:pt x="41297" y="112773"/>
                    <a:pt x="55607" y="114774"/>
                  </a:cubicBezTo>
                  <a:cubicBezTo>
                    <a:pt x="60262" y="115425"/>
                    <a:pt x="64930" y="115686"/>
                    <a:pt x="69602" y="115686"/>
                  </a:cubicBezTo>
                  <a:cubicBezTo>
                    <a:pt x="81468" y="115686"/>
                    <a:pt x="93357" y="113999"/>
                    <a:pt x="105109" y="112706"/>
                  </a:cubicBezTo>
                  <a:cubicBezTo>
                    <a:pt x="107611" y="112439"/>
                    <a:pt x="110079" y="112173"/>
                    <a:pt x="112547" y="111906"/>
                  </a:cubicBezTo>
                  <a:cubicBezTo>
                    <a:pt x="112775" y="112162"/>
                    <a:pt x="113075" y="112321"/>
                    <a:pt x="113469" y="112321"/>
                  </a:cubicBezTo>
                  <a:cubicBezTo>
                    <a:pt x="113537" y="112321"/>
                    <a:pt x="113608" y="112316"/>
                    <a:pt x="113682" y="112306"/>
                  </a:cubicBezTo>
                  <a:cubicBezTo>
                    <a:pt x="126391" y="110238"/>
                    <a:pt x="138232" y="103166"/>
                    <a:pt x="146171" y="93026"/>
                  </a:cubicBezTo>
                  <a:cubicBezTo>
                    <a:pt x="154744" y="82051"/>
                    <a:pt x="158280" y="67541"/>
                    <a:pt x="156145" y="53797"/>
                  </a:cubicBezTo>
                  <a:cubicBezTo>
                    <a:pt x="154077" y="40488"/>
                    <a:pt x="146505" y="28846"/>
                    <a:pt x="136331" y="20240"/>
                  </a:cubicBezTo>
                  <a:cubicBezTo>
                    <a:pt x="125123" y="10733"/>
                    <a:pt x="111113" y="5396"/>
                    <a:pt x="96803" y="2661"/>
                  </a:cubicBezTo>
                  <a:cubicBezTo>
                    <a:pt x="88040" y="981"/>
                    <a:pt x="78883" y="0"/>
                    <a:pt x="69771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2341000" y="1640125"/>
              <a:ext cx="2300059" cy="1658080"/>
            </a:xfrm>
            <a:custGeom>
              <a:avLst/>
              <a:gdLst/>
              <a:ahLst/>
              <a:cxnLst/>
              <a:rect l="l" t="t" r="r" b="b"/>
              <a:pathLst>
                <a:path w="155646" h="112203" extrusionOk="0">
                  <a:moveTo>
                    <a:pt x="68502" y="1"/>
                  </a:moveTo>
                  <a:cubicBezTo>
                    <a:pt x="45006" y="1"/>
                    <a:pt x="20108" y="6153"/>
                    <a:pt x="7273" y="27341"/>
                  </a:cubicBezTo>
                  <a:cubicBezTo>
                    <a:pt x="3470" y="33646"/>
                    <a:pt x="1602" y="40818"/>
                    <a:pt x="835" y="48089"/>
                  </a:cubicBezTo>
                  <a:cubicBezTo>
                    <a:pt x="1" y="55862"/>
                    <a:pt x="167" y="63901"/>
                    <a:pt x="2236" y="71473"/>
                  </a:cubicBezTo>
                  <a:cubicBezTo>
                    <a:pt x="5705" y="84048"/>
                    <a:pt x="14711" y="94523"/>
                    <a:pt x="25619" y="101328"/>
                  </a:cubicBezTo>
                  <a:cubicBezTo>
                    <a:pt x="38161" y="109166"/>
                    <a:pt x="53172" y="112169"/>
                    <a:pt x="67782" y="112202"/>
                  </a:cubicBezTo>
                  <a:cubicBezTo>
                    <a:pt x="67932" y="112203"/>
                    <a:pt x="68082" y="112203"/>
                    <a:pt x="68231" y="112203"/>
                  </a:cubicBezTo>
                  <a:cubicBezTo>
                    <a:pt x="76385" y="112203"/>
                    <a:pt x="84476" y="111319"/>
                    <a:pt x="92567" y="110467"/>
                  </a:cubicBezTo>
                  <a:cubicBezTo>
                    <a:pt x="100439" y="109633"/>
                    <a:pt x="108278" y="108800"/>
                    <a:pt x="116150" y="108032"/>
                  </a:cubicBezTo>
                  <a:cubicBezTo>
                    <a:pt x="118052" y="107599"/>
                    <a:pt x="119920" y="107032"/>
                    <a:pt x="121754" y="106364"/>
                  </a:cubicBezTo>
                  <a:cubicBezTo>
                    <a:pt x="133830" y="101861"/>
                    <a:pt x="144137" y="92688"/>
                    <a:pt x="149541" y="80913"/>
                  </a:cubicBezTo>
                  <a:cubicBezTo>
                    <a:pt x="155312" y="68371"/>
                    <a:pt x="155645" y="53460"/>
                    <a:pt x="150208" y="40717"/>
                  </a:cubicBezTo>
                  <a:cubicBezTo>
                    <a:pt x="138766" y="14098"/>
                    <a:pt x="109079" y="3124"/>
                    <a:pt x="82193" y="655"/>
                  </a:cubicBezTo>
                  <a:cubicBezTo>
                    <a:pt x="77754" y="242"/>
                    <a:pt x="73156" y="1"/>
                    <a:pt x="6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25"/>
          <p:cNvSpPr txBox="1">
            <a:spLocks noGrp="1"/>
          </p:cNvSpPr>
          <p:nvPr>
            <p:ph type="title"/>
          </p:nvPr>
        </p:nvSpPr>
        <p:spPr>
          <a:xfrm>
            <a:off x="2414250" y="1979815"/>
            <a:ext cx="4315500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33" name="Google Shape;933;p25"/>
          <p:cNvSpPr txBox="1">
            <a:spLocks noGrp="1"/>
          </p:cNvSpPr>
          <p:nvPr>
            <p:ph type="subTitle" idx="1"/>
          </p:nvPr>
        </p:nvSpPr>
        <p:spPr>
          <a:xfrm>
            <a:off x="2293775" y="3191831"/>
            <a:ext cx="45567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1">
  <p:cSld name="CUSTOM_14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26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26"/>
          <p:cNvSpPr/>
          <p:nvPr/>
        </p:nvSpPr>
        <p:spPr>
          <a:xfrm>
            <a:off x="-98650" y="-77500"/>
            <a:ext cx="9335800" cy="5256225"/>
          </a:xfrm>
          <a:custGeom>
            <a:avLst/>
            <a:gdLst/>
            <a:ahLst/>
            <a:cxnLst/>
            <a:rect l="l" t="t" r="r" b="b"/>
            <a:pathLst>
              <a:path w="373432" h="210249" extrusionOk="0">
                <a:moveTo>
                  <a:pt x="0" y="95824"/>
                </a:moveTo>
                <a:lnTo>
                  <a:pt x="16910" y="91033"/>
                </a:lnTo>
                <a:lnTo>
                  <a:pt x="36357" y="81168"/>
                </a:lnTo>
                <a:lnTo>
                  <a:pt x="36921" y="68486"/>
                </a:lnTo>
                <a:lnTo>
                  <a:pt x="56367" y="60594"/>
                </a:lnTo>
                <a:lnTo>
                  <a:pt x="96952" y="60594"/>
                </a:lnTo>
                <a:lnTo>
                  <a:pt x="99206" y="47066"/>
                </a:lnTo>
                <a:lnTo>
                  <a:pt x="110480" y="40020"/>
                </a:lnTo>
                <a:lnTo>
                  <a:pt x="100334" y="29874"/>
                </a:lnTo>
                <a:lnTo>
                  <a:pt x="100616" y="24520"/>
                </a:lnTo>
                <a:lnTo>
                  <a:pt x="116398" y="20856"/>
                </a:lnTo>
                <a:lnTo>
                  <a:pt x="114707" y="14373"/>
                </a:lnTo>
                <a:lnTo>
                  <a:pt x="112453" y="0"/>
                </a:lnTo>
                <a:lnTo>
                  <a:pt x="373432" y="2818"/>
                </a:lnTo>
                <a:lnTo>
                  <a:pt x="370896" y="209122"/>
                </a:lnTo>
                <a:lnTo>
                  <a:pt x="3664" y="2102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37" name="Google Shape;937;p26"/>
          <p:cNvSpPr txBox="1">
            <a:spLocks noGrp="1"/>
          </p:cNvSpPr>
          <p:nvPr>
            <p:ph type="title"/>
          </p:nvPr>
        </p:nvSpPr>
        <p:spPr>
          <a:xfrm>
            <a:off x="762875" y="2391625"/>
            <a:ext cx="27879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8" name="Google Shape;938;p26"/>
          <p:cNvSpPr txBox="1">
            <a:spLocks noGrp="1"/>
          </p:cNvSpPr>
          <p:nvPr>
            <p:ph type="subTitle" idx="1"/>
          </p:nvPr>
        </p:nvSpPr>
        <p:spPr>
          <a:xfrm>
            <a:off x="754628" y="3562474"/>
            <a:ext cx="28044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CUSTOM_15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27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27"/>
          <p:cNvSpPr/>
          <p:nvPr/>
        </p:nvSpPr>
        <p:spPr>
          <a:xfrm>
            <a:off x="811650" y="-73700"/>
            <a:ext cx="8421900" cy="5259650"/>
          </a:xfrm>
          <a:custGeom>
            <a:avLst/>
            <a:gdLst/>
            <a:ahLst/>
            <a:cxnLst/>
            <a:rect l="l" t="t" r="r" b="b"/>
            <a:pathLst>
              <a:path w="336876" h="210386" extrusionOk="0">
                <a:moveTo>
                  <a:pt x="68924" y="0"/>
                </a:moveTo>
                <a:lnTo>
                  <a:pt x="65568" y="9035"/>
                </a:lnTo>
                <a:lnTo>
                  <a:pt x="51886" y="13939"/>
                </a:lnTo>
                <a:lnTo>
                  <a:pt x="45433" y="25039"/>
                </a:lnTo>
                <a:lnTo>
                  <a:pt x="40528" y="29686"/>
                </a:lnTo>
                <a:lnTo>
                  <a:pt x="22458" y="31235"/>
                </a:lnTo>
                <a:lnTo>
                  <a:pt x="10583" y="30719"/>
                </a:lnTo>
                <a:lnTo>
                  <a:pt x="2839" y="37430"/>
                </a:lnTo>
                <a:lnTo>
                  <a:pt x="6969" y="49563"/>
                </a:lnTo>
                <a:lnTo>
                  <a:pt x="14197" y="60405"/>
                </a:lnTo>
                <a:lnTo>
                  <a:pt x="1290" y="69698"/>
                </a:lnTo>
                <a:lnTo>
                  <a:pt x="0" y="79766"/>
                </a:lnTo>
                <a:lnTo>
                  <a:pt x="6453" y="87768"/>
                </a:lnTo>
                <a:lnTo>
                  <a:pt x="14456" y="89059"/>
                </a:lnTo>
                <a:lnTo>
                  <a:pt x="19618" y="93189"/>
                </a:lnTo>
                <a:lnTo>
                  <a:pt x="17295" y="105838"/>
                </a:lnTo>
                <a:lnTo>
                  <a:pt x="19360" y="114615"/>
                </a:lnTo>
                <a:lnTo>
                  <a:pt x="30719" y="120294"/>
                </a:lnTo>
                <a:lnTo>
                  <a:pt x="46465" y="124424"/>
                </a:lnTo>
                <a:lnTo>
                  <a:pt x="51886" y="134234"/>
                </a:lnTo>
                <a:lnTo>
                  <a:pt x="49047" y="143785"/>
                </a:lnTo>
                <a:lnTo>
                  <a:pt x="60405" y="147399"/>
                </a:lnTo>
                <a:lnTo>
                  <a:pt x="67117" y="156176"/>
                </a:lnTo>
                <a:lnTo>
                  <a:pt x="78991" y="162888"/>
                </a:lnTo>
                <a:lnTo>
                  <a:pt x="73312" y="179925"/>
                </a:lnTo>
                <a:lnTo>
                  <a:pt x="93189" y="185604"/>
                </a:lnTo>
                <a:lnTo>
                  <a:pt x="108161" y="180958"/>
                </a:lnTo>
                <a:lnTo>
                  <a:pt x="111001" y="185604"/>
                </a:lnTo>
                <a:lnTo>
                  <a:pt x="120552" y="196446"/>
                </a:lnTo>
                <a:lnTo>
                  <a:pt x="130104" y="210386"/>
                </a:lnTo>
                <a:lnTo>
                  <a:pt x="335844" y="209612"/>
                </a:lnTo>
                <a:lnTo>
                  <a:pt x="336876" y="10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942" name="Google Shape;942;p27"/>
          <p:cNvGrpSpPr/>
          <p:nvPr/>
        </p:nvGrpSpPr>
        <p:grpSpPr>
          <a:xfrm rot="5400000">
            <a:off x="4314679" y="554189"/>
            <a:ext cx="4083621" cy="3977813"/>
            <a:chOff x="2203363" y="1079838"/>
            <a:chExt cx="5120528" cy="3441015"/>
          </a:xfrm>
        </p:grpSpPr>
        <p:sp>
          <p:nvSpPr>
            <p:cNvPr id="943" name="Google Shape;943;p27"/>
            <p:cNvSpPr/>
            <p:nvPr/>
          </p:nvSpPr>
          <p:spPr>
            <a:xfrm>
              <a:off x="2203363" y="1079838"/>
              <a:ext cx="5093410" cy="3441015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2235953" y="1119047"/>
              <a:ext cx="5087938" cy="3370605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27"/>
          <p:cNvSpPr txBox="1">
            <a:spLocks noGrp="1"/>
          </p:cNvSpPr>
          <p:nvPr>
            <p:ph type="title"/>
          </p:nvPr>
        </p:nvSpPr>
        <p:spPr>
          <a:xfrm>
            <a:off x="4931650" y="1202672"/>
            <a:ext cx="3012300" cy="13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6" name="Google Shape;946;p27"/>
          <p:cNvSpPr txBox="1">
            <a:spLocks noGrp="1"/>
          </p:cNvSpPr>
          <p:nvPr>
            <p:ph type="subTitle" idx="1"/>
          </p:nvPr>
        </p:nvSpPr>
        <p:spPr>
          <a:xfrm>
            <a:off x="5055650" y="2565325"/>
            <a:ext cx="27582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7" name="Google Shape;947;p27"/>
          <p:cNvSpPr/>
          <p:nvPr/>
        </p:nvSpPr>
        <p:spPr>
          <a:xfrm>
            <a:off x="850200" y="-138575"/>
            <a:ext cx="1846025" cy="1042800"/>
          </a:xfrm>
          <a:custGeom>
            <a:avLst/>
            <a:gdLst/>
            <a:ahLst/>
            <a:cxnLst/>
            <a:rect l="l" t="t" r="r" b="b"/>
            <a:pathLst>
              <a:path w="73841" h="41712" extrusionOk="0">
                <a:moveTo>
                  <a:pt x="21983" y="41712"/>
                </a:moveTo>
                <a:lnTo>
                  <a:pt x="0" y="30720"/>
                </a:lnTo>
                <a:lnTo>
                  <a:pt x="5073" y="22265"/>
                </a:lnTo>
                <a:lnTo>
                  <a:pt x="12401" y="22265"/>
                </a:lnTo>
                <a:lnTo>
                  <a:pt x="7046" y="19165"/>
                </a:lnTo>
                <a:lnTo>
                  <a:pt x="7892" y="0"/>
                </a:lnTo>
                <a:lnTo>
                  <a:pt x="73841" y="0"/>
                </a:lnTo>
                <a:lnTo>
                  <a:pt x="45658" y="386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7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28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28"/>
          <p:cNvGrpSpPr/>
          <p:nvPr/>
        </p:nvGrpSpPr>
        <p:grpSpPr>
          <a:xfrm>
            <a:off x="-46700" y="-41400"/>
            <a:ext cx="9241525" cy="5269450"/>
            <a:chOff x="-46700" y="-41400"/>
            <a:chExt cx="9241525" cy="5269450"/>
          </a:xfrm>
        </p:grpSpPr>
        <p:grpSp>
          <p:nvGrpSpPr>
            <p:cNvPr id="951" name="Google Shape;951;p28"/>
            <p:cNvGrpSpPr/>
            <p:nvPr/>
          </p:nvGrpSpPr>
          <p:grpSpPr>
            <a:xfrm>
              <a:off x="-46700" y="-41400"/>
              <a:ext cx="9241525" cy="5227400"/>
              <a:chOff x="-46700" y="-41400"/>
              <a:chExt cx="9241525" cy="5227400"/>
            </a:xfrm>
          </p:grpSpPr>
          <p:grpSp>
            <p:nvGrpSpPr>
              <p:cNvPr id="952" name="Google Shape;952;p28"/>
              <p:cNvGrpSpPr/>
              <p:nvPr/>
            </p:nvGrpSpPr>
            <p:grpSpPr>
              <a:xfrm>
                <a:off x="-46700" y="-41400"/>
                <a:ext cx="9241525" cy="5227400"/>
                <a:chOff x="-46700" y="-41400"/>
                <a:chExt cx="9241525" cy="5227400"/>
              </a:xfrm>
            </p:grpSpPr>
            <p:sp>
              <p:nvSpPr>
                <p:cNvPr id="953" name="Google Shape;953;p28"/>
                <p:cNvSpPr/>
                <p:nvPr/>
              </p:nvSpPr>
              <p:spPr>
                <a:xfrm>
                  <a:off x="-46700" y="-41400"/>
                  <a:ext cx="9241525" cy="522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661" h="209096" extrusionOk="0">
                      <a:moveTo>
                        <a:pt x="102741" y="0"/>
                      </a:moveTo>
                      <a:lnTo>
                        <a:pt x="98611" y="8261"/>
                      </a:lnTo>
                      <a:lnTo>
                        <a:pt x="88802" y="11617"/>
                      </a:lnTo>
                      <a:lnTo>
                        <a:pt x="79767" y="24008"/>
                      </a:lnTo>
                      <a:lnTo>
                        <a:pt x="74088" y="28912"/>
                      </a:lnTo>
                      <a:lnTo>
                        <a:pt x="60148" y="28396"/>
                      </a:lnTo>
                      <a:lnTo>
                        <a:pt x="50080" y="27105"/>
                      </a:lnTo>
                      <a:lnTo>
                        <a:pt x="39755" y="34075"/>
                      </a:lnTo>
                      <a:lnTo>
                        <a:pt x="39238" y="45175"/>
                      </a:lnTo>
                      <a:lnTo>
                        <a:pt x="32268" y="40012"/>
                      </a:lnTo>
                      <a:lnTo>
                        <a:pt x="22975" y="41303"/>
                      </a:lnTo>
                      <a:lnTo>
                        <a:pt x="21685" y="54985"/>
                      </a:lnTo>
                      <a:lnTo>
                        <a:pt x="14198" y="59373"/>
                      </a:lnTo>
                      <a:lnTo>
                        <a:pt x="775" y="61955"/>
                      </a:lnTo>
                      <a:lnTo>
                        <a:pt x="0" y="160565"/>
                      </a:lnTo>
                      <a:lnTo>
                        <a:pt x="18587" y="162630"/>
                      </a:lnTo>
                      <a:lnTo>
                        <a:pt x="24524" y="175538"/>
                      </a:lnTo>
                      <a:lnTo>
                        <a:pt x="31752" y="176312"/>
                      </a:lnTo>
                      <a:lnTo>
                        <a:pt x="35366" y="186896"/>
                      </a:lnTo>
                      <a:lnTo>
                        <a:pt x="51113" y="183798"/>
                      </a:lnTo>
                      <a:lnTo>
                        <a:pt x="65827" y="187928"/>
                      </a:lnTo>
                      <a:lnTo>
                        <a:pt x="78218" y="196705"/>
                      </a:lnTo>
                      <a:lnTo>
                        <a:pt x="98095" y="209096"/>
                      </a:lnTo>
                      <a:lnTo>
                        <a:pt x="308481" y="209096"/>
                      </a:lnTo>
                      <a:lnTo>
                        <a:pt x="314161" y="193349"/>
                      </a:lnTo>
                      <a:lnTo>
                        <a:pt x="330424" y="191026"/>
                      </a:lnTo>
                      <a:lnTo>
                        <a:pt x="340749" y="179410"/>
                      </a:lnTo>
                      <a:lnTo>
                        <a:pt x="339200" y="168568"/>
                      </a:lnTo>
                      <a:lnTo>
                        <a:pt x="356754" y="160823"/>
                      </a:lnTo>
                      <a:lnTo>
                        <a:pt x="369661" y="158242"/>
                      </a:lnTo>
                      <a:lnTo>
                        <a:pt x="368887" y="61438"/>
                      </a:lnTo>
                      <a:lnTo>
                        <a:pt x="353656" y="59115"/>
                      </a:lnTo>
                      <a:lnTo>
                        <a:pt x="339459" y="54210"/>
                      </a:lnTo>
                      <a:lnTo>
                        <a:pt x="333005" y="34075"/>
                      </a:lnTo>
                      <a:lnTo>
                        <a:pt x="339975" y="26847"/>
                      </a:lnTo>
                      <a:lnTo>
                        <a:pt x="329649" y="21684"/>
                      </a:lnTo>
                      <a:lnTo>
                        <a:pt x="317258" y="29170"/>
                      </a:lnTo>
                      <a:lnTo>
                        <a:pt x="300479" y="27880"/>
                      </a:lnTo>
                      <a:lnTo>
                        <a:pt x="297381" y="17296"/>
                      </a:lnTo>
                      <a:lnTo>
                        <a:pt x="289121" y="16005"/>
                      </a:lnTo>
                      <a:lnTo>
                        <a:pt x="286023" y="7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954" name="Google Shape;954;p28"/>
                <p:cNvSpPr/>
                <p:nvPr/>
              </p:nvSpPr>
              <p:spPr>
                <a:xfrm>
                  <a:off x="2127850" y="-35225"/>
                  <a:ext cx="443900" cy="36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6" h="14655" extrusionOk="0">
                      <a:moveTo>
                        <a:pt x="0" y="563"/>
                      </a:moveTo>
                      <a:lnTo>
                        <a:pt x="0" y="14655"/>
                      </a:lnTo>
                      <a:lnTo>
                        <a:pt x="16629" y="14655"/>
                      </a:lnTo>
                      <a:lnTo>
                        <a:pt x="1775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</p:grpSp>
          <p:sp>
            <p:nvSpPr>
              <p:cNvPr id="955" name="Google Shape;955;p28"/>
              <p:cNvSpPr/>
              <p:nvPr/>
            </p:nvSpPr>
            <p:spPr>
              <a:xfrm>
                <a:off x="1213192" y="-35225"/>
                <a:ext cx="972350" cy="803225"/>
              </a:xfrm>
              <a:custGeom>
                <a:avLst/>
                <a:gdLst/>
                <a:ahLst/>
                <a:cxnLst/>
                <a:rect l="l" t="t" r="r" b="b"/>
                <a:pathLst>
                  <a:path w="38894" h="32129" extrusionOk="0">
                    <a:moveTo>
                      <a:pt x="0" y="23674"/>
                    </a:moveTo>
                    <a:lnTo>
                      <a:pt x="10146" y="0"/>
                    </a:lnTo>
                    <a:lnTo>
                      <a:pt x="38894" y="3100"/>
                    </a:lnTo>
                    <a:lnTo>
                      <a:pt x="31848" y="24801"/>
                    </a:lnTo>
                    <a:lnTo>
                      <a:pt x="9301" y="3212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56" name="Google Shape;956;p28"/>
              <p:cNvSpPr/>
              <p:nvPr/>
            </p:nvSpPr>
            <p:spPr>
              <a:xfrm>
                <a:off x="6975425" y="-14100"/>
                <a:ext cx="1204850" cy="753925"/>
              </a:xfrm>
              <a:custGeom>
                <a:avLst/>
                <a:gdLst/>
                <a:ahLst/>
                <a:cxnLst/>
                <a:rect l="l" t="t" r="r" b="b"/>
                <a:pathLst>
                  <a:path w="48194" h="30157" extrusionOk="0">
                    <a:moveTo>
                      <a:pt x="0" y="5919"/>
                    </a:moveTo>
                    <a:lnTo>
                      <a:pt x="37484" y="0"/>
                    </a:lnTo>
                    <a:lnTo>
                      <a:pt x="48194" y="1973"/>
                    </a:lnTo>
                    <a:lnTo>
                      <a:pt x="47630" y="30157"/>
                    </a:lnTo>
                    <a:lnTo>
                      <a:pt x="22829" y="284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957" name="Google Shape;957;p28"/>
            <p:cNvSpPr/>
            <p:nvPr/>
          </p:nvSpPr>
          <p:spPr>
            <a:xfrm>
              <a:off x="782100" y="4516425"/>
              <a:ext cx="1705100" cy="711625"/>
            </a:xfrm>
            <a:custGeom>
              <a:avLst/>
              <a:gdLst/>
              <a:ahLst/>
              <a:cxnLst/>
              <a:rect l="l" t="t" r="r" b="b"/>
              <a:pathLst>
                <a:path w="68204" h="28465" extrusionOk="0">
                  <a:moveTo>
                    <a:pt x="16346" y="0"/>
                  </a:moveTo>
                  <a:lnTo>
                    <a:pt x="0" y="9018"/>
                  </a:lnTo>
                  <a:lnTo>
                    <a:pt x="4509" y="21983"/>
                  </a:lnTo>
                  <a:lnTo>
                    <a:pt x="14092" y="28465"/>
                  </a:lnTo>
                  <a:lnTo>
                    <a:pt x="68204" y="26492"/>
                  </a:lnTo>
                  <a:lnTo>
                    <a:pt x="22547" y="2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58" name="Google Shape;958;p28"/>
          <p:cNvSpPr txBox="1">
            <a:spLocks noGrp="1"/>
          </p:cNvSpPr>
          <p:nvPr>
            <p:ph type="title"/>
          </p:nvPr>
        </p:nvSpPr>
        <p:spPr>
          <a:xfrm>
            <a:off x="787200" y="715795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Google Shape;963;p31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_1">
    <p:bg>
      <p:bgPr>
        <a:solidFill>
          <a:schemeClr val="lt2"/>
        </a:soli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2"/>
          <p:cNvSpPr/>
          <p:nvPr/>
        </p:nvSpPr>
        <p:spPr>
          <a:xfrm>
            <a:off x="-216" y="36377"/>
            <a:ext cx="216471" cy="190370"/>
          </a:xfrm>
          <a:custGeom>
            <a:avLst/>
            <a:gdLst/>
            <a:ahLst/>
            <a:cxnLst/>
            <a:rect l="l" t="t" r="r" b="b"/>
            <a:pathLst>
              <a:path w="6751" h="5937" extrusionOk="0">
                <a:moveTo>
                  <a:pt x="5718" y="0"/>
                </a:moveTo>
                <a:cubicBezTo>
                  <a:pt x="5681" y="0"/>
                  <a:pt x="5636" y="14"/>
                  <a:pt x="5577" y="36"/>
                </a:cubicBezTo>
                <a:cubicBezTo>
                  <a:pt x="4800" y="310"/>
                  <a:pt x="4038" y="614"/>
                  <a:pt x="3292" y="950"/>
                </a:cubicBezTo>
                <a:cubicBezTo>
                  <a:pt x="2149" y="1437"/>
                  <a:pt x="1052" y="2016"/>
                  <a:pt x="1" y="2656"/>
                </a:cubicBezTo>
                <a:lnTo>
                  <a:pt x="1" y="5658"/>
                </a:lnTo>
                <a:cubicBezTo>
                  <a:pt x="545" y="5845"/>
                  <a:pt x="1122" y="5937"/>
                  <a:pt x="1674" y="5937"/>
                </a:cubicBezTo>
                <a:cubicBezTo>
                  <a:pt x="2112" y="5937"/>
                  <a:pt x="2534" y="5879"/>
                  <a:pt x="2911" y="5764"/>
                </a:cubicBezTo>
                <a:cubicBezTo>
                  <a:pt x="4846" y="5246"/>
                  <a:pt x="6750" y="2808"/>
                  <a:pt x="5867" y="188"/>
                </a:cubicBezTo>
                <a:cubicBezTo>
                  <a:pt x="5827" y="49"/>
                  <a:pt x="5787" y="0"/>
                  <a:pt x="57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2"/>
          <p:cNvSpPr/>
          <p:nvPr/>
        </p:nvSpPr>
        <p:spPr>
          <a:xfrm>
            <a:off x="623673" y="-93742"/>
            <a:ext cx="117935" cy="77052"/>
          </a:xfrm>
          <a:custGeom>
            <a:avLst/>
            <a:gdLst/>
            <a:ahLst/>
            <a:cxnLst/>
            <a:rect l="l" t="t" r="r" b="b"/>
            <a:pathLst>
              <a:path w="3678" h="2403" extrusionOk="0">
                <a:moveTo>
                  <a:pt x="2277" y="1"/>
                </a:moveTo>
                <a:cubicBezTo>
                  <a:pt x="2142" y="1"/>
                  <a:pt x="1998" y="40"/>
                  <a:pt x="1844" y="117"/>
                </a:cubicBezTo>
                <a:cubicBezTo>
                  <a:pt x="1067" y="513"/>
                  <a:pt x="503" y="1107"/>
                  <a:pt x="0" y="1823"/>
                </a:cubicBezTo>
                <a:cubicBezTo>
                  <a:pt x="259" y="1854"/>
                  <a:pt x="488" y="1884"/>
                  <a:pt x="716" y="1900"/>
                </a:cubicBezTo>
                <a:cubicBezTo>
                  <a:pt x="1630" y="2006"/>
                  <a:pt x="2529" y="2159"/>
                  <a:pt x="3428" y="2357"/>
                </a:cubicBezTo>
                <a:cubicBezTo>
                  <a:pt x="3469" y="2365"/>
                  <a:pt x="3547" y="2403"/>
                  <a:pt x="3601" y="2403"/>
                </a:cubicBezTo>
                <a:cubicBezTo>
                  <a:pt x="3649" y="2403"/>
                  <a:pt x="3677" y="2373"/>
                  <a:pt x="3642" y="2265"/>
                </a:cubicBezTo>
                <a:cubicBezTo>
                  <a:pt x="3459" y="1610"/>
                  <a:pt x="3337" y="940"/>
                  <a:pt x="2910" y="376"/>
                </a:cubicBezTo>
                <a:cubicBezTo>
                  <a:pt x="2725" y="123"/>
                  <a:pt x="2516" y="1"/>
                  <a:pt x="2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2"/>
          <p:cNvSpPr/>
          <p:nvPr/>
        </p:nvSpPr>
        <p:spPr>
          <a:xfrm>
            <a:off x="564064" y="-180927"/>
            <a:ext cx="225257" cy="177897"/>
          </a:xfrm>
          <a:custGeom>
            <a:avLst/>
            <a:gdLst/>
            <a:ahLst/>
            <a:cxnLst/>
            <a:rect l="l" t="t" r="r" b="b"/>
            <a:pathLst>
              <a:path w="7025" h="5548" extrusionOk="0">
                <a:moveTo>
                  <a:pt x="4891" y="0"/>
                </a:moveTo>
                <a:cubicBezTo>
                  <a:pt x="4774" y="0"/>
                  <a:pt x="4653" y="21"/>
                  <a:pt x="4525" y="63"/>
                </a:cubicBezTo>
                <a:cubicBezTo>
                  <a:pt x="4129" y="185"/>
                  <a:pt x="3779" y="413"/>
                  <a:pt x="3474" y="672"/>
                </a:cubicBezTo>
                <a:cubicBezTo>
                  <a:pt x="2438" y="1541"/>
                  <a:pt x="1478" y="2486"/>
                  <a:pt x="625" y="3537"/>
                </a:cubicBezTo>
                <a:cubicBezTo>
                  <a:pt x="397" y="3811"/>
                  <a:pt x="168" y="4085"/>
                  <a:pt x="0" y="4451"/>
                </a:cubicBezTo>
                <a:cubicBezTo>
                  <a:pt x="427" y="4466"/>
                  <a:pt x="823" y="4466"/>
                  <a:pt x="1219" y="4512"/>
                </a:cubicBezTo>
                <a:cubicBezTo>
                  <a:pt x="1237" y="4513"/>
                  <a:pt x="1254" y="4514"/>
                  <a:pt x="1270" y="4514"/>
                </a:cubicBezTo>
                <a:cubicBezTo>
                  <a:pt x="1450" y="4514"/>
                  <a:pt x="1548" y="4437"/>
                  <a:pt x="1646" y="4283"/>
                </a:cubicBezTo>
                <a:cubicBezTo>
                  <a:pt x="2088" y="3583"/>
                  <a:pt x="2667" y="2988"/>
                  <a:pt x="3398" y="2562"/>
                </a:cubicBezTo>
                <a:cubicBezTo>
                  <a:pt x="3709" y="2386"/>
                  <a:pt x="3993" y="2296"/>
                  <a:pt x="4253" y="2296"/>
                </a:cubicBezTo>
                <a:cubicBezTo>
                  <a:pt x="4668" y="2296"/>
                  <a:pt x="5024" y="2526"/>
                  <a:pt x="5333" y="3004"/>
                </a:cubicBezTo>
                <a:cubicBezTo>
                  <a:pt x="5760" y="3628"/>
                  <a:pt x="5973" y="4344"/>
                  <a:pt x="6095" y="5091"/>
                </a:cubicBezTo>
                <a:cubicBezTo>
                  <a:pt x="6110" y="5182"/>
                  <a:pt x="6080" y="5274"/>
                  <a:pt x="6201" y="5304"/>
                </a:cubicBezTo>
                <a:cubicBezTo>
                  <a:pt x="6476" y="5380"/>
                  <a:pt x="6735" y="5472"/>
                  <a:pt x="7024" y="5548"/>
                </a:cubicBezTo>
                <a:cubicBezTo>
                  <a:pt x="6994" y="5091"/>
                  <a:pt x="6963" y="4679"/>
                  <a:pt x="6948" y="4268"/>
                </a:cubicBezTo>
                <a:cubicBezTo>
                  <a:pt x="6918" y="3247"/>
                  <a:pt x="6765" y="2242"/>
                  <a:pt x="6339" y="1297"/>
                </a:cubicBezTo>
                <a:cubicBezTo>
                  <a:pt x="6171" y="901"/>
                  <a:pt x="5927" y="566"/>
                  <a:pt x="5607" y="292"/>
                </a:cubicBezTo>
                <a:cubicBezTo>
                  <a:pt x="5386" y="102"/>
                  <a:pt x="5151" y="0"/>
                  <a:pt x="4891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2"/>
          <p:cNvSpPr/>
          <p:nvPr/>
        </p:nvSpPr>
        <p:spPr>
          <a:xfrm>
            <a:off x="510323" y="253906"/>
            <a:ext cx="43993" cy="35849"/>
          </a:xfrm>
          <a:custGeom>
            <a:avLst/>
            <a:gdLst/>
            <a:ahLst/>
            <a:cxnLst/>
            <a:rect l="l" t="t" r="r" b="b"/>
            <a:pathLst>
              <a:path w="1372" h="1118" extrusionOk="0">
                <a:moveTo>
                  <a:pt x="438" y="0"/>
                </a:moveTo>
                <a:cubicBezTo>
                  <a:pt x="429" y="0"/>
                  <a:pt x="421" y="0"/>
                  <a:pt x="412" y="1"/>
                </a:cubicBezTo>
                <a:cubicBezTo>
                  <a:pt x="92" y="92"/>
                  <a:pt x="0" y="245"/>
                  <a:pt x="61" y="473"/>
                </a:cubicBezTo>
                <a:cubicBezTo>
                  <a:pt x="122" y="748"/>
                  <a:pt x="305" y="930"/>
                  <a:pt x="549" y="1052"/>
                </a:cubicBezTo>
                <a:cubicBezTo>
                  <a:pt x="634" y="1095"/>
                  <a:pt x="719" y="1118"/>
                  <a:pt x="802" y="1118"/>
                </a:cubicBezTo>
                <a:cubicBezTo>
                  <a:pt x="927" y="1118"/>
                  <a:pt x="1048" y="1065"/>
                  <a:pt x="1158" y="946"/>
                </a:cubicBezTo>
                <a:cubicBezTo>
                  <a:pt x="1372" y="717"/>
                  <a:pt x="1174" y="565"/>
                  <a:pt x="1067" y="428"/>
                </a:cubicBezTo>
                <a:cubicBezTo>
                  <a:pt x="891" y="193"/>
                  <a:pt x="672" y="0"/>
                  <a:pt x="4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2"/>
          <p:cNvSpPr/>
          <p:nvPr/>
        </p:nvSpPr>
        <p:spPr>
          <a:xfrm>
            <a:off x="366191" y="105959"/>
            <a:ext cx="397702" cy="380195"/>
          </a:xfrm>
          <a:custGeom>
            <a:avLst/>
            <a:gdLst/>
            <a:ahLst/>
            <a:cxnLst/>
            <a:rect l="l" t="t" r="r" b="b"/>
            <a:pathLst>
              <a:path w="12403" h="11857" extrusionOk="0">
                <a:moveTo>
                  <a:pt x="4592" y="4182"/>
                </a:moveTo>
                <a:cubicBezTo>
                  <a:pt x="5240" y="4182"/>
                  <a:pt x="5851" y="4592"/>
                  <a:pt x="6050" y="5224"/>
                </a:cubicBezTo>
                <a:cubicBezTo>
                  <a:pt x="6309" y="6062"/>
                  <a:pt x="5821" y="6961"/>
                  <a:pt x="4968" y="7205"/>
                </a:cubicBezTo>
                <a:cubicBezTo>
                  <a:pt x="4820" y="7250"/>
                  <a:pt x="4669" y="7271"/>
                  <a:pt x="4519" y="7271"/>
                </a:cubicBezTo>
                <a:cubicBezTo>
                  <a:pt x="3849" y="7271"/>
                  <a:pt x="3204" y="6850"/>
                  <a:pt x="3018" y="6215"/>
                </a:cubicBezTo>
                <a:cubicBezTo>
                  <a:pt x="2728" y="5301"/>
                  <a:pt x="3155" y="4554"/>
                  <a:pt x="4145" y="4249"/>
                </a:cubicBezTo>
                <a:cubicBezTo>
                  <a:pt x="4293" y="4204"/>
                  <a:pt x="4443" y="4182"/>
                  <a:pt x="4592" y="4182"/>
                </a:cubicBezTo>
                <a:close/>
                <a:moveTo>
                  <a:pt x="4976" y="9544"/>
                </a:moveTo>
                <a:cubicBezTo>
                  <a:pt x="5099" y="9544"/>
                  <a:pt x="5196" y="9612"/>
                  <a:pt x="5242" y="9750"/>
                </a:cubicBezTo>
                <a:cubicBezTo>
                  <a:pt x="5303" y="9932"/>
                  <a:pt x="5212" y="10069"/>
                  <a:pt x="5059" y="10146"/>
                </a:cubicBezTo>
                <a:cubicBezTo>
                  <a:pt x="5023" y="10151"/>
                  <a:pt x="4988" y="10154"/>
                  <a:pt x="4955" y="10154"/>
                </a:cubicBezTo>
                <a:cubicBezTo>
                  <a:pt x="4808" y="10154"/>
                  <a:pt x="4698" y="10094"/>
                  <a:pt x="4648" y="9932"/>
                </a:cubicBezTo>
                <a:cubicBezTo>
                  <a:pt x="4602" y="9750"/>
                  <a:pt x="4663" y="9612"/>
                  <a:pt x="4846" y="9567"/>
                </a:cubicBezTo>
                <a:cubicBezTo>
                  <a:pt x="4892" y="9551"/>
                  <a:pt x="4935" y="9544"/>
                  <a:pt x="4976" y="9544"/>
                </a:cubicBezTo>
                <a:close/>
                <a:moveTo>
                  <a:pt x="6719" y="1"/>
                </a:moveTo>
                <a:cubicBezTo>
                  <a:pt x="6608" y="1"/>
                  <a:pt x="6497" y="5"/>
                  <a:pt x="6385" y="14"/>
                </a:cubicBezTo>
                <a:cubicBezTo>
                  <a:pt x="4556" y="166"/>
                  <a:pt x="2987" y="867"/>
                  <a:pt x="1814" y="2345"/>
                </a:cubicBezTo>
                <a:cubicBezTo>
                  <a:pt x="1418" y="2848"/>
                  <a:pt x="1052" y="3366"/>
                  <a:pt x="686" y="3884"/>
                </a:cubicBezTo>
                <a:cubicBezTo>
                  <a:pt x="412" y="4249"/>
                  <a:pt x="275" y="4661"/>
                  <a:pt x="184" y="5087"/>
                </a:cubicBezTo>
                <a:cubicBezTo>
                  <a:pt x="1" y="6032"/>
                  <a:pt x="199" y="6931"/>
                  <a:pt x="519" y="7815"/>
                </a:cubicBezTo>
                <a:cubicBezTo>
                  <a:pt x="656" y="8226"/>
                  <a:pt x="885" y="8592"/>
                  <a:pt x="1067" y="8972"/>
                </a:cubicBezTo>
                <a:cubicBezTo>
                  <a:pt x="1860" y="10641"/>
                  <a:pt x="3617" y="11856"/>
                  <a:pt x="5520" y="11856"/>
                </a:cubicBezTo>
                <a:cubicBezTo>
                  <a:pt x="6032" y="11856"/>
                  <a:pt x="6554" y="11768"/>
                  <a:pt x="7070" y="11578"/>
                </a:cubicBezTo>
                <a:cubicBezTo>
                  <a:pt x="8335" y="11182"/>
                  <a:pt x="9493" y="10603"/>
                  <a:pt x="10407" y="9628"/>
                </a:cubicBezTo>
                <a:cubicBezTo>
                  <a:pt x="11976" y="7967"/>
                  <a:pt x="12403" y="6001"/>
                  <a:pt x="11854" y="3853"/>
                </a:cubicBezTo>
                <a:cubicBezTo>
                  <a:pt x="11534" y="2604"/>
                  <a:pt x="10590" y="1720"/>
                  <a:pt x="9569" y="989"/>
                </a:cubicBezTo>
                <a:cubicBezTo>
                  <a:pt x="8715" y="383"/>
                  <a:pt x="7761" y="1"/>
                  <a:pt x="6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102392" y="344939"/>
            <a:ext cx="37163" cy="31744"/>
          </a:xfrm>
          <a:custGeom>
            <a:avLst/>
            <a:gdLst/>
            <a:ahLst/>
            <a:cxnLst/>
            <a:rect l="l" t="t" r="r" b="b"/>
            <a:pathLst>
              <a:path w="1159" h="990" extrusionOk="0">
                <a:moveTo>
                  <a:pt x="413" y="1"/>
                </a:moveTo>
                <a:cubicBezTo>
                  <a:pt x="390" y="1"/>
                  <a:pt x="369" y="4"/>
                  <a:pt x="351" y="11"/>
                </a:cubicBezTo>
                <a:cubicBezTo>
                  <a:pt x="214" y="57"/>
                  <a:pt x="0" y="514"/>
                  <a:pt x="61" y="666"/>
                </a:cubicBezTo>
                <a:cubicBezTo>
                  <a:pt x="112" y="844"/>
                  <a:pt x="416" y="990"/>
                  <a:pt x="684" y="990"/>
                </a:cubicBezTo>
                <a:cubicBezTo>
                  <a:pt x="737" y="990"/>
                  <a:pt x="790" y="984"/>
                  <a:pt x="838" y="971"/>
                </a:cubicBezTo>
                <a:cubicBezTo>
                  <a:pt x="1036" y="925"/>
                  <a:pt x="1158" y="834"/>
                  <a:pt x="1082" y="605"/>
                </a:cubicBezTo>
                <a:cubicBezTo>
                  <a:pt x="999" y="315"/>
                  <a:pt x="629" y="1"/>
                  <a:pt x="4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2"/>
          <p:cNvSpPr/>
          <p:nvPr/>
        </p:nvSpPr>
        <p:spPr>
          <a:xfrm>
            <a:off x="-216" y="-24867"/>
            <a:ext cx="994720" cy="693790"/>
          </a:xfrm>
          <a:custGeom>
            <a:avLst/>
            <a:gdLst/>
            <a:ahLst/>
            <a:cxnLst/>
            <a:rect l="l" t="t" r="r" b="b"/>
            <a:pathLst>
              <a:path w="31022" h="21637" extrusionOk="0">
                <a:moveTo>
                  <a:pt x="2943" y="10999"/>
                </a:moveTo>
                <a:cubicBezTo>
                  <a:pt x="3056" y="10999"/>
                  <a:pt x="3168" y="11012"/>
                  <a:pt x="3277" y="11026"/>
                </a:cubicBezTo>
                <a:cubicBezTo>
                  <a:pt x="4176" y="11133"/>
                  <a:pt x="4633" y="11453"/>
                  <a:pt x="4770" y="12047"/>
                </a:cubicBezTo>
                <a:cubicBezTo>
                  <a:pt x="4846" y="12336"/>
                  <a:pt x="4800" y="12626"/>
                  <a:pt x="4633" y="12870"/>
                </a:cubicBezTo>
                <a:cubicBezTo>
                  <a:pt x="4495" y="13052"/>
                  <a:pt x="4374" y="13220"/>
                  <a:pt x="4236" y="13372"/>
                </a:cubicBezTo>
                <a:cubicBezTo>
                  <a:pt x="3959" y="13667"/>
                  <a:pt x="3592" y="13804"/>
                  <a:pt x="3225" y="13804"/>
                </a:cubicBezTo>
                <a:cubicBezTo>
                  <a:pt x="2624" y="13804"/>
                  <a:pt x="2022" y="13437"/>
                  <a:pt x="1814" y="12793"/>
                </a:cubicBezTo>
                <a:cubicBezTo>
                  <a:pt x="1646" y="12230"/>
                  <a:pt x="2012" y="11331"/>
                  <a:pt x="2530" y="11087"/>
                </a:cubicBezTo>
                <a:cubicBezTo>
                  <a:pt x="2665" y="11020"/>
                  <a:pt x="2804" y="10999"/>
                  <a:pt x="2943" y="10999"/>
                </a:cubicBezTo>
                <a:close/>
                <a:moveTo>
                  <a:pt x="18102" y="3738"/>
                </a:moveTo>
                <a:cubicBezTo>
                  <a:pt x="18313" y="3738"/>
                  <a:pt x="18526" y="3754"/>
                  <a:pt x="18741" y="3789"/>
                </a:cubicBezTo>
                <a:cubicBezTo>
                  <a:pt x="19640" y="3926"/>
                  <a:pt x="20478" y="4231"/>
                  <a:pt x="21194" y="4764"/>
                </a:cubicBezTo>
                <a:cubicBezTo>
                  <a:pt x="22230" y="5495"/>
                  <a:pt x="23053" y="6410"/>
                  <a:pt x="23556" y="7598"/>
                </a:cubicBezTo>
                <a:cubicBezTo>
                  <a:pt x="23891" y="8390"/>
                  <a:pt x="23845" y="9213"/>
                  <a:pt x="23784" y="10036"/>
                </a:cubicBezTo>
                <a:cubicBezTo>
                  <a:pt x="23556" y="12534"/>
                  <a:pt x="22184" y="14226"/>
                  <a:pt x="20021" y="15353"/>
                </a:cubicBezTo>
                <a:cubicBezTo>
                  <a:pt x="19808" y="15475"/>
                  <a:pt x="19564" y="15566"/>
                  <a:pt x="19335" y="15643"/>
                </a:cubicBezTo>
                <a:cubicBezTo>
                  <a:pt x="19092" y="15734"/>
                  <a:pt x="18848" y="15795"/>
                  <a:pt x="18604" y="15871"/>
                </a:cubicBezTo>
                <a:cubicBezTo>
                  <a:pt x="18029" y="16089"/>
                  <a:pt x="17461" y="16187"/>
                  <a:pt x="16912" y="16187"/>
                </a:cubicBezTo>
                <a:cubicBezTo>
                  <a:pt x="14859" y="16187"/>
                  <a:pt x="13091" y="14814"/>
                  <a:pt x="12357" y="13251"/>
                </a:cubicBezTo>
                <a:cubicBezTo>
                  <a:pt x="12068" y="12611"/>
                  <a:pt x="11702" y="12016"/>
                  <a:pt x="11519" y="11331"/>
                </a:cubicBezTo>
                <a:cubicBezTo>
                  <a:pt x="11154" y="9960"/>
                  <a:pt x="11230" y="8680"/>
                  <a:pt x="12113" y="7507"/>
                </a:cubicBezTo>
                <a:cubicBezTo>
                  <a:pt x="12723" y="6699"/>
                  <a:pt x="13210" y="5831"/>
                  <a:pt x="14033" y="5206"/>
                </a:cubicBezTo>
                <a:cubicBezTo>
                  <a:pt x="14658" y="4718"/>
                  <a:pt x="15298" y="4322"/>
                  <a:pt x="16060" y="4109"/>
                </a:cubicBezTo>
                <a:cubicBezTo>
                  <a:pt x="16727" y="3910"/>
                  <a:pt x="17403" y="3738"/>
                  <a:pt x="18102" y="3738"/>
                </a:cubicBezTo>
                <a:close/>
                <a:moveTo>
                  <a:pt x="3156" y="16418"/>
                </a:moveTo>
                <a:cubicBezTo>
                  <a:pt x="3296" y="16418"/>
                  <a:pt x="3395" y="16513"/>
                  <a:pt x="3444" y="16648"/>
                </a:cubicBezTo>
                <a:cubicBezTo>
                  <a:pt x="3505" y="16831"/>
                  <a:pt x="3444" y="16983"/>
                  <a:pt x="3246" y="17029"/>
                </a:cubicBezTo>
                <a:cubicBezTo>
                  <a:pt x="3208" y="17042"/>
                  <a:pt x="3171" y="17048"/>
                  <a:pt x="3137" y="17048"/>
                </a:cubicBezTo>
                <a:cubicBezTo>
                  <a:pt x="3009" y="17048"/>
                  <a:pt x="2913" y="16963"/>
                  <a:pt x="2865" y="16831"/>
                </a:cubicBezTo>
                <a:cubicBezTo>
                  <a:pt x="2820" y="16633"/>
                  <a:pt x="2865" y="16481"/>
                  <a:pt x="3048" y="16435"/>
                </a:cubicBezTo>
                <a:cubicBezTo>
                  <a:pt x="3086" y="16423"/>
                  <a:pt x="3123" y="16418"/>
                  <a:pt x="3156" y="16418"/>
                </a:cubicBezTo>
                <a:close/>
                <a:moveTo>
                  <a:pt x="18832" y="16519"/>
                </a:moveTo>
                <a:cubicBezTo>
                  <a:pt x="18948" y="16519"/>
                  <a:pt x="19042" y="16587"/>
                  <a:pt x="19076" y="16724"/>
                </a:cubicBezTo>
                <a:cubicBezTo>
                  <a:pt x="19122" y="16892"/>
                  <a:pt x="19046" y="17014"/>
                  <a:pt x="18893" y="17075"/>
                </a:cubicBezTo>
                <a:cubicBezTo>
                  <a:pt x="18857" y="17081"/>
                  <a:pt x="18823" y="17085"/>
                  <a:pt x="18792" y="17085"/>
                </a:cubicBezTo>
                <a:cubicBezTo>
                  <a:pt x="18676" y="17085"/>
                  <a:pt x="18591" y="17035"/>
                  <a:pt x="18543" y="16892"/>
                </a:cubicBezTo>
                <a:cubicBezTo>
                  <a:pt x="18482" y="16724"/>
                  <a:pt x="18558" y="16602"/>
                  <a:pt x="18711" y="16542"/>
                </a:cubicBezTo>
                <a:cubicBezTo>
                  <a:pt x="18753" y="16526"/>
                  <a:pt x="18793" y="16519"/>
                  <a:pt x="18832" y="16519"/>
                </a:cubicBezTo>
                <a:close/>
                <a:moveTo>
                  <a:pt x="15755" y="16854"/>
                </a:moveTo>
                <a:cubicBezTo>
                  <a:pt x="15867" y="16854"/>
                  <a:pt x="15961" y="16919"/>
                  <a:pt x="16029" y="17044"/>
                </a:cubicBezTo>
                <a:cubicBezTo>
                  <a:pt x="16060" y="17212"/>
                  <a:pt x="16014" y="17364"/>
                  <a:pt x="15846" y="17425"/>
                </a:cubicBezTo>
                <a:cubicBezTo>
                  <a:pt x="15805" y="17438"/>
                  <a:pt x="15764" y="17444"/>
                  <a:pt x="15724" y="17444"/>
                </a:cubicBezTo>
                <a:cubicBezTo>
                  <a:pt x="15618" y="17444"/>
                  <a:pt x="15525" y="17395"/>
                  <a:pt x="15481" y="17273"/>
                </a:cubicBezTo>
                <a:cubicBezTo>
                  <a:pt x="15420" y="17090"/>
                  <a:pt x="15465" y="16953"/>
                  <a:pt x="15633" y="16877"/>
                </a:cubicBezTo>
                <a:cubicBezTo>
                  <a:pt x="15676" y="16861"/>
                  <a:pt x="15716" y="16854"/>
                  <a:pt x="15755" y="16854"/>
                </a:cubicBezTo>
                <a:close/>
                <a:moveTo>
                  <a:pt x="11228" y="16067"/>
                </a:moveTo>
                <a:cubicBezTo>
                  <a:pt x="11334" y="16067"/>
                  <a:pt x="11442" y="16083"/>
                  <a:pt x="11550" y="16115"/>
                </a:cubicBezTo>
                <a:cubicBezTo>
                  <a:pt x="12053" y="16267"/>
                  <a:pt x="12251" y="16861"/>
                  <a:pt x="11900" y="17258"/>
                </a:cubicBezTo>
                <a:cubicBezTo>
                  <a:pt x="11534" y="17669"/>
                  <a:pt x="11108" y="17989"/>
                  <a:pt x="10590" y="18187"/>
                </a:cubicBezTo>
                <a:cubicBezTo>
                  <a:pt x="10545" y="18209"/>
                  <a:pt x="10501" y="18223"/>
                  <a:pt x="10456" y="18223"/>
                </a:cubicBezTo>
                <a:cubicBezTo>
                  <a:pt x="10440" y="18223"/>
                  <a:pt x="10423" y="18222"/>
                  <a:pt x="10407" y="18217"/>
                </a:cubicBezTo>
                <a:cubicBezTo>
                  <a:pt x="10026" y="18157"/>
                  <a:pt x="9630" y="18111"/>
                  <a:pt x="9280" y="17958"/>
                </a:cubicBezTo>
                <a:cubicBezTo>
                  <a:pt x="8960" y="17821"/>
                  <a:pt x="8746" y="17562"/>
                  <a:pt x="8701" y="17227"/>
                </a:cubicBezTo>
                <a:cubicBezTo>
                  <a:pt x="8655" y="16968"/>
                  <a:pt x="8807" y="16755"/>
                  <a:pt x="9021" y="16618"/>
                </a:cubicBezTo>
                <a:cubicBezTo>
                  <a:pt x="9112" y="16557"/>
                  <a:pt x="9219" y="16511"/>
                  <a:pt x="9325" y="16465"/>
                </a:cubicBezTo>
                <a:cubicBezTo>
                  <a:pt x="9478" y="16420"/>
                  <a:pt x="10209" y="16252"/>
                  <a:pt x="10803" y="16161"/>
                </a:cubicBezTo>
                <a:cubicBezTo>
                  <a:pt x="10936" y="16098"/>
                  <a:pt x="11080" y="16067"/>
                  <a:pt x="11228" y="16067"/>
                </a:cubicBezTo>
                <a:close/>
                <a:moveTo>
                  <a:pt x="5646" y="17942"/>
                </a:moveTo>
                <a:cubicBezTo>
                  <a:pt x="5774" y="17942"/>
                  <a:pt x="5862" y="18002"/>
                  <a:pt x="5897" y="18141"/>
                </a:cubicBezTo>
                <a:cubicBezTo>
                  <a:pt x="5958" y="18309"/>
                  <a:pt x="5882" y="18461"/>
                  <a:pt x="5699" y="18507"/>
                </a:cubicBezTo>
                <a:cubicBezTo>
                  <a:pt x="5666" y="18517"/>
                  <a:pt x="5635" y="18522"/>
                  <a:pt x="5604" y="18522"/>
                </a:cubicBezTo>
                <a:cubicBezTo>
                  <a:pt x="5492" y="18522"/>
                  <a:pt x="5400" y="18456"/>
                  <a:pt x="5364" y="18324"/>
                </a:cubicBezTo>
                <a:cubicBezTo>
                  <a:pt x="5303" y="18141"/>
                  <a:pt x="5364" y="18019"/>
                  <a:pt x="5516" y="17958"/>
                </a:cubicBezTo>
                <a:cubicBezTo>
                  <a:pt x="5563" y="17948"/>
                  <a:pt x="5606" y="17942"/>
                  <a:pt x="5646" y="17942"/>
                </a:cubicBezTo>
                <a:close/>
                <a:moveTo>
                  <a:pt x="2806" y="18874"/>
                </a:moveTo>
                <a:cubicBezTo>
                  <a:pt x="2922" y="18874"/>
                  <a:pt x="3002" y="18943"/>
                  <a:pt x="3063" y="19040"/>
                </a:cubicBezTo>
                <a:cubicBezTo>
                  <a:pt x="3109" y="19223"/>
                  <a:pt x="3063" y="19360"/>
                  <a:pt x="2911" y="19421"/>
                </a:cubicBezTo>
                <a:cubicBezTo>
                  <a:pt x="2865" y="19436"/>
                  <a:pt x="2822" y="19444"/>
                  <a:pt x="2783" y="19444"/>
                </a:cubicBezTo>
                <a:cubicBezTo>
                  <a:pt x="2664" y="19444"/>
                  <a:pt x="2576" y="19375"/>
                  <a:pt x="2530" y="19238"/>
                </a:cubicBezTo>
                <a:cubicBezTo>
                  <a:pt x="2484" y="19071"/>
                  <a:pt x="2545" y="18949"/>
                  <a:pt x="2713" y="18888"/>
                </a:cubicBezTo>
                <a:cubicBezTo>
                  <a:pt x="2746" y="18879"/>
                  <a:pt x="2777" y="18874"/>
                  <a:pt x="2806" y="18874"/>
                </a:cubicBezTo>
                <a:close/>
                <a:moveTo>
                  <a:pt x="17035" y="1"/>
                </a:moveTo>
                <a:cubicBezTo>
                  <a:pt x="14737" y="1"/>
                  <a:pt x="12440" y="274"/>
                  <a:pt x="10148" y="666"/>
                </a:cubicBezTo>
                <a:cubicBezTo>
                  <a:pt x="8883" y="879"/>
                  <a:pt x="7649" y="1245"/>
                  <a:pt x="6430" y="1641"/>
                </a:cubicBezTo>
                <a:cubicBezTo>
                  <a:pt x="6202" y="1717"/>
                  <a:pt x="6156" y="1808"/>
                  <a:pt x="6248" y="2037"/>
                </a:cubicBezTo>
                <a:cubicBezTo>
                  <a:pt x="6522" y="2844"/>
                  <a:pt x="6583" y="3698"/>
                  <a:pt x="6339" y="4505"/>
                </a:cubicBezTo>
                <a:cubicBezTo>
                  <a:pt x="5665" y="6746"/>
                  <a:pt x="4011" y="8227"/>
                  <a:pt x="1724" y="8227"/>
                </a:cubicBezTo>
                <a:cubicBezTo>
                  <a:pt x="1321" y="8227"/>
                  <a:pt x="898" y="8181"/>
                  <a:pt x="458" y="8086"/>
                </a:cubicBezTo>
                <a:cubicBezTo>
                  <a:pt x="306" y="8055"/>
                  <a:pt x="153" y="8009"/>
                  <a:pt x="1" y="7964"/>
                </a:cubicBezTo>
                <a:lnTo>
                  <a:pt x="1" y="20792"/>
                </a:lnTo>
                <a:cubicBezTo>
                  <a:pt x="473" y="20914"/>
                  <a:pt x="946" y="21021"/>
                  <a:pt x="1433" y="21112"/>
                </a:cubicBezTo>
                <a:cubicBezTo>
                  <a:pt x="3424" y="21469"/>
                  <a:pt x="5404" y="21637"/>
                  <a:pt x="7347" y="21637"/>
                </a:cubicBezTo>
                <a:cubicBezTo>
                  <a:pt x="10550" y="21637"/>
                  <a:pt x="13655" y="21181"/>
                  <a:pt x="16547" y="20366"/>
                </a:cubicBezTo>
                <a:cubicBezTo>
                  <a:pt x="18467" y="19756"/>
                  <a:pt x="19853" y="19208"/>
                  <a:pt x="21209" y="18568"/>
                </a:cubicBezTo>
                <a:cubicBezTo>
                  <a:pt x="23419" y="17547"/>
                  <a:pt x="25460" y="16282"/>
                  <a:pt x="27258" y="14607"/>
                </a:cubicBezTo>
                <a:cubicBezTo>
                  <a:pt x="28599" y="13372"/>
                  <a:pt x="29726" y="11971"/>
                  <a:pt x="30351" y="10219"/>
                </a:cubicBezTo>
                <a:cubicBezTo>
                  <a:pt x="31021" y="8390"/>
                  <a:pt x="30915" y="6608"/>
                  <a:pt x="29863" y="4947"/>
                </a:cubicBezTo>
                <a:cubicBezTo>
                  <a:pt x="29132" y="3774"/>
                  <a:pt x="28111" y="2921"/>
                  <a:pt x="26938" y="2250"/>
                </a:cubicBezTo>
                <a:cubicBezTo>
                  <a:pt x="25628" y="1504"/>
                  <a:pt x="24211" y="1016"/>
                  <a:pt x="22748" y="650"/>
                </a:cubicBezTo>
                <a:cubicBezTo>
                  <a:pt x="20843" y="188"/>
                  <a:pt x="18939" y="1"/>
                  <a:pt x="17035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2"/>
          <p:cNvSpPr/>
          <p:nvPr/>
        </p:nvSpPr>
        <p:spPr>
          <a:xfrm>
            <a:off x="-216" y="-198210"/>
            <a:ext cx="1020597" cy="893235"/>
          </a:xfrm>
          <a:custGeom>
            <a:avLst/>
            <a:gdLst/>
            <a:ahLst/>
            <a:cxnLst/>
            <a:rect l="l" t="t" r="r" b="b"/>
            <a:pathLst>
              <a:path w="31829" h="27857" extrusionOk="0">
                <a:moveTo>
                  <a:pt x="21734" y="3259"/>
                </a:moveTo>
                <a:cubicBezTo>
                  <a:pt x="21973" y="3259"/>
                  <a:pt x="22182" y="3381"/>
                  <a:pt x="22367" y="3634"/>
                </a:cubicBezTo>
                <a:cubicBezTo>
                  <a:pt x="22779" y="4198"/>
                  <a:pt x="22916" y="4883"/>
                  <a:pt x="23099" y="5523"/>
                </a:cubicBezTo>
                <a:cubicBezTo>
                  <a:pt x="23134" y="5631"/>
                  <a:pt x="23106" y="5661"/>
                  <a:pt x="23058" y="5661"/>
                </a:cubicBezTo>
                <a:cubicBezTo>
                  <a:pt x="23004" y="5661"/>
                  <a:pt x="22926" y="5623"/>
                  <a:pt x="22885" y="5615"/>
                </a:cubicBezTo>
                <a:cubicBezTo>
                  <a:pt x="21986" y="5417"/>
                  <a:pt x="21087" y="5264"/>
                  <a:pt x="20173" y="5158"/>
                </a:cubicBezTo>
                <a:cubicBezTo>
                  <a:pt x="19945" y="5142"/>
                  <a:pt x="19716" y="5112"/>
                  <a:pt x="19457" y="5081"/>
                </a:cubicBezTo>
                <a:cubicBezTo>
                  <a:pt x="19960" y="4365"/>
                  <a:pt x="20524" y="3771"/>
                  <a:pt x="21301" y="3375"/>
                </a:cubicBezTo>
                <a:cubicBezTo>
                  <a:pt x="21455" y="3298"/>
                  <a:pt x="21599" y="3259"/>
                  <a:pt x="21734" y="3259"/>
                </a:cubicBezTo>
                <a:close/>
                <a:moveTo>
                  <a:pt x="22482" y="539"/>
                </a:moveTo>
                <a:cubicBezTo>
                  <a:pt x="22742" y="539"/>
                  <a:pt x="22984" y="641"/>
                  <a:pt x="23205" y="831"/>
                </a:cubicBezTo>
                <a:cubicBezTo>
                  <a:pt x="23525" y="1105"/>
                  <a:pt x="23769" y="1440"/>
                  <a:pt x="23937" y="1836"/>
                </a:cubicBezTo>
                <a:cubicBezTo>
                  <a:pt x="24363" y="2781"/>
                  <a:pt x="24500" y="3786"/>
                  <a:pt x="24546" y="4807"/>
                </a:cubicBezTo>
                <a:cubicBezTo>
                  <a:pt x="24561" y="5218"/>
                  <a:pt x="24592" y="5645"/>
                  <a:pt x="24607" y="6087"/>
                </a:cubicBezTo>
                <a:cubicBezTo>
                  <a:pt x="24333" y="6011"/>
                  <a:pt x="24074" y="5919"/>
                  <a:pt x="23799" y="5858"/>
                </a:cubicBezTo>
                <a:cubicBezTo>
                  <a:pt x="23678" y="5813"/>
                  <a:pt x="23693" y="5721"/>
                  <a:pt x="23678" y="5630"/>
                </a:cubicBezTo>
                <a:cubicBezTo>
                  <a:pt x="23571" y="4883"/>
                  <a:pt x="23358" y="4167"/>
                  <a:pt x="22931" y="3543"/>
                </a:cubicBezTo>
                <a:cubicBezTo>
                  <a:pt x="22622" y="3065"/>
                  <a:pt x="22266" y="2835"/>
                  <a:pt x="21851" y="2835"/>
                </a:cubicBezTo>
                <a:cubicBezTo>
                  <a:pt x="21591" y="2835"/>
                  <a:pt x="21307" y="2925"/>
                  <a:pt x="20996" y="3101"/>
                </a:cubicBezTo>
                <a:cubicBezTo>
                  <a:pt x="20265" y="3527"/>
                  <a:pt x="19686" y="4122"/>
                  <a:pt x="19244" y="4822"/>
                </a:cubicBezTo>
                <a:cubicBezTo>
                  <a:pt x="19146" y="4976"/>
                  <a:pt x="19048" y="5053"/>
                  <a:pt x="18868" y="5053"/>
                </a:cubicBezTo>
                <a:cubicBezTo>
                  <a:pt x="18852" y="5053"/>
                  <a:pt x="18835" y="5052"/>
                  <a:pt x="18817" y="5051"/>
                </a:cubicBezTo>
                <a:cubicBezTo>
                  <a:pt x="18421" y="5005"/>
                  <a:pt x="18025" y="5005"/>
                  <a:pt x="17598" y="4990"/>
                </a:cubicBezTo>
                <a:cubicBezTo>
                  <a:pt x="17766" y="4624"/>
                  <a:pt x="17995" y="4350"/>
                  <a:pt x="18223" y="4076"/>
                </a:cubicBezTo>
                <a:cubicBezTo>
                  <a:pt x="19076" y="3025"/>
                  <a:pt x="20036" y="2080"/>
                  <a:pt x="21072" y="1211"/>
                </a:cubicBezTo>
                <a:cubicBezTo>
                  <a:pt x="21377" y="952"/>
                  <a:pt x="21727" y="724"/>
                  <a:pt x="22123" y="602"/>
                </a:cubicBezTo>
                <a:cubicBezTo>
                  <a:pt x="22246" y="560"/>
                  <a:pt x="22366" y="539"/>
                  <a:pt x="22482" y="539"/>
                </a:cubicBezTo>
                <a:close/>
                <a:moveTo>
                  <a:pt x="22623" y="1"/>
                </a:moveTo>
                <a:cubicBezTo>
                  <a:pt x="22255" y="1"/>
                  <a:pt x="21866" y="140"/>
                  <a:pt x="21453" y="419"/>
                </a:cubicBezTo>
                <a:cubicBezTo>
                  <a:pt x="20204" y="1257"/>
                  <a:pt x="19152" y="2339"/>
                  <a:pt x="18177" y="3512"/>
                </a:cubicBezTo>
                <a:cubicBezTo>
                  <a:pt x="17827" y="3923"/>
                  <a:pt x="17492" y="4350"/>
                  <a:pt x="17339" y="4883"/>
                </a:cubicBezTo>
                <a:cubicBezTo>
                  <a:pt x="17318" y="4978"/>
                  <a:pt x="17261" y="4993"/>
                  <a:pt x="17197" y="4993"/>
                </a:cubicBezTo>
                <a:cubicBezTo>
                  <a:pt x="17169" y="4993"/>
                  <a:pt x="17139" y="4990"/>
                  <a:pt x="17111" y="4990"/>
                </a:cubicBezTo>
                <a:cubicBezTo>
                  <a:pt x="14795" y="5020"/>
                  <a:pt x="12494" y="5188"/>
                  <a:pt x="10224" y="5737"/>
                </a:cubicBezTo>
                <a:cubicBezTo>
                  <a:pt x="9173" y="5996"/>
                  <a:pt x="8122" y="6209"/>
                  <a:pt x="7086" y="6514"/>
                </a:cubicBezTo>
                <a:cubicBezTo>
                  <a:pt x="5653" y="6925"/>
                  <a:pt x="4252" y="7412"/>
                  <a:pt x="2896" y="8037"/>
                </a:cubicBezTo>
                <a:cubicBezTo>
                  <a:pt x="1905" y="8479"/>
                  <a:pt x="930" y="8967"/>
                  <a:pt x="1" y="9515"/>
                </a:cubicBezTo>
                <a:lnTo>
                  <a:pt x="1" y="9972"/>
                </a:lnTo>
                <a:cubicBezTo>
                  <a:pt x="1052" y="9332"/>
                  <a:pt x="2149" y="8753"/>
                  <a:pt x="3292" y="8266"/>
                </a:cubicBezTo>
                <a:cubicBezTo>
                  <a:pt x="4038" y="7930"/>
                  <a:pt x="4800" y="7626"/>
                  <a:pt x="5562" y="7352"/>
                </a:cubicBezTo>
                <a:cubicBezTo>
                  <a:pt x="5626" y="7330"/>
                  <a:pt x="5675" y="7316"/>
                  <a:pt x="5714" y="7316"/>
                </a:cubicBezTo>
                <a:cubicBezTo>
                  <a:pt x="5787" y="7316"/>
                  <a:pt x="5827" y="7365"/>
                  <a:pt x="5867" y="7504"/>
                </a:cubicBezTo>
                <a:cubicBezTo>
                  <a:pt x="6750" y="10124"/>
                  <a:pt x="4846" y="12562"/>
                  <a:pt x="2896" y="13080"/>
                </a:cubicBezTo>
                <a:cubicBezTo>
                  <a:pt x="2532" y="13193"/>
                  <a:pt x="2122" y="13248"/>
                  <a:pt x="1694" y="13248"/>
                </a:cubicBezTo>
                <a:cubicBezTo>
                  <a:pt x="1138" y="13248"/>
                  <a:pt x="552" y="13155"/>
                  <a:pt x="1" y="12974"/>
                </a:cubicBezTo>
                <a:lnTo>
                  <a:pt x="1" y="13370"/>
                </a:lnTo>
                <a:cubicBezTo>
                  <a:pt x="153" y="13415"/>
                  <a:pt x="306" y="13461"/>
                  <a:pt x="458" y="13492"/>
                </a:cubicBezTo>
                <a:cubicBezTo>
                  <a:pt x="898" y="13587"/>
                  <a:pt x="1321" y="13633"/>
                  <a:pt x="1723" y="13633"/>
                </a:cubicBezTo>
                <a:cubicBezTo>
                  <a:pt x="4008" y="13633"/>
                  <a:pt x="5652" y="12152"/>
                  <a:pt x="6339" y="9911"/>
                </a:cubicBezTo>
                <a:cubicBezTo>
                  <a:pt x="6583" y="9104"/>
                  <a:pt x="6522" y="8250"/>
                  <a:pt x="6232" y="7443"/>
                </a:cubicBezTo>
                <a:cubicBezTo>
                  <a:pt x="6156" y="7214"/>
                  <a:pt x="6187" y="7123"/>
                  <a:pt x="6430" y="7047"/>
                </a:cubicBezTo>
                <a:cubicBezTo>
                  <a:pt x="7649" y="6651"/>
                  <a:pt x="8883" y="6285"/>
                  <a:pt x="10133" y="6072"/>
                </a:cubicBezTo>
                <a:cubicBezTo>
                  <a:pt x="12426" y="5681"/>
                  <a:pt x="14720" y="5413"/>
                  <a:pt x="17013" y="5413"/>
                </a:cubicBezTo>
                <a:cubicBezTo>
                  <a:pt x="18925" y="5413"/>
                  <a:pt x="20836" y="5599"/>
                  <a:pt x="22748" y="6056"/>
                </a:cubicBezTo>
                <a:cubicBezTo>
                  <a:pt x="24211" y="6422"/>
                  <a:pt x="25628" y="6910"/>
                  <a:pt x="26938" y="7656"/>
                </a:cubicBezTo>
                <a:cubicBezTo>
                  <a:pt x="28111" y="8327"/>
                  <a:pt x="29132" y="9195"/>
                  <a:pt x="29863" y="10353"/>
                </a:cubicBezTo>
                <a:cubicBezTo>
                  <a:pt x="30915" y="12014"/>
                  <a:pt x="31021" y="13796"/>
                  <a:pt x="30351" y="15625"/>
                </a:cubicBezTo>
                <a:cubicBezTo>
                  <a:pt x="29726" y="17362"/>
                  <a:pt x="28584" y="18778"/>
                  <a:pt x="27258" y="20013"/>
                </a:cubicBezTo>
                <a:cubicBezTo>
                  <a:pt x="25460" y="21673"/>
                  <a:pt x="23419" y="22953"/>
                  <a:pt x="21209" y="23974"/>
                </a:cubicBezTo>
                <a:cubicBezTo>
                  <a:pt x="19853" y="24614"/>
                  <a:pt x="18467" y="25162"/>
                  <a:pt x="16532" y="25772"/>
                </a:cubicBezTo>
                <a:cubicBezTo>
                  <a:pt x="13649" y="26587"/>
                  <a:pt x="10548" y="27043"/>
                  <a:pt x="7346" y="27043"/>
                </a:cubicBezTo>
                <a:cubicBezTo>
                  <a:pt x="5404" y="27043"/>
                  <a:pt x="3424" y="26875"/>
                  <a:pt x="1433" y="26518"/>
                </a:cubicBezTo>
                <a:cubicBezTo>
                  <a:pt x="946" y="26427"/>
                  <a:pt x="473" y="26320"/>
                  <a:pt x="1" y="26198"/>
                </a:cubicBezTo>
                <a:lnTo>
                  <a:pt x="1" y="26914"/>
                </a:lnTo>
                <a:cubicBezTo>
                  <a:pt x="2155" y="27578"/>
                  <a:pt x="4369" y="27857"/>
                  <a:pt x="6633" y="27857"/>
                </a:cubicBezTo>
                <a:cubicBezTo>
                  <a:pt x="6915" y="27857"/>
                  <a:pt x="7198" y="27852"/>
                  <a:pt x="7482" y="27844"/>
                </a:cubicBezTo>
                <a:cubicBezTo>
                  <a:pt x="10773" y="27752"/>
                  <a:pt x="13972" y="27097"/>
                  <a:pt x="17370" y="26015"/>
                </a:cubicBezTo>
                <a:cubicBezTo>
                  <a:pt x="18269" y="25741"/>
                  <a:pt x="19411" y="25330"/>
                  <a:pt x="20524" y="24842"/>
                </a:cubicBezTo>
                <a:cubicBezTo>
                  <a:pt x="22794" y="23867"/>
                  <a:pt x="24942" y="22648"/>
                  <a:pt x="26862" y="21064"/>
                </a:cubicBezTo>
                <a:cubicBezTo>
                  <a:pt x="28538" y="19662"/>
                  <a:pt x="29955" y="18062"/>
                  <a:pt x="30793" y="16006"/>
                </a:cubicBezTo>
                <a:cubicBezTo>
                  <a:pt x="31829" y="13492"/>
                  <a:pt x="31326" y="10856"/>
                  <a:pt x="29406" y="8936"/>
                </a:cubicBezTo>
                <a:cubicBezTo>
                  <a:pt x="28294" y="7809"/>
                  <a:pt x="26953" y="7047"/>
                  <a:pt x="25521" y="6437"/>
                </a:cubicBezTo>
                <a:cubicBezTo>
                  <a:pt x="25262" y="6331"/>
                  <a:pt x="25125" y="6285"/>
                  <a:pt x="25186" y="5935"/>
                </a:cubicBezTo>
                <a:cubicBezTo>
                  <a:pt x="25308" y="5264"/>
                  <a:pt x="25293" y="4579"/>
                  <a:pt x="25201" y="3893"/>
                </a:cubicBezTo>
                <a:cubicBezTo>
                  <a:pt x="25034" y="2781"/>
                  <a:pt x="24790" y="1714"/>
                  <a:pt x="24058" y="815"/>
                </a:cubicBezTo>
                <a:cubicBezTo>
                  <a:pt x="23614" y="273"/>
                  <a:pt x="23139" y="1"/>
                  <a:pt x="2262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2"/>
          <p:cNvSpPr/>
          <p:nvPr/>
        </p:nvSpPr>
        <p:spPr>
          <a:xfrm>
            <a:off x="357405" y="95249"/>
            <a:ext cx="407963" cy="398953"/>
          </a:xfrm>
          <a:custGeom>
            <a:avLst/>
            <a:gdLst/>
            <a:ahLst/>
            <a:cxnLst/>
            <a:rect l="l" t="t" r="r" b="b"/>
            <a:pathLst>
              <a:path w="12723" h="12442" extrusionOk="0">
                <a:moveTo>
                  <a:pt x="7038" y="346"/>
                </a:moveTo>
                <a:cubicBezTo>
                  <a:pt x="8062" y="346"/>
                  <a:pt x="9001" y="725"/>
                  <a:pt x="9843" y="1323"/>
                </a:cubicBezTo>
                <a:cubicBezTo>
                  <a:pt x="10864" y="2054"/>
                  <a:pt x="11808" y="2938"/>
                  <a:pt x="12128" y="4187"/>
                </a:cubicBezTo>
                <a:cubicBezTo>
                  <a:pt x="12677" y="6335"/>
                  <a:pt x="12250" y="8301"/>
                  <a:pt x="10681" y="9962"/>
                </a:cubicBezTo>
                <a:cubicBezTo>
                  <a:pt x="9767" y="10937"/>
                  <a:pt x="8609" y="11516"/>
                  <a:pt x="7344" y="11912"/>
                </a:cubicBezTo>
                <a:cubicBezTo>
                  <a:pt x="6828" y="12102"/>
                  <a:pt x="6306" y="12190"/>
                  <a:pt x="5794" y="12190"/>
                </a:cubicBezTo>
                <a:cubicBezTo>
                  <a:pt x="3891" y="12190"/>
                  <a:pt x="2134" y="10975"/>
                  <a:pt x="1341" y="9306"/>
                </a:cubicBezTo>
                <a:cubicBezTo>
                  <a:pt x="1159" y="8926"/>
                  <a:pt x="930" y="8560"/>
                  <a:pt x="778" y="8164"/>
                </a:cubicBezTo>
                <a:cubicBezTo>
                  <a:pt x="473" y="7280"/>
                  <a:pt x="275" y="6366"/>
                  <a:pt x="458" y="5437"/>
                </a:cubicBezTo>
                <a:cubicBezTo>
                  <a:pt x="534" y="4995"/>
                  <a:pt x="686" y="4583"/>
                  <a:pt x="960" y="4218"/>
                </a:cubicBezTo>
                <a:cubicBezTo>
                  <a:pt x="1326" y="3700"/>
                  <a:pt x="1707" y="3197"/>
                  <a:pt x="2088" y="2694"/>
                </a:cubicBezTo>
                <a:cubicBezTo>
                  <a:pt x="3261" y="1201"/>
                  <a:pt x="4830" y="500"/>
                  <a:pt x="6659" y="363"/>
                </a:cubicBezTo>
                <a:cubicBezTo>
                  <a:pt x="6786" y="351"/>
                  <a:pt x="6913" y="346"/>
                  <a:pt x="7038" y="346"/>
                </a:cubicBezTo>
                <a:close/>
                <a:moveTo>
                  <a:pt x="6989" y="0"/>
                </a:moveTo>
                <a:cubicBezTo>
                  <a:pt x="6276" y="0"/>
                  <a:pt x="5586" y="172"/>
                  <a:pt x="4907" y="363"/>
                </a:cubicBezTo>
                <a:cubicBezTo>
                  <a:pt x="4145" y="576"/>
                  <a:pt x="3505" y="988"/>
                  <a:pt x="2880" y="1460"/>
                </a:cubicBezTo>
                <a:cubicBezTo>
                  <a:pt x="2057" y="2085"/>
                  <a:pt x="1570" y="2953"/>
                  <a:pt x="960" y="3761"/>
                </a:cubicBezTo>
                <a:cubicBezTo>
                  <a:pt x="77" y="4934"/>
                  <a:pt x="1" y="6214"/>
                  <a:pt x="366" y="7585"/>
                </a:cubicBezTo>
                <a:cubicBezTo>
                  <a:pt x="549" y="8270"/>
                  <a:pt x="915" y="8865"/>
                  <a:pt x="1204" y="9505"/>
                </a:cubicBezTo>
                <a:cubicBezTo>
                  <a:pt x="1938" y="11068"/>
                  <a:pt x="3706" y="12441"/>
                  <a:pt x="5759" y="12441"/>
                </a:cubicBezTo>
                <a:cubicBezTo>
                  <a:pt x="6308" y="12441"/>
                  <a:pt x="6876" y="12343"/>
                  <a:pt x="7451" y="12125"/>
                </a:cubicBezTo>
                <a:cubicBezTo>
                  <a:pt x="7695" y="12049"/>
                  <a:pt x="7939" y="11988"/>
                  <a:pt x="8182" y="11912"/>
                </a:cubicBezTo>
                <a:cubicBezTo>
                  <a:pt x="8411" y="11820"/>
                  <a:pt x="8655" y="11729"/>
                  <a:pt x="8868" y="11622"/>
                </a:cubicBezTo>
                <a:cubicBezTo>
                  <a:pt x="11031" y="10495"/>
                  <a:pt x="12403" y="8788"/>
                  <a:pt x="12616" y="6290"/>
                </a:cubicBezTo>
                <a:cubicBezTo>
                  <a:pt x="12692" y="5467"/>
                  <a:pt x="12723" y="4644"/>
                  <a:pt x="12403" y="3852"/>
                </a:cubicBezTo>
                <a:cubicBezTo>
                  <a:pt x="11900" y="2664"/>
                  <a:pt x="11062" y="1749"/>
                  <a:pt x="10041" y="1018"/>
                </a:cubicBezTo>
                <a:cubicBezTo>
                  <a:pt x="9325" y="500"/>
                  <a:pt x="8487" y="180"/>
                  <a:pt x="7588" y="43"/>
                </a:cubicBezTo>
                <a:cubicBezTo>
                  <a:pt x="7386" y="13"/>
                  <a:pt x="7187" y="0"/>
                  <a:pt x="698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2"/>
          <p:cNvSpPr/>
          <p:nvPr/>
        </p:nvSpPr>
        <p:spPr>
          <a:xfrm>
            <a:off x="52563" y="327784"/>
            <a:ext cx="102608" cy="89846"/>
          </a:xfrm>
          <a:custGeom>
            <a:avLst/>
            <a:gdLst/>
            <a:ahLst/>
            <a:cxnLst/>
            <a:rect l="l" t="t" r="r" b="b"/>
            <a:pathLst>
              <a:path w="3200" h="2802" extrusionOk="0">
                <a:moveTo>
                  <a:pt x="1967" y="536"/>
                </a:moveTo>
                <a:cubicBezTo>
                  <a:pt x="2183" y="536"/>
                  <a:pt x="2553" y="850"/>
                  <a:pt x="2636" y="1140"/>
                </a:cubicBezTo>
                <a:cubicBezTo>
                  <a:pt x="2712" y="1369"/>
                  <a:pt x="2590" y="1460"/>
                  <a:pt x="2392" y="1506"/>
                </a:cubicBezTo>
                <a:cubicBezTo>
                  <a:pt x="2344" y="1519"/>
                  <a:pt x="2292" y="1525"/>
                  <a:pt x="2239" y="1525"/>
                </a:cubicBezTo>
                <a:cubicBezTo>
                  <a:pt x="1971" y="1525"/>
                  <a:pt x="1666" y="1376"/>
                  <a:pt x="1615" y="1186"/>
                </a:cubicBezTo>
                <a:cubicBezTo>
                  <a:pt x="1554" y="1049"/>
                  <a:pt x="1768" y="592"/>
                  <a:pt x="1905" y="546"/>
                </a:cubicBezTo>
                <a:cubicBezTo>
                  <a:pt x="1923" y="539"/>
                  <a:pt x="1944" y="536"/>
                  <a:pt x="1967" y="536"/>
                </a:cubicBezTo>
                <a:close/>
                <a:moveTo>
                  <a:pt x="1297" y="1"/>
                </a:moveTo>
                <a:cubicBezTo>
                  <a:pt x="1158" y="1"/>
                  <a:pt x="1019" y="22"/>
                  <a:pt x="884" y="89"/>
                </a:cubicBezTo>
                <a:cubicBezTo>
                  <a:pt x="366" y="333"/>
                  <a:pt x="0" y="1232"/>
                  <a:pt x="168" y="1795"/>
                </a:cubicBezTo>
                <a:cubicBezTo>
                  <a:pt x="377" y="2432"/>
                  <a:pt x="983" y="2802"/>
                  <a:pt x="1587" y="2802"/>
                </a:cubicBezTo>
                <a:cubicBezTo>
                  <a:pt x="1951" y="2802"/>
                  <a:pt x="2315" y="2667"/>
                  <a:pt x="2590" y="2374"/>
                </a:cubicBezTo>
                <a:cubicBezTo>
                  <a:pt x="2728" y="2222"/>
                  <a:pt x="2849" y="2054"/>
                  <a:pt x="2971" y="1872"/>
                </a:cubicBezTo>
                <a:cubicBezTo>
                  <a:pt x="3154" y="1628"/>
                  <a:pt x="3200" y="1338"/>
                  <a:pt x="3124" y="1034"/>
                </a:cubicBezTo>
                <a:cubicBezTo>
                  <a:pt x="2987" y="455"/>
                  <a:pt x="2530" y="135"/>
                  <a:pt x="1631" y="28"/>
                </a:cubicBezTo>
                <a:cubicBezTo>
                  <a:pt x="1522" y="14"/>
                  <a:pt x="1410" y="1"/>
                  <a:pt x="129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2"/>
          <p:cNvSpPr/>
          <p:nvPr/>
        </p:nvSpPr>
        <p:spPr>
          <a:xfrm>
            <a:off x="277275" y="491348"/>
            <a:ext cx="115338" cy="68138"/>
          </a:xfrm>
          <a:custGeom>
            <a:avLst/>
            <a:gdLst/>
            <a:ahLst/>
            <a:cxnLst/>
            <a:rect l="l" t="t" r="r" b="b"/>
            <a:pathLst>
              <a:path w="3597" h="2125" extrusionOk="0">
                <a:moveTo>
                  <a:pt x="2722" y="1"/>
                </a:moveTo>
                <a:cubicBezTo>
                  <a:pt x="2576" y="1"/>
                  <a:pt x="2373" y="21"/>
                  <a:pt x="2149" y="62"/>
                </a:cubicBezTo>
                <a:cubicBezTo>
                  <a:pt x="1555" y="153"/>
                  <a:pt x="824" y="321"/>
                  <a:pt x="671" y="366"/>
                </a:cubicBezTo>
                <a:cubicBezTo>
                  <a:pt x="565" y="412"/>
                  <a:pt x="458" y="458"/>
                  <a:pt x="367" y="519"/>
                </a:cubicBezTo>
                <a:cubicBezTo>
                  <a:pt x="153" y="656"/>
                  <a:pt x="1" y="869"/>
                  <a:pt x="47" y="1128"/>
                </a:cubicBezTo>
                <a:cubicBezTo>
                  <a:pt x="92" y="1463"/>
                  <a:pt x="306" y="1722"/>
                  <a:pt x="626" y="1859"/>
                </a:cubicBezTo>
                <a:cubicBezTo>
                  <a:pt x="976" y="2012"/>
                  <a:pt x="1372" y="2058"/>
                  <a:pt x="1753" y="2118"/>
                </a:cubicBezTo>
                <a:cubicBezTo>
                  <a:pt x="1769" y="2123"/>
                  <a:pt x="1786" y="2124"/>
                  <a:pt x="1802" y="2124"/>
                </a:cubicBezTo>
                <a:cubicBezTo>
                  <a:pt x="1847" y="2124"/>
                  <a:pt x="1891" y="2110"/>
                  <a:pt x="1936" y="2088"/>
                </a:cubicBezTo>
                <a:cubicBezTo>
                  <a:pt x="2454" y="1890"/>
                  <a:pt x="2880" y="1555"/>
                  <a:pt x="3246" y="1159"/>
                </a:cubicBezTo>
                <a:cubicBezTo>
                  <a:pt x="3597" y="762"/>
                  <a:pt x="3399" y="168"/>
                  <a:pt x="2896" y="16"/>
                </a:cubicBezTo>
                <a:cubicBezTo>
                  <a:pt x="2855" y="6"/>
                  <a:pt x="2796" y="1"/>
                  <a:pt x="272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2"/>
          <p:cNvSpPr/>
          <p:nvPr/>
        </p:nvSpPr>
        <p:spPr>
          <a:xfrm>
            <a:off x="90176" y="501544"/>
            <a:ext cx="22029" cy="20233"/>
          </a:xfrm>
          <a:custGeom>
            <a:avLst/>
            <a:gdLst/>
            <a:ahLst/>
            <a:cxnLst/>
            <a:rect l="l" t="t" r="r" b="b"/>
            <a:pathLst>
              <a:path w="687" h="631" extrusionOk="0">
                <a:moveTo>
                  <a:pt x="337" y="1"/>
                </a:moveTo>
                <a:cubicBezTo>
                  <a:pt x="304" y="1"/>
                  <a:pt x="267" y="6"/>
                  <a:pt x="229" y="18"/>
                </a:cubicBezTo>
                <a:cubicBezTo>
                  <a:pt x="46" y="64"/>
                  <a:pt x="1" y="216"/>
                  <a:pt x="46" y="414"/>
                </a:cubicBezTo>
                <a:cubicBezTo>
                  <a:pt x="94" y="546"/>
                  <a:pt x="190" y="631"/>
                  <a:pt x="318" y="631"/>
                </a:cubicBezTo>
                <a:cubicBezTo>
                  <a:pt x="352" y="631"/>
                  <a:pt x="389" y="625"/>
                  <a:pt x="427" y="612"/>
                </a:cubicBezTo>
                <a:cubicBezTo>
                  <a:pt x="625" y="566"/>
                  <a:pt x="686" y="414"/>
                  <a:pt x="625" y="231"/>
                </a:cubicBezTo>
                <a:cubicBezTo>
                  <a:pt x="576" y="96"/>
                  <a:pt x="477" y="1"/>
                  <a:pt x="33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2"/>
          <p:cNvSpPr/>
          <p:nvPr/>
        </p:nvSpPr>
        <p:spPr>
          <a:xfrm>
            <a:off x="494195" y="515525"/>
            <a:ext cx="20554" cy="18982"/>
          </a:xfrm>
          <a:custGeom>
            <a:avLst/>
            <a:gdLst/>
            <a:ahLst/>
            <a:cxnLst/>
            <a:rect l="l" t="t" r="r" b="b"/>
            <a:pathLst>
              <a:path w="641" h="592" extrusionOk="0">
                <a:moveTo>
                  <a:pt x="338" y="1"/>
                </a:moveTo>
                <a:cubicBezTo>
                  <a:pt x="298" y="1"/>
                  <a:pt x="257" y="8"/>
                  <a:pt x="214" y="24"/>
                </a:cubicBezTo>
                <a:cubicBezTo>
                  <a:pt x="46" y="100"/>
                  <a:pt x="1" y="237"/>
                  <a:pt x="62" y="420"/>
                </a:cubicBezTo>
                <a:cubicBezTo>
                  <a:pt x="106" y="542"/>
                  <a:pt x="199" y="591"/>
                  <a:pt x="305" y="591"/>
                </a:cubicBezTo>
                <a:cubicBezTo>
                  <a:pt x="345" y="591"/>
                  <a:pt x="386" y="585"/>
                  <a:pt x="427" y="572"/>
                </a:cubicBezTo>
                <a:cubicBezTo>
                  <a:pt x="595" y="511"/>
                  <a:pt x="641" y="359"/>
                  <a:pt x="610" y="191"/>
                </a:cubicBezTo>
                <a:cubicBezTo>
                  <a:pt x="553" y="66"/>
                  <a:pt x="454" y="1"/>
                  <a:pt x="33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2"/>
          <p:cNvSpPr/>
          <p:nvPr/>
        </p:nvSpPr>
        <p:spPr>
          <a:xfrm>
            <a:off x="169793" y="550411"/>
            <a:ext cx="21067" cy="18437"/>
          </a:xfrm>
          <a:custGeom>
            <a:avLst/>
            <a:gdLst/>
            <a:ahLst/>
            <a:cxnLst/>
            <a:rect l="l" t="t" r="r" b="b"/>
            <a:pathLst>
              <a:path w="657" h="575" extrusionOk="0">
                <a:moveTo>
                  <a:pt x="344" y="1"/>
                </a:moveTo>
                <a:cubicBezTo>
                  <a:pt x="304" y="1"/>
                  <a:pt x="261" y="7"/>
                  <a:pt x="214" y="17"/>
                </a:cubicBezTo>
                <a:cubicBezTo>
                  <a:pt x="62" y="78"/>
                  <a:pt x="1" y="200"/>
                  <a:pt x="62" y="383"/>
                </a:cubicBezTo>
                <a:cubicBezTo>
                  <a:pt x="111" y="519"/>
                  <a:pt x="201" y="575"/>
                  <a:pt x="314" y="575"/>
                </a:cubicBezTo>
                <a:cubicBezTo>
                  <a:pt x="341" y="575"/>
                  <a:pt x="368" y="572"/>
                  <a:pt x="397" y="566"/>
                </a:cubicBezTo>
                <a:cubicBezTo>
                  <a:pt x="580" y="520"/>
                  <a:pt x="656" y="368"/>
                  <a:pt x="595" y="200"/>
                </a:cubicBezTo>
                <a:cubicBezTo>
                  <a:pt x="560" y="61"/>
                  <a:pt x="472" y="1"/>
                  <a:pt x="34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2"/>
          <p:cNvSpPr/>
          <p:nvPr/>
        </p:nvSpPr>
        <p:spPr>
          <a:xfrm>
            <a:off x="592410" y="504783"/>
            <a:ext cx="20522" cy="18213"/>
          </a:xfrm>
          <a:custGeom>
            <a:avLst/>
            <a:gdLst/>
            <a:ahLst/>
            <a:cxnLst/>
            <a:rect l="l" t="t" r="r" b="b"/>
            <a:pathLst>
              <a:path w="640" h="568" extrusionOk="0">
                <a:moveTo>
                  <a:pt x="350" y="1"/>
                </a:moveTo>
                <a:cubicBezTo>
                  <a:pt x="311" y="1"/>
                  <a:pt x="271" y="8"/>
                  <a:pt x="229" y="24"/>
                </a:cubicBezTo>
                <a:cubicBezTo>
                  <a:pt x="76" y="84"/>
                  <a:pt x="0" y="206"/>
                  <a:pt x="61" y="374"/>
                </a:cubicBezTo>
                <a:cubicBezTo>
                  <a:pt x="97" y="517"/>
                  <a:pt x="189" y="567"/>
                  <a:pt x="308" y="567"/>
                </a:cubicBezTo>
                <a:cubicBezTo>
                  <a:pt x="341" y="567"/>
                  <a:pt x="375" y="563"/>
                  <a:pt x="411" y="557"/>
                </a:cubicBezTo>
                <a:cubicBezTo>
                  <a:pt x="564" y="496"/>
                  <a:pt x="640" y="374"/>
                  <a:pt x="594" y="206"/>
                </a:cubicBezTo>
                <a:cubicBezTo>
                  <a:pt x="560" y="69"/>
                  <a:pt x="466" y="1"/>
                  <a:pt x="35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2"/>
          <p:cNvSpPr/>
          <p:nvPr/>
        </p:nvSpPr>
        <p:spPr>
          <a:xfrm>
            <a:off x="79434" y="580328"/>
            <a:ext cx="20073" cy="18277"/>
          </a:xfrm>
          <a:custGeom>
            <a:avLst/>
            <a:gdLst/>
            <a:ahLst/>
            <a:cxnLst/>
            <a:rect l="l" t="t" r="r" b="b"/>
            <a:pathLst>
              <a:path w="626" h="570" extrusionOk="0">
                <a:moveTo>
                  <a:pt x="322" y="0"/>
                </a:moveTo>
                <a:cubicBezTo>
                  <a:pt x="293" y="0"/>
                  <a:pt x="262" y="5"/>
                  <a:pt x="229" y="14"/>
                </a:cubicBezTo>
                <a:cubicBezTo>
                  <a:pt x="61" y="75"/>
                  <a:pt x="0" y="197"/>
                  <a:pt x="61" y="364"/>
                </a:cubicBezTo>
                <a:cubicBezTo>
                  <a:pt x="96" y="501"/>
                  <a:pt x="181" y="570"/>
                  <a:pt x="299" y="570"/>
                </a:cubicBezTo>
                <a:cubicBezTo>
                  <a:pt x="338" y="570"/>
                  <a:pt x="381" y="562"/>
                  <a:pt x="427" y="547"/>
                </a:cubicBezTo>
                <a:cubicBezTo>
                  <a:pt x="579" y="486"/>
                  <a:pt x="625" y="349"/>
                  <a:pt x="579" y="166"/>
                </a:cubicBezTo>
                <a:cubicBezTo>
                  <a:pt x="518" y="69"/>
                  <a:pt x="438" y="0"/>
                  <a:pt x="32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2"/>
          <p:cNvSpPr/>
          <p:nvPr/>
        </p:nvSpPr>
        <p:spPr>
          <a:xfrm>
            <a:off x="453665" y="239862"/>
            <a:ext cx="114825" cy="99241"/>
          </a:xfrm>
          <a:custGeom>
            <a:avLst/>
            <a:gdLst/>
            <a:ahLst/>
            <a:cxnLst/>
            <a:rect l="l" t="t" r="r" b="b"/>
            <a:pathLst>
              <a:path w="3581" h="3095" extrusionOk="0">
                <a:moveTo>
                  <a:pt x="2205" y="438"/>
                </a:moveTo>
                <a:cubicBezTo>
                  <a:pt x="2439" y="438"/>
                  <a:pt x="2658" y="631"/>
                  <a:pt x="2834" y="866"/>
                </a:cubicBezTo>
                <a:cubicBezTo>
                  <a:pt x="2941" y="1003"/>
                  <a:pt x="3139" y="1155"/>
                  <a:pt x="2941" y="1384"/>
                </a:cubicBezTo>
                <a:cubicBezTo>
                  <a:pt x="2825" y="1509"/>
                  <a:pt x="2709" y="1560"/>
                  <a:pt x="2586" y="1560"/>
                </a:cubicBezTo>
                <a:cubicBezTo>
                  <a:pt x="2500" y="1560"/>
                  <a:pt x="2411" y="1534"/>
                  <a:pt x="2316" y="1490"/>
                </a:cubicBezTo>
                <a:cubicBezTo>
                  <a:pt x="2072" y="1368"/>
                  <a:pt x="1889" y="1201"/>
                  <a:pt x="1828" y="911"/>
                </a:cubicBezTo>
                <a:cubicBezTo>
                  <a:pt x="1767" y="683"/>
                  <a:pt x="1859" y="530"/>
                  <a:pt x="2179" y="439"/>
                </a:cubicBezTo>
                <a:cubicBezTo>
                  <a:pt x="2188" y="438"/>
                  <a:pt x="2196" y="438"/>
                  <a:pt x="2205" y="438"/>
                </a:cubicBezTo>
                <a:close/>
                <a:moveTo>
                  <a:pt x="1874" y="1"/>
                </a:moveTo>
                <a:cubicBezTo>
                  <a:pt x="1722" y="1"/>
                  <a:pt x="1568" y="24"/>
                  <a:pt x="1417" y="73"/>
                </a:cubicBezTo>
                <a:cubicBezTo>
                  <a:pt x="427" y="378"/>
                  <a:pt x="0" y="1125"/>
                  <a:pt x="290" y="2039"/>
                </a:cubicBezTo>
                <a:cubicBezTo>
                  <a:pt x="476" y="2674"/>
                  <a:pt x="1121" y="3095"/>
                  <a:pt x="1791" y="3095"/>
                </a:cubicBezTo>
                <a:cubicBezTo>
                  <a:pt x="1941" y="3095"/>
                  <a:pt x="2092" y="3074"/>
                  <a:pt x="2240" y="3029"/>
                </a:cubicBezTo>
                <a:cubicBezTo>
                  <a:pt x="3093" y="2785"/>
                  <a:pt x="3581" y="1886"/>
                  <a:pt x="3322" y="1048"/>
                </a:cubicBezTo>
                <a:cubicBezTo>
                  <a:pt x="3124" y="420"/>
                  <a:pt x="2518" y="1"/>
                  <a:pt x="187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2"/>
          <p:cNvSpPr/>
          <p:nvPr/>
        </p:nvSpPr>
        <p:spPr>
          <a:xfrm>
            <a:off x="513754" y="411955"/>
            <a:ext cx="22478" cy="19624"/>
          </a:xfrm>
          <a:custGeom>
            <a:avLst/>
            <a:gdLst/>
            <a:ahLst/>
            <a:cxnLst/>
            <a:rect l="l" t="t" r="r" b="b"/>
            <a:pathLst>
              <a:path w="701" h="612" extrusionOk="0">
                <a:moveTo>
                  <a:pt x="374" y="1"/>
                </a:moveTo>
                <a:cubicBezTo>
                  <a:pt x="333" y="1"/>
                  <a:pt x="290" y="8"/>
                  <a:pt x="244" y="24"/>
                </a:cubicBezTo>
                <a:cubicBezTo>
                  <a:pt x="61" y="69"/>
                  <a:pt x="0" y="207"/>
                  <a:pt x="46" y="389"/>
                </a:cubicBezTo>
                <a:cubicBezTo>
                  <a:pt x="96" y="551"/>
                  <a:pt x="206" y="611"/>
                  <a:pt x="353" y="611"/>
                </a:cubicBezTo>
                <a:cubicBezTo>
                  <a:pt x="386" y="611"/>
                  <a:pt x="421" y="608"/>
                  <a:pt x="457" y="603"/>
                </a:cubicBezTo>
                <a:cubicBezTo>
                  <a:pt x="610" y="526"/>
                  <a:pt x="701" y="389"/>
                  <a:pt x="640" y="207"/>
                </a:cubicBezTo>
                <a:cubicBezTo>
                  <a:pt x="594" y="69"/>
                  <a:pt x="497" y="1"/>
                  <a:pt x="37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2"/>
          <p:cNvSpPr/>
          <p:nvPr/>
        </p:nvSpPr>
        <p:spPr>
          <a:xfrm>
            <a:off x="731155" y="682423"/>
            <a:ext cx="120212" cy="154874"/>
          </a:xfrm>
          <a:custGeom>
            <a:avLst/>
            <a:gdLst/>
            <a:ahLst/>
            <a:cxnLst/>
            <a:rect l="l" t="t" r="r" b="b"/>
            <a:pathLst>
              <a:path w="3749" h="4830" extrusionOk="0">
                <a:moveTo>
                  <a:pt x="743" y="1"/>
                </a:moveTo>
                <a:cubicBezTo>
                  <a:pt x="497" y="1"/>
                  <a:pt x="269" y="140"/>
                  <a:pt x="168" y="410"/>
                </a:cubicBezTo>
                <a:cubicBezTo>
                  <a:pt x="92" y="578"/>
                  <a:pt x="61" y="761"/>
                  <a:pt x="15" y="944"/>
                </a:cubicBezTo>
                <a:cubicBezTo>
                  <a:pt x="15" y="1050"/>
                  <a:pt x="0" y="1157"/>
                  <a:pt x="0" y="1263"/>
                </a:cubicBezTo>
                <a:cubicBezTo>
                  <a:pt x="76" y="2269"/>
                  <a:pt x="244" y="3259"/>
                  <a:pt x="549" y="4234"/>
                </a:cubicBezTo>
                <a:cubicBezTo>
                  <a:pt x="695" y="4658"/>
                  <a:pt x="855" y="4830"/>
                  <a:pt x="1284" y="4830"/>
                </a:cubicBezTo>
                <a:cubicBezTo>
                  <a:pt x="1302" y="4830"/>
                  <a:pt x="1321" y="4829"/>
                  <a:pt x="1341" y="4829"/>
                </a:cubicBezTo>
                <a:cubicBezTo>
                  <a:pt x="2057" y="4798"/>
                  <a:pt x="2758" y="4631"/>
                  <a:pt x="3352" y="4204"/>
                </a:cubicBezTo>
                <a:cubicBezTo>
                  <a:pt x="3672" y="3975"/>
                  <a:pt x="3748" y="3610"/>
                  <a:pt x="3581" y="3259"/>
                </a:cubicBezTo>
                <a:cubicBezTo>
                  <a:pt x="3449" y="2943"/>
                  <a:pt x="3191" y="2775"/>
                  <a:pt x="2877" y="2775"/>
                </a:cubicBezTo>
                <a:cubicBezTo>
                  <a:pt x="2829" y="2775"/>
                  <a:pt x="2779" y="2779"/>
                  <a:pt x="2727" y="2787"/>
                </a:cubicBezTo>
                <a:cubicBezTo>
                  <a:pt x="2438" y="2833"/>
                  <a:pt x="2179" y="2939"/>
                  <a:pt x="1905" y="3031"/>
                </a:cubicBezTo>
                <a:cubicBezTo>
                  <a:pt x="1843" y="3051"/>
                  <a:pt x="1793" y="3062"/>
                  <a:pt x="1754" y="3062"/>
                </a:cubicBezTo>
                <a:cubicBezTo>
                  <a:pt x="1649" y="3062"/>
                  <a:pt x="1619" y="2984"/>
                  <a:pt x="1630" y="2818"/>
                </a:cubicBezTo>
                <a:cubicBezTo>
                  <a:pt x="1646" y="2330"/>
                  <a:pt x="1676" y="1858"/>
                  <a:pt x="1676" y="1385"/>
                </a:cubicBezTo>
                <a:cubicBezTo>
                  <a:pt x="1661" y="989"/>
                  <a:pt x="1585" y="593"/>
                  <a:pt x="1310" y="273"/>
                </a:cubicBezTo>
                <a:cubicBezTo>
                  <a:pt x="1148" y="90"/>
                  <a:pt x="940" y="1"/>
                  <a:pt x="74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2"/>
          <p:cNvSpPr/>
          <p:nvPr/>
        </p:nvSpPr>
        <p:spPr>
          <a:xfrm>
            <a:off x="290005" y="756814"/>
            <a:ext cx="150481" cy="166706"/>
          </a:xfrm>
          <a:custGeom>
            <a:avLst/>
            <a:gdLst/>
            <a:ahLst/>
            <a:cxnLst/>
            <a:rect l="l" t="t" r="r" b="b"/>
            <a:pathLst>
              <a:path w="4693" h="5199" extrusionOk="0">
                <a:moveTo>
                  <a:pt x="2622" y="0"/>
                </a:moveTo>
                <a:cubicBezTo>
                  <a:pt x="2561" y="0"/>
                  <a:pt x="2499" y="3"/>
                  <a:pt x="2438" y="10"/>
                </a:cubicBezTo>
                <a:cubicBezTo>
                  <a:pt x="2026" y="71"/>
                  <a:pt x="1661" y="208"/>
                  <a:pt x="1387" y="467"/>
                </a:cubicBezTo>
                <a:cubicBezTo>
                  <a:pt x="518" y="1290"/>
                  <a:pt x="0" y="2554"/>
                  <a:pt x="701" y="3910"/>
                </a:cubicBezTo>
                <a:cubicBezTo>
                  <a:pt x="1051" y="4596"/>
                  <a:pt x="1569" y="5099"/>
                  <a:pt x="2377" y="5190"/>
                </a:cubicBezTo>
                <a:cubicBezTo>
                  <a:pt x="2425" y="5196"/>
                  <a:pt x="2474" y="5198"/>
                  <a:pt x="2523" y="5198"/>
                </a:cubicBezTo>
                <a:cubicBezTo>
                  <a:pt x="3328" y="5198"/>
                  <a:pt x="4343" y="4521"/>
                  <a:pt x="4601" y="3804"/>
                </a:cubicBezTo>
                <a:cubicBezTo>
                  <a:pt x="4693" y="3560"/>
                  <a:pt x="4647" y="3331"/>
                  <a:pt x="4556" y="3103"/>
                </a:cubicBezTo>
                <a:cubicBezTo>
                  <a:pt x="4463" y="2877"/>
                  <a:pt x="4281" y="2762"/>
                  <a:pt x="4079" y="2762"/>
                </a:cubicBezTo>
                <a:cubicBezTo>
                  <a:pt x="3981" y="2762"/>
                  <a:pt x="3878" y="2789"/>
                  <a:pt x="3779" y="2844"/>
                </a:cubicBezTo>
                <a:cubicBezTo>
                  <a:pt x="3626" y="2935"/>
                  <a:pt x="3550" y="3072"/>
                  <a:pt x="3413" y="3179"/>
                </a:cubicBezTo>
                <a:cubicBezTo>
                  <a:pt x="3248" y="3315"/>
                  <a:pt x="3077" y="3383"/>
                  <a:pt x="2896" y="3383"/>
                </a:cubicBezTo>
                <a:cubicBezTo>
                  <a:pt x="2792" y="3383"/>
                  <a:pt x="2686" y="3361"/>
                  <a:pt x="2575" y="3316"/>
                </a:cubicBezTo>
                <a:cubicBezTo>
                  <a:pt x="2285" y="3194"/>
                  <a:pt x="2194" y="2951"/>
                  <a:pt x="2179" y="2661"/>
                </a:cubicBezTo>
                <a:cubicBezTo>
                  <a:pt x="2156" y="2207"/>
                  <a:pt x="2461" y="1896"/>
                  <a:pt x="2837" y="1896"/>
                </a:cubicBezTo>
                <a:cubicBezTo>
                  <a:pt x="2954" y="1896"/>
                  <a:pt x="3077" y="1926"/>
                  <a:pt x="3200" y="1991"/>
                </a:cubicBezTo>
                <a:cubicBezTo>
                  <a:pt x="3261" y="2021"/>
                  <a:pt x="3321" y="2021"/>
                  <a:pt x="3398" y="2021"/>
                </a:cubicBezTo>
                <a:cubicBezTo>
                  <a:pt x="3885" y="1991"/>
                  <a:pt x="4220" y="1396"/>
                  <a:pt x="4038" y="909"/>
                </a:cubicBezTo>
                <a:cubicBezTo>
                  <a:pt x="3829" y="353"/>
                  <a:pt x="3253" y="0"/>
                  <a:pt x="262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2"/>
          <p:cNvSpPr/>
          <p:nvPr/>
        </p:nvSpPr>
        <p:spPr>
          <a:xfrm>
            <a:off x="587023" y="712147"/>
            <a:ext cx="135346" cy="160998"/>
          </a:xfrm>
          <a:custGeom>
            <a:avLst/>
            <a:gdLst/>
            <a:ahLst/>
            <a:cxnLst/>
            <a:rect l="l" t="t" r="r" b="b"/>
            <a:pathLst>
              <a:path w="4221" h="5021" extrusionOk="0">
                <a:moveTo>
                  <a:pt x="1996" y="1539"/>
                </a:moveTo>
                <a:cubicBezTo>
                  <a:pt x="2213" y="1539"/>
                  <a:pt x="2482" y="1636"/>
                  <a:pt x="2591" y="1784"/>
                </a:cubicBezTo>
                <a:cubicBezTo>
                  <a:pt x="2911" y="2195"/>
                  <a:pt x="2834" y="2972"/>
                  <a:pt x="2453" y="3307"/>
                </a:cubicBezTo>
                <a:cubicBezTo>
                  <a:pt x="2340" y="3407"/>
                  <a:pt x="2213" y="3457"/>
                  <a:pt x="2089" y="3457"/>
                </a:cubicBezTo>
                <a:cubicBezTo>
                  <a:pt x="1949" y="3457"/>
                  <a:pt x="1813" y="3392"/>
                  <a:pt x="1707" y="3262"/>
                </a:cubicBezTo>
                <a:cubicBezTo>
                  <a:pt x="1555" y="3079"/>
                  <a:pt x="1448" y="2866"/>
                  <a:pt x="1417" y="2607"/>
                </a:cubicBezTo>
                <a:cubicBezTo>
                  <a:pt x="1356" y="2256"/>
                  <a:pt x="1509" y="1921"/>
                  <a:pt x="1722" y="1632"/>
                </a:cubicBezTo>
                <a:cubicBezTo>
                  <a:pt x="1776" y="1567"/>
                  <a:pt x="1878" y="1539"/>
                  <a:pt x="1996" y="1539"/>
                </a:cubicBezTo>
                <a:close/>
                <a:moveTo>
                  <a:pt x="2296" y="1"/>
                </a:moveTo>
                <a:cubicBezTo>
                  <a:pt x="1437" y="1"/>
                  <a:pt x="522" y="525"/>
                  <a:pt x="275" y="1449"/>
                </a:cubicBezTo>
                <a:cubicBezTo>
                  <a:pt x="0" y="2424"/>
                  <a:pt x="138" y="3323"/>
                  <a:pt x="701" y="4161"/>
                </a:cubicBezTo>
                <a:cubicBezTo>
                  <a:pt x="1091" y="4730"/>
                  <a:pt x="1625" y="5020"/>
                  <a:pt x="2162" y="5020"/>
                </a:cubicBezTo>
                <a:cubicBezTo>
                  <a:pt x="2673" y="5020"/>
                  <a:pt x="3187" y="4757"/>
                  <a:pt x="3581" y="4222"/>
                </a:cubicBezTo>
                <a:cubicBezTo>
                  <a:pt x="4084" y="3566"/>
                  <a:pt x="4221" y="2805"/>
                  <a:pt x="4129" y="1997"/>
                </a:cubicBezTo>
                <a:cubicBezTo>
                  <a:pt x="4084" y="1753"/>
                  <a:pt x="4053" y="1510"/>
                  <a:pt x="3947" y="1266"/>
                </a:cubicBezTo>
                <a:cubicBezTo>
                  <a:pt x="3703" y="702"/>
                  <a:pt x="3383" y="184"/>
                  <a:pt x="2728" y="47"/>
                </a:cubicBezTo>
                <a:cubicBezTo>
                  <a:pt x="2588" y="16"/>
                  <a:pt x="2443" y="1"/>
                  <a:pt x="229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2"/>
          <p:cNvSpPr/>
          <p:nvPr/>
        </p:nvSpPr>
        <p:spPr>
          <a:xfrm>
            <a:off x="444366" y="732348"/>
            <a:ext cx="135346" cy="161062"/>
          </a:xfrm>
          <a:custGeom>
            <a:avLst/>
            <a:gdLst/>
            <a:ahLst/>
            <a:cxnLst/>
            <a:rect l="l" t="t" r="r" b="b"/>
            <a:pathLst>
              <a:path w="4221" h="5023" extrusionOk="0">
                <a:moveTo>
                  <a:pt x="2000" y="1542"/>
                </a:moveTo>
                <a:cubicBezTo>
                  <a:pt x="2214" y="1542"/>
                  <a:pt x="2487" y="1645"/>
                  <a:pt x="2606" y="1794"/>
                </a:cubicBezTo>
                <a:cubicBezTo>
                  <a:pt x="2911" y="2190"/>
                  <a:pt x="2834" y="2982"/>
                  <a:pt x="2454" y="3317"/>
                </a:cubicBezTo>
                <a:cubicBezTo>
                  <a:pt x="2342" y="3415"/>
                  <a:pt x="2218" y="3461"/>
                  <a:pt x="2097" y="3461"/>
                </a:cubicBezTo>
                <a:cubicBezTo>
                  <a:pt x="1954" y="3461"/>
                  <a:pt x="1815" y="3396"/>
                  <a:pt x="1707" y="3272"/>
                </a:cubicBezTo>
                <a:cubicBezTo>
                  <a:pt x="1555" y="3089"/>
                  <a:pt x="1448" y="2876"/>
                  <a:pt x="1418" y="2617"/>
                </a:cubicBezTo>
                <a:cubicBezTo>
                  <a:pt x="1357" y="2251"/>
                  <a:pt x="1524" y="1931"/>
                  <a:pt x="1737" y="1641"/>
                </a:cubicBezTo>
                <a:cubicBezTo>
                  <a:pt x="1786" y="1572"/>
                  <a:pt x="1884" y="1542"/>
                  <a:pt x="2000" y="1542"/>
                </a:cubicBezTo>
                <a:close/>
                <a:moveTo>
                  <a:pt x="2330" y="1"/>
                </a:moveTo>
                <a:cubicBezTo>
                  <a:pt x="1457" y="1"/>
                  <a:pt x="538" y="524"/>
                  <a:pt x="275" y="1443"/>
                </a:cubicBezTo>
                <a:cubicBezTo>
                  <a:pt x="1" y="2434"/>
                  <a:pt x="138" y="3333"/>
                  <a:pt x="701" y="4155"/>
                </a:cubicBezTo>
                <a:cubicBezTo>
                  <a:pt x="1092" y="4733"/>
                  <a:pt x="1625" y="5022"/>
                  <a:pt x="2164" y="5022"/>
                </a:cubicBezTo>
                <a:cubicBezTo>
                  <a:pt x="2677" y="5022"/>
                  <a:pt x="3195" y="4759"/>
                  <a:pt x="3596" y="4232"/>
                </a:cubicBezTo>
                <a:cubicBezTo>
                  <a:pt x="4084" y="3576"/>
                  <a:pt x="4221" y="2815"/>
                  <a:pt x="4130" y="2007"/>
                </a:cubicBezTo>
                <a:cubicBezTo>
                  <a:pt x="4099" y="1763"/>
                  <a:pt x="4053" y="1504"/>
                  <a:pt x="3962" y="1276"/>
                </a:cubicBezTo>
                <a:cubicBezTo>
                  <a:pt x="3718" y="697"/>
                  <a:pt x="3398" y="179"/>
                  <a:pt x="2743" y="42"/>
                </a:cubicBezTo>
                <a:cubicBezTo>
                  <a:pt x="2609" y="14"/>
                  <a:pt x="2470" y="1"/>
                  <a:pt x="233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442891" y="2143882"/>
            <a:ext cx="155387" cy="189248"/>
          </a:xfrm>
          <a:custGeom>
            <a:avLst/>
            <a:gdLst/>
            <a:ahLst/>
            <a:cxnLst/>
            <a:rect l="l" t="t" r="r" b="b"/>
            <a:pathLst>
              <a:path w="4846" h="5902" extrusionOk="0">
                <a:moveTo>
                  <a:pt x="3540" y="1"/>
                </a:moveTo>
                <a:cubicBezTo>
                  <a:pt x="3514" y="1"/>
                  <a:pt x="3488" y="3"/>
                  <a:pt x="3459" y="7"/>
                </a:cubicBezTo>
                <a:cubicBezTo>
                  <a:pt x="3200" y="37"/>
                  <a:pt x="2941" y="129"/>
                  <a:pt x="2728" y="311"/>
                </a:cubicBezTo>
                <a:cubicBezTo>
                  <a:pt x="2530" y="510"/>
                  <a:pt x="2454" y="738"/>
                  <a:pt x="2576" y="982"/>
                </a:cubicBezTo>
                <a:cubicBezTo>
                  <a:pt x="2804" y="1424"/>
                  <a:pt x="2880" y="1926"/>
                  <a:pt x="3079" y="2368"/>
                </a:cubicBezTo>
                <a:cubicBezTo>
                  <a:pt x="3124" y="2460"/>
                  <a:pt x="3185" y="2566"/>
                  <a:pt x="3124" y="2734"/>
                </a:cubicBezTo>
                <a:cubicBezTo>
                  <a:pt x="2987" y="2612"/>
                  <a:pt x="2880" y="2521"/>
                  <a:pt x="2774" y="2429"/>
                </a:cubicBezTo>
                <a:cubicBezTo>
                  <a:pt x="2362" y="2033"/>
                  <a:pt x="1966" y="1652"/>
                  <a:pt x="1570" y="1271"/>
                </a:cubicBezTo>
                <a:cubicBezTo>
                  <a:pt x="1455" y="1169"/>
                  <a:pt x="1328" y="1044"/>
                  <a:pt x="1173" y="1044"/>
                </a:cubicBezTo>
                <a:cubicBezTo>
                  <a:pt x="1144" y="1044"/>
                  <a:pt x="1114" y="1048"/>
                  <a:pt x="1083" y="1058"/>
                </a:cubicBezTo>
                <a:cubicBezTo>
                  <a:pt x="839" y="1149"/>
                  <a:pt x="595" y="1226"/>
                  <a:pt x="382" y="1378"/>
                </a:cubicBezTo>
                <a:cubicBezTo>
                  <a:pt x="47" y="1622"/>
                  <a:pt x="1" y="1774"/>
                  <a:pt x="108" y="2170"/>
                </a:cubicBezTo>
                <a:cubicBezTo>
                  <a:pt x="245" y="2627"/>
                  <a:pt x="367" y="3084"/>
                  <a:pt x="504" y="3541"/>
                </a:cubicBezTo>
                <a:cubicBezTo>
                  <a:pt x="702" y="4181"/>
                  <a:pt x="808" y="4852"/>
                  <a:pt x="1067" y="5492"/>
                </a:cubicBezTo>
                <a:cubicBezTo>
                  <a:pt x="1185" y="5752"/>
                  <a:pt x="1368" y="5901"/>
                  <a:pt x="1581" y="5901"/>
                </a:cubicBezTo>
                <a:cubicBezTo>
                  <a:pt x="1617" y="5901"/>
                  <a:pt x="1654" y="5897"/>
                  <a:pt x="1692" y="5888"/>
                </a:cubicBezTo>
                <a:cubicBezTo>
                  <a:pt x="2225" y="5781"/>
                  <a:pt x="2484" y="5553"/>
                  <a:pt x="2484" y="5187"/>
                </a:cubicBezTo>
                <a:cubicBezTo>
                  <a:pt x="2469" y="4837"/>
                  <a:pt x="2317" y="4547"/>
                  <a:pt x="2164" y="4242"/>
                </a:cubicBezTo>
                <a:cubicBezTo>
                  <a:pt x="2027" y="3968"/>
                  <a:pt x="1905" y="3694"/>
                  <a:pt x="1829" y="3313"/>
                </a:cubicBezTo>
                <a:lnTo>
                  <a:pt x="1829" y="3313"/>
                </a:lnTo>
                <a:cubicBezTo>
                  <a:pt x="1982" y="3450"/>
                  <a:pt x="2088" y="3511"/>
                  <a:pt x="2164" y="3602"/>
                </a:cubicBezTo>
                <a:cubicBezTo>
                  <a:pt x="2454" y="3922"/>
                  <a:pt x="2789" y="4197"/>
                  <a:pt x="3124" y="4456"/>
                </a:cubicBezTo>
                <a:cubicBezTo>
                  <a:pt x="3351" y="4645"/>
                  <a:pt x="3596" y="4758"/>
                  <a:pt x="3855" y="4758"/>
                </a:cubicBezTo>
                <a:cubicBezTo>
                  <a:pt x="4013" y="4758"/>
                  <a:pt x="4176" y="4716"/>
                  <a:pt x="4343" y="4623"/>
                </a:cubicBezTo>
                <a:cubicBezTo>
                  <a:pt x="4770" y="4395"/>
                  <a:pt x="4846" y="3999"/>
                  <a:pt x="4785" y="3557"/>
                </a:cubicBezTo>
                <a:cubicBezTo>
                  <a:pt x="4678" y="2780"/>
                  <a:pt x="4435" y="2033"/>
                  <a:pt x="4267" y="1271"/>
                </a:cubicBezTo>
                <a:cubicBezTo>
                  <a:pt x="4206" y="967"/>
                  <a:pt x="4145" y="677"/>
                  <a:pt x="4023" y="403"/>
                </a:cubicBezTo>
                <a:cubicBezTo>
                  <a:pt x="3926" y="195"/>
                  <a:pt x="3792" y="1"/>
                  <a:pt x="354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784896" y="2048969"/>
            <a:ext cx="127042" cy="151828"/>
          </a:xfrm>
          <a:custGeom>
            <a:avLst/>
            <a:gdLst/>
            <a:ahLst/>
            <a:cxnLst/>
            <a:rect l="l" t="t" r="r" b="b"/>
            <a:pathLst>
              <a:path w="3962" h="4735" extrusionOk="0">
                <a:moveTo>
                  <a:pt x="1749" y="1019"/>
                </a:moveTo>
                <a:cubicBezTo>
                  <a:pt x="1896" y="1019"/>
                  <a:pt x="2026" y="1075"/>
                  <a:pt x="2133" y="1215"/>
                </a:cubicBezTo>
                <a:cubicBezTo>
                  <a:pt x="2209" y="1291"/>
                  <a:pt x="2240" y="1397"/>
                  <a:pt x="2194" y="1504"/>
                </a:cubicBezTo>
                <a:cubicBezTo>
                  <a:pt x="2148" y="1611"/>
                  <a:pt x="2057" y="1611"/>
                  <a:pt x="1965" y="1626"/>
                </a:cubicBezTo>
                <a:cubicBezTo>
                  <a:pt x="1828" y="1641"/>
                  <a:pt x="1691" y="1702"/>
                  <a:pt x="1569" y="1763"/>
                </a:cubicBezTo>
                <a:cubicBezTo>
                  <a:pt x="1502" y="1792"/>
                  <a:pt x="1442" y="1832"/>
                  <a:pt x="1375" y="1832"/>
                </a:cubicBezTo>
                <a:cubicBezTo>
                  <a:pt x="1336" y="1832"/>
                  <a:pt x="1295" y="1818"/>
                  <a:pt x="1249" y="1778"/>
                </a:cubicBezTo>
                <a:cubicBezTo>
                  <a:pt x="1158" y="1672"/>
                  <a:pt x="1158" y="1565"/>
                  <a:pt x="1188" y="1443"/>
                </a:cubicBezTo>
                <a:cubicBezTo>
                  <a:pt x="1249" y="1260"/>
                  <a:pt x="1371" y="1123"/>
                  <a:pt x="1554" y="1047"/>
                </a:cubicBezTo>
                <a:cubicBezTo>
                  <a:pt x="1622" y="1029"/>
                  <a:pt x="1687" y="1019"/>
                  <a:pt x="1749" y="1019"/>
                </a:cubicBezTo>
                <a:close/>
                <a:moveTo>
                  <a:pt x="1705" y="0"/>
                </a:moveTo>
                <a:cubicBezTo>
                  <a:pt x="1571" y="0"/>
                  <a:pt x="1433" y="19"/>
                  <a:pt x="1295" y="57"/>
                </a:cubicBezTo>
                <a:cubicBezTo>
                  <a:pt x="701" y="224"/>
                  <a:pt x="290" y="651"/>
                  <a:pt x="152" y="1260"/>
                </a:cubicBezTo>
                <a:cubicBezTo>
                  <a:pt x="0" y="1870"/>
                  <a:pt x="46" y="2586"/>
                  <a:pt x="274" y="3211"/>
                </a:cubicBezTo>
                <a:cubicBezTo>
                  <a:pt x="488" y="3820"/>
                  <a:pt x="914" y="4353"/>
                  <a:pt x="1539" y="4612"/>
                </a:cubicBezTo>
                <a:cubicBezTo>
                  <a:pt x="1740" y="4697"/>
                  <a:pt x="1944" y="4734"/>
                  <a:pt x="2146" y="4734"/>
                </a:cubicBezTo>
                <a:cubicBezTo>
                  <a:pt x="2710" y="4734"/>
                  <a:pt x="3257" y="4441"/>
                  <a:pt x="3672" y="4048"/>
                </a:cubicBezTo>
                <a:cubicBezTo>
                  <a:pt x="3900" y="3835"/>
                  <a:pt x="3961" y="3530"/>
                  <a:pt x="3931" y="3241"/>
                </a:cubicBezTo>
                <a:cubicBezTo>
                  <a:pt x="3916" y="2982"/>
                  <a:pt x="3824" y="2708"/>
                  <a:pt x="3504" y="2616"/>
                </a:cubicBezTo>
                <a:cubicBezTo>
                  <a:pt x="3459" y="2604"/>
                  <a:pt x="3415" y="2599"/>
                  <a:pt x="3374" y="2599"/>
                </a:cubicBezTo>
                <a:cubicBezTo>
                  <a:pt x="3153" y="2599"/>
                  <a:pt x="2993" y="2757"/>
                  <a:pt x="2864" y="2936"/>
                </a:cubicBezTo>
                <a:cubicBezTo>
                  <a:pt x="2803" y="3012"/>
                  <a:pt x="2743" y="3089"/>
                  <a:pt x="2682" y="3165"/>
                </a:cubicBezTo>
                <a:cubicBezTo>
                  <a:pt x="2567" y="3304"/>
                  <a:pt x="2408" y="3377"/>
                  <a:pt x="2246" y="3377"/>
                </a:cubicBezTo>
                <a:cubicBezTo>
                  <a:pt x="2106" y="3377"/>
                  <a:pt x="1963" y="3323"/>
                  <a:pt x="1844" y="3211"/>
                </a:cubicBezTo>
                <a:cubicBezTo>
                  <a:pt x="1630" y="3012"/>
                  <a:pt x="1691" y="2692"/>
                  <a:pt x="1950" y="2555"/>
                </a:cubicBezTo>
                <a:cubicBezTo>
                  <a:pt x="2087" y="2494"/>
                  <a:pt x="2209" y="2403"/>
                  <a:pt x="2346" y="2342"/>
                </a:cubicBezTo>
                <a:cubicBezTo>
                  <a:pt x="3245" y="1976"/>
                  <a:pt x="3306" y="1397"/>
                  <a:pt x="2743" y="559"/>
                </a:cubicBezTo>
                <a:cubicBezTo>
                  <a:pt x="2490" y="180"/>
                  <a:pt x="2115" y="0"/>
                  <a:pt x="170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2"/>
          <p:cNvSpPr/>
          <p:nvPr/>
        </p:nvSpPr>
        <p:spPr>
          <a:xfrm>
            <a:off x="670552" y="2093764"/>
            <a:ext cx="129992" cy="153752"/>
          </a:xfrm>
          <a:custGeom>
            <a:avLst/>
            <a:gdLst/>
            <a:ahLst/>
            <a:cxnLst/>
            <a:rect l="l" t="t" r="r" b="b"/>
            <a:pathLst>
              <a:path w="4054" h="4795" extrusionOk="0">
                <a:moveTo>
                  <a:pt x="1797" y="0"/>
                </a:moveTo>
                <a:cubicBezTo>
                  <a:pt x="1075" y="0"/>
                  <a:pt x="333" y="500"/>
                  <a:pt x="153" y="1280"/>
                </a:cubicBezTo>
                <a:cubicBezTo>
                  <a:pt x="1" y="1935"/>
                  <a:pt x="229" y="2545"/>
                  <a:pt x="397" y="3169"/>
                </a:cubicBezTo>
                <a:cubicBezTo>
                  <a:pt x="549" y="3596"/>
                  <a:pt x="763" y="3992"/>
                  <a:pt x="1052" y="4343"/>
                </a:cubicBezTo>
                <a:cubicBezTo>
                  <a:pt x="1174" y="4495"/>
                  <a:pt x="1326" y="4617"/>
                  <a:pt x="1509" y="4678"/>
                </a:cubicBezTo>
                <a:cubicBezTo>
                  <a:pt x="1734" y="4755"/>
                  <a:pt x="1957" y="4794"/>
                  <a:pt x="2176" y="4794"/>
                </a:cubicBezTo>
                <a:cubicBezTo>
                  <a:pt x="2477" y="4794"/>
                  <a:pt x="2773" y="4721"/>
                  <a:pt x="3063" y="4571"/>
                </a:cubicBezTo>
                <a:cubicBezTo>
                  <a:pt x="3673" y="4266"/>
                  <a:pt x="4054" y="3474"/>
                  <a:pt x="3840" y="2910"/>
                </a:cubicBezTo>
                <a:cubicBezTo>
                  <a:pt x="3749" y="2674"/>
                  <a:pt x="3572" y="2546"/>
                  <a:pt x="3382" y="2546"/>
                </a:cubicBezTo>
                <a:cubicBezTo>
                  <a:pt x="3253" y="2546"/>
                  <a:pt x="3119" y="2605"/>
                  <a:pt x="3002" y="2728"/>
                </a:cubicBezTo>
                <a:cubicBezTo>
                  <a:pt x="2865" y="2865"/>
                  <a:pt x="2774" y="3017"/>
                  <a:pt x="2637" y="3139"/>
                </a:cubicBezTo>
                <a:cubicBezTo>
                  <a:pt x="2522" y="3240"/>
                  <a:pt x="2396" y="3290"/>
                  <a:pt x="2277" y="3290"/>
                </a:cubicBezTo>
                <a:cubicBezTo>
                  <a:pt x="2125" y="3290"/>
                  <a:pt x="1984" y="3209"/>
                  <a:pt x="1890" y="3048"/>
                </a:cubicBezTo>
                <a:cubicBezTo>
                  <a:pt x="1707" y="2712"/>
                  <a:pt x="1570" y="2362"/>
                  <a:pt x="1616" y="1966"/>
                </a:cubicBezTo>
                <a:cubicBezTo>
                  <a:pt x="1643" y="1779"/>
                  <a:pt x="1669" y="1604"/>
                  <a:pt x="1890" y="1604"/>
                </a:cubicBezTo>
                <a:cubicBezTo>
                  <a:pt x="1921" y="1604"/>
                  <a:pt x="1957" y="1608"/>
                  <a:pt x="1997" y="1615"/>
                </a:cubicBezTo>
                <a:cubicBezTo>
                  <a:pt x="2017" y="1620"/>
                  <a:pt x="2038" y="1622"/>
                  <a:pt x="2059" y="1622"/>
                </a:cubicBezTo>
                <a:cubicBezTo>
                  <a:pt x="2175" y="1622"/>
                  <a:pt x="2287" y="1554"/>
                  <a:pt x="2378" y="1463"/>
                </a:cubicBezTo>
                <a:cubicBezTo>
                  <a:pt x="2606" y="1235"/>
                  <a:pt x="2728" y="823"/>
                  <a:pt x="2591" y="549"/>
                </a:cubicBezTo>
                <a:cubicBezTo>
                  <a:pt x="2454" y="229"/>
                  <a:pt x="2210" y="0"/>
                  <a:pt x="1829" y="0"/>
                </a:cubicBezTo>
                <a:cubicBezTo>
                  <a:pt x="1818" y="0"/>
                  <a:pt x="1808" y="0"/>
                  <a:pt x="179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2"/>
          <p:cNvSpPr/>
          <p:nvPr/>
        </p:nvSpPr>
        <p:spPr>
          <a:xfrm>
            <a:off x="606069" y="2153950"/>
            <a:ext cx="75289" cy="107161"/>
          </a:xfrm>
          <a:custGeom>
            <a:avLst/>
            <a:gdLst/>
            <a:ahLst/>
            <a:cxnLst/>
            <a:rect l="l" t="t" r="r" b="b"/>
            <a:pathLst>
              <a:path w="2348" h="3342" extrusionOk="0">
                <a:moveTo>
                  <a:pt x="884" y="1"/>
                </a:moveTo>
                <a:cubicBezTo>
                  <a:pt x="822" y="1"/>
                  <a:pt x="756" y="10"/>
                  <a:pt x="686" y="28"/>
                </a:cubicBezTo>
                <a:cubicBezTo>
                  <a:pt x="199" y="165"/>
                  <a:pt x="1" y="363"/>
                  <a:pt x="92" y="759"/>
                </a:cubicBezTo>
                <a:cubicBezTo>
                  <a:pt x="290" y="1567"/>
                  <a:pt x="549" y="2359"/>
                  <a:pt x="1006" y="3060"/>
                </a:cubicBezTo>
                <a:cubicBezTo>
                  <a:pt x="1128" y="3247"/>
                  <a:pt x="1324" y="3342"/>
                  <a:pt x="1545" y="3342"/>
                </a:cubicBezTo>
                <a:cubicBezTo>
                  <a:pt x="1684" y="3342"/>
                  <a:pt x="1834" y="3304"/>
                  <a:pt x="1981" y="3227"/>
                </a:cubicBezTo>
                <a:cubicBezTo>
                  <a:pt x="2256" y="3075"/>
                  <a:pt x="2347" y="2801"/>
                  <a:pt x="2225" y="2450"/>
                </a:cubicBezTo>
                <a:cubicBezTo>
                  <a:pt x="2103" y="2130"/>
                  <a:pt x="1981" y="1795"/>
                  <a:pt x="1875" y="1491"/>
                </a:cubicBezTo>
                <a:cubicBezTo>
                  <a:pt x="1768" y="1125"/>
                  <a:pt x="1631" y="790"/>
                  <a:pt x="1479" y="455"/>
                </a:cubicBezTo>
                <a:cubicBezTo>
                  <a:pt x="1332" y="149"/>
                  <a:pt x="1137" y="1"/>
                  <a:pt x="88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2"/>
          <p:cNvSpPr/>
          <p:nvPr/>
        </p:nvSpPr>
        <p:spPr>
          <a:xfrm>
            <a:off x="585067" y="2103512"/>
            <a:ext cx="49861" cy="44378"/>
          </a:xfrm>
          <a:custGeom>
            <a:avLst/>
            <a:gdLst/>
            <a:ahLst/>
            <a:cxnLst/>
            <a:rect l="l" t="t" r="r" b="b"/>
            <a:pathLst>
              <a:path w="1555" h="1384" extrusionOk="0">
                <a:moveTo>
                  <a:pt x="908" y="0"/>
                </a:moveTo>
                <a:cubicBezTo>
                  <a:pt x="830" y="0"/>
                  <a:pt x="741" y="32"/>
                  <a:pt x="625" y="77"/>
                </a:cubicBezTo>
                <a:cubicBezTo>
                  <a:pt x="199" y="214"/>
                  <a:pt x="1" y="504"/>
                  <a:pt x="183" y="931"/>
                </a:cubicBezTo>
                <a:cubicBezTo>
                  <a:pt x="325" y="1235"/>
                  <a:pt x="489" y="1384"/>
                  <a:pt x="726" y="1384"/>
                </a:cubicBezTo>
                <a:cubicBezTo>
                  <a:pt x="822" y="1384"/>
                  <a:pt x="929" y="1360"/>
                  <a:pt x="1052" y="1311"/>
                </a:cubicBezTo>
                <a:cubicBezTo>
                  <a:pt x="1448" y="1159"/>
                  <a:pt x="1555" y="946"/>
                  <a:pt x="1372" y="550"/>
                </a:cubicBezTo>
                <a:cubicBezTo>
                  <a:pt x="1178" y="131"/>
                  <a:pt x="1066" y="0"/>
                  <a:pt x="90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2"/>
          <p:cNvSpPr/>
          <p:nvPr/>
        </p:nvSpPr>
        <p:spPr>
          <a:xfrm>
            <a:off x="586542" y="1017823"/>
            <a:ext cx="493320" cy="499733"/>
          </a:xfrm>
          <a:custGeom>
            <a:avLst/>
            <a:gdLst/>
            <a:ahLst/>
            <a:cxnLst/>
            <a:rect l="l" t="t" r="r" b="b"/>
            <a:pathLst>
              <a:path w="15385" h="15585" extrusionOk="0">
                <a:moveTo>
                  <a:pt x="3842" y="1"/>
                </a:moveTo>
                <a:cubicBezTo>
                  <a:pt x="2992" y="1"/>
                  <a:pt x="2236" y="611"/>
                  <a:pt x="2209" y="1514"/>
                </a:cubicBezTo>
                <a:cubicBezTo>
                  <a:pt x="2194" y="2017"/>
                  <a:pt x="2164" y="2672"/>
                  <a:pt x="2849" y="2916"/>
                </a:cubicBezTo>
                <a:cubicBezTo>
                  <a:pt x="2895" y="2931"/>
                  <a:pt x="2941" y="2962"/>
                  <a:pt x="2971" y="2992"/>
                </a:cubicBezTo>
                <a:cubicBezTo>
                  <a:pt x="3352" y="3282"/>
                  <a:pt x="3687" y="3617"/>
                  <a:pt x="3855" y="4104"/>
                </a:cubicBezTo>
                <a:cubicBezTo>
                  <a:pt x="3657" y="4104"/>
                  <a:pt x="3611" y="3983"/>
                  <a:pt x="3550" y="3906"/>
                </a:cubicBezTo>
                <a:cubicBezTo>
                  <a:pt x="3215" y="3465"/>
                  <a:pt x="2788" y="3175"/>
                  <a:pt x="2255" y="3023"/>
                </a:cubicBezTo>
                <a:cubicBezTo>
                  <a:pt x="2110" y="2982"/>
                  <a:pt x="1962" y="2962"/>
                  <a:pt x="1815" y="2962"/>
                </a:cubicBezTo>
                <a:cubicBezTo>
                  <a:pt x="1303" y="2962"/>
                  <a:pt x="808" y="3202"/>
                  <a:pt x="488" y="3617"/>
                </a:cubicBezTo>
                <a:cubicBezTo>
                  <a:pt x="15" y="4257"/>
                  <a:pt x="0" y="5125"/>
                  <a:pt x="488" y="5902"/>
                </a:cubicBezTo>
                <a:cubicBezTo>
                  <a:pt x="904" y="6572"/>
                  <a:pt x="1568" y="6925"/>
                  <a:pt x="2205" y="6925"/>
                </a:cubicBezTo>
                <a:cubicBezTo>
                  <a:pt x="2639" y="6925"/>
                  <a:pt x="3061" y="6760"/>
                  <a:pt x="3383" y="6420"/>
                </a:cubicBezTo>
                <a:cubicBezTo>
                  <a:pt x="3485" y="6318"/>
                  <a:pt x="3605" y="6267"/>
                  <a:pt x="3731" y="6267"/>
                </a:cubicBezTo>
                <a:cubicBezTo>
                  <a:pt x="3811" y="6267"/>
                  <a:pt x="3894" y="6287"/>
                  <a:pt x="3977" y="6329"/>
                </a:cubicBezTo>
                <a:cubicBezTo>
                  <a:pt x="4160" y="6405"/>
                  <a:pt x="4342" y="6512"/>
                  <a:pt x="4510" y="6618"/>
                </a:cubicBezTo>
                <a:cubicBezTo>
                  <a:pt x="5241" y="7121"/>
                  <a:pt x="5866" y="7746"/>
                  <a:pt x="6491" y="8355"/>
                </a:cubicBezTo>
                <a:cubicBezTo>
                  <a:pt x="7481" y="9330"/>
                  <a:pt x="8441" y="10336"/>
                  <a:pt x="9218" y="11509"/>
                </a:cubicBezTo>
                <a:cubicBezTo>
                  <a:pt x="9355" y="11707"/>
                  <a:pt x="9447" y="11905"/>
                  <a:pt x="9203" y="12119"/>
                </a:cubicBezTo>
                <a:cubicBezTo>
                  <a:pt x="9111" y="12195"/>
                  <a:pt x="9050" y="12317"/>
                  <a:pt x="8974" y="12408"/>
                </a:cubicBezTo>
                <a:cubicBezTo>
                  <a:pt x="8456" y="13002"/>
                  <a:pt x="8289" y="13673"/>
                  <a:pt x="8609" y="14419"/>
                </a:cubicBezTo>
                <a:cubicBezTo>
                  <a:pt x="8913" y="15090"/>
                  <a:pt x="9462" y="15501"/>
                  <a:pt x="10208" y="15577"/>
                </a:cubicBezTo>
                <a:cubicBezTo>
                  <a:pt x="10265" y="15582"/>
                  <a:pt x="10321" y="15584"/>
                  <a:pt x="10375" y="15584"/>
                </a:cubicBezTo>
                <a:cubicBezTo>
                  <a:pt x="10997" y="15584"/>
                  <a:pt x="11487" y="15270"/>
                  <a:pt x="11823" y="14724"/>
                </a:cubicBezTo>
                <a:cubicBezTo>
                  <a:pt x="12219" y="14099"/>
                  <a:pt x="12159" y="13216"/>
                  <a:pt x="11686" y="12576"/>
                </a:cubicBezTo>
                <a:cubicBezTo>
                  <a:pt x="11641" y="12499"/>
                  <a:pt x="11503" y="12423"/>
                  <a:pt x="11610" y="12332"/>
                </a:cubicBezTo>
                <a:cubicBezTo>
                  <a:pt x="11636" y="12305"/>
                  <a:pt x="11660" y="12295"/>
                  <a:pt x="11682" y="12295"/>
                </a:cubicBezTo>
                <a:cubicBezTo>
                  <a:pt x="11748" y="12295"/>
                  <a:pt x="11796" y="12393"/>
                  <a:pt x="11854" y="12438"/>
                </a:cubicBezTo>
                <a:cubicBezTo>
                  <a:pt x="11915" y="12469"/>
                  <a:pt x="11976" y="12530"/>
                  <a:pt x="11991" y="12591"/>
                </a:cubicBezTo>
                <a:cubicBezTo>
                  <a:pt x="12143" y="12911"/>
                  <a:pt x="12433" y="12941"/>
                  <a:pt x="12707" y="12972"/>
                </a:cubicBezTo>
                <a:cubicBezTo>
                  <a:pt x="12798" y="12984"/>
                  <a:pt x="12888" y="12990"/>
                  <a:pt x="12977" y="12990"/>
                </a:cubicBezTo>
                <a:cubicBezTo>
                  <a:pt x="14293" y="12990"/>
                  <a:pt x="15384" y="11662"/>
                  <a:pt x="15099" y="10321"/>
                </a:cubicBezTo>
                <a:cubicBezTo>
                  <a:pt x="14947" y="9574"/>
                  <a:pt x="14337" y="9056"/>
                  <a:pt x="13575" y="9026"/>
                </a:cubicBezTo>
                <a:cubicBezTo>
                  <a:pt x="13542" y="9024"/>
                  <a:pt x="13509" y="9024"/>
                  <a:pt x="13477" y="9024"/>
                </a:cubicBezTo>
                <a:cubicBezTo>
                  <a:pt x="12761" y="9024"/>
                  <a:pt x="12185" y="9342"/>
                  <a:pt x="11762" y="9940"/>
                </a:cubicBezTo>
                <a:cubicBezTo>
                  <a:pt x="11644" y="10113"/>
                  <a:pt x="11559" y="10201"/>
                  <a:pt x="11465" y="10201"/>
                </a:cubicBezTo>
                <a:cubicBezTo>
                  <a:pt x="11379" y="10201"/>
                  <a:pt x="11285" y="10125"/>
                  <a:pt x="11153" y="9970"/>
                </a:cubicBezTo>
                <a:cubicBezTo>
                  <a:pt x="11122" y="9925"/>
                  <a:pt x="11077" y="9879"/>
                  <a:pt x="11046" y="9818"/>
                </a:cubicBezTo>
                <a:cubicBezTo>
                  <a:pt x="9416" y="7593"/>
                  <a:pt x="7542" y="5582"/>
                  <a:pt x="5470" y="3754"/>
                </a:cubicBezTo>
                <a:cubicBezTo>
                  <a:pt x="5318" y="3617"/>
                  <a:pt x="5272" y="3495"/>
                  <a:pt x="5424" y="3327"/>
                </a:cubicBezTo>
                <a:cubicBezTo>
                  <a:pt x="5546" y="3206"/>
                  <a:pt x="5653" y="3068"/>
                  <a:pt x="5729" y="2901"/>
                </a:cubicBezTo>
                <a:cubicBezTo>
                  <a:pt x="6217" y="1697"/>
                  <a:pt x="5546" y="372"/>
                  <a:pt x="4266" y="52"/>
                </a:cubicBezTo>
                <a:cubicBezTo>
                  <a:pt x="4124" y="17"/>
                  <a:pt x="3982" y="1"/>
                  <a:pt x="3842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2"/>
          <p:cNvSpPr/>
          <p:nvPr/>
        </p:nvSpPr>
        <p:spPr>
          <a:xfrm>
            <a:off x="565539" y="1004837"/>
            <a:ext cx="522756" cy="532888"/>
          </a:xfrm>
          <a:custGeom>
            <a:avLst/>
            <a:gdLst/>
            <a:ahLst/>
            <a:cxnLst/>
            <a:rect l="l" t="t" r="r" b="b"/>
            <a:pathLst>
              <a:path w="16303" h="16619" extrusionOk="0">
                <a:moveTo>
                  <a:pt x="4493" y="406"/>
                </a:moveTo>
                <a:cubicBezTo>
                  <a:pt x="4633" y="406"/>
                  <a:pt x="4777" y="422"/>
                  <a:pt x="4921" y="457"/>
                </a:cubicBezTo>
                <a:cubicBezTo>
                  <a:pt x="6201" y="777"/>
                  <a:pt x="6872" y="2102"/>
                  <a:pt x="6384" y="3306"/>
                </a:cubicBezTo>
                <a:cubicBezTo>
                  <a:pt x="6308" y="3473"/>
                  <a:pt x="6201" y="3611"/>
                  <a:pt x="6079" y="3732"/>
                </a:cubicBezTo>
                <a:cubicBezTo>
                  <a:pt x="5927" y="3900"/>
                  <a:pt x="5973" y="4022"/>
                  <a:pt x="6125" y="4159"/>
                </a:cubicBezTo>
                <a:cubicBezTo>
                  <a:pt x="8197" y="5987"/>
                  <a:pt x="10071" y="7983"/>
                  <a:pt x="11701" y="10223"/>
                </a:cubicBezTo>
                <a:cubicBezTo>
                  <a:pt x="11732" y="10269"/>
                  <a:pt x="11762" y="10314"/>
                  <a:pt x="11808" y="10360"/>
                </a:cubicBezTo>
                <a:cubicBezTo>
                  <a:pt x="11942" y="10524"/>
                  <a:pt x="12032" y="10604"/>
                  <a:pt x="12118" y="10604"/>
                </a:cubicBezTo>
                <a:cubicBezTo>
                  <a:pt x="12208" y="10604"/>
                  <a:pt x="12293" y="10516"/>
                  <a:pt x="12417" y="10345"/>
                </a:cubicBezTo>
                <a:cubicBezTo>
                  <a:pt x="12839" y="9734"/>
                  <a:pt x="13414" y="9429"/>
                  <a:pt x="14128" y="9429"/>
                </a:cubicBezTo>
                <a:cubicBezTo>
                  <a:pt x="14162" y="9429"/>
                  <a:pt x="14196" y="9429"/>
                  <a:pt x="14230" y="9431"/>
                </a:cubicBezTo>
                <a:cubicBezTo>
                  <a:pt x="14992" y="9461"/>
                  <a:pt x="15602" y="9979"/>
                  <a:pt x="15754" y="10726"/>
                </a:cubicBezTo>
                <a:cubicBezTo>
                  <a:pt x="16041" y="12059"/>
                  <a:pt x="14938" y="13393"/>
                  <a:pt x="13613" y="13393"/>
                </a:cubicBezTo>
                <a:cubicBezTo>
                  <a:pt x="13530" y="13393"/>
                  <a:pt x="13446" y="13387"/>
                  <a:pt x="13362" y="13377"/>
                </a:cubicBezTo>
                <a:cubicBezTo>
                  <a:pt x="13088" y="13346"/>
                  <a:pt x="12783" y="13301"/>
                  <a:pt x="12646" y="12996"/>
                </a:cubicBezTo>
                <a:cubicBezTo>
                  <a:pt x="12615" y="12935"/>
                  <a:pt x="12570" y="12874"/>
                  <a:pt x="12509" y="12843"/>
                </a:cubicBezTo>
                <a:cubicBezTo>
                  <a:pt x="12451" y="12798"/>
                  <a:pt x="12403" y="12700"/>
                  <a:pt x="12330" y="12700"/>
                </a:cubicBezTo>
                <a:cubicBezTo>
                  <a:pt x="12306" y="12700"/>
                  <a:pt x="12280" y="12710"/>
                  <a:pt x="12250" y="12737"/>
                </a:cubicBezTo>
                <a:cubicBezTo>
                  <a:pt x="12158" y="12828"/>
                  <a:pt x="12280" y="12904"/>
                  <a:pt x="12341" y="12965"/>
                </a:cubicBezTo>
                <a:cubicBezTo>
                  <a:pt x="12814" y="13621"/>
                  <a:pt x="12874" y="14504"/>
                  <a:pt x="12478" y="15129"/>
                </a:cubicBezTo>
                <a:cubicBezTo>
                  <a:pt x="12142" y="15675"/>
                  <a:pt x="11652" y="15989"/>
                  <a:pt x="11030" y="15989"/>
                </a:cubicBezTo>
                <a:cubicBezTo>
                  <a:pt x="10976" y="15989"/>
                  <a:pt x="10920" y="15987"/>
                  <a:pt x="10863" y="15982"/>
                </a:cubicBezTo>
                <a:cubicBezTo>
                  <a:pt x="10117" y="15906"/>
                  <a:pt x="9568" y="15495"/>
                  <a:pt x="9264" y="14809"/>
                </a:cubicBezTo>
                <a:cubicBezTo>
                  <a:pt x="8944" y="14078"/>
                  <a:pt x="9111" y="13407"/>
                  <a:pt x="9614" y="12813"/>
                </a:cubicBezTo>
                <a:cubicBezTo>
                  <a:pt x="9705" y="12722"/>
                  <a:pt x="9766" y="12600"/>
                  <a:pt x="9858" y="12524"/>
                </a:cubicBezTo>
                <a:cubicBezTo>
                  <a:pt x="10102" y="12310"/>
                  <a:pt x="10010" y="12112"/>
                  <a:pt x="9873" y="11914"/>
                </a:cubicBezTo>
                <a:cubicBezTo>
                  <a:pt x="9096" y="10741"/>
                  <a:pt x="8136" y="9735"/>
                  <a:pt x="7146" y="8760"/>
                </a:cubicBezTo>
                <a:cubicBezTo>
                  <a:pt x="6521" y="8151"/>
                  <a:pt x="5896" y="7526"/>
                  <a:pt x="5165" y="7023"/>
                </a:cubicBezTo>
                <a:cubicBezTo>
                  <a:pt x="4982" y="6917"/>
                  <a:pt x="4815" y="6810"/>
                  <a:pt x="4632" y="6719"/>
                </a:cubicBezTo>
                <a:cubicBezTo>
                  <a:pt x="4549" y="6683"/>
                  <a:pt x="4467" y="6664"/>
                  <a:pt x="4387" y="6664"/>
                </a:cubicBezTo>
                <a:cubicBezTo>
                  <a:pt x="4261" y="6664"/>
                  <a:pt x="4141" y="6713"/>
                  <a:pt x="4038" y="6825"/>
                </a:cubicBezTo>
                <a:cubicBezTo>
                  <a:pt x="3716" y="7165"/>
                  <a:pt x="3294" y="7330"/>
                  <a:pt x="2860" y="7330"/>
                </a:cubicBezTo>
                <a:cubicBezTo>
                  <a:pt x="2223" y="7330"/>
                  <a:pt x="1559" y="6977"/>
                  <a:pt x="1143" y="6307"/>
                </a:cubicBezTo>
                <a:cubicBezTo>
                  <a:pt x="655" y="5530"/>
                  <a:pt x="670" y="4662"/>
                  <a:pt x="1143" y="4022"/>
                </a:cubicBezTo>
                <a:cubicBezTo>
                  <a:pt x="1460" y="3598"/>
                  <a:pt x="1950" y="3366"/>
                  <a:pt x="2459" y="3366"/>
                </a:cubicBezTo>
                <a:cubicBezTo>
                  <a:pt x="2609" y="3366"/>
                  <a:pt x="2761" y="3386"/>
                  <a:pt x="2910" y="3428"/>
                </a:cubicBezTo>
                <a:cubicBezTo>
                  <a:pt x="3443" y="3580"/>
                  <a:pt x="3870" y="3870"/>
                  <a:pt x="4205" y="4311"/>
                </a:cubicBezTo>
                <a:cubicBezTo>
                  <a:pt x="4266" y="4388"/>
                  <a:pt x="4312" y="4509"/>
                  <a:pt x="4495" y="4509"/>
                </a:cubicBezTo>
                <a:cubicBezTo>
                  <a:pt x="4342" y="4022"/>
                  <a:pt x="4007" y="3687"/>
                  <a:pt x="3626" y="3397"/>
                </a:cubicBezTo>
                <a:cubicBezTo>
                  <a:pt x="3581" y="3367"/>
                  <a:pt x="3550" y="3336"/>
                  <a:pt x="3504" y="3321"/>
                </a:cubicBezTo>
                <a:cubicBezTo>
                  <a:pt x="2819" y="3062"/>
                  <a:pt x="2849" y="2422"/>
                  <a:pt x="2864" y="1919"/>
                </a:cubicBezTo>
                <a:cubicBezTo>
                  <a:pt x="2891" y="1016"/>
                  <a:pt x="3636" y="406"/>
                  <a:pt x="4493" y="406"/>
                </a:cubicBezTo>
                <a:close/>
                <a:moveTo>
                  <a:pt x="4523" y="0"/>
                </a:moveTo>
                <a:cubicBezTo>
                  <a:pt x="3535" y="0"/>
                  <a:pt x="2664" y="673"/>
                  <a:pt x="2484" y="1706"/>
                </a:cubicBezTo>
                <a:cubicBezTo>
                  <a:pt x="2407" y="2133"/>
                  <a:pt x="2468" y="2559"/>
                  <a:pt x="2636" y="2986"/>
                </a:cubicBezTo>
                <a:cubicBezTo>
                  <a:pt x="2534" y="2986"/>
                  <a:pt x="2446" y="2979"/>
                  <a:pt x="2363" y="2979"/>
                </a:cubicBezTo>
                <a:cubicBezTo>
                  <a:pt x="2321" y="2979"/>
                  <a:pt x="2280" y="2981"/>
                  <a:pt x="2240" y="2986"/>
                </a:cubicBezTo>
                <a:cubicBezTo>
                  <a:pt x="1493" y="3032"/>
                  <a:pt x="929" y="3367"/>
                  <a:pt x="579" y="4037"/>
                </a:cubicBezTo>
                <a:cubicBezTo>
                  <a:pt x="0" y="5134"/>
                  <a:pt x="381" y="6536"/>
                  <a:pt x="1417" y="7313"/>
                </a:cubicBezTo>
                <a:cubicBezTo>
                  <a:pt x="1867" y="7640"/>
                  <a:pt x="2378" y="7805"/>
                  <a:pt x="2868" y="7805"/>
                </a:cubicBezTo>
                <a:cubicBezTo>
                  <a:pt x="3291" y="7805"/>
                  <a:pt x="3699" y="7682"/>
                  <a:pt x="4038" y="7435"/>
                </a:cubicBezTo>
                <a:cubicBezTo>
                  <a:pt x="4238" y="7280"/>
                  <a:pt x="4341" y="7204"/>
                  <a:pt x="4445" y="7204"/>
                </a:cubicBezTo>
                <a:cubicBezTo>
                  <a:pt x="4547" y="7204"/>
                  <a:pt x="4650" y="7277"/>
                  <a:pt x="4845" y="7419"/>
                </a:cubicBezTo>
                <a:cubicBezTo>
                  <a:pt x="6079" y="8303"/>
                  <a:pt x="7176" y="9339"/>
                  <a:pt x="8151" y="10512"/>
                </a:cubicBezTo>
                <a:cubicBezTo>
                  <a:pt x="8578" y="11030"/>
                  <a:pt x="9020" y="11564"/>
                  <a:pt x="9340" y="12158"/>
                </a:cubicBezTo>
                <a:cubicBezTo>
                  <a:pt x="9431" y="12310"/>
                  <a:pt x="9401" y="12402"/>
                  <a:pt x="9309" y="12524"/>
                </a:cubicBezTo>
                <a:cubicBezTo>
                  <a:pt x="9172" y="12706"/>
                  <a:pt x="9020" y="12889"/>
                  <a:pt x="8913" y="13087"/>
                </a:cubicBezTo>
                <a:cubicBezTo>
                  <a:pt x="8288" y="14306"/>
                  <a:pt x="8837" y="15845"/>
                  <a:pt x="10102" y="16409"/>
                </a:cubicBezTo>
                <a:cubicBezTo>
                  <a:pt x="10419" y="16551"/>
                  <a:pt x="10744" y="16618"/>
                  <a:pt x="11059" y="16618"/>
                </a:cubicBezTo>
                <a:cubicBezTo>
                  <a:pt x="12089" y="16618"/>
                  <a:pt x="13011" y="15906"/>
                  <a:pt x="13210" y="14809"/>
                </a:cubicBezTo>
                <a:cubicBezTo>
                  <a:pt x="13271" y="14458"/>
                  <a:pt x="13194" y="14123"/>
                  <a:pt x="13088" y="13773"/>
                </a:cubicBezTo>
                <a:lnTo>
                  <a:pt x="13088" y="13773"/>
                </a:lnTo>
                <a:cubicBezTo>
                  <a:pt x="13278" y="13801"/>
                  <a:pt x="13461" y="13815"/>
                  <a:pt x="13637" y="13815"/>
                </a:cubicBezTo>
                <a:cubicBezTo>
                  <a:pt x="15054" y="13815"/>
                  <a:pt x="15989" y="12912"/>
                  <a:pt x="16165" y="11503"/>
                </a:cubicBezTo>
                <a:cubicBezTo>
                  <a:pt x="16303" y="10238"/>
                  <a:pt x="15388" y="9065"/>
                  <a:pt x="14185" y="8989"/>
                </a:cubicBezTo>
                <a:cubicBezTo>
                  <a:pt x="14129" y="8985"/>
                  <a:pt x="14073" y="8983"/>
                  <a:pt x="14019" y="8983"/>
                </a:cubicBezTo>
                <a:cubicBezTo>
                  <a:pt x="13217" y="8983"/>
                  <a:pt x="12599" y="9398"/>
                  <a:pt x="12128" y="10040"/>
                </a:cubicBezTo>
                <a:cubicBezTo>
                  <a:pt x="12062" y="10120"/>
                  <a:pt x="12018" y="10158"/>
                  <a:pt x="11977" y="10158"/>
                </a:cubicBezTo>
                <a:cubicBezTo>
                  <a:pt x="11933" y="10158"/>
                  <a:pt x="11894" y="10112"/>
                  <a:pt x="11838" y="10025"/>
                </a:cubicBezTo>
                <a:cubicBezTo>
                  <a:pt x="11397" y="9400"/>
                  <a:pt x="10955" y="8760"/>
                  <a:pt x="10467" y="8181"/>
                </a:cubicBezTo>
                <a:cubicBezTo>
                  <a:pt x="9233" y="6749"/>
                  <a:pt x="7999" y="5302"/>
                  <a:pt x="6552" y="4083"/>
                </a:cubicBezTo>
                <a:cubicBezTo>
                  <a:pt x="6399" y="3946"/>
                  <a:pt x="6414" y="3854"/>
                  <a:pt x="6536" y="3732"/>
                </a:cubicBezTo>
                <a:cubicBezTo>
                  <a:pt x="6719" y="3504"/>
                  <a:pt x="6872" y="3245"/>
                  <a:pt x="6917" y="2955"/>
                </a:cubicBezTo>
                <a:cubicBezTo>
                  <a:pt x="7146" y="1767"/>
                  <a:pt x="6475" y="563"/>
                  <a:pt x="5333" y="152"/>
                </a:cubicBezTo>
                <a:cubicBezTo>
                  <a:pt x="5062" y="49"/>
                  <a:pt x="4788" y="0"/>
                  <a:pt x="452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2"/>
          <p:cNvSpPr/>
          <p:nvPr/>
        </p:nvSpPr>
        <p:spPr>
          <a:xfrm>
            <a:off x="981486" y="565835"/>
            <a:ext cx="153207" cy="90359"/>
          </a:xfrm>
          <a:custGeom>
            <a:avLst/>
            <a:gdLst/>
            <a:ahLst/>
            <a:cxnLst/>
            <a:rect l="l" t="t" r="r" b="b"/>
            <a:pathLst>
              <a:path w="4778" h="2818" extrusionOk="0">
                <a:moveTo>
                  <a:pt x="2516" y="1"/>
                </a:moveTo>
                <a:cubicBezTo>
                  <a:pt x="2459" y="1"/>
                  <a:pt x="2400" y="3"/>
                  <a:pt x="2340" y="9"/>
                </a:cubicBezTo>
                <a:cubicBezTo>
                  <a:pt x="2303" y="7"/>
                  <a:pt x="2267" y="6"/>
                  <a:pt x="2231" y="6"/>
                </a:cubicBezTo>
                <a:cubicBezTo>
                  <a:pt x="1731" y="6"/>
                  <a:pt x="1308" y="202"/>
                  <a:pt x="939" y="557"/>
                </a:cubicBezTo>
                <a:cubicBezTo>
                  <a:pt x="588" y="892"/>
                  <a:pt x="222" y="1197"/>
                  <a:pt x="116" y="1700"/>
                </a:cubicBezTo>
                <a:cubicBezTo>
                  <a:pt x="1" y="2203"/>
                  <a:pt x="279" y="2557"/>
                  <a:pt x="759" y="2557"/>
                </a:cubicBezTo>
                <a:cubicBezTo>
                  <a:pt x="788" y="2557"/>
                  <a:pt x="817" y="2556"/>
                  <a:pt x="847" y="2553"/>
                </a:cubicBezTo>
                <a:cubicBezTo>
                  <a:pt x="1076" y="2538"/>
                  <a:pt x="1289" y="2492"/>
                  <a:pt x="1502" y="2401"/>
                </a:cubicBezTo>
                <a:cubicBezTo>
                  <a:pt x="1678" y="2336"/>
                  <a:pt x="1850" y="2307"/>
                  <a:pt x="2023" y="2307"/>
                </a:cubicBezTo>
                <a:cubicBezTo>
                  <a:pt x="2254" y="2307"/>
                  <a:pt x="2485" y="2359"/>
                  <a:pt x="2721" y="2447"/>
                </a:cubicBezTo>
                <a:cubicBezTo>
                  <a:pt x="2995" y="2553"/>
                  <a:pt x="3254" y="2721"/>
                  <a:pt x="3544" y="2797"/>
                </a:cubicBezTo>
                <a:cubicBezTo>
                  <a:pt x="3609" y="2811"/>
                  <a:pt x="3671" y="2817"/>
                  <a:pt x="3730" y="2817"/>
                </a:cubicBezTo>
                <a:cubicBezTo>
                  <a:pt x="4058" y="2817"/>
                  <a:pt x="4297" y="2618"/>
                  <a:pt x="4504" y="2386"/>
                </a:cubicBezTo>
                <a:cubicBezTo>
                  <a:pt x="4747" y="2111"/>
                  <a:pt x="4778" y="1791"/>
                  <a:pt x="4610" y="1456"/>
                </a:cubicBezTo>
                <a:cubicBezTo>
                  <a:pt x="4443" y="1151"/>
                  <a:pt x="4184" y="923"/>
                  <a:pt x="3955" y="679"/>
                </a:cubicBezTo>
                <a:cubicBezTo>
                  <a:pt x="3567" y="277"/>
                  <a:pt x="3102" y="1"/>
                  <a:pt x="2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932908" y="513344"/>
            <a:ext cx="54254" cy="53260"/>
          </a:xfrm>
          <a:custGeom>
            <a:avLst/>
            <a:gdLst/>
            <a:ahLst/>
            <a:cxnLst/>
            <a:rect l="l" t="t" r="r" b="b"/>
            <a:pathLst>
              <a:path w="1692" h="1661" extrusionOk="0">
                <a:moveTo>
                  <a:pt x="945" y="0"/>
                </a:moveTo>
                <a:cubicBezTo>
                  <a:pt x="519" y="0"/>
                  <a:pt x="1" y="381"/>
                  <a:pt x="77" y="793"/>
                </a:cubicBezTo>
                <a:cubicBezTo>
                  <a:pt x="77" y="1295"/>
                  <a:pt x="427" y="1661"/>
                  <a:pt x="899" y="1661"/>
                </a:cubicBezTo>
                <a:cubicBezTo>
                  <a:pt x="1372" y="1646"/>
                  <a:pt x="1692" y="1356"/>
                  <a:pt x="1692" y="945"/>
                </a:cubicBezTo>
                <a:cubicBezTo>
                  <a:pt x="1692" y="381"/>
                  <a:pt x="1387" y="0"/>
                  <a:pt x="9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2"/>
          <p:cNvSpPr/>
          <p:nvPr/>
        </p:nvSpPr>
        <p:spPr>
          <a:xfrm>
            <a:off x="1124432" y="513344"/>
            <a:ext cx="40081" cy="40594"/>
          </a:xfrm>
          <a:custGeom>
            <a:avLst/>
            <a:gdLst/>
            <a:ahLst/>
            <a:cxnLst/>
            <a:rect l="l" t="t" r="r" b="b"/>
            <a:pathLst>
              <a:path w="1250" h="1266" extrusionOk="0">
                <a:moveTo>
                  <a:pt x="686" y="0"/>
                </a:moveTo>
                <a:cubicBezTo>
                  <a:pt x="411" y="0"/>
                  <a:pt x="0" y="366"/>
                  <a:pt x="0" y="640"/>
                </a:cubicBezTo>
                <a:cubicBezTo>
                  <a:pt x="0" y="975"/>
                  <a:pt x="229" y="1265"/>
                  <a:pt x="503" y="1265"/>
                </a:cubicBezTo>
                <a:cubicBezTo>
                  <a:pt x="512" y="1265"/>
                  <a:pt x="521" y="1265"/>
                  <a:pt x="530" y="1265"/>
                </a:cubicBezTo>
                <a:cubicBezTo>
                  <a:pt x="914" y="1265"/>
                  <a:pt x="1234" y="952"/>
                  <a:pt x="1234" y="594"/>
                </a:cubicBezTo>
                <a:cubicBezTo>
                  <a:pt x="1249" y="259"/>
                  <a:pt x="1006" y="0"/>
                  <a:pt x="6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1022818" y="473039"/>
            <a:ext cx="68395" cy="54991"/>
          </a:xfrm>
          <a:custGeom>
            <a:avLst/>
            <a:gdLst/>
            <a:ahLst/>
            <a:cxnLst/>
            <a:rect l="l" t="t" r="r" b="b"/>
            <a:pathLst>
              <a:path w="2133" h="1715" extrusionOk="0">
                <a:moveTo>
                  <a:pt x="955" y="0"/>
                </a:moveTo>
                <a:cubicBezTo>
                  <a:pt x="524" y="0"/>
                  <a:pt x="99" y="287"/>
                  <a:pt x="61" y="678"/>
                </a:cubicBezTo>
                <a:cubicBezTo>
                  <a:pt x="1" y="1159"/>
                  <a:pt x="564" y="1715"/>
                  <a:pt x="1091" y="1715"/>
                </a:cubicBezTo>
                <a:cubicBezTo>
                  <a:pt x="1098" y="1715"/>
                  <a:pt x="1105" y="1715"/>
                  <a:pt x="1112" y="1714"/>
                </a:cubicBezTo>
                <a:lnTo>
                  <a:pt x="1265" y="1714"/>
                </a:lnTo>
                <a:cubicBezTo>
                  <a:pt x="1661" y="1684"/>
                  <a:pt x="1920" y="1471"/>
                  <a:pt x="2042" y="1074"/>
                </a:cubicBezTo>
                <a:cubicBezTo>
                  <a:pt x="2133" y="785"/>
                  <a:pt x="2011" y="541"/>
                  <a:pt x="1676" y="282"/>
                </a:cubicBezTo>
                <a:cubicBezTo>
                  <a:pt x="1539" y="176"/>
                  <a:pt x="1386" y="99"/>
                  <a:pt x="1219" y="38"/>
                </a:cubicBezTo>
                <a:cubicBezTo>
                  <a:pt x="1133" y="12"/>
                  <a:pt x="1044" y="0"/>
                  <a:pt x="9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972476" y="553458"/>
            <a:ext cx="175428" cy="112195"/>
          </a:xfrm>
          <a:custGeom>
            <a:avLst/>
            <a:gdLst/>
            <a:ahLst/>
            <a:cxnLst/>
            <a:rect l="l" t="t" r="r" b="b"/>
            <a:pathLst>
              <a:path w="5471" h="3499" extrusionOk="0">
                <a:moveTo>
                  <a:pt x="2797" y="387"/>
                </a:moveTo>
                <a:cubicBezTo>
                  <a:pt x="3383" y="387"/>
                  <a:pt x="3848" y="663"/>
                  <a:pt x="4236" y="1065"/>
                </a:cubicBezTo>
                <a:cubicBezTo>
                  <a:pt x="4465" y="1309"/>
                  <a:pt x="4724" y="1537"/>
                  <a:pt x="4891" y="1842"/>
                </a:cubicBezTo>
                <a:cubicBezTo>
                  <a:pt x="5059" y="2177"/>
                  <a:pt x="5028" y="2497"/>
                  <a:pt x="4785" y="2772"/>
                </a:cubicBezTo>
                <a:cubicBezTo>
                  <a:pt x="4578" y="3004"/>
                  <a:pt x="4339" y="3203"/>
                  <a:pt x="4011" y="3203"/>
                </a:cubicBezTo>
                <a:cubicBezTo>
                  <a:pt x="3952" y="3203"/>
                  <a:pt x="3890" y="3197"/>
                  <a:pt x="3825" y="3183"/>
                </a:cubicBezTo>
                <a:cubicBezTo>
                  <a:pt x="3535" y="3107"/>
                  <a:pt x="3276" y="2939"/>
                  <a:pt x="3002" y="2833"/>
                </a:cubicBezTo>
                <a:cubicBezTo>
                  <a:pt x="2769" y="2737"/>
                  <a:pt x="2541" y="2682"/>
                  <a:pt x="2312" y="2682"/>
                </a:cubicBezTo>
                <a:cubicBezTo>
                  <a:pt x="2137" y="2682"/>
                  <a:pt x="1961" y="2714"/>
                  <a:pt x="1783" y="2787"/>
                </a:cubicBezTo>
                <a:cubicBezTo>
                  <a:pt x="1570" y="2878"/>
                  <a:pt x="1357" y="2924"/>
                  <a:pt x="1128" y="2939"/>
                </a:cubicBezTo>
                <a:cubicBezTo>
                  <a:pt x="1098" y="2942"/>
                  <a:pt x="1069" y="2943"/>
                  <a:pt x="1040" y="2943"/>
                </a:cubicBezTo>
                <a:cubicBezTo>
                  <a:pt x="560" y="2943"/>
                  <a:pt x="282" y="2589"/>
                  <a:pt x="397" y="2086"/>
                </a:cubicBezTo>
                <a:cubicBezTo>
                  <a:pt x="503" y="1583"/>
                  <a:pt x="869" y="1278"/>
                  <a:pt x="1220" y="943"/>
                </a:cubicBezTo>
                <a:cubicBezTo>
                  <a:pt x="1580" y="597"/>
                  <a:pt x="1991" y="389"/>
                  <a:pt x="2476" y="389"/>
                </a:cubicBezTo>
                <a:cubicBezTo>
                  <a:pt x="2524" y="389"/>
                  <a:pt x="2572" y="391"/>
                  <a:pt x="2621" y="395"/>
                </a:cubicBezTo>
                <a:cubicBezTo>
                  <a:pt x="2681" y="389"/>
                  <a:pt x="2740" y="387"/>
                  <a:pt x="2797" y="387"/>
                </a:cubicBezTo>
                <a:close/>
                <a:moveTo>
                  <a:pt x="2710" y="0"/>
                </a:moveTo>
                <a:cubicBezTo>
                  <a:pt x="2529" y="0"/>
                  <a:pt x="2342" y="24"/>
                  <a:pt x="2149" y="75"/>
                </a:cubicBezTo>
                <a:cubicBezTo>
                  <a:pt x="1235" y="319"/>
                  <a:pt x="656" y="974"/>
                  <a:pt x="168" y="1736"/>
                </a:cubicBezTo>
                <a:cubicBezTo>
                  <a:pt x="46" y="1934"/>
                  <a:pt x="1" y="2177"/>
                  <a:pt x="16" y="2406"/>
                </a:cubicBezTo>
                <a:cubicBezTo>
                  <a:pt x="1" y="3049"/>
                  <a:pt x="397" y="3458"/>
                  <a:pt x="1032" y="3458"/>
                </a:cubicBezTo>
                <a:cubicBezTo>
                  <a:pt x="1044" y="3458"/>
                  <a:pt x="1055" y="3457"/>
                  <a:pt x="1067" y="3457"/>
                </a:cubicBezTo>
                <a:cubicBezTo>
                  <a:pt x="1372" y="3457"/>
                  <a:pt x="1646" y="3366"/>
                  <a:pt x="1936" y="3244"/>
                </a:cubicBezTo>
                <a:cubicBezTo>
                  <a:pt x="2134" y="3160"/>
                  <a:pt x="2336" y="3118"/>
                  <a:pt x="2537" y="3118"/>
                </a:cubicBezTo>
                <a:cubicBezTo>
                  <a:pt x="2739" y="3118"/>
                  <a:pt x="2941" y="3160"/>
                  <a:pt x="3139" y="3244"/>
                </a:cubicBezTo>
                <a:cubicBezTo>
                  <a:pt x="3429" y="3366"/>
                  <a:pt x="3703" y="3442"/>
                  <a:pt x="4008" y="3488"/>
                </a:cubicBezTo>
                <a:cubicBezTo>
                  <a:pt x="4065" y="3495"/>
                  <a:pt x="4121" y="3499"/>
                  <a:pt x="4175" y="3499"/>
                </a:cubicBezTo>
                <a:cubicBezTo>
                  <a:pt x="4567" y="3499"/>
                  <a:pt x="4881" y="3310"/>
                  <a:pt x="5135" y="3015"/>
                </a:cubicBezTo>
                <a:cubicBezTo>
                  <a:pt x="5425" y="2680"/>
                  <a:pt x="5470" y="2269"/>
                  <a:pt x="5303" y="1842"/>
                </a:cubicBezTo>
                <a:cubicBezTo>
                  <a:pt x="5120" y="1385"/>
                  <a:pt x="4800" y="1035"/>
                  <a:pt x="4434" y="730"/>
                </a:cubicBezTo>
                <a:cubicBezTo>
                  <a:pt x="3913" y="291"/>
                  <a:pt x="3345" y="0"/>
                  <a:pt x="271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2"/>
          <p:cNvSpPr/>
          <p:nvPr/>
        </p:nvSpPr>
        <p:spPr>
          <a:xfrm>
            <a:off x="922166" y="501544"/>
            <a:ext cx="80643" cy="80227"/>
          </a:xfrm>
          <a:custGeom>
            <a:avLst/>
            <a:gdLst/>
            <a:ahLst/>
            <a:cxnLst/>
            <a:rect l="l" t="t" r="r" b="b"/>
            <a:pathLst>
              <a:path w="2515" h="2502" extrusionOk="0">
                <a:moveTo>
                  <a:pt x="1280" y="368"/>
                </a:moveTo>
                <a:cubicBezTo>
                  <a:pt x="1722" y="368"/>
                  <a:pt x="2027" y="749"/>
                  <a:pt x="2027" y="1313"/>
                </a:cubicBezTo>
                <a:cubicBezTo>
                  <a:pt x="2027" y="1724"/>
                  <a:pt x="1707" y="2014"/>
                  <a:pt x="1234" y="2029"/>
                </a:cubicBezTo>
                <a:cubicBezTo>
                  <a:pt x="762" y="2029"/>
                  <a:pt x="412" y="1648"/>
                  <a:pt x="412" y="1161"/>
                </a:cubicBezTo>
                <a:cubicBezTo>
                  <a:pt x="336" y="734"/>
                  <a:pt x="854" y="368"/>
                  <a:pt x="1280" y="368"/>
                </a:cubicBezTo>
                <a:close/>
                <a:moveTo>
                  <a:pt x="1479" y="0"/>
                </a:moveTo>
                <a:cubicBezTo>
                  <a:pt x="1458" y="0"/>
                  <a:pt x="1438" y="1"/>
                  <a:pt x="1417" y="3"/>
                </a:cubicBezTo>
                <a:cubicBezTo>
                  <a:pt x="518" y="33"/>
                  <a:pt x="0" y="444"/>
                  <a:pt x="0" y="1237"/>
                </a:cubicBezTo>
                <a:cubicBezTo>
                  <a:pt x="0" y="1922"/>
                  <a:pt x="534" y="2486"/>
                  <a:pt x="1204" y="2501"/>
                </a:cubicBezTo>
                <a:cubicBezTo>
                  <a:pt x="1214" y="2502"/>
                  <a:pt x="1224" y="2502"/>
                  <a:pt x="1235" y="2502"/>
                </a:cubicBezTo>
                <a:cubicBezTo>
                  <a:pt x="1951" y="2502"/>
                  <a:pt x="2514" y="1974"/>
                  <a:pt x="2514" y="1298"/>
                </a:cubicBezTo>
                <a:cubicBezTo>
                  <a:pt x="2500" y="606"/>
                  <a:pt x="2045" y="0"/>
                  <a:pt x="147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1015475" y="460501"/>
            <a:ext cx="85485" cy="81221"/>
          </a:xfrm>
          <a:custGeom>
            <a:avLst/>
            <a:gdLst/>
            <a:ahLst/>
            <a:cxnLst/>
            <a:rect l="l" t="t" r="r" b="b"/>
            <a:pathLst>
              <a:path w="2666" h="2533" extrusionOk="0">
                <a:moveTo>
                  <a:pt x="1184" y="391"/>
                </a:moveTo>
                <a:cubicBezTo>
                  <a:pt x="1273" y="391"/>
                  <a:pt x="1362" y="403"/>
                  <a:pt x="1448" y="429"/>
                </a:cubicBezTo>
                <a:cubicBezTo>
                  <a:pt x="1631" y="490"/>
                  <a:pt x="1768" y="567"/>
                  <a:pt x="1920" y="673"/>
                </a:cubicBezTo>
                <a:cubicBezTo>
                  <a:pt x="2240" y="932"/>
                  <a:pt x="2362" y="1176"/>
                  <a:pt x="2271" y="1465"/>
                </a:cubicBezTo>
                <a:cubicBezTo>
                  <a:pt x="2149" y="1862"/>
                  <a:pt x="1890" y="2075"/>
                  <a:pt x="1494" y="2105"/>
                </a:cubicBezTo>
                <a:lnTo>
                  <a:pt x="1341" y="2105"/>
                </a:lnTo>
                <a:cubicBezTo>
                  <a:pt x="1334" y="2106"/>
                  <a:pt x="1327" y="2106"/>
                  <a:pt x="1320" y="2106"/>
                </a:cubicBezTo>
                <a:cubicBezTo>
                  <a:pt x="793" y="2106"/>
                  <a:pt x="230" y="1550"/>
                  <a:pt x="290" y="1069"/>
                </a:cubicBezTo>
                <a:cubicBezTo>
                  <a:pt x="328" y="678"/>
                  <a:pt x="753" y="391"/>
                  <a:pt x="1184" y="391"/>
                </a:cubicBezTo>
                <a:close/>
                <a:moveTo>
                  <a:pt x="1363" y="0"/>
                </a:moveTo>
                <a:cubicBezTo>
                  <a:pt x="1340" y="0"/>
                  <a:pt x="1318" y="1"/>
                  <a:pt x="1295" y="3"/>
                </a:cubicBezTo>
                <a:cubicBezTo>
                  <a:pt x="457" y="49"/>
                  <a:pt x="31" y="414"/>
                  <a:pt x="16" y="1191"/>
                </a:cubicBezTo>
                <a:cubicBezTo>
                  <a:pt x="1" y="1854"/>
                  <a:pt x="641" y="2532"/>
                  <a:pt x="1230" y="2532"/>
                </a:cubicBezTo>
                <a:cubicBezTo>
                  <a:pt x="1237" y="2532"/>
                  <a:pt x="1243" y="2532"/>
                  <a:pt x="1250" y="2532"/>
                </a:cubicBezTo>
                <a:cubicBezTo>
                  <a:pt x="2179" y="2517"/>
                  <a:pt x="2621" y="1862"/>
                  <a:pt x="2636" y="1115"/>
                </a:cubicBezTo>
                <a:cubicBezTo>
                  <a:pt x="2666" y="586"/>
                  <a:pt x="1972" y="0"/>
                  <a:pt x="136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1113658" y="503468"/>
            <a:ext cx="65509" cy="68523"/>
          </a:xfrm>
          <a:custGeom>
            <a:avLst/>
            <a:gdLst/>
            <a:ahLst/>
            <a:cxnLst/>
            <a:rect l="l" t="t" r="r" b="b"/>
            <a:pathLst>
              <a:path w="2043" h="2137" extrusionOk="0">
                <a:moveTo>
                  <a:pt x="1037" y="308"/>
                </a:moveTo>
                <a:cubicBezTo>
                  <a:pt x="1342" y="308"/>
                  <a:pt x="1585" y="567"/>
                  <a:pt x="1570" y="902"/>
                </a:cubicBezTo>
                <a:cubicBezTo>
                  <a:pt x="1570" y="1268"/>
                  <a:pt x="1235" y="1573"/>
                  <a:pt x="854" y="1573"/>
                </a:cubicBezTo>
                <a:cubicBezTo>
                  <a:pt x="565" y="1573"/>
                  <a:pt x="336" y="1283"/>
                  <a:pt x="336" y="948"/>
                </a:cubicBezTo>
                <a:cubicBezTo>
                  <a:pt x="336" y="674"/>
                  <a:pt x="747" y="308"/>
                  <a:pt x="1037" y="308"/>
                </a:cubicBezTo>
                <a:close/>
                <a:moveTo>
                  <a:pt x="1205" y="1"/>
                </a:moveTo>
                <a:cubicBezTo>
                  <a:pt x="1185" y="1"/>
                  <a:pt x="1164" y="2"/>
                  <a:pt x="1144" y="4"/>
                </a:cubicBezTo>
                <a:cubicBezTo>
                  <a:pt x="443" y="65"/>
                  <a:pt x="16" y="400"/>
                  <a:pt x="1" y="1070"/>
                </a:cubicBezTo>
                <a:cubicBezTo>
                  <a:pt x="1" y="1710"/>
                  <a:pt x="382" y="2137"/>
                  <a:pt x="915" y="2137"/>
                </a:cubicBezTo>
                <a:cubicBezTo>
                  <a:pt x="1524" y="2137"/>
                  <a:pt x="2042" y="1619"/>
                  <a:pt x="2042" y="994"/>
                </a:cubicBezTo>
                <a:cubicBezTo>
                  <a:pt x="2028" y="469"/>
                  <a:pt x="1651" y="1"/>
                  <a:pt x="120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641245" y="1376534"/>
            <a:ext cx="125599" cy="124605"/>
          </a:xfrm>
          <a:custGeom>
            <a:avLst/>
            <a:gdLst/>
            <a:ahLst/>
            <a:cxnLst/>
            <a:rect l="l" t="t" r="r" b="b"/>
            <a:pathLst>
              <a:path w="3917" h="3886" extrusionOk="0">
                <a:moveTo>
                  <a:pt x="1015" y="0"/>
                </a:moveTo>
                <a:cubicBezTo>
                  <a:pt x="982" y="0"/>
                  <a:pt x="948" y="1"/>
                  <a:pt x="915" y="2"/>
                </a:cubicBezTo>
                <a:cubicBezTo>
                  <a:pt x="564" y="2"/>
                  <a:pt x="305" y="185"/>
                  <a:pt x="168" y="551"/>
                </a:cubicBezTo>
                <a:cubicBezTo>
                  <a:pt x="46" y="871"/>
                  <a:pt x="62" y="1221"/>
                  <a:pt x="46" y="1556"/>
                </a:cubicBezTo>
                <a:cubicBezTo>
                  <a:pt x="1" y="2181"/>
                  <a:pt x="138" y="2745"/>
                  <a:pt x="641" y="3202"/>
                </a:cubicBezTo>
                <a:cubicBezTo>
                  <a:pt x="976" y="3628"/>
                  <a:pt x="1448" y="3826"/>
                  <a:pt x="1997" y="3857"/>
                </a:cubicBezTo>
                <a:cubicBezTo>
                  <a:pt x="2183" y="3869"/>
                  <a:pt x="2369" y="3886"/>
                  <a:pt x="2554" y="3886"/>
                </a:cubicBezTo>
                <a:cubicBezTo>
                  <a:pt x="2837" y="3886"/>
                  <a:pt x="3115" y="3846"/>
                  <a:pt x="3383" y="3689"/>
                </a:cubicBezTo>
                <a:cubicBezTo>
                  <a:pt x="3855" y="3415"/>
                  <a:pt x="3916" y="2943"/>
                  <a:pt x="3520" y="2562"/>
                </a:cubicBezTo>
                <a:cubicBezTo>
                  <a:pt x="3353" y="2409"/>
                  <a:pt x="3170" y="2288"/>
                  <a:pt x="2972" y="2196"/>
                </a:cubicBezTo>
                <a:cubicBezTo>
                  <a:pt x="2576" y="1998"/>
                  <a:pt x="2332" y="1678"/>
                  <a:pt x="2179" y="1267"/>
                </a:cubicBezTo>
                <a:cubicBezTo>
                  <a:pt x="2058" y="992"/>
                  <a:pt x="2027" y="688"/>
                  <a:pt x="1875" y="429"/>
                </a:cubicBezTo>
                <a:cubicBezTo>
                  <a:pt x="1680" y="81"/>
                  <a:pt x="1359" y="0"/>
                  <a:pt x="101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2"/>
          <p:cNvSpPr/>
          <p:nvPr/>
        </p:nvSpPr>
        <p:spPr>
          <a:xfrm>
            <a:off x="676901" y="1539488"/>
            <a:ext cx="59641" cy="53645"/>
          </a:xfrm>
          <a:custGeom>
            <a:avLst/>
            <a:gdLst/>
            <a:ahLst/>
            <a:cxnLst/>
            <a:rect l="l" t="t" r="r" b="b"/>
            <a:pathLst>
              <a:path w="1860" h="1673" extrusionOk="0">
                <a:moveTo>
                  <a:pt x="945" y="0"/>
                </a:moveTo>
                <a:cubicBezTo>
                  <a:pt x="779" y="0"/>
                  <a:pt x="616" y="63"/>
                  <a:pt x="473" y="192"/>
                </a:cubicBezTo>
                <a:cubicBezTo>
                  <a:pt x="62" y="573"/>
                  <a:pt x="1" y="1045"/>
                  <a:pt x="290" y="1380"/>
                </a:cubicBezTo>
                <a:cubicBezTo>
                  <a:pt x="458" y="1557"/>
                  <a:pt x="734" y="1672"/>
                  <a:pt x="990" y="1672"/>
                </a:cubicBezTo>
                <a:cubicBezTo>
                  <a:pt x="1175" y="1672"/>
                  <a:pt x="1349" y="1612"/>
                  <a:pt x="1464" y="1472"/>
                </a:cubicBezTo>
                <a:cubicBezTo>
                  <a:pt x="1829" y="1152"/>
                  <a:pt x="1860" y="618"/>
                  <a:pt x="1540" y="283"/>
                </a:cubicBezTo>
                <a:cubicBezTo>
                  <a:pt x="1362" y="97"/>
                  <a:pt x="1152" y="0"/>
                  <a:pt x="94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2"/>
          <p:cNvSpPr/>
          <p:nvPr/>
        </p:nvSpPr>
        <p:spPr>
          <a:xfrm>
            <a:off x="554765" y="1417738"/>
            <a:ext cx="46943" cy="37003"/>
          </a:xfrm>
          <a:custGeom>
            <a:avLst/>
            <a:gdLst/>
            <a:ahLst/>
            <a:cxnLst/>
            <a:rect l="l" t="t" r="r" b="b"/>
            <a:pathLst>
              <a:path w="1464" h="1154" extrusionOk="0">
                <a:moveTo>
                  <a:pt x="737" y="1"/>
                </a:moveTo>
                <a:cubicBezTo>
                  <a:pt x="574" y="1"/>
                  <a:pt x="414" y="55"/>
                  <a:pt x="290" y="165"/>
                </a:cubicBezTo>
                <a:cubicBezTo>
                  <a:pt x="31" y="378"/>
                  <a:pt x="1" y="728"/>
                  <a:pt x="214" y="972"/>
                </a:cubicBezTo>
                <a:cubicBezTo>
                  <a:pt x="325" y="1091"/>
                  <a:pt x="544" y="1153"/>
                  <a:pt x="751" y="1153"/>
                </a:cubicBezTo>
                <a:cubicBezTo>
                  <a:pt x="915" y="1153"/>
                  <a:pt x="1071" y="1114"/>
                  <a:pt x="1159" y="1033"/>
                </a:cubicBezTo>
                <a:cubicBezTo>
                  <a:pt x="1403" y="804"/>
                  <a:pt x="1464" y="439"/>
                  <a:pt x="1281" y="241"/>
                </a:cubicBezTo>
                <a:cubicBezTo>
                  <a:pt x="1138" y="82"/>
                  <a:pt x="936" y="1"/>
                  <a:pt x="73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2"/>
          <p:cNvSpPr/>
          <p:nvPr/>
        </p:nvSpPr>
        <p:spPr>
          <a:xfrm>
            <a:off x="585067" y="1492161"/>
            <a:ext cx="59160" cy="62751"/>
          </a:xfrm>
          <a:custGeom>
            <a:avLst/>
            <a:gdLst/>
            <a:ahLst/>
            <a:cxnLst/>
            <a:rect l="l" t="t" r="r" b="b"/>
            <a:pathLst>
              <a:path w="1845" h="1957" extrusionOk="0">
                <a:moveTo>
                  <a:pt x="792" y="1"/>
                </a:moveTo>
                <a:cubicBezTo>
                  <a:pt x="660" y="1"/>
                  <a:pt x="523" y="34"/>
                  <a:pt x="381" y="98"/>
                </a:cubicBezTo>
                <a:cubicBezTo>
                  <a:pt x="107" y="236"/>
                  <a:pt x="1" y="495"/>
                  <a:pt x="46" y="906"/>
                </a:cubicBezTo>
                <a:cubicBezTo>
                  <a:pt x="61" y="1074"/>
                  <a:pt x="92" y="1241"/>
                  <a:pt x="168" y="1409"/>
                </a:cubicBezTo>
                <a:cubicBezTo>
                  <a:pt x="328" y="1749"/>
                  <a:pt x="696" y="1956"/>
                  <a:pt x="1033" y="1956"/>
                </a:cubicBezTo>
                <a:cubicBezTo>
                  <a:pt x="1178" y="1956"/>
                  <a:pt x="1318" y="1918"/>
                  <a:pt x="1433" y="1835"/>
                </a:cubicBezTo>
                <a:cubicBezTo>
                  <a:pt x="1814" y="1546"/>
                  <a:pt x="1844" y="738"/>
                  <a:pt x="1478" y="357"/>
                </a:cubicBezTo>
                <a:cubicBezTo>
                  <a:pt x="1433" y="312"/>
                  <a:pt x="1402" y="281"/>
                  <a:pt x="1372" y="251"/>
                </a:cubicBezTo>
                <a:cubicBezTo>
                  <a:pt x="1194" y="83"/>
                  <a:pt x="1000" y="1"/>
                  <a:pt x="79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2"/>
          <p:cNvSpPr/>
          <p:nvPr/>
        </p:nvSpPr>
        <p:spPr>
          <a:xfrm>
            <a:off x="629541" y="1362874"/>
            <a:ext cx="152437" cy="148172"/>
          </a:xfrm>
          <a:custGeom>
            <a:avLst/>
            <a:gdLst/>
            <a:ahLst/>
            <a:cxnLst/>
            <a:rect l="l" t="t" r="r" b="b"/>
            <a:pathLst>
              <a:path w="4754" h="4621" extrusionOk="0">
                <a:moveTo>
                  <a:pt x="1380" y="426"/>
                </a:moveTo>
                <a:cubicBezTo>
                  <a:pt x="1724" y="426"/>
                  <a:pt x="2045" y="507"/>
                  <a:pt x="2240" y="855"/>
                </a:cubicBezTo>
                <a:cubicBezTo>
                  <a:pt x="2392" y="1114"/>
                  <a:pt x="2423" y="1418"/>
                  <a:pt x="2544" y="1693"/>
                </a:cubicBezTo>
                <a:cubicBezTo>
                  <a:pt x="2697" y="2104"/>
                  <a:pt x="2941" y="2424"/>
                  <a:pt x="3337" y="2622"/>
                </a:cubicBezTo>
                <a:cubicBezTo>
                  <a:pt x="3535" y="2714"/>
                  <a:pt x="3733" y="2835"/>
                  <a:pt x="3885" y="3003"/>
                </a:cubicBezTo>
                <a:cubicBezTo>
                  <a:pt x="4281" y="3369"/>
                  <a:pt x="4220" y="3841"/>
                  <a:pt x="3748" y="4130"/>
                </a:cubicBezTo>
                <a:cubicBezTo>
                  <a:pt x="3486" y="4275"/>
                  <a:pt x="3212" y="4313"/>
                  <a:pt x="2935" y="4313"/>
                </a:cubicBezTo>
                <a:cubicBezTo>
                  <a:pt x="2745" y="4313"/>
                  <a:pt x="2553" y="4295"/>
                  <a:pt x="2362" y="4283"/>
                </a:cubicBezTo>
                <a:cubicBezTo>
                  <a:pt x="1813" y="4252"/>
                  <a:pt x="1341" y="4054"/>
                  <a:pt x="1006" y="3628"/>
                </a:cubicBezTo>
                <a:cubicBezTo>
                  <a:pt x="503" y="3186"/>
                  <a:pt x="366" y="2607"/>
                  <a:pt x="411" y="1982"/>
                </a:cubicBezTo>
                <a:cubicBezTo>
                  <a:pt x="427" y="1647"/>
                  <a:pt x="411" y="1297"/>
                  <a:pt x="533" y="977"/>
                </a:cubicBezTo>
                <a:cubicBezTo>
                  <a:pt x="670" y="626"/>
                  <a:pt x="929" y="443"/>
                  <a:pt x="1280" y="428"/>
                </a:cubicBezTo>
                <a:cubicBezTo>
                  <a:pt x="1313" y="427"/>
                  <a:pt x="1347" y="426"/>
                  <a:pt x="1380" y="426"/>
                </a:cubicBezTo>
                <a:close/>
                <a:moveTo>
                  <a:pt x="1284" y="0"/>
                </a:moveTo>
                <a:cubicBezTo>
                  <a:pt x="1262" y="0"/>
                  <a:pt x="1241" y="1"/>
                  <a:pt x="1219" y="2"/>
                </a:cubicBezTo>
                <a:cubicBezTo>
                  <a:pt x="777" y="17"/>
                  <a:pt x="442" y="276"/>
                  <a:pt x="244" y="687"/>
                </a:cubicBezTo>
                <a:cubicBezTo>
                  <a:pt x="30" y="1129"/>
                  <a:pt x="0" y="1601"/>
                  <a:pt x="15" y="2074"/>
                </a:cubicBezTo>
                <a:cubicBezTo>
                  <a:pt x="61" y="2942"/>
                  <a:pt x="335" y="3704"/>
                  <a:pt x="1082" y="4191"/>
                </a:cubicBezTo>
                <a:cubicBezTo>
                  <a:pt x="1568" y="4509"/>
                  <a:pt x="2088" y="4620"/>
                  <a:pt x="2621" y="4620"/>
                </a:cubicBezTo>
                <a:cubicBezTo>
                  <a:pt x="2958" y="4620"/>
                  <a:pt x="3300" y="4576"/>
                  <a:pt x="3641" y="4511"/>
                </a:cubicBezTo>
                <a:cubicBezTo>
                  <a:pt x="3885" y="4466"/>
                  <a:pt x="4083" y="4344"/>
                  <a:pt x="4251" y="4176"/>
                </a:cubicBezTo>
                <a:cubicBezTo>
                  <a:pt x="4738" y="3750"/>
                  <a:pt x="4754" y="3171"/>
                  <a:pt x="4312" y="2698"/>
                </a:cubicBezTo>
                <a:cubicBezTo>
                  <a:pt x="4114" y="2470"/>
                  <a:pt x="3839" y="2333"/>
                  <a:pt x="3565" y="2211"/>
                </a:cubicBezTo>
                <a:cubicBezTo>
                  <a:pt x="3169" y="2028"/>
                  <a:pt x="2895" y="1723"/>
                  <a:pt x="2742" y="1312"/>
                </a:cubicBezTo>
                <a:cubicBezTo>
                  <a:pt x="2636" y="1038"/>
                  <a:pt x="2499" y="763"/>
                  <a:pt x="2331" y="520"/>
                </a:cubicBezTo>
                <a:cubicBezTo>
                  <a:pt x="2070" y="143"/>
                  <a:pt x="1699" y="0"/>
                  <a:pt x="128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2"/>
          <p:cNvSpPr/>
          <p:nvPr/>
        </p:nvSpPr>
        <p:spPr>
          <a:xfrm>
            <a:off x="660804" y="1524386"/>
            <a:ext cx="91385" cy="81509"/>
          </a:xfrm>
          <a:custGeom>
            <a:avLst/>
            <a:gdLst/>
            <a:ahLst/>
            <a:cxnLst/>
            <a:rect l="l" t="t" r="r" b="b"/>
            <a:pathLst>
              <a:path w="2850" h="2542" extrusionOk="0">
                <a:moveTo>
                  <a:pt x="1447" y="471"/>
                </a:moveTo>
                <a:cubicBezTo>
                  <a:pt x="1654" y="471"/>
                  <a:pt x="1864" y="568"/>
                  <a:pt x="2042" y="754"/>
                </a:cubicBezTo>
                <a:cubicBezTo>
                  <a:pt x="2362" y="1089"/>
                  <a:pt x="2331" y="1623"/>
                  <a:pt x="1966" y="1943"/>
                </a:cubicBezTo>
                <a:cubicBezTo>
                  <a:pt x="1857" y="2083"/>
                  <a:pt x="1684" y="2143"/>
                  <a:pt x="1498" y="2143"/>
                </a:cubicBezTo>
                <a:cubicBezTo>
                  <a:pt x="1241" y="2143"/>
                  <a:pt x="960" y="2028"/>
                  <a:pt x="792" y="1851"/>
                </a:cubicBezTo>
                <a:cubicBezTo>
                  <a:pt x="503" y="1516"/>
                  <a:pt x="564" y="1044"/>
                  <a:pt x="975" y="663"/>
                </a:cubicBezTo>
                <a:cubicBezTo>
                  <a:pt x="1118" y="534"/>
                  <a:pt x="1281" y="471"/>
                  <a:pt x="1447" y="471"/>
                </a:cubicBezTo>
                <a:close/>
                <a:moveTo>
                  <a:pt x="1423" y="1"/>
                </a:moveTo>
                <a:cubicBezTo>
                  <a:pt x="1141" y="1"/>
                  <a:pt x="863" y="102"/>
                  <a:pt x="640" y="312"/>
                </a:cubicBezTo>
                <a:cubicBezTo>
                  <a:pt x="107" y="800"/>
                  <a:pt x="0" y="1577"/>
                  <a:pt x="427" y="2004"/>
                </a:cubicBezTo>
                <a:cubicBezTo>
                  <a:pt x="786" y="2354"/>
                  <a:pt x="1145" y="2542"/>
                  <a:pt x="1496" y="2542"/>
                </a:cubicBezTo>
                <a:cubicBezTo>
                  <a:pt x="1771" y="2542"/>
                  <a:pt x="2040" y="2427"/>
                  <a:pt x="2301" y="2186"/>
                </a:cubicBezTo>
                <a:cubicBezTo>
                  <a:pt x="2804" y="1729"/>
                  <a:pt x="2849" y="952"/>
                  <a:pt x="2407" y="465"/>
                </a:cubicBezTo>
                <a:cubicBezTo>
                  <a:pt x="2136" y="160"/>
                  <a:pt x="1776" y="1"/>
                  <a:pt x="142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2"/>
          <p:cNvSpPr/>
          <p:nvPr/>
        </p:nvSpPr>
        <p:spPr>
          <a:xfrm>
            <a:off x="567495" y="1481419"/>
            <a:ext cx="89910" cy="84620"/>
          </a:xfrm>
          <a:custGeom>
            <a:avLst/>
            <a:gdLst/>
            <a:ahLst/>
            <a:cxnLst/>
            <a:rect l="l" t="t" r="r" b="b"/>
            <a:pathLst>
              <a:path w="2804" h="2639" extrusionOk="0">
                <a:moveTo>
                  <a:pt x="1340" y="336"/>
                </a:moveTo>
                <a:cubicBezTo>
                  <a:pt x="1548" y="336"/>
                  <a:pt x="1742" y="418"/>
                  <a:pt x="1920" y="586"/>
                </a:cubicBezTo>
                <a:cubicBezTo>
                  <a:pt x="1950" y="616"/>
                  <a:pt x="1996" y="647"/>
                  <a:pt x="2026" y="692"/>
                </a:cubicBezTo>
                <a:cubicBezTo>
                  <a:pt x="2392" y="1073"/>
                  <a:pt x="2362" y="1881"/>
                  <a:pt x="1981" y="2170"/>
                </a:cubicBezTo>
                <a:cubicBezTo>
                  <a:pt x="1866" y="2253"/>
                  <a:pt x="1726" y="2291"/>
                  <a:pt x="1581" y="2291"/>
                </a:cubicBezTo>
                <a:cubicBezTo>
                  <a:pt x="1244" y="2291"/>
                  <a:pt x="876" y="2084"/>
                  <a:pt x="716" y="1744"/>
                </a:cubicBezTo>
                <a:cubicBezTo>
                  <a:pt x="640" y="1576"/>
                  <a:pt x="609" y="1409"/>
                  <a:pt x="594" y="1241"/>
                </a:cubicBezTo>
                <a:cubicBezTo>
                  <a:pt x="549" y="830"/>
                  <a:pt x="655" y="571"/>
                  <a:pt x="929" y="433"/>
                </a:cubicBezTo>
                <a:cubicBezTo>
                  <a:pt x="1071" y="369"/>
                  <a:pt x="1208" y="336"/>
                  <a:pt x="1340" y="336"/>
                </a:cubicBezTo>
                <a:close/>
                <a:moveTo>
                  <a:pt x="1393" y="1"/>
                </a:moveTo>
                <a:cubicBezTo>
                  <a:pt x="1042" y="1"/>
                  <a:pt x="699" y="154"/>
                  <a:pt x="411" y="403"/>
                </a:cubicBezTo>
                <a:cubicBezTo>
                  <a:pt x="0" y="753"/>
                  <a:pt x="46" y="1713"/>
                  <a:pt x="503" y="2155"/>
                </a:cubicBezTo>
                <a:cubicBezTo>
                  <a:pt x="837" y="2473"/>
                  <a:pt x="1153" y="2639"/>
                  <a:pt x="1466" y="2639"/>
                </a:cubicBezTo>
                <a:cubicBezTo>
                  <a:pt x="1723" y="2639"/>
                  <a:pt x="1978" y="2526"/>
                  <a:pt x="2240" y="2292"/>
                </a:cubicBezTo>
                <a:cubicBezTo>
                  <a:pt x="2758" y="1850"/>
                  <a:pt x="2803" y="891"/>
                  <a:pt x="2392" y="479"/>
                </a:cubicBezTo>
                <a:cubicBezTo>
                  <a:pt x="2078" y="143"/>
                  <a:pt x="1732" y="1"/>
                  <a:pt x="139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2"/>
          <p:cNvSpPr/>
          <p:nvPr/>
        </p:nvSpPr>
        <p:spPr>
          <a:xfrm>
            <a:off x="541106" y="1400134"/>
            <a:ext cx="78207" cy="65509"/>
          </a:xfrm>
          <a:custGeom>
            <a:avLst/>
            <a:gdLst/>
            <a:ahLst/>
            <a:cxnLst/>
            <a:rect l="l" t="t" r="r" b="b"/>
            <a:pathLst>
              <a:path w="2439" h="2043" extrusionOk="0">
                <a:moveTo>
                  <a:pt x="1163" y="550"/>
                </a:moveTo>
                <a:cubicBezTo>
                  <a:pt x="1362" y="550"/>
                  <a:pt x="1564" y="631"/>
                  <a:pt x="1707" y="790"/>
                </a:cubicBezTo>
                <a:cubicBezTo>
                  <a:pt x="1890" y="988"/>
                  <a:pt x="1829" y="1353"/>
                  <a:pt x="1585" y="1582"/>
                </a:cubicBezTo>
                <a:cubicBezTo>
                  <a:pt x="1499" y="1662"/>
                  <a:pt x="1346" y="1701"/>
                  <a:pt x="1185" y="1701"/>
                </a:cubicBezTo>
                <a:cubicBezTo>
                  <a:pt x="976" y="1701"/>
                  <a:pt x="752" y="1635"/>
                  <a:pt x="640" y="1506"/>
                </a:cubicBezTo>
                <a:cubicBezTo>
                  <a:pt x="427" y="1277"/>
                  <a:pt x="457" y="927"/>
                  <a:pt x="716" y="714"/>
                </a:cubicBezTo>
                <a:cubicBezTo>
                  <a:pt x="840" y="604"/>
                  <a:pt x="1000" y="550"/>
                  <a:pt x="1163" y="550"/>
                </a:cubicBezTo>
                <a:close/>
                <a:moveTo>
                  <a:pt x="1239" y="0"/>
                </a:moveTo>
                <a:cubicBezTo>
                  <a:pt x="964" y="0"/>
                  <a:pt x="689" y="100"/>
                  <a:pt x="473" y="302"/>
                </a:cubicBezTo>
                <a:cubicBezTo>
                  <a:pt x="76" y="683"/>
                  <a:pt x="0" y="1323"/>
                  <a:pt x="351" y="1628"/>
                </a:cubicBezTo>
                <a:cubicBezTo>
                  <a:pt x="633" y="1893"/>
                  <a:pt x="924" y="2042"/>
                  <a:pt x="1217" y="2042"/>
                </a:cubicBezTo>
                <a:cubicBezTo>
                  <a:pt x="1447" y="2042"/>
                  <a:pt x="1677" y="1950"/>
                  <a:pt x="1905" y="1750"/>
                </a:cubicBezTo>
                <a:cubicBezTo>
                  <a:pt x="2377" y="1323"/>
                  <a:pt x="2438" y="759"/>
                  <a:pt x="2072" y="363"/>
                </a:cubicBezTo>
                <a:cubicBezTo>
                  <a:pt x="1848" y="123"/>
                  <a:pt x="1544" y="0"/>
                  <a:pt x="123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2"/>
          <p:cNvSpPr/>
          <p:nvPr/>
        </p:nvSpPr>
        <p:spPr>
          <a:xfrm>
            <a:off x="1248492" y="196157"/>
            <a:ext cx="65509" cy="61950"/>
          </a:xfrm>
          <a:custGeom>
            <a:avLst/>
            <a:gdLst/>
            <a:ahLst/>
            <a:cxnLst/>
            <a:rect l="l" t="t" r="r" b="b"/>
            <a:pathLst>
              <a:path w="2043" h="1932" extrusionOk="0">
                <a:moveTo>
                  <a:pt x="930" y="1"/>
                </a:moveTo>
                <a:cubicBezTo>
                  <a:pt x="686" y="1"/>
                  <a:pt x="475" y="136"/>
                  <a:pt x="306" y="400"/>
                </a:cubicBezTo>
                <a:cubicBezTo>
                  <a:pt x="1" y="888"/>
                  <a:pt x="153" y="1513"/>
                  <a:pt x="626" y="1802"/>
                </a:cubicBezTo>
                <a:cubicBezTo>
                  <a:pt x="772" y="1889"/>
                  <a:pt x="928" y="1931"/>
                  <a:pt x="1080" y="1931"/>
                </a:cubicBezTo>
                <a:cubicBezTo>
                  <a:pt x="1353" y="1931"/>
                  <a:pt x="1611" y="1793"/>
                  <a:pt x="1768" y="1528"/>
                </a:cubicBezTo>
                <a:cubicBezTo>
                  <a:pt x="2043" y="1071"/>
                  <a:pt x="1890" y="446"/>
                  <a:pt x="1418" y="157"/>
                </a:cubicBezTo>
                <a:cubicBezTo>
                  <a:pt x="1244" y="52"/>
                  <a:pt x="1081" y="1"/>
                  <a:pt x="930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2"/>
          <p:cNvSpPr/>
          <p:nvPr/>
        </p:nvSpPr>
        <p:spPr>
          <a:xfrm>
            <a:off x="1167912" y="143635"/>
            <a:ext cx="59609" cy="45853"/>
          </a:xfrm>
          <a:custGeom>
            <a:avLst/>
            <a:gdLst/>
            <a:ahLst/>
            <a:cxnLst/>
            <a:rect l="l" t="t" r="r" b="b"/>
            <a:pathLst>
              <a:path w="1859" h="1430" extrusionOk="0">
                <a:moveTo>
                  <a:pt x="985" y="1"/>
                </a:moveTo>
                <a:cubicBezTo>
                  <a:pt x="673" y="1"/>
                  <a:pt x="346" y="153"/>
                  <a:pt x="183" y="408"/>
                </a:cubicBezTo>
                <a:cubicBezTo>
                  <a:pt x="0" y="713"/>
                  <a:pt x="91" y="1094"/>
                  <a:pt x="411" y="1292"/>
                </a:cubicBezTo>
                <a:cubicBezTo>
                  <a:pt x="554" y="1385"/>
                  <a:pt x="725" y="1429"/>
                  <a:pt x="896" y="1429"/>
                </a:cubicBezTo>
                <a:cubicBezTo>
                  <a:pt x="1200" y="1429"/>
                  <a:pt x="1505" y="1291"/>
                  <a:pt x="1661" y="1048"/>
                </a:cubicBezTo>
                <a:cubicBezTo>
                  <a:pt x="1859" y="728"/>
                  <a:pt x="1752" y="317"/>
                  <a:pt x="1417" y="119"/>
                </a:cubicBezTo>
                <a:cubicBezTo>
                  <a:pt x="1291" y="38"/>
                  <a:pt x="1140" y="1"/>
                  <a:pt x="985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2"/>
          <p:cNvSpPr/>
          <p:nvPr/>
        </p:nvSpPr>
        <p:spPr>
          <a:xfrm>
            <a:off x="1096568" y="231365"/>
            <a:ext cx="140252" cy="100748"/>
          </a:xfrm>
          <a:custGeom>
            <a:avLst/>
            <a:gdLst/>
            <a:ahLst/>
            <a:cxnLst/>
            <a:rect l="l" t="t" r="r" b="b"/>
            <a:pathLst>
              <a:path w="4374" h="3142" extrusionOk="0">
                <a:moveTo>
                  <a:pt x="2592" y="0"/>
                </a:moveTo>
                <a:cubicBezTo>
                  <a:pt x="2572" y="0"/>
                  <a:pt x="2551" y="1"/>
                  <a:pt x="2530" y="3"/>
                </a:cubicBezTo>
                <a:cubicBezTo>
                  <a:pt x="1707" y="79"/>
                  <a:pt x="960" y="369"/>
                  <a:pt x="351" y="933"/>
                </a:cubicBezTo>
                <a:cubicBezTo>
                  <a:pt x="1" y="1253"/>
                  <a:pt x="16" y="1801"/>
                  <a:pt x="321" y="2167"/>
                </a:cubicBezTo>
                <a:cubicBezTo>
                  <a:pt x="570" y="2464"/>
                  <a:pt x="884" y="2529"/>
                  <a:pt x="1213" y="2529"/>
                </a:cubicBezTo>
                <a:cubicBezTo>
                  <a:pt x="1306" y="2529"/>
                  <a:pt x="1400" y="2524"/>
                  <a:pt x="1494" y="2517"/>
                </a:cubicBezTo>
                <a:cubicBezTo>
                  <a:pt x="1539" y="2516"/>
                  <a:pt x="1585" y="2515"/>
                  <a:pt x="1629" y="2515"/>
                </a:cubicBezTo>
                <a:cubicBezTo>
                  <a:pt x="2076" y="2515"/>
                  <a:pt x="2474" y="2591"/>
                  <a:pt x="2834" y="2868"/>
                </a:cubicBezTo>
                <a:cubicBezTo>
                  <a:pt x="3033" y="2944"/>
                  <a:pt x="3170" y="3142"/>
                  <a:pt x="3413" y="3142"/>
                </a:cubicBezTo>
                <a:cubicBezTo>
                  <a:pt x="3977" y="3096"/>
                  <a:pt x="4343" y="2715"/>
                  <a:pt x="4373" y="2151"/>
                </a:cubicBezTo>
                <a:cubicBezTo>
                  <a:pt x="4373" y="1923"/>
                  <a:pt x="4328" y="1694"/>
                  <a:pt x="4221" y="1481"/>
                </a:cubicBezTo>
                <a:cubicBezTo>
                  <a:pt x="3916" y="933"/>
                  <a:pt x="3505" y="475"/>
                  <a:pt x="2972" y="125"/>
                </a:cubicBezTo>
                <a:cubicBezTo>
                  <a:pt x="2852" y="45"/>
                  <a:pt x="2732" y="0"/>
                  <a:pt x="2592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2"/>
          <p:cNvSpPr/>
          <p:nvPr/>
        </p:nvSpPr>
        <p:spPr>
          <a:xfrm>
            <a:off x="1074571" y="150497"/>
            <a:ext cx="71377" cy="59641"/>
          </a:xfrm>
          <a:custGeom>
            <a:avLst/>
            <a:gdLst/>
            <a:ahLst/>
            <a:cxnLst/>
            <a:rect l="l" t="t" r="r" b="b"/>
            <a:pathLst>
              <a:path w="2226" h="1860" extrusionOk="0">
                <a:moveTo>
                  <a:pt x="1117" y="1"/>
                </a:moveTo>
                <a:cubicBezTo>
                  <a:pt x="770" y="1"/>
                  <a:pt x="435" y="162"/>
                  <a:pt x="260" y="453"/>
                </a:cubicBezTo>
                <a:cubicBezTo>
                  <a:pt x="1" y="880"/>
                  <a:pt x="123" y="1443"/>
                  <a:pt x="549" y="1702"/>
                </a:cubicBezTo>
                <a:cubicBezTo>
                  <a:pt x="728" y="1809"/>
                  <a:pt x="928" y="1859"/>
                  <a:pt x="1122" y="1859"/>
                </a:cubicBezTo>
                <a:cubicBezTo>
                  <a:pt x="1457" y="1859"/>
                  <a:pt x="1777" y="1708"/>
                  <a:pt x="1951" y="1428"/>
                </a:cubicBezTo>
                <a:cubicBezTo>
                  <a:pt x="2225" y="971"/>
                  <a:pt x="2104" y="423"/>
                  <a:pt x="1692" y="164"/>
                </a:cubicBezTo>
                <a:cubicBezTo>
                  <a:pt x="1515" y="53"/>
                  <a:pt x="1314" y="1"/>
                  <a:pt x="1117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2"/>
          <p:cNvSpPr/>
          <p:nvPr/>
        </p:nvSpPr>
        <p:spPr>
          <a:xfrm>
            <a:off x="1081914" y="221906"/>
            <a:ext cx="170041" cy="121943"/>
          </a:xfrm>
          <a:custGeom>
            <a:avLst/>
            <a:gdLst/>
            <a:ahLst/>
            <a:cxnLst/>
            <a:rect l="l" t="t" r="r" b="b"/>
            <a:pathLst>
              <a:path w="5303" h="3803" extrusionOk="0">
                <a:moveTo>
                  <a:pt x="3059" y="295"/>
                </a:moveTo>
                <a:cubicBezTo>
                  <a:pt x="3189" y="295"/>
                  <a:pt x="3309" y="340"/>
                  <a:pt x="3429" y="420"/>
                </a:cubicBezTo>
                <a:cubicBezTo>
                  <a:pt x="3962" y="770"/>
                  <a:pt x="4373" y="1228"/>
                  <a:pt x="4678" y="1776"/>
                </a:cubicBezTo>
                <a:cubicBezTo>
                  <a:pt x="4785" y="1989"/>
                  <a:pt x="4846" y="2218"/>
                  <a:pt x="4830" y="2446"/>
                </a:cubicBezTo>
                <a:cubicBezTo>
                  <a:pt x="4800" y="3010"/>
                  <a:pt x="4434" y="3391"/>
                  <a:pt x="3870" y="3437"/>
                </a:cubicBezTo>
                <a:cubicBezTo>
                  <a:pt x="3642" y="3437"/>
                  <a:pt x="3505" y="3239"/>
                  <a:pt x="3307" y="3163"/>
                </a:cubicBezTo>
                <a:cubicBezTo>
                  <a:pt x="2947" y="2886"/>
                  <a:pt x="2536" y="2810"/>
                  <a:pt x="2098" y="2810"/>
                </a:cubicBezTo>
                <a:cubicBezTo>
                  <a:pt x="2054" y="2810"/>
                  <a:pt x="2010" y="2811"/>
                  <a:pt x="1966" y="2812"/>
                </a:cubicBezTo>
                <a:cubicBezTo>
                  <a:pt x="1872" y="2819"/>
                  <a:pt x="1777" y="2824"/>
                  <a:pt x="1683" y="2824"/>
                </a:cubicBezTo>
                <a:cubicBezTo>
                  <a:pt x="1351" y="2824"/>
                  <a:pt x="1030" y="2759"/>
                  <a:pt x="793" y="2462"/>
                </a:cubicBezTo>
                <a:cubicBezTo>
                  <a:pt x="488" y="2081"/>
                  <a:pt x="473" y="1548"/>
                  <a:pt x="823" y="1228"/>
                </a:cubicBezTo>
                <a:cubicBezTo>
                  <a:pt x="1433" y="664"/>
                  <a:pt x="2179" y="374"/>
                  <a:pt x="3002" y="298"/>
                </a:cubicBezTo>
                <a:cubicBezTo>
                  <a:pt x="3021" y="296"/>
                  <a:pt x="3040" y="295"/>
                  <a:pt x="3059" y="295"/>
                </a:cubicBezTo>
                <a:close/>
                <a:moveTo>
                  <a:pt x="2989" y="1"/>
                </a:moveTo>
                <a:cubicBezTo>
                  <a:pt x="1972" y="1"/>
                  <a:pt x="770" y="666"/>
                  <a:pt x="427" y="1289"/>
                </a:cubicBezTo>
                <a:cubicBezTo>
                  <a:pt x="0" y="2050"/>
                  <a:pt x="153" y="2843"/>
                  <a:pt x="1021" y="3193"/>
                </a:cubicBezTo>
                <a:cubicBezTo>
                  <a:pt x="1191" y="3261"/>
                  <a:pt x="1381" y="3291"/>
                  <a:pt x="1573" y="3291"/>
                </a:cubicBezTo>
                <a:cubicBezTo>
                  <a:pt x="1725" y="3291"/>
                  <a:pt x="1879" y="3272"/>
                  <a:pt x="2027" y="3239"/>
                </a:cubicBezTo>
                <a:cubicBezTo>
                  <a:pt x="2187" y="3200"/>
                  <a:pt x="2342" y="3178"/>
                  <a:pt x="2491" y="3178"/>
                </a:cubicBezTo>
                <a:cubicBezTo>
                  <a:pt x="2812" y="3178"/>
                  <a:pt x="3108" y="3279"/>
                  <a:pt x="3368" y="3528"/>
                </a:cubicBezTo>
                <a:cubicBezTo>
                  <a:pt x="3413" y="3574"/>
                  <a:pt x="3459" y="3604"/>
                  <a:pt x="3520" y="3650"/>
                </a:cubicBezTo>
                <a:cubicBezTo>
                  <a:pt x="3657" y="3696"/>
                  <a:pt x="3764" y="3802"/>
                  <a:pt x="3947" y="3802"/>
                </a:cubicBezTo>
                <a:cubicBezTo>
                  <a:pt x="3958" y="3803"/>
                  <a:pt x="3968" y="3803"/>
                  <a:pt x="3979" y="3803"/>
                </a:cubicBezTo>
                <a:cubicBezTo>
                  <a:pt x="4769" y="3803"/>
                  <a:pt x="5302" y="3258"/>
                  <a:pt x="5287" y="2462"/>
                </a:cubicBezTo>
                <a:cubicBezTo>
                  <a:pt x="5272" y="1608"/>
                  <a:pt x="4754" y="1029"/>
                  <a:pt x="4190" y="481"/>
                </a:cubicBezTo>
                <a:cubicBezTo>
                  <a:pt x="4008" y="313"/>
                  <a:pt x="3809" y="161"/>
                  <a:pt x="3566" y="85"/>
                </a:cubicBezTo>
                <a:cubicBezTo>
                  <a:pt x="3386" y="27"/>
                  <a:pt x="3192" y="1"/>
                  <a:pt x="298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2"/>
          <p:cNvSpPr/>
          <p:nvPr/>
        </p:nvSpPr>
        <p:spPr>
          <a:xfrm>
            <a:off x="1233357" y="187756"/>
            <a:ext cx="93822" cy="84459"/>
          </a:xfrm>
          <a:custGeom>
            <a:avLst/>
            <a:gdLst/>
            <a:ahLst/>
            <a:cxnLst/>
            <a:rect l="l" t="t" r="r" b="b"/>
            <a:pathLst>
              <a:path w="2926" h="2634" extrusionOk="0">
                <a:moveTo>
                  <a:pt x="1413" y="263"/>
                </a:moveTo>
                <a:cubicBezTo>
                  <a:pt x="1562" y="263"/>
                  <a:pt x="1723" y="315"/>
                  <a:pt x="1890" y="419"/>
                </a:cubicBezTo>
                <a:cubicBezTo>
                  <a:pt x="2362" y="693"/>
                  <a:pt x="2515" y="1333"/>
                  <a:pt x="2240" y="1790"/>
                </a:cubicBezTo>
                <a:cubicBezTo>
                  <a:pt x="2083" y="2055"/>
                  <a:pt x="1825" y="2193"/>
                  <a:pt x="1552" y="2193"/>
                </a:cubicBezTo>
                <a:cubicBezTo>
                  <a:pt x="1400" y="2193"/>
                  <a:pt x="1244" y="2151"/>
                  <a:pt x="1098" y="2064"/>
                </a:cubicBezTo>
                <a:cubicBezTo>
                  <a:pt x="625" y="1775"/>
                  <a:pt x="473" y="1150"/>
                  <a:pt x="778" y="678"/>
                </a:cubicBezTo>
                <a:cubicBezTo>
                  <a:pt x="948" y="403"/>
                  <a:pt x="1166" y="263"/>
                  <a:pt x="1413" y="263"/>
                </a:cubicBezTo>
                <a:close/>
                <a:moveTo>
                  <a:pt x="1492" y="0"/>
                </a:moveTo>
                <a:cubicBezTo>
                  <a:pt x="1049" y="0"/>
                  <a:pt x="588" y="225"/>
                  <a:pt x="351" y="617"/>
                </a:cubicBezTo>
                <a:cubicBezTo>
                  <a:pt x="1" y="1226"/>
                  <a:pt x="229" y="2079"/>
                  <a:pt x="854" y="2460"/>
                </a:cubicBezTo>
                <a:cubicBezTo>
                  <a:pt x="1049" y="2578"/>
                  <a:pt x="1265" y="2634"/>
                  <a:pt x="1479" y="2634"/>
                </a:cubicBezTo>
                <a:cubicBezTo>
                  <a:pt x="1901" y="2634"/>
                  <a:pt x="2318" y="2418"/>
                  <a:pt x="2560" y="2034"/>
                </a:cubicBezTo>
                <a:cubicBezTo>
                  <a:pt x="2926" y="1424"/>
                  <a:pt x="2713" y="540"/>
                  <a:pt x="2088" y="160"/>
                </a:cubicBezTo>
                <a:cubicBezTo>
                  <a:pt x="1911" y="51"/>
                  <a:pt x="1704" y="0"/>
                  <a:pt x="149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2"/>
          <p:cNvSpPr/>
          <p:nvPr/>
        </p:nvSpPr>
        <p:spPr>
          <a:xfrm>
            <a:off x="1058956" y="140108"/>
            <a:ext cx="99690" cy="82984"/>
          </a:xfrm>
          <a:custGeom>
            <a:avLst/>
            <a:gdLst/>
            <a:ahLst/>
            <a:cxnLst/>
            <a:rect l="l" t="t" r="r" b="b"/>
            <a:pathLst>
              <a:path w="3109" h="2588" extrusionOk="0">
                <a:moveTo>
                  <a:pt x="1604" y="325"/>
                </a:moveTo>
                <a:cubicBezTo>
                  <a:pt x="1801" y="325"/>
                  <a:pt x="2002" y="377"/>
                  <a:pt x="2179" y="488"/>
                </a:cubicBezTo>
                <a:cubicBezTo>
                  <a:pt x="2591" y="747"/>
                  <a:pt x="2712" y="1295"/>
                  <a:pt x="2438" y="1752"/>
                </a:cubicBezTo>
                <a:cubicBezTo>
                  <a:pt x="2264" y="2032"/>
                  <a:pt x="1944" y="2183"/>
                  <a:pt x="1609" y="2183"/>
                </a:cubicBezTo>
                <a:cubicBezTo>
                  <a:pt x="1415" y="2183"/>
                  <a:pt x="1215" y="2133"/>
                  <a:pt x="1036" y="2026"/>
                </a:cubicBezTo>
                <a:cubicBezTo>
                  <a:pt x="610" y="1767"/>
                  <a:pt x="488" y="1204"/>
                  <a:pt x="747" y="777"/>
                </a:cubicBezTo>
                <a:cubicBezTo>
                  <a:pt x="922" y="486"/>
                  <a:pt x="1257" y="325"/>
                  <a:pt x="1604" y="325"/>
                </a:cubicBezTo>
                <a:close/>
                <a:moveTo>
                  <a:pt x="1613" y="1"/>
                </a:moveTo>
                <a:cubicBezTo>
                  <a:pt x="1142" y="1"/>
                  <a:pt x="714" y="244"/>
                  <a:pt x="397" y="701"/>
                </a:cubicBezTo>
                <a:cubicBezTo>
                  <a:pt x="0" y="1280"/>
                  <a:pt x="214" y="2042"/>
                  <a:pt x="808" y="2392"/>
                </a:cubicBezTo>
                <a:cubicBezTo>
                  <a:pt x="1028" y="2525"/>
                  <a:pt x="1278" y="2588"/>
                  <a:pt x="1527" y="2588"/>
                </a:cubicBezTo>
                <a:cubicBezTo>
                  <a:pt x="2018" y="2588"/>
                  <a:pt x="2505" y="2344"/>
                  <a:pt x="2758" y="1920"/>
                </a:cubicBezTo>
                <a:cubicBezTo>
                  <a:pt x="3109" y="1310"/>
                  <a:pt x="2971" y="533"/>
                  <a:pt x="2392" y="213"/>
                </a:cubicBezTo>
                <a:cubicBezTo>
                  <a:pt x="2127" y="70"/>
                  <a:pt x="1864" y="1"/>
                  <a:pt x="161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2"/>
          <p:cNvSpPr/>
          <p:nvPr/>
        </p:nvSpPr>
        <p:spPr>
          <a:xfrm>
            <a:off x="1152746" y="134881"/>
            <a:ext cx="86511" cy="68972"/>
          </a:xfrm>
          <a:custGeom>
            <a:avLst/>
            <a:gdLst/>
            <a:ahLst/>
            <a:cxnLst/>
            <a:rect l="l" t="t" r="r" b="b"/>
            <a:pathLst>
              <a:path w="2698" h="2151" extrusionOk="0">
                <a:moveTo>
                  <a:pt x="1441" y="270"/>
                </a:moveTo>
                <a:cubicBezTo>
                  <a:pt x="1599" y="270"/>
                  <a:pt x="1756" y="309"/>
                  <a:pt x="1890" y="392"/>
                </a:cubicBezTo>
                <a:cubicBezTo>
                  <a:pt x="2225" y="590"/>
                  <a:pt x="2332" y="1001"/>
                  <a:pt x="2118" y="1321"/>
                </a:cubicBezTo>
                <a:cubicBezTo>
                  <a:pt x="1971" y="1557"/>
                  <a:pt x="1657" y="1698"/>
                  <a:pt x="1347" y="1698"/>
                </a:cubicBezTo>
                <a:cubicBezTo>
                  <a:pt x="1178" y="1698"/>
                  <a:pt x="1009" y="1656"/>
                  <a:pt x="869" y="1565"/>
                </a:cubicBezTo>
                <a:cubicBezTo>
                  <a:pt x="564" y="1367"/>
                  <a:pt x="473" y="986"/>
                  <a:pt x="656" y="681"/>
                </a:cubicBezTo>
                <a:cubicBezTo>
                  <a:pt x="817" y="419"/>
                  <a:pt x="1132" y="270"/>
                  <a:pt x="1441" y="270"/>
                </a:cubicBezTo>
                <a:close/>
                <a:moveTo>
                  <a:pt x="1348" y="0"/>
                </a:moveTo>
                <a:cubicBezTo>
                  <a:pt x="916" y="0"/>
                  <a:pt x="506" y="202"/>
                  <a:pt x="290" y="574"/>
                </a:cubicBezTo>
                <a:cubicBezTo>
                  <a:pt x="1" y="1062"/>
                  <a:pt x="168" y="1687"/>
                  <a:pt x="671" y="1976"/>
                </a:cubicBezTo>
                <a:cubicBezTo>
                  <a:pt x="867" y="2095"/>
                  <a:pt x="1089" y="2151"/>
                  <a:pt x="1311" y="2151"/>
                </a:cubicBezTo>
                <a:cubicBezTo>
                  <a:pt x="1744" y="2151"/>
                  <a:pt x="2176" y="1938"/>
                  <a:pt x="2408" y="1565"/>
                </a:cubicBezTo>
                <a:cubicBezTo>
                  <a:pt x="2697" y="1092"/>
                  <a:pt x="2545" y="483"/>
                  <a:pt x="2058" y="194"/>
                </a:cubicBezTo>
                <a:cubicBezTo>
                  <a:pt x="1834" y="63"/>
                  <a:pt x="1588" y="0"/>
                  <a:pt x="134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2"/>
          <p:cNvSpPr/>
          <p:nvPr/>
        </p:nvSpPr>
        <p:spPr>
          <a:xfrm>
            <a:off x="2313531" y="3286"/>
            <a:ext cx="59641" cy="58198"/>
          </a:xfrm>
          <a:custGeom>
            <a:avLst/>
            <a:gdLst/>
            <a:ahLst/>
            <a:cxnLst/>
            <a:rect l="l" t="t" r="r" b="b"/>
            <a:pathLst>
              <a:path w="1860" h="1815" extrusionOk="0">
                <a:moveTo>
                  <a:pt x="850" y="1"/>
                </a:moveTo>
                <a:cubicBezTo>
                  <a:pt x="841" y="1"/>
                  <a:pt x="832" y="1"/>
                  <a:pt x="823" y="1"/>
                </a:cubicBezTo>
                <a:cubicBezTo>
                  <a:pt x="290" y="16"/>
                  <a:pt x="0" y="306"/>
                  <a:pt x="16" y="809"/>
                </a:cubicBezTo>
                <a:cubicBezTo>
                  <a:pt x="16" y="1378"/>
                  <a:pt x="472" y="1814"/>
                  <a:pt x="1009" y="1814"/>
                </a:cubicBezTo>
                <a:cubicBezTo>
                  <a:pt x="1018" y="1814"/>
                  <a:pt x="1027" y="1814"/>
                  <a:pt x="1036" y="1814"/>
                </a:cubicBezTo>
                <a:cubicBezTo>
                  <a:pt x="1509" y="1799"/>
                  <a:pt x="1859" y="1448"/>
                  <a:pt x="1844" y="976"/>
                </a:cubicBezTo>
                <a:cubicBezTo>
                  <a:pt x="1829" y="437"/>
                  <a:pt x="1372" y="1"/>
                  <a:pt x="850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/>
          <p:nvPr/>
        </p:nvSpPr>
        <p:spPr>
          <a:xfrm>
            <a:off x="2214354" y="1362"/>
            <a:ext cx="50823" cy="49348"/>
          </a:xfrm>
          <a:custGeom>
            <a:avLst/>
            <a:gdLst/>
            <a:ahLst/>
            <a:cxnLst/>
            <a:rect l="l" t="t" r="r" b="b"/>
            <a:pathLst>
              <a:path w="1585" h="1539" extrusionOk="0">
                <a:moveTo>
                  <a:pt x="884" y="0"/>
                </a:moveTo>
                <a:cubicBezTo>
                  <a:pt x="427" y="0"/>
                  <a:pt x="0" y="457"/>
                  <a:pt x="0" y="914"/>
                </a:cubicBezTo>
                <a:cubicBezTo>
                  <a:pt x="0" y="1265"/>
                  <a:pt x="305" y="1539"/>
                  <a:pt x="671" y="1539"/>
                </a:cubicBezTo>
                <a:cubicBezTo>
                  <a:pt x="1143" y="1539"/>
                  <a:pt x="1585" y="1097"/>
                  <a:pt x="1585" y="655"/>
                </a:cubicBezTo>
                <a:cubicBezTo>
                  <a:pt x="1585" y="274"/>
                  <a:pt x="1280" y="0"/>
                  <a:pt x="884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2"/>
          <p:cNvSpPr/>
          <p:nvPr/>
        </p:nvSpPr>
        <p:spPr>
          <a:xfrm>
            <a:off x="2211404" y="86848"/>
            <a:ext cx="142208" cy="102736"/>
          </a:xfrm>
          <a:custGeom>
            <a:avLst/>
            <a:gdLst/>
            <a:ahLst/>
            <a:cxnLst/>
            <a:rect l="l" t="t" r="r" b="b"/>
            <a:pathLst>
              <a:path w="4435" h="3204" extrusionOk="0">
                <a:moveTo>
                  <a:pt x="1890" y="0"/>
                </a:moveTo>
                <a:cubicBezTo>
                  <a:pt x="1738" y="0"/>
                  <a:pt x="1586" y="31"/>
                  <a:pt x="1464" y="137"/>
                </a:cubicBezTo>
                <a:cubicBezTo>
                  <a:pt x="808" y="640"/>
                  <a:pt x="336" y="1280"/>
                  <a:pt x="123" y="2088"/>
                </a:cubicBezTo>
                <a:cubicBezTo>
                  <a:pt x="1" y="2545"/>
                  <a:pt x="290" y="3002"/>
                  <a:pt x="763" y="3154"/>
                </a:cubicBezTo>
                <a:cubicBezTo>
                  <a:pt x="868" y="3188"/>
                  <a:pt x="968" y="3203"/>
                  <a:pt x="1063" y="3203"/>
                </a:cubicBezTo>
                <a:cubicBezTo>
                  <a:pt x="1397" y="3203"/>
                  <a:pt x="1675" y="3020"/>
                  <a:pt x="1936" y="2819"/>
                </a:cubicBezTo>
                <a:cubicBezTo>
                  <a:pt x="2305" y="2559"/>
                  <a:pt x="2674" y="2385"/>
                  <a:pt x="3098" y="2385"/>
                </a:cubicBezTo>
                <a:cubicBezTo>
                  <a:pt x="3147" y="2385"/>
                  <a:pt x="3196" y="2388"/>
                  <a:pt x="3246" y="2392"/>
                </a:cubicBezTo>
                <a:cubicBezTo>
                  <a:pt x="3300" y="2381"/>
                  <a:pt x="3354" y="2378"/>
                  <a:pt x="3408" y="2378"/>
                </a:cubicBezTo>
                <a:cubicBezTo>
                  <a:pt x="3463" y="2378"/>
                  <a:pt x="3518" y="2381"/>
                  <a:pt x="3572" y="2381"/>
                </a:cubicBezTo>
                <a:cubicBezTo>
                  <a:pt x="3680" y="2381"/>
                  <a:pt x="3787" y="2370"/>
                  <a:pt x="3886" y="2301"/>
                </a:cubicBezTo>
                <a:cubicBezTo>
                  <a:pt x="4328" y="1981"/>
                  <a:pt x="4435" y="1448"/>
                  <a:pt x="4160" y="975"/>
                </a:cubicBezTo>
                <a:cubicBezTo>
                  <a:pt x="4039" y="762"/>
                  <a:pt x="3886" y="595"/>
                  <a:pt x="3673" y="488"/>
                </a:cubicBezTo>
                <a:cubicBezTo>
                  <a:pt x="3124" y="183"/>
                  <a:pt x="2530" y="16"/>
                  <a:pt x="1890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2"/>
          <p:cNvSpPr/>
          <p:nvPr/>
        </p:nvSpPr>
        <p:spPr>
          <a:xfrm>
            <a:off x="2142047" y="53628"/>
            <a:ext cx="63040" cy="61116"/>
          </a:xfrm>
          <a:custGeom>
            <a:avLst/>
            <a:gdLst/>
            <a:ahLst/>
            <a:cxnLst/>
            <a:rect l="l" t="t" r="r" b="b"/>
            <a:pathLst>
              <a:path w="1966" h="1906" extrusionOk="0">
                <a:moveTo>
                  <a:pt x="1067" y="0"/>
                </a:moveTo>
                <a:cubicBezTo>
                  <a:pt x="488" y="16"/>
                  <a:pt x="0" y="488"/>
                  <a:pt x="0" y="1021"/>
                </a:cubicBezTo>
                <a:cubicBezTo>
                  <a:pt x="15" y="1515"/>
                  <a:pt x="412" y="1905"/>
                  <a:pt x="902" y="1905"/>
                </a:cubicBezTo>
                <a:cubicBezTo>
                  <a:pt x="911" y="1905"/>
                  <a:pt x="920" y="1905"/>
                  <a:pt x="930" y="1905"/>
                </a:cubicBezTo>
                <a:cubicBezTo>
                  <a:pt x="1494" y="1905"/>
                  <a:pt x="1966" y="1448"/>
                  <a:pt x="1951" y="930"/>
                </a:cubicBezTo>
                <a:cubicBezTo>
                  <a:pt x="1951" y="412"/>
                  <a:pt x="1555" y="0"/>
                  <a:pt x="1067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2"/>
          <p:cNvSpPr/>
          <p:nvPr/>
        </p:nvSpPr>
        <p:spPr>
          <a:xfrm>
            <a:off x="2204093" y="74310"/>
            <a:ext cx="168085" cy="130248"/>
          </a:xfrm>
          <a:custGeom>
            <a:avLst/>
            <a:gdLst/>
            <a:ahLst/>
            <a:cxnLst/>
            <a:rect l="l" t="t" r="r" b="b"/>
            <a:pathLst>
              <a:path w="5242" h="4062" extrusionOk="0">
                <a:moveTo>
                  <a:pt x="2118" y="391"/>
                </a:moveTo>
                <a:cubicBezTo>
                  <a:pt x="2758" y="407"/>
                  <a:pt x="3352" y="574"/>
                  <a:pt x="3901" y="879"/>
                </a:cubicBezTo>
                <a:cubicBezTo>
                  <a:pt x="4114" y="986"/>
                  <a:pt x="4267" y="1153"/>
                  <a:pt x="4388" y="1366"/>
                </a:cubicBezTo>
                <a:cubicBezTo>
                  <a:pt x="4663" y="1839"/>
                  <a:pt x="4556" y="2372"/>
                  <a:pt x="4114" y="2692"/>
                </a:cubicBezTo>
                <a:cubicBezTo>
                  <a:pt x="4015" y="2761"/>
                  <a:pt x="3908" y="2772"/>
                  <a:pt x="3800" y="2772"/>
                </a:cubicBezTo>
                <a:cubicBezTo>
                  <a:pt x="3746" y="2772"/>
                  <a:pt x="3691" y="2769"/>
                  <a:pt x="3636" y="2769"/>
                </a:cubicBezTo>
                <a:cubicBezTo>
                  <a:pt x="3582" y="2769"/>
                  <a:pt x="3528" y="2772"/>
                  <a:pt x="3474" y="2783"/>
                </a:cubicBezTo>
                <a:cubicBezTo>
                  <a:pt x="3415" y="2776"/>
                  <a:pt x="3356" y="2772"/>
                  <a:pt x="3298" y="2772"/>
                </a:cubicBezTo>
                <a:cubicBezTo>
                  <a:pt x="2883" y="2772"/>
                  <a:pt x="2512" y="2956"/>
                  <a:pt x="2164" y="3210"/>
                </a:cubicBezTo>
                <a:cubicBezTo>
                  <a:pt x="1906" y="3398"/>
                  <a:pt x="1621" y="3585"/>
                  <a:pt x="1295" y="3585"/>
                </a:cubicBezTo>
                <a:cubicBezTo>
                  <a:pt x="1197" y="3585"/>
                  <a:pt x="1096" y="3569"/>
                  <a:pt x="991" y="3530"/>
                </a:cubicBezTo>
                <a:cubicBezTo>
                  <a:pt x="534" y="3393"/>
                  <a:pt x="229" y="2936"/>
                  <a:pt x="336" y="2479"/>
                </a:cubicBezTo>
                <a:cubicBezTo>
                  <a:pt x="549" y="1671"/>
                  <a:pt x="1036" y="1031"/>
                  <a:pt x="1676" y="528"/>
                </a:cubicBezTo>
                <a:cubicBezTo>
                  <a:pt x="1814" y="422"/>
                  <a:pt x="1951" y="391"/>
                  <a:pt x="2118" y="391"/>
                </a:cubicBezTo>
                <a:close/>
                <a:moveTo>
                  <a:pt x="2396" y="1"/>
                </a:moveTo>
                <a:cubicBezTo>
                  <a:pt x="2280" y="1"/>
                  <a:pt x="2162" y="13"/>
                  <a:pt x="2042" y="41"/>
                </a:cubicBezTo>
                <a:cubicBezTo>
                  <a:pt x="960" y="330"/>
                  <a:pt x="0" y="1900"/>
                  <a:pt x="46" y="2753"/>
                </a:cubicBezTo>
                <a:cubicBezTo>
                  <a:pt x="87" y="3520"/>
                  <a:pt x="531" y="4062"/>
                  <a:pt x="1265" y="4062"/>
                </a:cubicBezTo>
                <a:cubicBezTo>
                  <a:pt x="1362" y="4062"/>
                  <a:pt x="1463" y="4052"/>
                  <a:pt x="1570" y="4033"/>
                </a:cubicBezTo>
                <a:cubicBezTo>
                  <a:pt x="1905" y="3972"/>
                  <a:pt x="2210" y="3774"/>
                  <a:pt x="2438" y="3530"/>
                </a:cubicBezTo>
                <a:cubicBezTo>
                  <a:pt x="2737" y="3218"/>
                  <a:pt x="3067" y="3029"/>
                  <a:pt x="3461" y="3029"/>
                </a:cubicBezTo>
                <a:cubicBezTo>
                  <a:pt x="3549" y="3029"/>
                  <a:pt x="3639" y="3038"/>
                  <a:pt x="3733" y="3058"/>
                </a:cubicBezTo>
                <a:lnTo>
                  <a:pt x="3931" y="3058"/>
                </a:lnTo>
                <a:cubicBezTo>
                  <a:pt x="4068" y="3042"/>
                  <a:pt x="4221" y="3073"/>
                  <a:pt x="4373" y="2981"/>
                </a:cubicBezTo>
                <a:cubicBezTo>
                  <a:pt x="5059" y="2555"/>
                  <a:pt x="5242" y="1793"/>
                  <a:pt x="4785" y="1123"/>
                </a:cubicBezTo>
                <a:cubicBezTo>
                  <a:pt x="4312" y="422"/>
                  <a:pt x="3566" y="193"/>
                  <a:pt x="2804" y="41"/>
                </a:cubicBezTo>
                <a:cubicBezTo>
                  <a:pt x="2665" y="16"/>
                  <a:pt x="2531" y="1"/>
                  <a:pt x="239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2"/>
          <p:cNvSpPr/>
          <p:nvPr/>
        </p:nvSpPr>
        <p:spPr>
          <a:xfrm>
            <a:off x="2300833" y="-6974"/>
            <a:ext cx="85036" cy="83593"/>
          </a:xfrm>
          <a:custGeom>
            <a:avLst/>
            <a:gdLst/>
            <a:ahLst/>
            <a:cxnLst/>
            <a:rect l="l" t="t" r="r" b="b"/>
            <a:pathLst>
              <a:path w="2652" h="2607" extrusionOk="0">
                <a:moveTo>
                  <a:pt x="1246" y="321"/>
                </a:moveTo>
                <a:cubicBezTo>
                  <a:pt x="1768" y="321"/>
                  <a:pt x="2225" y="757"/>
                  <a:pt x="2240" y="1296"/>
                </a:cubicBezTo>
                <a:cubicBezTo>
                  <a:pt x="2255" y="1768"/>
                  <a:pt x="1905" y="2119"/>
                  <a:pt x="1432" y="2134"/>
                </a:cubicBezTo>
                <a:cubicBezTo>
                  <a:pt x="1423" y="2134"/>
                  <a:pt x="1415" y="2134"/>
                  <a:pt x="1406" y="2134"/>
                </a:cubicBezTo>
                <a:cubicBezTo>
                  <a:pt x="869" y="2134"/>
                  <a:pt x="412" y="1683"/>
                  <a:pt x="412" y="1129"/>
                </a:cubicBezTo>
                <a:cubicBezTo>
                  <a:pt x="396" y="626"/>
                  <a:pt x="686" y="336"/>
                  <a:pt x="1219" y="321"/>
                </a:cubicBezTo>
                <a:cubicBezTo>
                  <a:pt x="1228" y="321"/>
                  <a:pt x="1237" y="321"/>
                  <a:pt x="1246" y="321"/>
                </a:cubicBezTo>
                <a:close/>
                <a:moveTo>
                  <a:pt x="1276" y="1"/>
                </a:moveTo>
                <a:cubicBezTo>
                  <a:pt x="1267" y="1"/>
                  <a:pt x="1258" y="1"/>
                  <a:pt x="1250" y="1"/>
                </a:cubicBezTo>
                <a:cubicBezTo>
                  <a:pt x="594" y="1"/>
                  <a:pt x="0" y="641"/>
                  <a:pt x="31" y="1311"/>
                </a:cubicBezTo>
                <a:cubicBezTo>
                  <a:pt x="61" y="2018"/>
                  <a:pt x="685" y="2607"/>
                  <a:pt x="1405" y="2607"/>
                </a:cubicBezTo>
                <a:cubicBezTo>
                  <a:pt x="1414" y="2607"/>
                  <a:pt x="1423" y="2607"/>
                  <a:pt x="1432" y="2606"/>
                </a:cubicBezTo>
                <a:cubicBezTo>
                  <a:pt x="2103" y="2576"/>
                  <a:pt x="2651" y="2012"/>
                  <a:pt x="2651" y="1327"/>
                </a:cubicBezTo>
                <a:cubicBezTo>
                  <a:pt x="2636" y="619"/>
                  <a:pt x="1996" y="1"/>
                  <a:pt x="127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2"/>
          <p:cNvSpPr/>
          <p:nvPr/>
        </p:nvSpPr>
        <p:spPr>
          <a:xfrm>
            <a:off x="2130824" y="42790"/>
            <a:ext cx="86479" cy="86095"/>
          </a:xfrm>
          <a:custGeom>
            <a:avLst/>
            <a:gdLst/>
            <a:ahLst/>
            <a:cxnLst/>
            <a:rect l="l" t="t" r="r" b="b"/>
            <a:pathLst>
              <a:path w="2697" h="2685" extrusionOk="0">
                <a:moveTo>
                  <a:pt x="1417" y="338"/>
                </a:moveTo>
                <a:cubicBezTo>
                  <a:pt x="1905" y="338"/>
                  <a:pt x="2285" y="750"/>
                  <a:pt x="2301" y="1268"/>
                </a:cubicBezTo>
                <a:cubicBezTo>
                  <a:pt x="2316" y="1786"/>
                  <a:pt x="1844" y="2243"/>
                  <a:pt x="1280" y="2243"/>
                </a:cubicBezTo>
                <a:cubicBezTo>
                  <a:pt x="1270" y="2243"/>
                  <a:pt x="1261" y="2243"/>
                  <a:pt x="1252" y="2243"/>
                </a:cubicBezTo>
                <a:cubicBezTo>
                  <a:pt x="762" y="2243"/>
                  <a:pt x="365" y="1853"/>
                  <a:pt x="350" y="1359"/>
                </a:cubicBezTo>
                <a:cubicBezTo>
                  <a:pt x="350" y="826"/>
                  <a:pt x="838" y="354"/>
                  <a:pt x="1417" y="338"/>
                </a:cubicBezTo>
                <a:close/>
                <a:moveTo>
                  <a:pt x="1520" y="1"/>
                </a:moveTo>
                <a:cubicBezTo>
                  <a:pt x="1496" y="1"/>
                  <a:pt x="1472" y="1"/>
                  <a:pt x="1447" y="3"/>
                </a:cubicBezTo>
                <a:cubicBezTo>
                  <a:pt x="579" y="64"/>
                  <a:pt x="46" y="628"/>
                  <a:pt x="31" y="1481"/>
                </a:cubicBezTo>
                <a:cubicBezTo>
                  <a:pt x="0" y="2172"/>
                  <a:pt x="577" y="2685"/>
                  <a:pt x="1250" y="2685"/>
                </a:cubicBezTo>
                <a:cubicBezTo>
                  <a:pt x="1260" y="2685"/>
                  <a:pt x="1270" y="2685"/>
                  <a:pt x="1280" y="2685"/>
                </a:cubicBezTo>
                <a:cubicBezTo>
                  <a:pt x="2042" y="2669"/>
                  <a:pt x="2697" y="1984"/>
                  <a:pt x="2666" y="1237"/>
                </a:cubicBezTo>
                <a:cubicBezTo>
                  <a:pt x="2637" y="562"/>
                  <a:pt x="2142" y="1"/>
                  <a:pt x="152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2"/>
          <p:cNvSpPr/>
          <p:nvPr/>
        </p:nvSpPr>
        <p:spPr>
          <a:xfrm>
            <a:off x="2202137" y="-6974"/>
            <a:ext cx="75257" cy="72371"/>
          </a:xfrm>
          <a:custGeom>
            <a:avLst/>
            <a:gdLst/>
            <a:ahLst/>
            <a:cxnLst/>
            <a:rect l="l" t="t" r="r" b="b"/>
            <a:pathLst>
              <a:path w="2347" h="2257" extrusionOk="0">
                <a:moveTo>
                  <a:pt x="1295" y="259"/>
                </a:moveTo>
                <a:cubicBezTo>
                  <a:pt x="1676" y="259"/>
                  <a:pt x="1966" y="544"/>
                  <a:pt x="1966" y="915"/>
                </a:cubicBezTo>
                <a:cubicBezTo>
                  <a:pt x="1966" y="1357"/>
                  <a:pt x="1524" y="1799"/>
                  <a:pt x="1052" y="1799"/>
                </a:cubicBezTo>
                <a:cubicBezTo>
                  <a:pt x="686" y="1799"/>
                  <a:pt x="381" y="1525"/>
                  <a:pt x="381" y="1174"/>
                </a:cubicBezTo>
                <a:cubicBezTo>
                  <a:pt x="381" y="717"/>
                  <a:pt x="808" y="260"/>
                  <a:pt x="1265" y="260"/>
                </a:cubicBezTo>
                <a:cubicBezTo>
                  <a:pt x="1275" y="260"/>
                  <a:pt x="1285" y="259"/>
                  <a:pt x="1295" y="259"/>
                </a:cubicBezTo>
                <a:close/>
                <a:moveTo>
                  <a:pt x="1340" y="1"/>
                </a:moveTo>
                <a:cubicBezTo>
                  <a:pt x="1330" y="1"/>
                  <a:pt x="1321" y="1"/>
                  <a:pt x="1311" y="1"/>
                </a:cubicBezTo>
                <a:cubicBezTo>
                  <a:pt x="579" y="32"/>
                  <a:pt x="0" y="595"/>
                  <a:pt x="16" y="1266"/>
                </a:cubicBezTo>
                <a:cubicBezTo>
                  <a:pt x="46" y="1835"/>
                  <a:pt x="488" y="2256"/>
                  <a:pt x="1067" y="2256"/>
                </a:cubicBezTo>
                <a:cubicBezTo>
                  <a:pt x="1077" y="2256"/>
                  <a:pt x="1087" y="2256"/>
                  <a:pt x="1097" y="2256"/>
                </a:cubicBezTo>
                <a:cubicBezTo>
                  <a:pt x="1768" y="2241"/>
                  <a:pt x="2347" y="1631"/>
                  <a:pt x="2332" y="961"/>
                </a:cubicBezTo>
                <a:cubicBezTo>
                  <a:pt x="2332" y="422"/>
                  <a:pt x="1890" y="1"/>
                  <a:pt x="134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2133742" y="176726"/>
            <a:ext cx="581403" cy="186041"/>
          </a:xfrm>
          <a:custGeom>
            <a:avLst/>
            <a:gdLst/>
            <a:ahLst/>
            <a:cxnLst/>
            <a:rect l="l" t="t" r="r" b="b"/>
            <a:pathLst>
              <a:path w="18132" h="5802" extrusionOk="0">
                <a:moveTo>
                  <a:pt x="16486" y="1"/>
                </a:moveTo>
                <a:cubicBezTo>
                  <a:pt x="15175" y="16"/>
                  <a:pt x="13880" y="153"/>
                  <a:pt x="12585" y="366"/>
                </a:cubicBezTo>
                <a:cubicBezTo>
                  <a:pt x="11504" y="549"/>
                  <a:pt x="10422" y="778"/>
                  <a:pt x="9096" y="1174"/>
                </a:cubicBezTo>
                <a:cubicBezTo>
                  <a:pt x="7954" y="1479"/>
                  <a:pt x="6552" y="1890"/>
                  <a:pt x="5196" y="2408"/>
                </a:cubicBezTo>
                <a:cubicBezTo>
                  <a:pt x="3870" y="2926"/>
                  <a:pt x="2545" y="3459"/>
                  <a:pt x="1326" y="4221"/>
                </a:cubicBezTo>
                <a:cubicBezTo>
                  <a:pt x="930" y="4465"/>
                  <a:pt x="534" y="4724"/>
                  <a:pt x="229" y="5105"/>
                </a:cubicBezTo>
                <a:cubicBezTo>
                  <a:pt x="0" y="5394"/>
                  <a:pt x="46" y="5577"/>
                  <a:pt x="412" y="5684"/>
                </a:cubicBezTo>
                <a:cubicBezTo>
                  <a:pt x="595" y="5729"/>
                  <a:pt x="793" y="5760"/>
                  <a:pt x="976" y="5775"/>
                </a:cubicBezTo>
                <a:cubicBezTo>
                  <a:pt x="1141" y="5794"/>
                  <a:pt x="1306" y="5801"/>
                  <a:pt x="1472" y="5801"/>
                </a:cubicBezTo>
                <a:cubicBezTo>
                  <a:pt x="1840" y="5801"/>
                  <a:pt x="2207" y="5766"/>
                  <a:pt x="2575" y="5745"/>
                </a:cubicBezTo>
                <a:cubicBezTo>
                  <a:pt x="3261" y="5699"/>
                  <a:pt x="3931" y="5608"/>
                  <a:pt x="4510" y="5181"/>
                </a:cubicBezTo>
                <a:cubicBezTo>
                  <a:pt x="4708" y="5029"/>
                  <a:pt x="4967" y="4937"/>
                  <a:pt x="5196" y="4831"/>
                </a:cubicBezTo>
                <a:cubicBezTo>
                  <a:pt x="6613" y="4114"/>
                  <a:pt x="8106" y="3627"/>
                  <a:pt x="9614" y="3185"/>
                </a:cubicBezTo>
                <a:cubicBezTo>
                  <a:pt x="11168" y="2728"/>
                  <a:pt x="12738" y="2423"/>
                  <a:pt x="14353" y="2347"/>
                </a:cubicBezTo>
                <a:cubicBezTo>
                  <a:pt x="14993" y="2332"/>
                  <a:pt x="15617" y="2301"/>
                  <a:pt x="16181" y="1951"/>
                </a:cubicBezTo>
                <a:cubicBezTo>
                  <a:pt x="16760" y="1585"/>
                  <a:pt x="17385" y="1296"/>
                  <a:pt x="17857" y="793"/>
                </a:cubicBezTo>
                <a:cubicBezTo>
                  <a:pt x="18131" y="488"/>
                  <a:pt x="18070" y="290"/>
                  <a:pt x="17674" y="153"/>
                </a:cubicBezTo>
                <a:cubicBezTo>
                  <a:pt x="17293" y="31"/>
                  <a:pt x="16897" y="1"/>
                  <a:pt x="1648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2"/>
          <p:cNvSpPr/>
          <p:nvPr/>
        </p:nvSpPr>
        <p:spPr>
          <a:xfrm>
            <a:off x="2612505" y="197729"/>
            <a:ext cx="138777" cy="148140"/>
          </a:xfrm>
          <a:custGeom>
            <a:avLst/>
            <a:gdLst/>
            <a:ahLst/>
            <a:cxnLst/>
            <a:rect l="l" t="t" r="r" b="b"/>
            <a:pathLst>
              <a:path w="4328" h="4620" extrusionOk="0">
                <a:moveTo>
                  <a:pt x="3490" y="1"/>
                </a:moveTo>
                <a:cubicBezTo>
                  <a:pt x="3261" y="488"/>
                  <a:pt x="2911" y="778"/>
                  <a:pt x="2515" y="1037"/>
                </a:cubicBezTo>
                <a:cubicBezTo>
                  <a:pt x="1707" y="1555"/>
                  <a:pt x="915" y="2073"/>
                  <a:pt x="123" y="2591"/>
                </a:cubicBezTo>
                <a:cubicBezTo>
                  <a:pt x="77" y="2621"/>
                  <a:pt x="1" y="2637"/>
                  <a:pt x="16" y="2728"/>
                </a:cubicBezTo>
                <a:cubicBezTo>
                  <a:pt x="458" y="2774"/>
                  <a:pt x="900" y="2789"/>
                  <a:pt x="1341" y="2880"/>
                </a:cubicBezTo>
                <a:cubicBezTo>
                  <a:pt x="2164" y="3063"/>
                  <a:pt x="2835" y="3398"/>
                  <a:pt x="3155" y="4252"/>
                </a:cubicBezTo>
                <a:cubicBezTo>
                  <a:pt x="3200" y="4374"/>
                  <a:pt x="3246" y="4495"/>
                  <a:pt x="3292" y="4617"/>
                </a:cubicBezTo>
                <a:cubicBezTo>
                  <a:pt x="3300" y="4619"/>
                  <a:pt x="3307" y="4620"/>
                  <a:pt x="3315" y="4620"/>
                </a:cubicBezTo>
                <a:cubicBezTo>
                  <a:pt x="3375" y="4620"/>
                  <a:pt x="3403" y="4567"/>
                  <a:pt x="3444" y="4526"/>
                </a:cubicBezTo>
                <a:cubicBezTo>
                  <a:pt x="4023" y="3901"/>
                  <a:pt x="4328" y="3170"/>
                  <a:pt x="4130" y="2302"/>
                </a:cubicBezTo>
                <a:cubicBezTo>
                  <a:pt x="4084" y="2073"/>
                  <a:pt x="4053" y="1844"/>
                  <a:pt x="3992" y="1616"/>
                </a:cubicBezTo>
                <a:cubicBezTo>
                  <a:pt x="3886" y="1083"/>
                  <a:pt x="3764" y="549"/>
                  <a:pt x="3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2"/>
          <p:cNvSpPr/>
          <p:nvPr/>
        </p:nvSpPr>
        <p:spPr>
          <a:xfrm>
            <a:off x="2601282" y="296681"/>
            <a:ext cx="114825" cy="121590"/>
          </a:xfrm>
          <a:custGeom>
            <a:avLst/>
            <a:gdLst/>
            <a:ahLst/>
            <a:cxnLst/>
            <a:rect l="l" t="t" r="r" b="b"/>
            <a:pathLst>
              <a:path w="3581" h="3792" extrusionOk="0">
                <a:moveTo>
                  <a:pt x="292" y="0"/>
                </a:moveTo>
                <a:cubicBezTo>
                  <a:pt x="191" y="0"/>
                  <a:pt x="92" y="15"/>
                  <a:pt x="0" y="69"/>
                </a:cubicBezTo>
                <a:cubicBezTo>
                  <a:pt x="0" y="84"/>
                  <a:pt x="0" y="99"/>
                  <a:pt x="0" y="99"/>
                </a:cubicBezTo>
                <a:cubicBezTo>
                  <a:pt x="1082" y="891"/>
                  <a:pt x="1417" y="1943"/>
                  <a:pt x="1112" y="3223"/>
                </a:cubicBezTo>
                <a:cubicBezTo>
                  <a:pt x="1097" y="3299"/>
                  <a:pt x="1097" y="3360"/>
                  <a:pt x="1158" y="3421"/>
                </a:cubicBezTo>
                <a:cubicBezTo>
                  <a:pt x="1362" y="3665"/>
                  <a:pt x="1691" y="3792"/>
                  <a:pt x="2022" y="3792"/>
                </a:cubicBezTo>
                <a:cubicBezTo>
                  <a:pt x="2310" y="3792"/>
                  <a:pt x="2598" y="3695"/>
                  <a:pt x="2804" y="3497"/>
                </a:cubicBezTo>
                <a:cubicBezTo>
                  <a:pt x="3581" y="2765"/>
                  <a:pt x="3474" y="1242"/>
                  <a:pt x="2651" y="648"/>
                </a:cubicBezTo>
                <a:cubicBezTo>
                  <a:pt x="2027" y="206"/>
                  <a:pt x="1311" y="84"/>
                  <a:pt x="594" y="23"/>
                </a:cubicBezTo>
                <a:cubicBezTo>
                  <a:pt x="495" y="15"/>
                  <a:pt x="393" y="0"/>
                  <a:pt x="2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2"/>
          <p:cNvSpPr/>
          <p:nvPr/>
        </p:nvSpPr>
        <p:spPr>
          <a:xfrm>
            <a:off x="2479146" y="336602"/>
            <a:ext cx="116460" cy="87890"/>
          </a:xfrm>
          <a:custGeom>
            <a:avLst/>
            <a:gdLst/>
            <a:ahLst/>
            <a:cxnLst/>
            <a:rect l="l" t="t" r="r" b="b"/>
            <a:pathLst>
              <a:path w="3632" h="2741" extrusionOk="0">
                <a:moveTo>
                  <a:pt x="2587" y="1"/>
                </a:moveTo>
                <a:cubicBezTo>
                  <a:pt x="2526" y="1"/>
                  <a:pt x="2465" y="9"/>
                  <a:pt x="2408" y="27"/>
                </a:cubicBezTo>
                <a:cubicBezTo>
                  <a:pt x="1890" y="195"/>
                  <a:pt x="1341" y="302"/>
                  <a:pt x="808" y="469"/>
                </a:cubicBezTo>
                <a:cubicBezTo>
                  <a:pt x="305" y="606"/>
                  <a:pt x="0" y="1170"/>
                  <a:pt x="122" y="1673"/>
                </a:cubicBezTo>
                <a:cubicBezTo>
                  <a:pt x="168" y="1871"/>
                  <a:pt x="214" y="2069"/>
                  <a:pt x="275" y="2267"/>
                </a:cubicBezTo>
                <a:cubicBezTo>
                  <a:pt x="366" y="2587"/>
                  <a:pt x="534" y="2739"/>
                  <a:pt x="869" y="2739"/>
                </a:cubicBezTo>
                <a:cubicBezTo>
                  <a:pt x="894" y="2740"/>
                  <a:pt x="919" y="2740"/>
                  <a:pt x="944" y="2740"/>
                </a:cubicBezTo>
                <a:cubicBezTo>
                  <a:pt x="1706" y="2740"/>
                  <a:pt x="2399" y="2516"/>
                  <a:pt x="3078" y="2206"/>
                </a:cubicBezTo>
                <a:cubicBezTo>
                  <a:pt x="3291" y="2115"/>
                  <a:pt x="3535" y="2023"/>
                  <a:pt x="3596" y="1749"/>
                </a:cubicBezTo>
                <a:cubicBezTo>
                  <a:pt x="3631" y="1620"/>
                  <a:pt x="3630" y="1545"/>
                  <a:pt x="3538" y="1545"/>
                </a:cubicBezTo>
                <a:cubicBezTo>
                  <a:pt x="3510" y="1545"/>
                  <a:pt x="3474" y="1552"/>
                  <a:pt x="3428" y="1566"/>
                </a:cubicBezTo>
                <a:cubicBezTo>
                  <a:pt x="3169" y="1627"/>
                  <a:pt x="2926" y="1688"/>
                  <a:pt x="2667" y="1734"/>
                </a:cubicBezTo>
                <a:cubicBezTo>
                  <a:pt x="2636" y="1740"/>
                  <a:pt x="2605" y="1743"/>
                  <a:pt x="2572" y="1743"/>
                </a:cubicBezTo>
                <a:cubicBezTo>
                  <a:pt x="2298" y="1743"/>
                  <a:pt x="1975" y="1522"/>
                  <a:pt x="1920" y="1277"/>
                </a:cubicBezTo>
                <a:cubicBezTo>
                  <a:pt x="1844" y="987"/>
                  <a:pt x="2027" y="683"/>
                  <a:pt x="2377" y="622"/>
                </a:cubicBezTo>
                <a:cubicBezTo>
                  <a:pt x="2667" y="561"/>
                  <a:pt x="2941" y="408"/>
                  <a:pt x="3230" y="332"/>
                </a:cubicBezTo>
                <a:cubicBezTo>
                  <a:pt x="3084" y="137"/>
                  <a:pt x="2830" y="1"/>
                  <a:pt x="2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2"/>
          <p:cNvSpPr/>
          <p:nvPr/>
        </p:nvSpPr>
        <p:spPr>
          <a:xfrm>
            <a:off x="2454232" y="306750"/>
            <a:ext cx="177865" cy="146729"/>
          </a:xfrm>
          <a:custGeom>
            <a:avLst/>
            <a:gdLst/>
            <a:ahLst/>
            <a:cxnLst/>
            <a:rect l="l" t="t" r="r" b="b"/>
            <a:pathLst>
              <a:path w="5547" h="4576" extrusionOk="0">
                <a:moveTo>
                  <a:pt x="3416" y="722"/>
                </a:moveTo>
                <a:cubicBezTo>
                  <a:pt x="3772" y="722"/>
                  <a:pt x="4052" y="861"/>
                  <a:pt x="4297" y="1187"/>
                </a:cubicBezTo>
                <a:cubicBezTo>
                  <a:pt x="4342" y="1263"/>
                  <a:pt x="4434" y="1233"/>
                  <a:pt x="4510" y="1248"/>
                </a:cubicBezTo>
                <a:cubicBezTo>
                  <a:pt x="4754" y="1278"/>
                  <a:pt x="4921" y="1400"/>
                  <a:pt x="4998" y="1644"/>
                </a:cubicBezTo>
                <a:cubicBezTo>
                  <a:pt x="5074" y="1873"/>
                  <a:pt x="4967" y="2040"/>
                  <a:pt x="4815" y="2177"/>
                </a:cubicBezTo>
                <a:cubicBezTo>
                  <a:pt x="4708" y="2269"/>
                  <a:pt x="4678" y="2360"/>
                  <a:pt x="4662" y="2497"/>
                </a:cubicBezTo>
                <a:cubicBezTo>
                  <a:pt x="4632" y="2863"/>
                  <a:pt x="4434" y="3122"/>
                  <a:pt x="4114" y="3289"/>
                </a:cubicBezTo>
                <a:cubicBezTo>
                  <a:pt x="3733" y="3503"/>
                  <a:pt x="3337" y="3640"/>
                  <a:pt x="2880" y="3716"/>
                </a:cubicBezTo>
                <a:cubicBezTo>
                  <a:pt x="2484" y="3838"/>
                  <a:pt x="2042" y="3914"/>
                  <a:pt x="1600" y="3914"/>
                </a:cubicBezTo>
                <a:cubicBezTo>
                  <a:pt x="1158" y="3914"/>
                  <a:pt x="960" y="3762"/>
                  <a:pt x="853" y="3350"/>
                </a:cubicBezTo>
                <a:cubicBezTo>
                  <a:pt x="793" y="3091"/>
                  <a:pt x="716" y="2832"/>
                  <a:pt x="655" y="2589"/>
                </a:cubicBezTo>
                <a:cubicBezTo>
                  <a:pt x="533" y="2071"/>
                  <a:pt x="899" y="1354"/>
                  <a:pt x="1417" y="1202"/>
                </a:cubicBezTo>
                <a:cubicBezTo>
                  <a:pt x="1950" y="1050"/>
                  <a:pt x="2499" y="882"/>
                  <a:pt x="3063" y="760"/>
                </a:cubicBezTo>
                <a:cubicBezTo>
                  <a:pt x="3189" y="735"/>
                  <a:pt x="3306" y="722"/>
                  <a:pt x="3416" y="722"/>
                </a:cubicBezTo>
                <a:close/>
                <a:moveTo>
                  <a:pt x="3312" y="1"/>
                </a:moveTo>
                <a:cubicBezTo>
                  <a:pt x="2997" y="1"/>
                  <a:pt x="2685" y="61"/>
                  <a:pt x="2377" y="166"/>
                </a:cubicBezTo>
                <a:cubicBezTo>
                  <a:pt x="1844" y="303"/>
                  <a:pt x="1356" y="456"/>
                  <a:pt x="884" y="669"/>
                </a:cubicBezTo>
                <a:cubicBezTo>
                  <a:pt x="305" y="913"/>
                  <a:pt x="0" y="1294"/>
                  <a:pt x="0" y="1949"/>
                </a:cubicBezTo>
                <a:cubicBezTo>
                  <a:pt x="0" y="2573"/>
                  <a:pt x="137" y="3168"/>
                  <a:pt x="366" y="3731"/>
                </a:cubicBezTo>
                <a:cubicBezTo>
                  <a:pt x="541" y="4189"/>
                  <a:pt x="1072" y="4575"/>
                  <a:pt x="1509" y="4575"/>
                </a:cubicBezTo>
                <a:cubicBezTo>
                  <a:pt x="1567" y="4575"/>
                  <a:pt x="1623" y="4568"/>
                  <a:pt x="1676" y="4554"/>
                </a:cubicBezTo>
                <a:cubicBezTo>
                  <a:pt x="2438" y="4356"/>
                  <a:pt x="3230" y="4295"/>
                  <a:pt x="3992" y="4051"/>
                </a:cubicBezTo>
                <a:cubicBezTo>
                  <a:pt x="4556" y="3868"/>
                  <a:pt x="4952" y="3533"/>
                  <a:pt x="5211" y="2969"/>
                </a:cubicBezTo>
                <a:cubicBezTo>
                  <a:pt x="5546" y="2192"/>
                  <a:pt x="5302" y="715"/>
                  <a:pt x="4434" y="273"/>
                </a:cubicBezTo>
                <a:cubicBezTo>
                  <a:pt x="4056" y="84"/>
                  <a:pt x="3682" y="1"/>
                  <a:pt x="3312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2"/>
          <p:cNvSpPr/>
          <p:nvPr/>
        </p:nvSpPr>
        <p:spPr>
          <a:xfrm>
            <a:off x="2395585" y="396628"/>
            <a:ext cx="25941" cy="22221"/>
          </a:xfrm>
          <a:custGeom>
            <a:avLst/>
            <a:gdLst/>
            <a:ahLst/>
            <a:cxnLst/>
            <a:rect l="l" t="t" r="r" b="b"/>
            <a:pathLst>
              <a:path w="809" h="693" extrusionOk="0">
                <a:moveTo>
                  <a:pt x="395" y="0"/>
                </a:moveTo>
                <a:cubicBezTo>
                  <a:pt x="364" y="0"/>
                  <a:pt x="334" y="5"/>
                  <a:pt x="306" y="14"/>
                </a:cubicBezTo>
                <a:cubicBezTo>
                  <a:pt x="123" y="60"/>
                  <a:pt x="1" y="166"/>
                  <a:pt x="16" y="365"/>
                </a:cubicBezTo>
                <a:cubicBezTo>
                  <a:pt x="43" y="540"/>
                  <a:pt x="262" y="692"/>
                  <a:pt x="460" y="692"/>
                </a:cubicBezTo>
                <a:cubicBezTo>
                  <a:pt x="485" y="692"/>
                  <a:pt x="510" y="690"/>
                  <a:pt x="534" y="685"/>
                </a:cubicBezTo>
                <a:cubicBezTo>
                  <a:pt x="702" y="624"/>
                  <a:pt x="808" y="502"/>
                  <a:pt x="778" y="273"/>
                </a:cubicBezTo>
                <a:cubicBezTo>
                  <a:pt x="765" y="131"/>
                  <a:pt x="567" y="0"/>
                  <a:pt x="395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2"/>
          <p:cNvSpPr/>
          <p:nvPr/>
        </p:nvSpPr>
        <p:spPr>
          <a:xfrm>
            <a:off x="2207524" y="417374"/>
            <a:ext cx="24947" cy="21035"/>
          </a:xfrm>
          <a:custGeom>
            <a:avLst/>
            <a:gdLst/>
            <a:ahLst/>
            <a:cxnLst/>
            <a:rect l="l" t="t" r="r" b="b"/>
            <a:pathLst>
              <a:path w="778" h="656" extrusionOk="0">
                <a:moveTo>
                  <a:pt x="471" y="1"/>
                </a:moveTo>
                <a:cubicBezTo>
                  <a:pt x="424" y="1"/>
                  <a:pt x="373" y="9"/>
                  <a:pt x="320" y="22"/>
                </a:cubicBezTo>
                <a:cubicBezTo>
                  <a:pt x="122" y="68"/>
                  <a:pt x="0" y="190"/>
                  <a:pt x="15" y="403"/>
                </a:cubicBezTo>
                <a:cubicBezTo>
                  <a:pt x="15" y="535"/>
                  <a:pt x="233" y="656"/>
                  <a:pt x="390" y="656"/>
                </a:cubicBezTo>
                <a:cubicBezTo>
                  <a:pt x="414" y="656"/>
                  <a:pt x="437" y="653"/>
                  <a:pt x="457" y="647"/>
                </a:cubicBezTo>
                <a:cubicBezTo>
                  <a:pt x="625" y="616"/>
                  <a:pt x="777" y="342"/>
                  <a:pt x="731" y="190"/>
                </a:cubicBezTo>
                <a:cubicBezTo>
                  <a:pt x="677" y="49"/>
                  <a:pt x="585" y="1"/>
                  <a:pt x="47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2"/>
          <p:cNvSpPr/>
          <p:nvPr/>
        </p:nvSpPr>
        <p:spPr>
          <a:xfrm>
            <a:off x="2301795" y="412404"/>
            <a:ext cx="24466" cy="21099"/>
          </a:xfrm>
          <a:custGeom>
            <a:avLst/>
            <a:gdLst/>
            <a:ahLst/>
            <a:cxnLst/>
            <a:rect l="l" t="t" r="r" b="b"/>
            <a:pathLst>
              <a:path w="763" h="658" extrusionOk="0">
                <a:moveTo>
                  <a:pt x="310" y="0"/>
                </a:moveTo>
                <a:cubicBezTo>
                  <a:pt x="278" y="0"/>
                  <a:pt x="246" y="3"/>
                  <a:pt x="214" y="10"/>
                </a:cubicBezTo>
                <a:cubicBezTo>
                  <a:pt x="31" y="40"/>
                  <a:pt x="1" y="193"/>
                  <a:pt x="31" y="345"/>
                </a:cubicBezTo>
                <a:cubicBezTo>
                  <a:pt x="58" y="507"/>
                  <a:pt x="265" y="657"/>
                  <a:pt x="428" y="657"/>
                </a:cubicBezTo>
                <a:cubicBezTo>
                  <a:pt x="449" y="657"/>
                  <a:pt x="469" y="655"/>
                  <a:pt x="488" y="650"/>
                </a:cubicBezTo>
                <a:cubicBezTo>
                  <a:pt x="671" y="604"/>
                  <a:pt x="762" y="482"/>
                  <a:pt x="747" y="330"/>
                </a:cubicBezTo>
                <a:cubicBezTo>
                  <a:pt x="695" y="120"/>
                  <a:pt x="507" y="0"/>
                  <a:pt x="310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2"/>
          <p:cNvSpPr/>
          <p:nvPr/>
        </p:nvSpPr>
        <p:spPr>
          <a:xfrm>
            <a:off x="2126399" y="340386"/>
            <a:ext cx="342037" cy="147627"/>
          </a:xfrm>
          <a:custGeom>
            <a:avLst/>
            <a:gdLst/>
            <a:ahLst/>
            <a:cxnLst/>
            <a:rect l="l" t="t" r="r" b="b"/>
            <a:pathLst>
              <a:path w="10667" h="4604" extrusionOk="0">
                <a:moveTo>
                  <a:pt x="8729" y="1548"/>
                </a:moveTo>
                <a:cubicBezTo>
                  <a:pt x="9032" y="1548"/>
                  <a:pt x="9338" y="1725"/>
                  <a:pt x="9401" y="1966"/>
                </a:cubicBezTo>
                <a:cubicBezTo>
                  <a:pt x="9462" y="2240"/>
                  <a:pt x="9203" y="2637"/>
                  <a:pt x="8899" y="2728"/>
                </a:cubicBezTo>
                <a:cubicBezTo>
                  <a:pt x="8869" y="2736"/>
                  <a:pt x="8837" y="2740"/>
                  <a:pt x="8804" y="2740"/>
                </a:cubicBezTo>
                <a:cubicBezTo>
                  <a:pt x="8538" y="2740"/>
                  <a:pt x="8205" y="2478"/>
                  <a:pt x="8137" y="2180"/>
                </a:cubicBezTo>
                <a:cubicBezTo>
                  <a:pt x="8076" y="1966"/>
                  <a:pt x="8305" y="1631"/>
                  <a:pt x="8548" y="1570"/>
                </a:cubicBezTo>
                <a:cubicBezTo>
                  <a:pt x="8607" y="1555"/>
                  <a:pt x="8668" y="1548"/>
                  <a:pt x="8729" y="1548"/>
                </a:cubicBezTo>
                <a:close/>
                <a:moveTo>
                  <a:pt x="5818" y="2004"/>
                </a:moveTo>
                <a:cubicBezTo>
                  <a:pt x="6102" y="2004"/>
                  <a:pt x="6383" y="2172"/>
                  <a:pt x="6446" y="2423"/>
                </a:cubicBezTo>
                <a:cubicBezTo>
                  <a:pt x="6507" y="2698"/>
                  <a:pt x="6263" y="3048"/>
                  <a:pt x="5928" y="3124"/>
                </a:cubicBezTo>
                <a:cubicBezTo>
                  <a:pt x="5902" y="3130"/>
                  <a:pt x="5875" y="3133"/>
                  <a:pt x="5848" y="3133"/>
                </a:cubicBezTo>
                <a:cubicBezTo>
                  <a:pt x="5602" y="3133"/>
                  <a:pt x="5311" y="2897"/>
                  <a:pt x="5242" y="2637"/>
                </a:cubicBezTo>
                <a:cubicBezTo>
                  <a:pt x="5181" y="2362"/>
                  <a:pt x="5349" y="2103"/>
                  <a:pt x="5638" y="2027"/>
                </a:cubicBezTo>
                <a:cubicBezTo>
                  <a:pt x="5697" y="2011"/>
                  <a:pt x="5758" y="2004"/>
                  <a:pt x="5818" y="2004"/>
                </a:cubicBezTo>
                <a:close/>
                <a:moveTo>
                  <a:pt x="3073" y="2152"/>
                </a:moveTo>
                <a:cubicBezTo>
                  <a:pt x="3313" y="2152"/>
                  <a:pt x="3469" y="2257"/>
                  <a:pt x="3536" y="2469"/>
                </a:cubicBezTo>
                <a:cubicBezTo>
                  <a:pt x="3612" y="2758"/>
                  <a:pt x="3368" y="3185"/>
                  <a:pt x="3079" y="3276"/>
                </a:cubicBezTo>
                <a:cubicBezTo>
                  <a:pt x="3030" y="3291"/>
                  <a:pt x="2979" y="3298"/>
                  <a:pt x="2927" y="3298"/>
                </a:cubicBezTo>
                <a:cubicBezTo>
                  <a:pt x="2656" y="3298"/>
                  <a:pt x="2368" y="3108"/>
                  <a:pt x="2317" y="2865"/>
                </a:cubicBezTo>
                <a:cubicBezTo>
                  <a:pt x="2241" y="2591"/>
                  <a:pt x="2454" y="2286"/>
                  <a:pt x="2774" y="2195"/>
                </a:cubicBezTo>
                <a:cubicBezTo>
                  <a:pt x="2885" y="2166"/>
                  <a:pt x="2984" y="2152"/>
                  <a:pt x="3073" y="2152"/>
                </a:cubicBezTo>
                <a:close/>
                <a:moveTo>
                  <a:pt x="9859" y="1"/>
                </a:moveTo>
                <a:lnTo>
                  <a:pt x="9859" y="1"/>
                </a:lnTo>
                <a:cubicBezTo>
                  <a:pt x="9280" y="123"/>
                  <a:pt x="8670" y="290"/>
                  <a:pt x="8061" y="397"/>
                </a:cubicBezTo>
                <a:cubicBezTo>
                  <a:pt x="6613" y="671"/>
                  <a:pt x="5166" y="1006"/>
                  <a:pt x="3688" y="1128"/>
                </a:cubicBezTo>
                <a:cubicBezTo>
                  <a:pt x="3153" y="1168"/>
                  <a:pt x="2618" y="1222"/>
                  <a:pt x="2087" y="1222"/>
                </a:cubicBezTo>
                <a:cubicBezTo>
                  <a:pt x="1393" y="1222"/>
                  <a:pt x="705" y="1130"/>
                  <a:pt x="31" y="793"/>
                </a:cubicBezTo>
                <a:lnTo>
                  <a:pt x="31" y="793"/>
                </a:lnTo>
                <a:cubicBezTo>
                  <a:pt x="1" y="1951"/>
                  <a:pt x="397" y="2972"/>
                  <a:pt x="854" y="3993"/>
                </a:cubicBezTo>
                <a:cubicBezTo>
                  <a:pt x="885" y="4054"/>
                  <a:pt x="961" y="4114"/>
                  <a:pt x="1022" y="4145"/>
                </a:cubicBezTo>
                <a:cubicBezTo>
                  <a:pt x="1372" y="4313"/>
                  <a:pt x="1723" y="4495"/>
                  <a:pt x="2103" y="4526"/>
                </a:cubicBezTo>
                <a:cubicBezTo>
                  <a:pt x="2730" y="4570"/>
                  <a:pt x="3351" y="4604"/>
                  <a:pt x="3971" y="4604"/>
                </a:cubicBezTo>
                <a:cubicBezTo>
                  <a:pt x="4421" y="4604"/>
                  <a:pt x="4869" y="4586"/>
                  <a:pt x="5318" y="4541"/>
                </a:cubicBezTo>
                <a:cubicBezTo>
                  <a:pt x="6430" y="4434"/>
                  <a:pt x="7527" y="4373"/>
                  <a:pt x="8624" y="4191"/>
                </a:cubicBezTo>
                <a:cubicBezTo>
                  <a:pt x="9325" y="4084"/>
                  <a:pt x="10026" y="3993"/>
                  <a:pt x="10666" y="3764"/>
                </a:cubicBezTo>
                <a:cubicBezTo>
                  <a:pt x="9798" y="2606"/>
                  <a:pt x="9539" y="1372"/>
                  <a:pt x="98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2"/>
          <p:cNvSpPr/>
          <p:nvPr/>
        </p:nvSpPr>
        <p:spPr>
          <a:xfrm>
            <a:off x="2547541" y="353725"/>
            <a:ext cx="59128" cy="32001"/>
          </a:xfrm>
          <a:custGeom>
            <a:avLst/>
            <a:gdLst/>
            <a:ahLst/>
            <a:cxnLst/>
            <a:rect l="l" t="t" r="r" b="b"/>
            <a:pathLst>
              <a:path w="1844" h="998" extrusionOk="0">
                <a:moveTo>
                  <a:pt x="1379" y="0"/>
                </a:moveTo>
                <a:cubicBezTo>
                  <a:pt x="1167" y="0"/>
                  <a:pt x="960" y="83"/>
                  <a:pt x="732" y="133"/>
                </a:cubicBezTo>
                <a:cubicBezTo>
                  <a:pt x="595" y="164"/>
                  <a:pt x="427" y="194"/>
                  <a:pt x="259" y="255"/>
                </a:cubicBezTo>
                <a:cubicBezTo>
                  <a:pt x="61" y="316"/>
                  <a:pt x="0" y="499"/>
                  <a:pt x="46" y="667"/>
                </a:cubicBezTo>
                <a:cubicBezTo>
                  <a:pt x="99" y="826"/>
                  <a:pt x="176" y="998"/>
                  <a:pt x="367" y="998"/>
                </a:cubicBezTo>
                <a:cubicBezTo>
                  <a:pt x="395" y="998"/>
                  <a:pt x="425" y="994"/>
                  <a:pt x="457" y="986"/>
                </a:cubicBezTo>
                <a:cubicBezTo>
                  <a:pt x="838" y="895"/>
                  <a:pt x="1234" y="819"/>
                  <a:pt x="1585" y="636"/>
                </a:cubicBezTo>
                <a:cubicBezTo>
                  <a:pt x="1752" y="560"/>
                  <a:pt x="1844" y="408"/>
                  <a:pt x="1829" y="240"/>
                </a:cubicBezTo>
                <a:cubicBezTo>
                  <a:pt x="1813" y="72"/>
                  <a:pt x="1646" y="42"/>
                  <a:pt x="1509" y="11"/>
                </a:cubicBezTo>
                <a:cubicBezTo>
                  <a:pt x="1465" y="4"/>
                  <a:pt x="1422" y="0"/>
                  <a:pt x="1379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2"/>
          <p:cNvSpPr/>
          <p:nvPr/>
        </p:nvSpPr>
        <p:spPr>
          <a:xfrm>
            <a:off x="2114696" y="165503"/>
            <a:ext cx="647841" cy="341011"/>
          </a:xfrm>
          <a:custGeom>
            <a:avLst/>
            <a:gdLst/>
            <a:ahLst/>
            <a:cxnLst/>
            <a:rect l="l" t="t" r="r" b="b"/>
            <a:pathLst>
              <a:path w="20204" h="10635" extrusionOk="0">
                <a:moveTo>
                  <a:pt x="19015" y="1006"/>
                </a:moveTo>
                <a:cubicBezTo>
                  <a:pt x="19289" y="1554"/>
                  <a:pt x="19411" y="2088"/>
                  <a:pt x="19517" y="2621"/>
                </a:cubicBezTo>
                <a:cubicBezTo>
                  <a:pt x="19563" y="2849"/>
                  <a:pt x="19594" y="3078"/>
                  <a:pt x="19655" y="3307"/>
                </a:cubicBezTo>
                <a:cubicBezTo>
                  <a:pt x="19853" y="4175"/>
                  <a:pt x="19548" y="4906"/>
                  <a:pt x="18969" y="5531"/>
                </a:cubicBezTo>
                <a:cubicBezTo>
                  <a:pt x="18928" y="5572"/>
                  <a:pt x="18900" y="5625"/>
                  <a:pt x="18840" y="5625"/>
                </a:cubicBezTo>
                <a:cubicBezTo>
                  <a:pt x="18832" y="5625"/>
                  <a:pt x="18825" y="5624"/>
                  <a:pt x="18817" y="5622"/>
                </a:cubicBezTo>
                <a:cubicBezTo>
                  <a:pt x="18771" y="5500"/>
                  <a:pt x="18725" y="5379"/>
                  <a:pt x="18680" y="5257"/>
                </a:cubicBezTo>
                <a:cubicBezTo>
                  <a:pt x="18375" y="4419"/>
                  <a:pt x="17689" y="4068"/>
                  <a:pt x="16866" y="3885"/>
                </a:cubicBezTo>
                <a:cubicBezTo>
                  <a:pt x="16425" y="3794"/>
                  <a:pt x="15983" y="3779"/>
                  <a:pt x="15541" y="3733"/>
                </a:cubicBezTo>
                <a:cubicBezTo>
                  <a:pt x="15526" y="3642"/>
                  <a:pt x="15602" y="3626"/>
                  <a:pt x="15648" y="3596"/>
                </a:cubicBezTo>
                <a:cubicBezTo>
                  <a:pt x="16440" y="3078"/>
                  <a:pt x="17232" y="2560"/>
                  <a:pt x="18040" y="2042"/>
                </a:cubicBezTo>
                <a:cubicBezTo>
                  <a:pt x="18436" y="1783"/>
                  <a:pt x="18786" y="1493"/>
                  <a:pt x="19015" y="1006"/>
                </a:cubicBezTo>
                <a:close/>
                <a:moveTo>
                  <a:pt x="15571" y="3063"/>
                </a:moveTo>
                <a:lnTo>
                  <a:pt x="15571" y="3063"/>
                </a:lnTo>
                <a:cubicBezTo>
                  <a:pt x="15145" y="3398"/>
                  <a:pt x="14672" y="3626"/>
                  <a:pt x="14185" y="3809"/>
                </a:cubicBezTo>
                <a:cubicBezTo>
                  <a:pt x="13819" y="3931"/>
                  <a:pt x="13408" y="3946"/>
                  <a:pt x="13027" y="4007"/>
                </a:cubicBezTo>
                <a:cubicBezTo>
                  <a:pt x="12098" y="4175"/>
                  <a:pt x="11275" y="4602"/>
                  <a:pt x="10406" y="4891"/>
                </a:cubicBezTo>
                <a:cubicBezTo>
                  <a:pt x="10132" y="4982"/>
                  <a:pt x="9858" y="5059"/>
                  <a:pt x="9568" y="5135"/>
                </a:cubicBezTo>
                <a:cubicBezTo>
                  <a:pt x="8654" y="5394"/>
                  <a:pt x="7710" y="5546"/>
                  <a:pt x="6780" y="5759"/>
                </a:cubicBezTo>
                <a:cubicBezTo>
                  <a:pt x="6264" y="5885"/>
                  <a:pt x="5735" y="5959"/>
                  <a:pt x="5182" y="5959"/>
                </a:cubicBezTo>
                <a:cubicBezTo>
                  <a:pt x="5131" y="5959"/>
                  <a:pt x="5080" y="5959"/>
                  <a:pt x="5028" y="5958"/>
                </a:cubicBezTo>
                <a:cubicBezTo>
                  <a:pt x="8411" y="4480"/>
                  <a:pt x="11808" y="3139"/>
                  <a:pt x="15571" y="3063"/>
                </a:cubicBezTo>
                <a:close/>
                <a:moveTo>
                  <a:pt x="17095" y="351"/>
                </a:moveTo>
                <a:cubicBezTo>
                  <a:pt x="17491" y="351"/>
                  <a:pt x="17887" y="381"/>
                  <a:pt x="18268" y="503"/>
                </a:cubicBezTo>
                <a:cubicBezTo>
                  <a:pt x="18664" y="640"/>
                  <a:pt x="18725" y="838"/>
                  <a:pt x="18451" y="1143"/>
                </a:cubicBezTo>
                <a:cubicBezTo>
                  <a:pt x="17979" y="1646"/>
                  <a:pt x="17354" y="1935"/>
                  <a:pt x="16775" y="2301"/>
                </a:cubicBezTo>
                <a:cubicBezTo>
                  <a:pt x="16211" y="2651"/>
                  <a:pt x="15587" y="2682"/>
                  <a:pt x="14947" y="2712"/>
                </a:cubicBezTo>
                <a:cubicBezTo>
                  <a:pt x="13332" y="2773"/>
                  <a:pt x="11762" y="3093"/>
                  <a:pt x="10224" y="3535"/>
                </a:cubicBezTo>
                <a:cubicBezTo>
                  <a:pt x="8700" y="3977"/>
                  <a:pt x="7207" y="4464"/>
                  <a:pt x="5790" y="5181"/>
                </a:cubicBezTo>
                <a:cubicBezTo>
                  <a:pt x="5561" y="5302"/>
                  <a:pt x="5302" y="5394"/>
                  <a:pt x="5104" y="5546"/>
                </a:cubicBezTo>
                <a:cubicBezTo>
                  <a:pt x="4525" y="5973"/>
                  <a:pt x="3870" y="6064"/>
                  <a:pt x="3185" y="6095"/>
                </a:cubicBezTo>
                <a:cubicBezTo>
                  <a:pt x="2817" y="6116"/>
                  <a:pt x="2449" y="6151"/>
                  <a:pt x="2076" y="6151"/>
                </a:cubicBezTo>
                <a:cubicBezTo>
                  <a:pt x="1908" y="6151"/>
                  <a:pt x="1740" y="6144"/>
                  <a:pt x="1570" y="6125"/>
                </a:cubicBezTo>
                <a:cubicBezTo>
                  <a:pt x="1387" y="6110"/>
                  <a:pt x="1189" y="6095"/>
                  <a:pt x="1006" y="6034"/>
                </a:cubicBezTo>
                <a:cubicBezTo>
                  <a:pt x="640" y="5927"/>
                  <a:pt x="594" y="5744"/>
                  <a:pt x="823" y="5455"/>
                </a:cubicBezTo>
                <a:cubicBezTo>
                  <a:pt x="1128" y="5074"/>
                  <a:pt x="1524" y="4815"/>
                  <a:pt x="1935" y="4571"/>
                </a:cubicBezTo>
                <a:cubicBezTo>
                  <a:pt x="3139" y="3825"/>
                  <a:pt x="4464" y="3276"/>
                  <a:pt x="5790" y="2773"/>
                </a:cubicBezTo>
                <a:cubicBezTo>
                  <a:pt x="7161" y="2240"/>
                  <a:pt x="8548" y="1829"/>
                  <a:pt x="9706" y="1524"/>
                </a:cubicBezTo>
                <a:cubicBezTo>
                  <a:pt x="11016" y="1128"/>
                  <a:pt x="12098" y="899"/>
                  <a:pt x="13195" y="716"/>
                </a:cubicBezTo>
                <a:cubicBezTo>
                  <a:pt x="14474" y="503"/>
                  <a:pt x="15785" y="366"/>
                  <a:pt x="17095" y="351"/>
                </a:cubicBezTo>
                <a:close/>
                <a:moveTo>
                  <a:pt x="15467" y="4091"/>
                </a:moveTo>
                <a:cubicBezTo>
                  <a:pt x="15568" y="4091"/>
                  <a:pt x="15670" y="4106"/>
                  <a:pt x="15769" y="4114"/>
                </a:cubicBezTo>
                <a:cubicBezTo>
                  <a:pt x="16486" y="4175"/>
                  <a:pt x="17202" y="4297"/>
                  <a:pt x="17826" y="4739"/>
                </a:cubicBezTo>
                <a:cubicBezTo>
                  <a:pt x="18649" y="5333"/>
                  <a:pt x="18756" y="6856"/>
                  <a:pt x="17979" y="7588"/>
                </a:cubicBezTo>
                <a:cubicBezTo>
                  <a:pt x="17771" y="7781"/>
                  <a:pt x="17480" y="7877"/>
                  <a:pt x="17190" y="7877"/>
                </a:cubicBezTo>
                <a:cubicBezTo>
                  <a:pt x="16862" y="7877"/>
                  <a:pt x="16535" y="7754"/>
                  <a:pt x="16333" y="7512"/>
                </a:cubicBezTo>
                <a:cubicBezTo>
                  <a:pt x="16272" y="7451"/>
                  <a:pt x="16272" y="7390"/>
                  <a:pt x="16287" y="7314"/>
                </a:cubicBezTo>
                <a:cubicBezTo>
                  <a:pt x="16592" y="6034"/>
                  <a:pt x="16257" y="4982"/>
                  <a:pt x="15175" y="4190"/>
                </a:cubicBezTo>
                <a:cubicBezTo>
                  <a:pt x="15175" y="4190"/>
                  <a:pt x="15175" y="4175"/>
                  <a:pt x="15175" y="4160"/>
                </a:cubicBezTo>
                <a:cubicBezTo>
                  <a:pt x="15267" y="4106"/>
                  <a:pt x="15366" y="4091"/>
                  <a:pt x="15467" y="4091"/>
                </a:cubicBezTo>
                <a:close/>
                <a:moveTo>
                  <a:pt x="13901" y="4398"/>
                </a:moveTo>
                <a:cubicBezTo>
                  <a:pt x="14270" y="4398"/>
                  <a:pt x="14644" y="4480"/>
                  <a:pt x="15023" y="4678"/>
                </a:cubicBezTo>
                <a:cubicBezTo>
                  <a:pt x="15891" y="5120"/>
                  <a:pt x="16135" y="6597"/>
                  <a:pt x="15800" y="7374"/>
                </a:cubicBezTo>
                <a:cubicBezTo>
                  <a:pt x="15541" y="7938"/>
                  <a:pt x="15145" y="8273"/>
                  <a:pt x="14581" y="8456"/>
                </a:cubicBezTo>
                <a:cubicBezTo>
                  <a:pt x="13819" y="8700"/>
                  <a:pt x="13027" y="8761"/>
                  <a:pt x="12265" y="8959"/>
                </a:cubicBezTo>
                <a:cubicBezTo>
                  <a:pt x="12212" y="8973"/>
                  <a:pt x="12156" y="8980"/>
                  <a:pt x="12098" y="8980"/>
                </a:cubicBezTo>
                <a:cubicBezTo>
                  <a:pt x="11661" y="8980"/>
                  <a:pt x="11130" y="8594"/>
                  <a:pt x="10955" y="8136"/>
                </a:cubicBezTo>
                <a:cubicBezTo>
                  <a:pt x="10726" y="7573"/>
                  <a:pt x="10589" y="6978"/>
                  <a:pt x="10589" y="6354"/>
                </a:cubicBezTo>
                <a:cubicBezTo>
                  <a:pt x="10589" y="5699"/>
                  <a:pt x="10894" y="5318"/>
                  <a:pt x="11473" y="5074"/>
                </a:cubicBezTo>
                <a:cubicBezTo>
                  <a:pt x="11945" y="4861"/>
                  <a:pt x="12433" y="4693"/>
                  <a:pt x="12966" y="4556"/>
                </a:cubicBezTo>
                <a:cubicBezTo>
                  <a:pt x="13274" y="4458"/>
                  <a:pt x="13586" y="4398"/>
                  <a:pt x="13901" y="4398"/>
                </a:cubicBezTo>
                <a:close/>
                <a:moveTo>
                  <a:pt x="10224" y="5455"/>
                </a:moveTo>
                <a:lnTo>
                  <a:pt x="10224" y="5455"/>
                </a:lnTo>
                <a:cubicBezTo>
                  <a:pt x="9904" y="6826"/>
                  <a:pt x="10163" y="8060"/>
                  <a:pt x="11031" y="9218"/>
                </a:cubicBezTo>
                <a:cubicBezTo>
                  <a:pt x="10376" y="9447"/>
                  <a:pt x="9675" y="9538"/>
                  <a:pt x="8989" y="9645"/>
                </a:cubicBezTo>
                <a:cubicBezTo>
                  <a:pt x="7892" y="9827"/>
                  <a:pt x="6780" y="9888"/>
                  <a:pt x="5683" y="9995"/>
                </a:cubicBezTo>
                <a:cubicBezTo>
                  <a:pt x="5242" y="10039"/>
                  <a:pt x="4805" y="10057"/>
                  <a:pt x="4369" y="10057"/>
                </a:cubicBezTo>
                <a:cubicBezTo>
                  <a:pt x="3738" y="10057"/>
                  <a:pt x="3108" y="10019"/>
                  <a:pt x="2468" y="9965"/>
                </a:cubicBezTo>
                <a:cubicBezTo>
                  <a:pt x="2088" y="9934"/>
                  <a:pt x="1737" y="9767"/>
                  <a:pt x="1387" y="9599"/>
                </a:cubicBezTo>
                <a:cubicBezTo>
                  <a:pt x="1326" y="9553"/>
                  <a:pt x="1250" y="9508"/>
                  <a:pt x="1219" y="9447"/>
                </a:cubicBezTo>
                <a:cubicBezTo>
                  <a:pt x="762" y="8426"/>
                  <a:pt x="366" y="7405"/>
                  <a:pt x="396" y="6247"/>
                </a:cubicBezTo>
                <a:lnTo>
                  <a:pt x="396" y="6247"/>
                </a:lnTo>
                <a:cubicBezTo>
                  <a:pt x="1070" y="6584"/>
                  <a:pt x="1758" y="6676"/>
                  <a:pt x="2452" y="6676"/>
                </a:cubicBezTo>
                <a:cubicBezTo>
                  <a:pt x="2983" y="6676"/>
                  <a:pt x="3518" y="6622"/>
                  <a:pt x="4053" y="6582"/>
                </a:cubicBezTo>
                <a:cubicBezTo>
                  <a:pt x="5531" y="6460"/>
                  <a:pt x="6978" y="6125"/>
                  <a:pt x="8426" y="5851"/>
                </a:cubicBezTo>
                <a:cubicBezTo>
                  <a:pt x="9035" y="5744"/>
                  <a:pt x="9645" y="5577"/>
                  <a:pt x="10224" y="5455"/>
                </a:cubicBezTo>
                <a:close/>
                <a:moveTo>
                  <a:pt x="17019" y="0"/>
                </a:moveTo>
                <a:cubicBezTo>
                  <a:pt x="15983" y="16"/>
                  <a:pt x="14947" y="168"/>
                  <a:pt x="13926" y="320"/>
                </a:cubicBezTo>
                <a:cubicBezTo>
                  <a:pt x="12768" y="488"/>
                  <a:pt x="11595" y="579"/>
                  <a:pt x="10589" y="899"/>
                </a:cubicBezTo>
                <a:cubicBezTo>
                  <a:pt x="9492" y="1173"/>
                  <a:pt x="8532" y="1478"/>
                  <a:pt x="7573" y="1768"/>
                </a:cubicBezTo>
                <a:cubicBezTo>
                  <a:pt x="6125" y="2194"/>
                  <a:pt x="4708" y="2712"/>
                  <a:pt x="3352" y="3337"/>
                </a:cubicBezTo>
                <a:cubicBezTo>
                  <a:pt x="2362" y="3779"/>
                  <a:pt x="1417" y="4297"/>
                  <a:pt x="625" y="5043"/>
                </a:cubicBezTo>
                <a:cubicBezTo>
                  <a:pt x="214" y="5424"/>
                  <a:pt x="0" y="5897"/>
                  <a:pt x="31" y="6476"/>
                </a:cubicBezTo>
                <a:cubicBezTo>
                  <a:pt x="61" y="7329"/>
                  <a:pt x="335" y="8136"/>
                  <a:pt x="564" y="8959"/>
                </a:cubicBezTo>
                <a:cubicBezTo>
                  <a:pt x="853" y="9995"/>
                  <a:pt x="1585" y="10391"/>
                  <a:pt x="2545" y="10513"/>
                </a:cubicBezTo>
                <a:cubicBezTo>
                  <a:pt x="3129" y="10597"/>
                  <a:pt x="3713" y="10635"/>
                  <a:pt x="4298" y="10635"/>
                </a:cubicBezTo>
                <a:cubicBezTo>
                  <a:pt x="4673" y="10635"/>
                  <a:pt x="5049" y="10619"/>
                  <a:pt x="5424" y="10589"/>
                </a:cubicBezTo>
                <a:cubicBezTo>
                  <a:pt x="6445" y="10528"/>
                  <a:pt x="7466" y="10422"/>
                  <a:pt x="8456" y="10254"/>
                </a:cubicBezTo>
                <a:cubicBezTo>
                  <a:pt x="9873" y="10026"/>
                  <a:pt x="11260" y="9675"/>
                  <a:pt x="12661" y="9401"/>
                </a:cubicBezTo>
                <a:cubicBezTo>
                  <a:pt x="13347" y="9279"/>
                  <a:pt x="14017" y="9081"/>
                  <a:pt x="14688" y="8868"/>
                </a:cubicBezTo>
                <a:cubicBezTo>
                  <a:pt x="15130" y="8746"/>
                  <a:pt x="15571" y="8593"/>
                  <a:pt x="15861" y="8182"/>
                </a:cubicBezTo>
                <a:cubicBezTo>
                  <a:pt x="16000" y="7982"/>
                  <a:pt x="16060" y="7896"/>
                  <a:pt x="16153" y="7896"/>
                </a:cubicBezTo>
                <a:cubicBezTo>
                  <a:pt x="16224" y="7896"/>
                  <a:pt x="16313" y="7945"/>
                  <a:pt x="16470" y="8030"/>
                </a:cubicBezTo>
                <a:cubicBezTo>
                  <a:pt x="16546" y="8075"/>
                  <a:pt x="16623" y="8121"/>
                  <a:pt x="16699" y="8152"/>
                </a:cubicBezTo>
                <a:cubicBezTo>
                  <a:pt x="16869" y="8226"/>
                  <a:pt x="17040" y="8264"/>
                  <a:pt x="17216" y="8264"/>
                </a:cubicBezTo>
                <a:cubicBezTo>
                  <a:pt x="17291" y="8264"/>
                  <a:pt x="17368" y="8257"/>
                  <a:pt x="17445" y="8243"/>
                </a:cubicBezTo>
                <a:cubicBezTo>
                  <a:pt x="18177" y="8075"/>
                  <a:pt x="18634" y="7588"/>
                  <a:pt x="18740" y="6902"/>
                </a:cubicBezTo>
                <a:cubicBezTo>
                  <a:pt x="18832" y="6278"/>
                  <a:pt x="19121" y="5866"/>
                  <a:pt x="19548" y="5470"/>
                </a:cubicBezTo>
                <a:cubicBezTo>
                  <a:pt x="19639" y="5394"/>
                  <a:pt x="19716" y="5287"/>
                  <a:pt x="19777" y="5181"/>
                </a:cubicBezTo>
                <a:cubicBezTo>
                  <a:pt x="20020" y="4800"/>
                  <a:pt x="20203" y="4403"/>
                  <a:pt x="20157" y="3946"/>
                </a:cubicBezTo>
                <a:cubicBezTo>
                  <a:pt x="20051" y="3032"/>
                  <a:pt x="19898" y="2133"/>
                  <a:pt x="19609" y="1265"/>
                </a:cubicBezTo>
                <a:cubicBezTo>
                  <a:pt x="19411" y="655"/>
                  <a:pt x="18984" y="290"/>
                  <a:pt x="18344" y="137"/>
                </a:cubicBezTo>
                <a:cubicBezTo>
                  <a:pt x="17918" y="31"/>
                  <a:pt x="17461" y="0"/>
                  <a:pt x="1701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2"/>
          <p:cNvSpPr/>
          <p:nvPr/>
        </p:nvSpPr>
        <p:spPr>
          <a:xfrm>
            <a:off x="2385324" y="389990"/>
            <a:ext cx="44506" cy="38286"/>
          </a:xfrm>
          <a:custGeom>
            <a:avLst/>
            <a:gdLst/>
            <a:ahLst/>
            <a:cxnLst/>
            <a:rect l="l" t="t" r="r" b="b"/>
            <a:pathLst>
              <a:path w="1388" h="1194" extrusionOk="0">
                <a:moveTo>
                  <a:pt x="701" y="212"/>
                </a:moveTo>
                <a:cubicBezTo>
                  <a:pt x="873" y="212"/>
                  <a:pt x="1071" y="337"/>
                  <a:pt x="1098" y="495"/>
                </a:cubicBezTo>
                <a:cubicBezTo>
                  <a:pt x="1128" y="709"/>
                  <a:pt x="1022" y="831"/>
                  <a:pt x="854" y="892"/>
                </a:cubicBezTo>
                <a:cubicBezTo>
                  <a:pt x="830" y="897"/>
                  <a:pt x="805" y="899"/>
                  <a:pt x="780" y="899"/>
                </a:cubicBezTo>
                <a:cubicBezTo>
                  <a:pt x="582" y="899"/>
                  <a:pt x="363" y="747"/>
                  <a:pt x="336" y="572"/>
                </a:cubicBezTo>
                <a:cubicBezTo>
                  <a:pt x="321" y="373"/>
                  <a:pt x="443" y="267"/>
                  <a:pt x="626" y="221"/>
                </a:cubicBezTo>
                <a:cubicBezTo>
                  <a:pt x="650" y="215"/>
                  <a:pt x="675" y="212"/>
                  <a:pt x="701" y="212"/>
                </a:cubicBezTo>
                <a:close/>
                <a:moveTo>
                  <a:pt x="654" y="1"/>
                </a:moveTo>
                <a:cubicBezTo>
                  <a:pt x="593" y="1"/>
                  <a:pt x="532" y="8"/>
                  <a:pt x="473" y="23"/>
                </a:cubicBezTo>
                <a:cubicBezTo>
                  <a:pt x="230" y="84"/>
                  <a:pt x="1" y="419"/>
                  <a:pt x="62" y="648"/>
                </a:cubicBezTo>
                <a:cubicBezTo>
                  <a:pt x="130" y="933"/>
                  <a:pt x="463" y="1193"/>
                  <a:pt x="729" y="1193"/>
                </a:cubicBezTo>
                <a:cubicBezTo>
                  <a:pt x="762" y="1193"/>
                  <a:pt x="794" y="1189"/>
                  <a:pt x="824" y="1181"/>
                </a:cubicBezTo>
                <a:cubicBezTo>
                  <a:pt x="1128" y="1090"/>
                  <a:pt x="1387" y="693"/>
                  <a:pt x="1326" y="419"/>
                </a:cubicBezTo>
                <a:cubicBezTo>
                  <a:pt x="1263" y="178"/>
                  <a:pt x="957" y="1"/>
                  <a:pt x="65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2"/>
          <p:cNvSpPr/>
          <p:nvPr/>
        </p:nvSpPr>
        <p:spPr>
          <a:xfrm>
            <a:off x="2198225" y="409358"/>
            <a:ext cx="43993" cy="36779"/>
          </a:xfrm>
          <a:custGeom>
            <a:avLst/>
            <a:gdLst/>
            <a:ahLst/>
            <a:cxnLst/>
            <a:rect l="l" t="t" r="r" b="b"/>
            <a:pathLst>
              <a:path w="1372" h="1147" extrusionOk="0">
                <a:moveTo>
                  <a:pt x="761" y="251"/>
                </a:moveTo>
                <a:cubicBezTo>
                  <a:pt x="875" y="251"/>
                  <a:pt x="967" y="299"/>
                  <a:pt x="1021" y="440"/>
                </a:cubicBezTo>
                <a:cubicBezTo>
                  <a:pt x="1067" y="592"/>
                  <a:pt x="915" y="866"/>
                  <a:pt x="747" y="897"/>
                </a:cubicBezTo>
                <a:cubicBezTo>
                  <a:pt x="727" y="903"/>
                  <a:pt x="704" y="906"/>
                  <a:pt x="680" y="906"/>
                </a:cubicBezTo>
                <a:cubicBezTo>
                  <a:pt x="523" y="906"/>
                  <a:pt x="305" y="785"/>
                  <a:pt x="305" y="653"/>
                </a:cubicBezTo>
                <a:cubicBezTo>
                  <a:pt x="290" y="440"/>
                  <a:pt x="412" y="333"/>
                  <a:pt x="610" y="272"/>
                </a:cubicBezTo>
                <a:cubicBezTo>
                  <a:pt x="663" y="259"/>
                  <a:pt x="714" y="251"/>
                  <a:pt x="761" y="251"/>
                </a:cubicBezTo>
                <a:close/>
                <a:moveTo>
                  <a:pt x="833" y="1"/>
                </a:moveTo>
                <a:cubicBezTo>
                  <a:pt x="744" y="1"/>
                  <a:pt x="645" y="15"/>
                  <a:pt x="534" y="44"/>
                </a:cubicBezTo>
                <a:cubicBezTo>
                  <a:pt x="214" y="135"/>
                  <a:pt x="1" y="425"/>
                  <a:pt x="77" y="714"/>
                </a:cubicBezTo>
                <a:cubicBezTo>
                  <a:pt x="128" y="957"/>
                  <a:pt x="416" y="1147"/>
                  <a:pt x="687" y="1147"/>
                </a:cubicBezTo>
                <a:cubicBezTo>
                  <a:pt x="739" y="1147"/>
                  <a:pt x="790" y="1140"/>
                  <a:pt x="839" y="1125"/>
                </a:cubicBezTo>
                <a:cubicBezTo>
                  <a:pt x="1128" y="1034"/>
                  <a:pt x="1372" y="607"/>
                  <a:pt x="1296" y="318"/>
                </a:cubicBezTo>
                <a:cubicBezTo>
                  <a:pt x="1229" y="106"/>
                  <a:pt x="1073" y="1"/>
                  <a:pt x="83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2"/>
          <p:cNvSpPr/>
          <p:nvPr/>
        </p:nvSpPr>
        <p:spPr>
          <a:xfrm>
            <a:off x="2292528" y="404644"/>
            <a:ext cx="42518" cy="36233"/>
          </a:xfrm>
          <a:custGeom>
            <a:avLst/>
            <a:gdLst/>
            <a:ahLst/>
            <a:cxnLst/>
            <a:rect l="l" t="t" r="r" b="b"/>
            <a:pathLst>
              <a:path w="1326" h="1130" extrusionOk="0">
                <a:moveTo>
                  <a:pt x="592" y="243"/>
                </a:moveTo>
                <a:cubicBezTo>
                  <a:pt x="791" y="243"/>
                  <a:pt x="983" y="373"/>
                  <a:pt x="1036" y="572"/>
                </a:cubicBezTo>
                <a:cubicBezTo>
                  <a:pt x="1051" y="724"/>
                  <a:pt x="960" y="831"/>
                  <a:pt x="777" y="892"/>
                </a:cubicBezTo>
                <a:cubicBezTo>
                  <a:pt x="758" y="897"/>
                  <a:pt x="738" y="899"/>
                  <a:pt x="717" y="899"/>
                </a:cubicBezTo>
                <a:cubicBezTo>
                  <a:pt x="554" y="899"/>
                  <a:pt x="347" y="749"/>
                  <a:pt x="320" y="587"/>
                </a:cubicBezTo>
                <a:cubicBezTo>
                  <a:pt x="290" y="435"/>
                  <a:pt x="305" y="282"/>
                  <a:pt x="503" y="252"/>
                </a:cubicBezTo>
                <a:cubicBezTo>
                  <a:pt x="532" y="246"/>
                  <a:pt x="562" y="243"/>
                  <a:pt x="592" y="243"/>
                </a:cubicBezTo>
                <a:close/>
                <a:moveTo>
                  <a:pt x="629" y="1"/>
                </a:moveTo>
                <a:cubicBezTo>
                  <a:pt x="571" y="1"/>
                  <a:pt x="513" y="8"/>
                  <a:pt x="457" y="23"/>
                </a:cubicBezTo>
                <a:cubicBezTo>
                  <a:pt x="168" y="99"/>
                  <a:pt x="0" y="358"/>
                  <a:pt x="61" y="633"/>
                </a:cubicBezTo>
                <a:cubicBezTo>
                  <a:pt x="130" y="893"/>
                  <a:pt x="421" y="1129"/>
                  <a:pt x="667" y="1129"/>
                </a:cubicBezTo>
                <a:cubicBezTo>
                  <a:pt x="694" y="1129"/>
                  <a:pt x="721" y="1126"/>
                  <a:pt x="747" y="1120"/>
                </a:cubicBezTo>
                <a:cubicBezTo>
                  <a:pt x="1082" y="1044"/>
                  <a:pt x="1326" y="694"/>
                  <a:pt x="1265" y="419"/>
                </a:cubicBezTo>
                <a:cubicBezTo>
                  <a:pt x="1201" y="178"/>
                  <a:pt x="916" y="1"/>
                  <a:pt x="62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2"/>
          <p:cNvSpPr/>
          <p:nvPr/>
        </p:nvSpPr>
        <p:spPr>
          <a:xfrm>
            <a:off x="2471323" y="329868"/>
            <a:ext cx="145607" cy="102416"/>
          </a:xfrm>
          <a:custGeom>
            <a:avLst/>
            <a:gdLst/>
            <a:ahLst/>
            <a:cxnLst/>
            <a:rect l="l" t="t" r="r" b="b"/>
            <a:pathLst>
              <a:path w="4541" h="3194" extrusionOk="0">
                <a:moveTo>
                  <a:pt x="3756" y="744"/>
                </a:moveTo>
                <a:cubicBezTo>
                  <a:pt x="3799" y="744"/>
                  <a:pt x="3842" y="748"/>
                  <a:pt x="3886" y="755"/>
                </a:cubicBezTo>
                <a:cubicBezTo>
                  <a:pt x="4023" y="786"/>
                  <a:pt x="4190" y="816"/>
                  <a:pt x="4206" y="984"/>
                </a:cubicBezTo>
                <a:cubicBezTo>
                  <a:pt x="4221" y="1152"/>
                  <a:pt x="4129" y="1304"/>
                  <a:pt x="3962" y="1380"/>
                </a:cubicBezTo>
                <a:cubicBezTo>
                  <a:pt x="3611" y="1563"/>
                  <a:pt x="3215" y="1639"/>
                  <a:pt x="2834" y="1730"/>
                </a:cubicBezTo>
                <a:cubicBezTo>
                  <a:pt x="2802" y="1738"/>
                  <a:pt x="2772" y="1742"/>
                  <a:pt x="2744" y="1742"/>
                </a:cubicBezTo>
                <a:cubicBezTo>
                  <a:pt x="2553" y="1742"/>
                  <a:pt x="2476" y="1570"/>
                  <a:pt x="2423" y="1411"/>
                </a:cubicBezTo>
                <a:cubicBezTo>
                  <a:pt x="2377" y="1228"/>
                  <a:pt x="2438" y="1060"/>
                  <a:pt x="2636" y="999"/>
                </a:cubicBezTo>
                <a:cubicBezTo>
                  <a:pt x="2804" y="938"/>
                  <a:pt x="2972" y="908"/>
                  <a:pt x="3109" y="877"/>
                </a:cubicBezTo>
                <a:cubicBezTo>
                  <a:pt x="3337" y="827"/>
                  <a:pt x="3544" y="744"/>
                  <a:pt x="3756" y="744"/>
                </a:cubicBezTo>
                <a:close/>
                <a:moveTo>
                  <a:pt x="2831" y="211"/>
                </a:moveTo>
                <a:cubicBezTo>
                  <a:pt x="3074" y="211"/>
                  <a:pt x="3328" y="347"/>
                  <a:pt x="3474" y="542"/>
                </a:cubicBezTo>
                <a:cubicBezTo>
                  <a:pt x="3185" y="618"/>
                  <a:pt x="2911" y="771"/>
                  <a:pt x="2621" y="832"/>
                </a:cubicBezTo>
                <a:cubicBezTo>
                  <a:pt x="2271" y="908"/>
                  <a:pt x="2088" y="1197"/>
                  <a:pt x="2149" y="1487"/>
                </a:cubicBezTo>
                <a:cubicBezTo>
                  <a:pt x="2217" y="1734"/>
                  <a:pt x="2545" y="1968"/>
                  <a:pt x="2821" y="1968"/>
                </a:cubicBezTo>
                <a:cubicBezTo>
                  <a:pt x="2852" y="1968"/>
                  <a:pt x="2882" y="1965"/>
                  <a:pt x="2911" y="1959"/>
                </a:cubicBezTo>
                <a:cubicBezTo>
                  <a:pt x="3170" y="1898"/>
                  <a:pt x="3413" y="1837"/>
                  <a:pt x="3672" y="1776"/>
                </a:cubicBezTo>
                <a:cubicBezTo>
                  <a:pt x="3718" y="1762"/>
                  <a:pt x="3754" y="1755"/>
                  <a:pt x="3782" y="1755"/>
                </a:cubicBezTo>
                <a:cubicBezTo>
                  <a:pt x="3874" y="1755"/>
                  <a:pt x="3875" y="1830"/>
                  <a:pt x="3840" y="1959"/>
                </a:cubicBezTo>
                <a:cubicBezTo>
                  <a:pt x="3779" y="2233"/>
                  <a:pt x="3535" y="2325"/>
                  <a:pt x="3322" y="2416"/>
                </a:cubicBezTo>
                <a:cubicBezTo>
                  <a:pt x="2643" y="2726"/>
                  <a:pt x="1936" y="2950"/>
                  <a:pt x="1186" y="2950"/>
                </a:cubicBezTo>
                <a:cubicBezTo>
                  <a:pt x="1162" y="2950"/>
                  <a:pt x="1137" y="2950"/>
                  <a:pt x="1113" y="2949"/>
                </a:cubicBezTo>
                <a:cubicBezTo>
                  <a:pt x="778" y="2949"/>
                  <a:pt x="610" y="2812"/>
                  <a:pt x="519" y="2477"/>
                </a:cubicBezTo>
                <a:cubicBezTo>
                  <a:pt x="458" y="2279"/>
                  <a:pt x="412" y="2081"/>
                  <a:pt x="366" y="1883"/>
                </a:cubicBezTo>
                <a:cubicBezTo>
                  <a:pt x="244" y="1380"/>
                  <a:pt x="549" y="832"/>
                  <a:pt x="1052" y="679"/>
                </a:cubicBezTo>
                <a:cubicBezTo>
                  <a:pt x="1585" y="527"/>
                  <a:pt x="2118" y="405"/>
                  <a:pt x="2652" y="237"/>
                </a:cubicBezTo>
                <a:cubicBezTo>
                  <a:pt x="2709" y="219"/>
                  <a:pt x="2770" y="211"/>
                  <a:pt x="2831" y="211"/>
                </a:cubicBezTo>
                <a:close/>
                <a:moveTo>
                  <a:pt x="2883" y="1"/>
                </a:moveTo>
                <a:cubicBezTo>
                  <a:pt x="2773" y="1"/>
                  <a:pt x="2656" y="14"/>
                  <a:pt x="2530" y="39"/>
                </a:cubicBezTo>
                <a:cubicBezTo>
                  <a:pt x="1966" y="146"/>
                  <a:pt x="1417" y="329"/>
                  <a:pt x="884" y="481"/>
                </a:cubicBezTo>
                <a:cubicBezTo>
                  <a:pt x="366" y="633"/>
                  <a:pt x="0" y="1350"/>
                  <a:pt x="122" y="1868"/>
                </a:cubicBezTo>
                <a:cubicBezTo>
                  <a:pt x="183" y="2111"/>
                  <a:pt x="260" y="2370"/>
                  <a:pt x="320" y="2629"/>
                </a:cubicBezTo>
                <a:cubicBezTo>
                  <a:pt x="427" y="3041"/>
                  <a:pt x="625" y="3193"/>
                  <a:pt x="1067" y="3193"/>
                </a:cubicBezTo>
                <a:cubicBezTo>
                  <a:pt x="1509" y="3193"/>
                  <a:pt x="1951" y="3117"/>
                  <a:pt x="2347" y="2995"/>
                </a:cubicBezTo>
                <a:cubicBezTo>
                  <a:pt x="2804" y="2919"/>
                  <a:pt x="3200" y="2782"/>
                  <a:pt x="3581" y="2568"/>
                </a:cubicBezTo>
                <a:cubicBezTo>
                  <a:pt x="3916" y="2386"/>
                  <a:pt x="4099" y="2142"/>
                  <a:pt x="4129" y="1776"/>
                </a:cubicBezTo>
                <a:cubicBezTo>
                  <a:pt x="4145" y="1639"/>
                  <a:pt x="4175" y="1548"/>
                  <a:pt x="4282" y="1456"/>
                </a:cubicBezTo>
                <a:cubicBezTo>
                  <a:pt x="4434" y="1319"/>
                  <a:pt x="4541" y="1152"/>
                  <a:pt x="4465" y="908"/>
                </a:cubicBezTo>
                <a:cubicBezTo>
                  <a:pt x="4388" y="679"/>
                  <a:pt x="4221" y="557"/>
                  <a:pt x="3977" y="527"/>
                </a:cubicBezTo>
                <a:cubicBezTo>
                  <a:pt x="3901" y="512"/>
                  <a:pt x="3809" y="542"/>
                  <a:pt x="3764" y="466"/>
                </a:cubicBezTo>
                <a:cubicBezTo>
                  <a:pt x="3519" y="140"/>
                  <a:pt x="3239" y="1"/>
                  <a:pt x="288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2"/>
          <p:cNvSpPr/>
          <p:nvPr/>
        </p:nvSpPr>
        <p:spPr>
          <a:xfrm>
            <a:off x="1777596" y="246211"/>
            <a:ext cx="75770" cy="62431"/>
          </a:xfrm>
          <a:custGeom>
            <a:avLst/>
            <a:gdLst/>
            <a:ahLst/>
            <a:cxnLst/>
            <a:rect l="l" t="t" r="r" b="b"/>
            <a:pathLst>
              <a:path w="2363" h="1947" extrusionOk="0">
                <a:moveTo>
                  <a:pt x="1173" y="0"/>
                </a:moveTo>
                <a:cubicBezTo>
                  <a:pt x="963" y="0"/>
                  <a:pt x="757" y="53"/>
                  <a:pt x="595" y="165"/>
                </a:cubicBezTo>
                <a:cubicBezTo>
                  <a:pt x="122" y="485"/>
                  <a:pt x="0" y="1049"/>
                  <a:pt x="290" y="1475"/>
                </a:cubicBezTo>
                <a:cubicBezTo>
                  <a:pt x="512" y="1778"/>
                  <a:pt x="894" y="1947"/>
                  <a:pt x="1251" y="1947"/>
                </a:cubicBezTo>
                <a:cubicBezTo>
                  <a:pt x="1433" y="1947"/>
                  <a:pt x="1609" y="1903"/>
                  <a:pt x="1753" y="1810"/>
                </a:cubicBezTo>
                <a:cubicBezTo>
                  <a:pt x="2194" y="1521"/>
                  <a:pt x="2362" y="835"/>
                  <a:pt x="2088" y="424"/>
                </a:cubicBezTo>
                <a:cubicBezTo>
                  <a:pt x="1905" y="154"/>
                  <a:pt x="1533" y="0"/>
                  <a:pt x="11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2"/>
          <p:cNvSpPr/>
          <p:nvPr/>
        </p:nvSpPr>
        <p:spPr>
          <a:xfrm>
            <a:off x="1633977" y="287318"/>
            <a:ext cx="117743" cy="107578"/>
          </a:xfrm>
          <a:custGeom>
            <a:avLst/>
            <a:gdLst/>
            <a:ahLst/>
            <a:cxnLst/>
            <a:rect l="l" t="t" r="r" b="b"/>
            <a:pathLst>
              <a:path w="3672" h="3355" extrusionOk="0">
                <a:moveTo>
                  <a:pt x="1908" y="0"/>
                </a:moveTo>
                <a:cubicBezTo>
                  <a:pt x="1569" y="0"/>
                  <a:pt x="1214" y="110"/>
                  <a:pt x="884" y="330"/>
                </a:cubicBezTo>
                <a:cubicBezTo>
                  <a:pt x="0" y="924"/>
                  <a:pt x="31" y="2006"/>
                  <a:pt x="503" y="2692"/>
                </a:cubicBezTo>
                <a:cubicBezTo>
                  <a:pt x="804" y="3119"/>
                  <a:pt x="1322" y="3355"/>
                  <a:pt x="1820" y="3355"/>
                </a:cubicBezTo>
                <a:cubicBezTo>
                  <a:pt x="2103" y="3355"/>
                  <a:pt x="2379" y="3279"/>
                  <a:pt x="2605" y="3118"/>
                </a:cubicBezTo>
                <a:cubicBezTo>
                  <a:pt x="3459" y="2509"/>
                  <a:pt x="3672" y="1397"/>
                  <a:pt x="3093" y="604"/>
                </a:cubicBezTo>
                <a:cubicBezTo>
                  <a:pt x="2795" y="202"/>
                  <a:pt x="2366" y="0"/>
                  <a:pt x="1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2"/>
          <p:cNvSpPr/>
          <p:nvPr/>
        </p:nvSpPr>
        <p:spPr>
          <a:xfrm>
            <a:off x="1362836" y="25828"/>
            <a:ext cx="664451" cy="603944"/>
          </a:xfrm>
          <a:custGeom>
            <a:avLst/>
            <a:gdLst/>
            <a:ahLst/>
            <a:cxnLst/>
            <a:rect l="l" t="t" r="r" b="b"/>
            <a:pathLst>
              <a:path w="20722" h="18835" extrusionOk="0">
                <a:moveTo>
                  <a:pt x="15821" y="1752"/>
                </a:moveTo>
                <a:cubicBezTo>
                  <a:pt x="15861" y="1752"/>
                  <a:pt x="15905" y="1765"/>
                  <a:pt x="15952" y="1797"/>
                </a:cubicBezTo>
                <a:cubicBezTo>
                  <a:pt x="16165" y="1919"/>
                  <a:pt x="16044" y="2101"/>
                  <a:pt x="15983" y="2269"/>
                </a:cubicBezTo>
                <a:cubicBezTo>
                  <a:pt x="15876" y="2513"/>
                  <a:pt x="15693" y="2696"/>
                  <a:pt x="15526" y="2878"/>
                </a:cubicBezTo>
                <a:cubicBezTo>
                  <a:pt x="15267" y="3198"/>
                  <a:pt x="15023" y="3534"/>
                  <a:pt x="14794" y="3884"/>
                </a:cubicBezTo>
                <a:cubicBezTo>
                  <a:pt x="14657" y="4082"/>
                  <a:pt x="14672" y="4234"/>
                  <a:pt x="14840" y="4417"/>
                </a:cubicBezTo>
                <a:cubicBezTo>
                  <a:pt x="15145" y="4722"/>
                  <a:pt x="15449" y="5042"/>
                  <a:pt x="15739" y="5362"/>
                </a:cubicBezTo>
                <a:cubicBezTo>
                  <a:pt x="15786" y="5415"/>
                  <a:pt x="15824" y="5439"/>
                  <a:pt x="15858" y="5439"/>
                </a:cubicBezTo>
                <a:cubicBezTo>
                  <a:pt x="15902" y="5439"/>
                  <a:pt x="15940" y="5400"/>
                  <a:pt x="15983" y="5331"/>
                </a:cubicBezTo>
                <a:cubicBezTo>
                  <a:pt x="16105" y="5179"/>
                  <a:pt x="16226" y="5011"/>
                  <a:pt x="16364" y="4874"/>
                </a:cubicBezTo>
                <a:cubicBezTo>
                  <a:pt x="16445" y="4781"/>
                  <a:pt x="16544" y="4671"/>
                  <a:pt x="16667" y="4671"/>
                </a:cubicBezTo>
                <a:cubicBezTo>
                  <a:pt x="16706" y="4671"/>
                  <a:pt x="16747" y="4681"/>
                  <a:pt x="16790" y="4707"/>
                </a:cubicBezTo>
                <a:cubicBezTo>
                  <a:pt x="16988" y="4829"/>
                  <a:pt x="16882" y="5027"/>
                  <a:pt x="16821" y="5194"/>
                </a:cubicBezTo>
                <a:cubicBezTo>
                  <a:pt x="16729" y="5423"/>
                  <a:pt x="16607" y="5651"/>
                  <a:pt x="16440" y="5865"/>
                </a:cubicBezTo>
                <a:cubicBezTo>
                  <a:pt x="16333" y="6002"/>
                  <a:pt x="16333" y="6093"/>
                  <a:pt x="16440" y="6230"/>
                </a:cubicBezTo>
                <a:cubicBezTo>
                  <a:pt x="16699" y="6550"/>
                  <a:pt x="16943" y="6885"/>
                  <a:pt x="17186" y="7221"/>
                </a:cubicBezTo>
                <a:cubicBezTo>
                  <a:pt x="17262" y="7327"/>
                  <a:pt x="17354" y="7464"/>
                  <a:pt x="17247" y="7571"/>
                </a:cubicBezTo>
                <a:cubicBezTo>
                  <a:pt x="17200" y="7619"/>
                  <a:pt x="17150" y="7636"/>
                  <a:pt x="17100" y="7636"/>
                </a:cubicBezTo>
                <a:cubicBezTo>
                  <a:pt x="17021" y="7636"/>
                  <a:pt x="16941" y="7593"/>
                  <a:pt x="16866" y="7556"/>
                </a:cubicBezTo>
                <a:cubicBezTo>
                  <a:pt x="16470" y="7343"/>
                  <a:pt x="16150" y="7038"/>
                  <a:pt x="15861" y="6687"/>
                </a:cubicBezTo>
                <a:cubicBezTo>
                  <a:pt x="15373" y="6139"/>
                  <a:pt x="14931" y="5560"/>
                  <a:pt x="14566" y="5103"/>
                </a:cubicBezTo>
                <a:cubicBezTo>
                  <a:pt x="13987" y="4326"/>
                  <a:pt x="13987" y="4113"/>
                  <a:pt x="14429" y="3412"/>
                </a:cubicBezTo>
                <a:cubicBezTo>
                  <a:pt x="14764" y="2909"/>
                  <a:pt x="15114" y="2406"/>
                  <a:pt x="15526" y="1949"/>
                </a:cubicBezTo>
                <a:cubicBezTo>
                  <a:pt x="15616" y="1859"/>
                  <a:pt x="15706" y="1752"/>
                  <a:pt x="15821" y="1752"/>
                </a:cubicBezTo>
                <a:close/>
                <a:moveTo>
                  <a:pt x="14090" y="6469"/>
                </a:moveTo>
                <a:cubicBezTo>
                  <a:pt x="14592" y="6469"/>
                  <a:pt x="15101" y="6698"/>
                  <a:pt x="15404" y="7114"/>
                </a:cubicBezTo>
                <a:cubicBezTo>
                  <a:pt x="15876" y="7784"/>
                  <a:pt x="15708" y="8775"/>
                  <a:pt x="15023" y="9247"/>
                </a:cubicBezTo>
                <a:cubicBezTo>
                  <a:pt x="14767" y="9425"/>
                  <a:pt x="14472" y="9510"/>
                  <a:pt x="14177" y="9510"/>
                </a:cubicBezTo>
                <a:cubicBezTo>
                  <a:pt x="13664" y="9510"/>
                  <a:pt x="13148" y="9254"/>
                  <a:pt x="12829" y="8790"/>
                </a:cubicBezTo>
                <a:cubicBezTo>
                  <a:pt x="12387" y="8135"/>
                  <a:pt x="12585" y="7160"/>
                  <a:pt x="13225" y="6733"/>
                </a:cubicBezTo>
                <a:cubicBezTo>
                  <a:pt x="13479" y="6554"/>
                  <a:pt x="13783" y="6469"/>
                  <a:pt x="14090" y="6469"/>
                </a:cubicBezTo>
                <a:close/>
                <a:moveTo>
                  <a:pt x="10379" y="7664"/>
                </a:moveTo>
                <a:cubicBezTo>
                  <a:pt x="11019" y="7664"/>
                  <a:pt x="11621" y="7984"/>
                  <a:pt x="12052" y="8607"/>
                </a:cubicBezTo>
                <a:cubicBezTo>
                  <a:pt x="12798" y="9674"/>
                  <a:pt x="12539" y="11152"/>
                  <a:pt x="11473" y="11898"/>
                </a:cubicBezTo>
                <a:cubicBezTo>
                  <a:pt x="11134" y="12131"/>
                  <a:pt x="10747" y="12243"/>
                  <a:pt x="10358" y="12243"/>
                </a:cubicBezTo>
                <a:cubicBezTo>
                  <a:pt x="9681" y="12243"/>
                  <a:pt x="8999" y="11903"/>
                  <a:pt x="8563" y="11273"/>
                </a:cubicBezTo>
                <a:cubicBezTo>
                  <a:pt x="7862" y="10253"/>
                  <a:pt x="8106" y="8744"/>
                  <a:pt x="9096" y="8089"/>
                </a:cubicBezTo>
                <a:cubicBezTo>
                  <a:pt x="9515" y="7804"/>
                  <a:pt x="9955" y="7664"/>
                  <a:pt x="10379" y="7664"/>
                </a:cubicBezTo>
                <a:close/>
                <a:moveTo>
                  <a:pt x="7070" y="8744"/>
                </a:moveTo>
                <a:cubicBezTo>
                  <a:pt x="7237" y="8744"/>
                  <a:pt x="7313" y="8836"/>
                  <a:pt x="7359" y="8973"/>
                </a:cubicBezTo>
                <a:cubicBezTo>
                  <a:pt x="7451" y="9186"/>
                  <a:pt x="7466" y="9430"/>
                  <a:pt x="7466" y="9658"/>
                </a:cubicBezTo>
                <a:cubicBezTo>
                  <a:pt x="7420" y="10786"/>
                  <a:pt x="7466" y="11913"/>
                  <a:pt x="7511" y="13041"/>
                </a:cubicBezTo>
                <a:cubicBezTo>
                  <a:pt x="7522" y="13410"/>
                  <a:pt x="7433" y="13578"/>
                  <a:pt x="7204" y="13578"/>
                </a:cubicBezTo>
                <a:cubicBezTo>
                  <a:pt x="7112" y="13578"/>
                  <a:pt x="6997" y="13550"/>
                  <a:pt x="6856" y="13498"/>
                </a:cubicBezTo>
                <a:cubicBezTo>
                  <a:pt x="6475" y="13346"/>
                  <a:pt x="6095" y="13193"/>
                  <a:pt x="5668" y="13026"/>
                </a:cubicBezTo>
                <a:lnTo>
                  <a:pt x="5668" y="13026"/>
                </a:lnTo>
                <a:cubicBezTo>
                  <a:pt x="5896" y="13528"/>
                  <a:pt x="6110" y="13985"/>
                  <a:pt x="6293" y="14442"/>
                </a:cubicBezTo>
                <a:cubicBezTo>
                  <a:pt x="6414" y="14717"/>
                  <a:pt x="6613" y="15021"/>
                  <a:pt x="6354" y="15311"/>
                </a:cubicBezTo>
                <a:cubicBezTo>
                  <a:pt x="6240" y="15430"/>
                  <a:pt x="6120" y="15472"/>
                  <a:pt x="5999" y="15472"/>
                </a:cubicBezTo>
                <a:cubicBezTo>
                  <a:pt x="5811" y="15472"/>
                  <a:pt x="5622" y="15370"/>
                  <a:pt x="5455" y="15296"/>
                </a:cubicBezTo>
                <a:cubicBezTo>
                  <a:pt x="4601" y="14915"/>
                  <a:pt x="3763" y="14534"/>
                  <a:pt x="2925" y="14138"/>
                </a:cubicBezTo>
                <a:cubicBezTo>
                  <a:pt x="2788" y="14062"/>
                  <a:pt x="2590" y="14001"/>
                  <a:pt x="2682" y="13772"/>
                </a:cubicBezTo>
                <a:cubicBezTo>
                  <a:pt x="2733" y="13638"/>
                  <a:pt x="2834" y="13602"/>
                  <a:pt x="2945" y="13602"/>
                </a:cubicBezTo>
                <a:cubicBezTo>
                  <a:pt x="2999" y="13602"/>
                  <a:pt x="3054" y="13610"/>
                  <a:pt x="3108" y="13620"/>
                </a:cubicBezTo>
                <a:cubicBezTo>
                  <a:pt x="3413" y="13665"/>
                  <a:pt x="3687" y="13803"/>
                  <a:pt x="3961" y="13909"/>
                </a:cubicBezTo>
                <a:cubicBezTo>
                  <a:pt x="4556" y="14168"/>
                  <a:pt x="5165" y="14427"/>
                  <a:pt x="5820" y="14717"/>
                </a:cubicBezTo>
                <a:cubicBezTo>
                  <a:pt x="5637" y="14077"/>
                  <a:pt x="5394" y="13513"/>
                  <a:pt x="5180" y="12949"/>
                </a:cubicBezTo>
                <a:cubicBezTo>
                  <a:pt x="5119" y="12767"/>
                  <a:pt x="4906" y="12584"/>
                  <a:pt x="5074" y="12386"/>
                </a:cubicBezTo>
                <a:cubicBezTo>
                  <a:pt x="5129" y="12325"/>
                  <a:pt x="5185" y="12303"/>
                  <a:pt x="5241" y="12303"/>
                </a:cubicBezTo>
                <a:cubicBezTo>
                  <a:pt x="5368" y="12303"/>
                  <a:pt x="5495" y="12419"/>
                  <a:pt x="5622" y="12462"/>
                </a:cubicBezTo>
                <a:cubicBezTo>
                  <a:pt x="6018" y="12599"/>
                  <a:pt x="6399" y="12751"/>
                  <a:pt x="6795" y="12888"/>
                </a:cubicBezTo>
                <a:cubicBezTo>
                  <a:pt x="6765" y="12264"/>
                  <a:pt x="6719" y="11670"/>
                  <a:pt x="6704" y="11075"/>
                </a:cubicBezTo>
                <a:cubicBezTo>
                  <a:pt x="6673" y="10496"/>
                  <a:pt x="6673" y="9902"/>
                  <a:pt x="6750" y="9338"/>
                </a:cubicBezTo>
                <a:cubicBezTo>
                  <a:pt x="6765" y="9217"/>
                  <a:pt x="6795" y="9095"/>
                  <a:pt x="6826" y="8973"/>
                </a:cubicBezTo>
                <a:cubicBezTo>
                  <a:pt x="6872" y="8851"/>
                  <a:pt x="6917" y="8744"/>
                  <a:pt x="7070" y="8744"/>
                </a:cubicBezTo>
                <a:close/>
                <a:moveTo>
                  <a:pt x="14631" y="1"/>
                </a:moveTo>
                <a:cubicBezTo>
                  <a:pt x="13947" y="1"/>
                  <a:pt x="13261" y="113"/>
                  <a:pt x="12570" y="319"/>
                </a:cubicBezTo>
                <a:cubicBezTo>
                  <a:pt x="10726" y="867"/>
                  <a:pt x="8959" y="1599"/>
                  <a:pt x="7283" y="2558"/>
                </a:cubicBezTo>
                <a:cubicBezTo>
                  <a:pt x="5516" y="3564"/>
                  <a:pt x="4068" y="4951"/>
                  <a:pt x="2788" y="6505"/>
                </a:cubicBezTo>
                <a:cubicBezTo>
                  <a:pt x="1493" y="8089"/>
                  <a:pt x="610" y="9887"/>
                  <a:pt x="259" y="11913"/>
                </a:cubicBezTo>
                <a:cubicBezTo>
                  <a:pt x="0" y="13361"/>
                  <a:pt x="351" y="14686"/>
                  <a:pt x="1371" y="15753"/>
                </a:cubicBezTo>
                <a:cubicBezTo>
                  <a:pt x="2651" y="17078"/>
                  <a:pt x="4281" y="17733"/>
                  <a:pt x="6125" y="17779"/>
                </a:cubicBezTo>
                <a:cubicBezTo>
                  <a:pt x="6179" y="17780"/>
                  <a:pt x="6234" y="17781"/>
                  <a:pt x="6288" y="17781"/>
                </a:cubicBezTo>
                <a:cubicBezTo>
                  <a:pt x="6978" y="17781"/>
                  <a:pt x="7656" y="17693"/>
                  <a:pt x="8334" y="17566"/>
                </a:cubicBezTo>
                <a:cubicBezTo>
                  <a:pt x="8400" y="17556"/>
                  <a:pt x="8462" y="17552"/>
                  <a:pt x="8522" y="17552"/>
                </a:cubicBezTo>
                <a:cubicBezTo>
                  <a:pt x="8754" y="17552"/>
                  <a:pt x="8945" y="17625"/>
                  <a:pt x="9126" y="17794"/>
                </a:cubicBezTo>
                <a:cubicBezTo>
                  <a:pt x="9492" y="18130"/>
                  <a:pt x="9843" y="18480"/>
                  <a:pt x="10254" y="18754"/>
                </a:cubicBezTo>
                <a:cubicBezTo>
                  <a:pt x="10289" y="18789"/>
                  <a:pt x="10329" y="18835"/>
                  <a:pt x="10372" y="18835"/>
                </a:cubicBezTo>
                <a:cubicBezTo>
                  <a:pt x="10403" y="18835"/>
                  <a:pt x="10435" y="18810"/>
                  <a:pt x="10467" y="18739"/>
                </a:cubicBezTo>
                <a:cubicBezTo>
                  <a:pt x="10620" y="18404"/>
                  <a:pt x="10772" y="18053"/>
                  <a:pt x="10924" y="17718"/>
                </a:cubicBezTo>
                <a:cubicBezTo>
                  <a:pt x="11183" y="17124"/>
                  <a:pt x="11488" y="16606"/>
                  <a:pt x="12174" y="16347"/>
                </a:cubicBezTo>
                <a:cubicBezTo>
                  <a:pt x="13286" y="15920"/>
                  <a:pt x="14322" y="15296"/>
                  <a:pt x="15297" y="14595"/>
                </a:cubicBezTo>
                <a:cubicBezTo>
                  <a:pt x="16638" y="13635"/>
                  <a:pt x="17872" y="12553"/>
                  <a:pt x="18893" y="11228"/>
                </a:cubicBezTo>
                <a:cubicBezTo>
                  <a:pt x="20218" y="9506"/>
                  <a:pt x="20721" y="7556"/>
                  <a:pt x="20691" y="5438"/>
                </a:cubicBezTo>
                <a:cubicBezTo>
                  <a:pt x="20660" y="2848"/>
                  <a:pt x="18603" y="913"/>
                  <a:pt x="16379" y="258"/>
                </a:cubicBezTo>
                <a:cubicBezTo>
                  <a:pt x="15797" y="83"/>
                  <a:pt x="15215" y="1"/>
                  <a:pt x="146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2"/>
          <p:cNvSpPr/>
          <p:nvPr/>
        </p:nvSpPr>
        <p:spPr>
          <a:xfrm>
            <a:off x="1445884" y="305723"/>
            <a:ext cx="158177" cy="216246"/>
          </a:xfrm>
          <a:custGeom>
            <a:avLst/>
            <a:gdLst/>
            <a:ahLst/>
            <a:cxnLst/>
            <a:rect l="l" t="t" r="r" b="b"/>
            <a:pathLst>
              <a:path w="4933" h="6744" extrusionOk="0">
                <a:moveTo>
                  <a:pt x="4480" y="0"/>
                </a:moveTo>
                <a:cubicBezTo>
                  <a:pt x="4327" y="0"/>
                  <a:pt x="4282" y="122"/>
                  <a:pt x="4236" y="244"/>
                </a:cubicBezTo>
                <a:cubicBezTo>
                  <a:pt x="4205" y="350"/>
                  <a:pt x="4175" y="472"/>
                  <a:pt x="4160" y="594"/>
                </a:cubicBezTo>
                <a:cubicBezTo>
                  <a:pt x="4083" y="1173"/>
                  <a:pt x="4083" y="1752"/>
                  <a:pt x="4114" y="2331"/>
                </a:cubicBezTo>
                <a:cubicBezTo>
                  <a:pt x="4129" y="2941"/>
                  <a:pt x="4175" y="3535"/>
                  <a:pt x="4221" y="4159"/>
                </a:cubicBezTo>
                <a:cubicBezTo>
                  <a:pt x="3809" y="4007"/>
                  <a:pt x="3428" y="3870"/>
                  <a:pt x="3032" y="3733"/>
                </a:cubicBezTo>
                <a:cubicBezTo>
                  <a:pt x="2905" y="3690"/>
                  <a:pt x="2778" y="3574"/>
                  <a:pt x="2651" y="3574"/>
                </a:cubicBezTo>
                <a:cubicBezTo>
                  <a:pt x="2595" y="3574"/>
                  <a:pt x="2539" y="3596"/>
                  <a:pt x="2484" y="3657"/>
                </a:cubicBezTo>
                <a:cubicBezTo>
                  <a:pt x="2316" y="3855"/>
                  <a:pt x="2529" y="4038"/>
                  <a:pt x="2590" y="4220"/>
                </a:cubicBezTo>
                <a:cubicBezTo>
                  <a:pt x="2819" y="4784"/>
                  <a:pt x="3047" y="5348"/>
                  <a:pt x="3246" y="5988"/>
                </a:cubicBezTo>
                <a:cubicBezTo>
                  <a:pt x="2575" y="5698"/>
                  <a:pt x="1981" y="5439"/>
                  <a:pt x="1371" y="5180"/>
                </a:cubicBezTo>
                <a:cubicBezTo>
                  <a:pt x="1097" y="5058"/>
                  <a:pt x="823" y="4936"/>
                  <a:pt x="518" y="4891"/>
                </a:cubicBezTo>
                <a:cubicBezTo>
                  <a:pt x="464" y="4881"/>
                  <a:pt x="409" y="4873"/>
                  <a:pt x="355" y="4873"/>
                </a:cubicBezTo>
                <a:cubicBezTo>
                  <a:pt x="244" y="4873"/>
                  <a:pt x="143" y="4909"/>
                  <a:pt x="92" y="5043"/>
                </a:cubicBezTo>
                <a:cubicBezTo>
                  <a:pt x="0" y="5272"/>
                  <a:pt x="198" y="5333"/>
                  <a:pt x="351" y="5409"/>
                </a:cubicBezTo>
                <a:cubicBezTo>
                  <a:pt x="1173" y="5790"/>
                  <a:pt x="2011" y="6186"/>
                  <a:pt x="2865" y="6567"/>
                </a:cubicBezTo>
                <a:cubicBezTo>
                  <a:pt x="3041" y="6641"/>
                  <a:pt x="3228" y="6743"/>
                  <a:pt x="3414" y="6743"/>
                </a:cubicBezTo>
                <a:cubicBezTo>
                  <a:pt x="3532" y="6743"/>
                  <a:pt x="3650" y="6701"/>
                  <a:pt x="3764" y="6582"/>
                </a:cubicBezTo>
                <a:cubicBezTo>
                  <a:pt x="4023" y="6292"/>
                  <a:pt x="3824" y="5988"/>
                  <a:pt x="3703" y="5713"/>
                </a:cubicBezTo>
                <a:cubicBezTo>
                  <a:pt x="3520" y="5256"/>
                  <a:pt x="3306" y="4799"/>
                  <a:pt x="3078" y="4281"/>
                </a:cubicBezTo>
                <a:lnTo>
                  <a:pt x="3078" y="4281"/>
                </a:lnTo>
                <a:cubicBezTo>
                  <a:pt x="3505" y="4464"/>
                  <a:pt x="3885" y="4617"/>
                  <a:pt x="4266" y="4769"/>
                </a:cubicBezTo>
                <a:cubicBezTo>
                  <a:pt x="4407" y="4821"/>
                  <a:pt x="4522" y="4849"/>
                  <a:pt x="4614" y="4849"/>
                </a:cubicBezTo>
                <a:cubicBezTo>
                  <a:pt x="4843" y="4849"/>
                  <a:pt x="4932" y="4681"/>
                  <a:pt x="4921" y="4312"/>
                </a:cubicBezTo>
                <a:cubicBezTo>
                  <a:pt x="4891" y="3184"/>
                  <a:pt x="4830" y="2057"/>
                  <a:pt x="4876" y="929"/>
                </a:cubicBezTo>
                <a:cubicBezTo>
                  <a:pt x="4891" y="701"/>
                  <a:pt x="4861" y="457"/>
                  <a:pt x="4784" y="244"/>
                </a:cubicBezTo>
                <a:cubicBezTo>
                  <a:pt x="4723" y="107"/>
                  <a:pt x="4647" y="0"/>
                  <a:pt x="448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2"/>
          <p:cNvSpPr/>
          <p:nvPr/>
        </p:nvSpPr>
        <p:spPr>
          <a:xfrm>
            <a:off x="1614899" y="271542"/>
            <a:ext cx="158337" cy="146890"/>
          </a:xfrm>
          <a:custGeom>
            <a:avLst/>
            <a:gdLst/>
            <a:ahLst/>
            <a:cxnLst/>
            <a:rect l="l" t="t" r="r" b="b"/>
            <a:pathLst>
              <a:path w="4938" h="4581" extrusionOk="0">
                <a:moveTo>
                  <a:pt x="2494" y="497"/>
                </a:moveTo>
                <a:cubicBezTo>
                  <a:pt x="2956" y="497"/>
                  <a:pt x="3388" y="700"/>
                  <a:pt x="3688" y="1096"/>
                </a:cubicBezTo>
                <a:cubicBezTo>
                  <a:pt x="4267" y="1904"/>
                  <a:pt x="4054" y="3001"/>
                  <a:pt x="3200" y="3610"/>
                </a:cubicBezTo>
                <a:cubicBezTo>
                  <a:pt x="2974" y="3771"/>
                  <a:pt x="2698" y="3847"/>
                  <a:pt x="2415" y="3847"/>
                </a:cubicBezTo>
                <a:cubicBezTo>
                  <a:pt x="1917" y="3847"/>
                  <a:pt x="1399" y="3611"/>
                  <a:pt x="1098" y="3184"/>
                </a:cubicBezTo>
                <a:cubicBezTo>
                  <a:pt x="626" y="2498"/>
                  <a:pt x="595" y="1432"/>
                  <a:pt x="1479" y="822"/>
                </a:cubicBezTo>
                <a:cubicBezTo>
                  <a:pt x="1806" y="604"/>
                  <a:pt x="2158" y="497"/>
                  <a:pt x="2494" y="497"/>
                </a:cubicBezTo>
                <a:close/>
                <a:moveTo>
                  <a:pt x="2515" y="1"/>
                </a:moveTo>
                <a:cubicBezTo>
                  <a:pt x="2089" y="1"/>
                  <a:pt x="1645" y="141"/>
                  <a:pt x="1220" y="426"/>
                </a:cubicBezTo>
                <a:cubicBezTo>
                  <a:pt x="245" y="1081"/>
                  <a:pt x="1" y="2590"/>
                  <a:pt x="702" y="3610"/>
                </a:cubicBezTo>
                <a:cubicBezTo>
                  <a:pt x="1138" y="4240"/>
                  <a:pt x="1820" y="4580"/>
                  <a:pt x="2497" y="4580"/>
                </a:cubicBezTo>
                <a:cubicBezTo>
                  <a:pt x="2886" y="4580"/>
                  <a:pt x="3273" y="4468"/>
                  <a:pt x="3612" y="4235"/>
                </a:cubicBezTo>
                <a:cubicBezTo>
                  <a:pt x="4678" y="3489"/>
                  <a:pt x="4937" y="2011"/>
                  <a:pt x="4191" y="944"/>
                </a:cubicBezTo>
                <a:cubicBezTo>
                  <a:pt x="3760" y="321"/>
                  <a:pt x="3158" y="1"/>
                  <a:pt x="251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2"/>
          <p:cNvSpPr/>
          <p:nvPr/>
        </p:nvSpPr>
        <p:spPr>
          <a:xfrm>
            <a:off x="1810816" y="81974"/>
            <a:ext cx="108476" cy="188703"/>
          </a:xfrm>
          <a:custGeom>
            <a:avLst/>
            <a:gdLst/>
            <a:ahLst/>
            <a:cxnLst/>
            <a:rect l="l" t="t" r="r" b="b"/>
            <a:pathLst>
              <a:path w="3383" h="5885" extrusionOk="0">
                <a:moveTo>
                  <a:pt x="1850" y="1"/>
                </a:moveTo>
                <a:cubicBezTo>
                  <a:pt x="1735" y="1"/>
                  <a:pt x="1645" y="108"/>
                  <a:pt x="1555" y="198"/>
                </a:cubicBezTo>
                <a:cubicBezTo>
                  <a:pt x="1143" y="655"/>
                  <a:pt x="793" y="1158"/>
                  <a:pt x="458" y="1661"/>
                </a:cubicBezTo>
                <a:cubicBezTo>
                  <a:pt x="1" y="2362"/>
                  <a:pt x="16" y="2560"/>
                  <a:pt x="579" y="3352"/>
                </a:cubicBezTo>
                <a:cubicBezTo>
                  <a:pt x="960" y="3809"/>
                  <a:pt x="1402" y="4388"/>
                  <a:pt x="1890" y="4936"/>
                </a:cubicBezTo>
                <a:cubicBezTo>
                  <a:pt x="2179" y="5287"/>
                  <a:pt x="2499" y="5592"/>
                  <a:pt x="2895" y="5805"/>
                </a:cubicBezTo>
                <a:cubicBezTo>
                  <a:pt x="2970" y="5842"/>
                  <a:pt x="3050" y="5885"/>
                  <a:pt x="3129" y="5885"/>
                </a:cubicBezTo>
                <a:cubicBezTo>
                  <a:pt x="3179" y="5885"/>
                  <a:pt x="3229" y="5868"/>
                  <a:pt x="3276" y="5820"/>
                </a:cubicBezTo>
                <a:cubicBezTo>
                  <a:pt x="3383" y="5698"/>
                  <a:pt x="3291" y="5576"/>
                  <a:pt x="3215" y="5470"/>
                </a:cubicBezTo>
                <a:cubicBezTo>
                  <a:pt x="2972" y="5134"/>
                  <a:pt x="2728" y="4799"/>
                  <a:pt x="2469" y="4479"/>
                </a:cubicBezTo>
                <a:cubicBezTo>
                  <a:pt x="2362" y="4342"/>
                  <a:pt x="2362" y="4236"/>
                  <a:pt x="2469" y="4098"/>
                </a:cubicBezTo>
                <a:cubicBezTo>
                  <a:pt x="2636" y="3900"/>
                  <a:pt x="2758" y="3672"/>
                  <a:pt x="2850" y="3443"/>
                </a:cubicBezTo>
                <a:cubicBezTo>
                  <a:pt x="2911" y="3276"/>
                  <a:pt x="3017" y="3078"/>
                  <a:pt x="2819" y="2956"/>
                </a:cubicBezTo>
                <a:cubicBezTo>
                  <a:pt x="2776" y="2930"/>
                  <a:pt x="2735" y="2920"/>
                  <a:pt x="2696" y="2920"/>
                </a:cubicBezTo>
                <a:cubicBezTo>
                  <a:pt x="2573" y="2920"/>
                  <a:pt x="2474" y="3030"/>
                  <a:pt x="2393" y="3123"/>
                </a:cubicBezTo>
                <a:cubicBezTo>
                  <a:pt x="2255" y="3260"/>
                  <a:pt x="2134" y="3428"/>
                  <a:pt x="2012" y="3580"/>
                </a:cubicBezTo>
                <a:cubicBezTo>
                  <a:pt x="1969" y="3649"/>
                  <a:pt x="1931" y="3688"/>
                  <a:pt x="1887" y="3688"/>
                </a:cubicBezTo>
                <a:cubicBezTo>
                  <a:pt x="1853" y="3688"/>
                  <a:pt x="1815" y="3664"/>
                  <a:pt x="1768" y="3611"/>
                </a:cubicBezTo>
                <a:cubicBezTo>
                  <a:pt x="1478" y="3291"/>
                  <a:pt x="1174" y="2971"/>
                  <a:pt x="869" y="2666"/>
                </a:cubicBezTo>
                <a:cubicBezTo>
                  <a:pt x="701" y="2483"/>
                  <a:pt x="686" y="2331"/>
                  <a:pt x="823" y="2133"/>
                </a:cubicBezTo>
                <a:cubicBezTo>
                  <a:pt x="1052" y="1783"/>
                  <a:pt x="1296" y="1447"/>
                  <a:pt x="1555" y="1127"/>
                </a:cubicBezTo>
                <a:cubicBezTo>
                  <a:pt x="1722" y="945"/>
                  <a:pt x="1905" y="762"/>
                  <a:pt x="2012" y="518"/>
                </a:cubicBezTo>
                <a:cubicBezTo>
                  <a:pt x="2073" y="350"/>
                  <a:pt x="2194" y="168"/>
                  <a:pt x="1981" y="46"/>
                </a:cubicBezTo>
                <a:cubicBezTo>
                  <a:pt x="1934" y="14"/>
                  <a:pt x="1890" y="1"/>
                  <a:pt x="185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2"/>
          <p:cNvSpPr/>
          <p:nvPr/>
        </p:nvSpPr>
        <p:spPr>
          <a:xfrm>
            <a:off x="1759993" y="233257"/>
            <a:ext cx="111907" cy="97478"/>
          </a:xfrm>
          <a:custGeom>
            <a:avLst/>
            <a:gdLst/>
            <a:ahLst/>
            <a:cxnLst/>
            <a:rect l="l" t="t" r="r" b="b"/>
            <a:pathLst>
              <a:path w="3490" h="3040" extrusionOk="0">
                <a:moveTo>
                  <a:pt x="1722" y="404"/>
                </a:moveTo>
                <a:cubicBezTo>
                  <a:pt x="2082" y="404"/>
                  <a:pt x="2454" y="558"/>
                  <a:pt x="2637" y="828"/>
                </a:cubicBezTo>
                <a:cubicBezTo>
                  <a:pt x="2911" y="1239"/>
                  <a:pt x="2743" y="1925"/>
                  <a:pt x="2302" y="2214"/>
                </a:cubicBezTo>
                <a:cubicBezTo>
                  <a:pt x="2158" y="2312"/>
                  <a:pt x="1982" y="2358"/>
                  <a:pt x="1800" y="2358"/>
                </a:cubicBezTo>
                <a:cubicBezTo>
                  <a:pt x="1444" y="2358"/>
                  <a:pt x="1061" y="2182"/>
                  <a:pt x="839" y="1879"/>
                </a:cubicBezTo>
                <a:cubicBezTo>
                  <a:pt x="549" y="1453"/>
                  <a:pt x="671" y="889"/>
                  <a:pt x="1144" y="569"/>
                </a:cubicBezTo>
                <a:cubicBezTo>
                  <a:pt x="1306" y="457"/>
                  <a:pt x="1512" y="404"/>
                  <a:pt x="1722" y="404"/>
                </a:cubicBezTo>
                <a:close/>
                <a:moveTo>
                  <a:pt x="1704" y="0"/>
                </a:moveTo>
                <a:cubicBezTo>
                  <a:pt x="1397" y="0"/>
                  <a:pt x="1093" y="85"/>
                  <a:pt x="839" y="264"/>
                </a:cubicBezTo>
                <a:cubicBezTo>
                  <a:pt x="199" y="691"/>
                  <a:pt x="1" y="1666"/>
                  <a:pt x="443" y="2306"/>
                </a:cubicBezTo>
                <a:cubicBezTo>
                  <a:pt x="763" y="2781"/>
                  <a:pt x="1280" y="3040"/>
                  <a:pt x="1795" y="3040"/>
                </a:cubicBezTo>
                <a:cubicBezTo>
                  <a:pt x="2089" y="3040"/>
                  <a:pt x="2382" y="2955"/>
                  <a:pt x="2637" y="2778"/>
                </a:cubicBezTo>
                <a:cubicBezTo>
                  <a:pt x="3322" y="2321"/>
                  <a:pt x="3490" y="1315"/>
                  <a:pt x="3018" y="645"/>
                </a:cubicBezTo>
                <a:cubicBezTo>
                  <a:pt x="2715" y="229"/>
                  <a:pt x="2206" y="0"/>
                  <a:pt x="170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2"/>
          <p:cNvSpPr/>
          <p:nvPr/>
        </p:nvSpPr>
        <p:spPr>
          <a:xfrm>
            <a:off x="1340839" y="12136"/>
            <a:ext cx="703538" cy="640883"/>
          </a:xfrm>
          <a:custGeom>
            <a:avLst/>
            <a:gdLst/>
            <a:ahLst/>
            <a:cxnLst/>
            <a:rect l="l" t="t" r="r" b="b"/>
            <a:pathLst>
              <a:path w="21941" h="19987" extrusionOk="0">
                <a:moveTo>
                  <a:pt x="15298" y="423"/>
                </a:moveTo>
                <a:cubicBezTo>
                  <a:pt x="15891" y="423"/>
                  <a:pt x="16484" y="507"/>
                  <a:pt x="17080" y="685"/>
                </a:cubicBezTo>
                <a:cubicBezTo>
                  <a:pt x="19289" y="1325"/>
                  <a:pt x="21346" y="3275"/>
                  <a:pt x="21377" y="5865"/>
                </a:cubicBezTo>
                <a:cubicBezTo>
                  <a:pt x="21407" y="7983"/>
                  <a:pt x="20904" y="9933"/>
                  <a:pt x="19579" y="11655"/>
                </a:cubicBezTo>
                <a:cubicBezTo>
                  <a:pt x="18558" y="12980"/>
                  <a:pt x="17324" y="14062"/>
                  <a:pt x="15983" y="15022"/>
                </a:cubicBezTo>
                <a:cubicBezTo>
                  <a:pt x="15008" y="15723"/>
                  <a:pt x="13972" y="16347"/>
                  <a:pt x="12860" y="16774"/>
                </a:cubicBezTo>
                <a:cubicBezTo>
                  <a:pt x="12174" y="17033"/>
                  <a:pt x="11885" y="17551"/>
                  <a:pt x="11610" y="18145"/>
                </a:cubicBezTo>
                <a:cubicBezTo>
                  <a:pt x="11458" y="18480"/>
                  <a:pt x="11306" y="18816"/>
                  <a:pt x="11153" y="19166"/>
                </a:cubicBezTo>
                <a:cubicBezTo>
                  <a:pt x="11122" y="19234"/>
                  <a:pt x="11091" y="19257"/>
                  <a:pt x="11061" y="19257"/>
                </a:cubicBezTo>
                <a:cubicBezTo>
                  <a:pt x="11018" y="19257"/>
                  <a:pt x="10976" y="19208"/>
                  <a:pt x="10940" y="19181"/>
                </a:cubicBezTo>
                <a:cubicBezTo>
                  <a:pt x="10529" y="18892"/>
                  <a:pt x="10178" y="18557"/>
                  <a:pt x="9812" y="18221"/>
                </a:cubicBezTo>
                <a:cubicBezTo>
                  <a:pt x="9635" y="18055"/>
                  <a:pt x="9448" y="17973"/>
                  <a:pt x="9223" y="17973"/>
                </a:cubicBezTo>
                <a:cubicBezTo>
                  <a:pt x="9159" y="17973"/>
                  <a:pt x="9091" y="17979"/>
                  <a:pt x="9020" y="17993"/>
                </a:cubicBezTo>
                <a:cubicBezTo>
                  <a:pt x="8384" y="18112"/>
                  <a:pt x="7748" y="18197"/>
                  <a:pt x="7102" y="18197"/>
                </a:cubicBezTo>
                <a:cubicBezTo>
                  <a:pt x="7005" y="18197"/>
                  <a:pt x="6908" y="18195"/>
                  <a:pt x="6811" y="18191"/>
                </a:cubicBezTo>
                <a:cubicBezTo>
                  <a:pt x="4967" y="18160"/>
                  <a:pt x="3337" y="17505"/>
                  <a:pt x="2057" y="16165"/>
                </a:cubicBezTo>
                <a:cubicBezTo>
                  <a:pt x="1037" y="15113"/>
                  <a:pt x="686" y="13788"/>
                  <a:pt x="945" y="12340"/>
                </a:cubicBezTo>
                <a:cubicBezTo>
                  <a:pt x="1296" y="10299"/>
                  <a:pt x="2179" y="8516"/>
                  <a:pt x="3474" y="6932"/>
                </a:cubicBezTo>
                <a:cubicBezTo>
                  <a:pt x="4754" y="5362"/>
                  <a:pt x="6202" y="3991"/>
                  <a:pt x="7969" y="2985"/>
                </a:cubicBezTo>
                <a:cubicBezTo>
                  <a:pt x="9645" y="2026"/>
                  <a:pt x="11412" y="1294"/>
                  <a:pt x="13256" y="746"/>
                </a:cubicBezTo>
                <a:cubicBezTo>
                  <a:pt x="13939" y="534"/>
                  <a:pt x="14619" y="423"/>
                  <a:pt x="15298" y="423"/>
                </a:cubicBezTo>
                <a:close/>
                <a:moveTo>
                  <a:pt x="15227" y="0"/>
                </a:moveTo>
                <a:cubicBezTo>
                  <a:pt x="14784" y="0"/>
                  <a:pt x="14330" y="36"/>
                  <a:pt x="13865" y="106"/>
                </a:cubicBezTo>
                <a:cubicBezTo>
                  <a:pt x="13347" y="182"/>
                  <a:pt x="12860" y="395"/>
                  <a:pt x="12357" y="563"/>
                </a:cubicBezTo>
                <a:cubicBezTo>
                  <a:pt x="10574" y="1157"/>
                  <a:pt x="8837" y="1858"/>
                  <a:pt x="7238" y="2848"/>
                </a:cubicBezTo>
                <a:cubicBezTo>
                  <a:pt x="5531" y="3900"/>
                  <a:pt x="4099" y="5256"/>
                  <a:pt x="2834" y="6810"/>
                </a:cubicBezTo>
                <a:cubicBezTo>
                  <a:pt x="1616" y="8303"/>
                  <a:pt x="762" y="9994"/>
                  <a:pt x="320" y="11883"/>
                </a:cubicBezTo>
                <a:cubicBezTo>
                  <a:pt x="1" y="13254"/>
                  <a:pt x="92" y="14610"/>
                  <a:pt x="839" y="15829"/>
                </a:cubicBezTo>
                <a:cubicBezTo>
                  <a:pt x="2118" y="17917"/>
                  <a:pt x="4099" y="18816"/>
                  <a:pt x="6445" y="19029"/>
                </a:cubicBezTo>
                <a:cubicBezTo>
                  <a:pt x="6642" y="19048"/>
                  <a:pt x="6838" y="19056"/>
                  <a:pt x="7036" y="19056"/>
                </a:cubicBezTo>
                <a:cubicBezTo>
                  <a:pt x="7787" y="19056"/>
                  <a:pt x="8543" y="18933"/>
                  <a:pt x="9279" y="18800"/>
                </a:cubicBezTo>
                <a:cubicBezTo>
                  <a:pt x="9318" y="18794"/>
                  <a:pt x="9355" y="18791"/>
                  <a:pt x="9389" y="18791"/>
                </a:cubicBezTo>
                <a:cubicBezTo>
                  <a:pt x="9532" y="18791"/>
                  <a:pt x="9644" y="18842"/>
                  <a:pt x="9767" y="18953"/>
                </a:cubicBezTo>
                <a:cubicBezTo>
                  <a:pt x="10011" y="19181"/>
                  <a:pt x="10270" y="19410"/>
                  <a:pt x="10529" y="19623"/>
                </a:cubicBezTo>
                <a:cubicBezTo>
                  <a:pt x="10814" y="19861"/>
                  <a:pt x="11018" y="19987"/>
                  <a:pt x="11193" y="19987"/>
                </a:cubicBezTo>
                <a:cubicBezTo>
                  <a:pt x="11412" y="19987"/>
                  <a:pt x="11587" y="19793"/>
                  <a:pt x="11824" y="19379"/>
                </a:cubicBezTo>
                <a:cubicBezTo>
                  <a:pt x="12113" y="18892"/>
                  <a:pt x="12403" y="18404"/>
                  <a:pt x="12662" y="17917"/>
                </a:cubicBezTo>
                <a:cubicBezTo>
                  <a:pt x="12753" y="17734"/>
                  <a:pt x="12890" y="17627"/>
                  <a:pt x="13058" y="17551"/>
                </a:cubicBezTo>
                <a:cubicBezTo>
                  <a:pt x="14124" y="17079"/>
                  <a:pt x="15130" y="16500"/>
                  <a:pt x="16044" y="15814"/>
                </a:cubicBezTo>
                <a:cubicBezTo>
                  <a:pt x="16973" y="15159"/>
                  <a:pt x="17857" y="14473"/>
                  <a:pt x="18649" y="13681"/>
                </a:cubicBezTo>
                <a:cubicBezTo>
                  <a:pt x="20706" y="11594"/>
                  <a:pt x="21925" y="9156"/>
                  <a:pt x="21940" y="6170"/>
                </a:cubicBezTo>
                <a:cubicBezTo>
                  <a:pt x="21940" y="4631"/>
                  <a:pt x="21483" y="3290"/>
                  <a:pt x="20401" y="2193"/>
                </a:cubicBezTo>
                <a:cubicBezTo>
                  <a:pt x="18934" y="701"/>
                  <a:pt x="17193" y="0"/>
                  <a:pt x="1522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2"/>
          <p:cNvSpPr/>
          <p:nvPr/>
        </p:nvSpPr>
        <p:spPr>
          <a:xfrm>
            <a:off x="347145" y="2398414"/>
            <a:ext cx="384523" cy="29051"/>
          </a:xfrm>
          <a:custGeom>
            <a:avLst/>
            <a:gdLst/>
            <a:ahLst/>
            <a:cxnLst/>
            <a:rect l="l" t="t" r="r" b="b"/>
            <a:pathLst>
              <a:path w="11992" h="906" extrusionOk="0">
                <a:moveTo>
                  <a:pt x="5181" y="0"/>
                </a:moveTo>
                <a:cubicBezTo>
                  <a:pt x="4307" y="0"/>
                  <a:pt x="3434" y="77"/>
                  <a:pt x="2560" y="220"/>
                </a:cubicBezTo>
                <a:cubicBezTo>
                  <a:pt x="1677" y="372"/>
                  <a:pt x="823" y="601"/>
                  <a:pt x="1" y="906"/>
                </a:cubicBezTo>
                <a:lnTo>
                  <a:pt x="1433" y="906"/>
                </a:lnTo>
                <a:cubicBezTo>
                  <a:pt x="1798" y="814"/>
                  <a:pt x="2164" y="723"/>
                  <a:pt x="2545" y="662"/>
                </a:cubicBezTo>
                <a:cubicBezTo>
                  <a:pt x="3584" y="469"/>
                  <a:pt x="4622" y="392"/>
                  <a:pt x="5664" y="392"/>
                </a:cubicBezTo>
                <a:cubicBezTo>
                  <a:pt x="6274" y="392"/>
                  <a:pt x="6884" y="419"/>
                  <a:pt x="7497" y="464"/>
                </a:cubicBezTo>
                <a:cubicBezTo>
                  <a:pt x="8563" y="540"/>
                  <a:pt x="9630" y="662"/>
                  <a:pt x="10681" y="906"/>
                </a:cubicBezTo>
                <a:lnTo>
                  <a:pt x="11991" y="906"/>
                </a:lnTo>
                <a:cubicBezTo>
                  <a:pt x="11595" y="768"/>
                  <a:pt x="11199" y="662"/>
                  <a:pt x="10788" y="570"/>
                </a:cubicBezTo>
                <a:cubicBezTo>
                  <a:pt x="9096" y="174"/>
                  <a:pt x="7360" y="52"/>
                  <a:pt x="5623" y="7"/>
                </a:cubicBezTo>
                <a:cubicBezTo>
                  <a:pt x="5475" y="2"/>
                  <a:pt x="5328" y="0"/>
                  <a:pt x="518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2"/>
          <p:cNvSpPr/>
          <p:nvPr/>
        </p:nvSpPr>
        <p:spPr>
          <a:xfrm>
            <a:off x="-216" y="1146500"/>
            <a:ext cx="17155" cy="40081"/>
          </a:xfrm>
          <a:custGeom>
            <a:avLst/>
            <a:gdLst/>
            <a:ahLst/>
            <a:cxnLst/>
            <a:rect l="l" t="t" r="r" b="b"/>
            <a:pathLst>
              <a:path w="535" h="1250" extrusionOk="0">
                <a:moveTo>
                  <a:pt x="1" y="0"/>
                </a:moveTo>
                <a:lnTo>
                  <a:pt x="1" y="1249"/>
                </a:lnTo>
                <a:cubicBezTo>
                  <a:pt x="47" y="1204"/>
                  <a:pt x="92" y="1158"/>
                  <a:pt x="138" y="1112"/>
                </a:cubicBezTo>
                <a:cubicBezTo>
                  <a:pt x="351" y="884"/>
                  <a:pt x="534" y="625"/>
                  <a:pt x="412" y="305"/>
                </a:cubicBezTo>
                <a:cubicBezTo>
                  <a:pt x="336" y="107"/>
                  <a:pt x="168" y="3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2"/>
          <p:cNvSpPr/>
          <p:nvPr/>
        </p:nvSpPr>
        <p:spPr>
          <a:xfrm>
            <a:off x="94088" y="1163206"/>
            <a:ext cx="36137" cy="41460"/>
          </a:xfrm>
          <a:custGeom>
            <a:avLst/>
            <a:gdLst/>
            <a:ahLst/>
            <a:cxnLst/>
            <a:rect l="l" t="t" r="r" b="b"/>
            <a:pathLst>
              <a:path w="1127" h="1293" extrusionOk="0">
                <a:moveTo>
                  <a:pt x="355" y="1"/>
                </a:moveTo>
                <a:cubicBezTo>
                  <a:pt x="313" y="1"/>
                  <a:pt x="270" y="5"/>
                  <a:pt x="229" y="12"/>
                </a:cubicBezTo>
                <a:cubicBezTo>
                  <a:pt x="46" y="43"/>
                  <a:pt x="0" y="119"/>
                  <a:pt x="31" y="287"/>
                </a:cubicBezTo>
                <a:cubicBezTo>
                  <a:pt x="92" y="561"/>
                  <a:pt x="153" y="835"/>
                  <a:pt x="183" y="1109"/>
                </a:cubicBezTo>
                <a:cubicBezTo>
                  <a:pt x="193" y="1231"/>
                  <a:pt x="231" y="1292"/>
                  <a:pt x="304" y="1292"/>
                </a:cubicBezTo>
                <a:cubicBezTo>
                  <a:pt x="341" y="1292"/>
                  <a:pt x="386" y="1277"/>
                  <a:pt x="442" y="1246"/>
                </a:cubicBezTo>
                <a:cubicBezTo>
                  <a:pt x="595" y="1170"/>
                  <a:pt x="777" y="1094"/>
                  <a:pt x="915" y="972"/>
                </a:cubicBezTo>
                <a:cubicBezTo>
                  <a:pt x="1021" y="881"/>
                  <a:pt x="1113" y="759"/>
                  <a:pt x="1113" y="606"/>
                </a:cubicBezTo>
                <a:cubicBezTo>
                  <a:pt x="1126" y="291"/>
                  <a:pt x="734" y="1"/>
                  <a:pt x="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2"/>
          <p:cNvSpPr/>
          <p:nvPr/>
        </p:nvSpPr>
        <p:spPr>
          <a:xfrm>
            <a:off x="-216" y="977838"/>
            <a:ext cx="451956" cy="435411"/>
          </a:xfrm>
          <a:custGeom>
            <a:avLst/>
            <a:gdLst/>
            <a:ahLst/>
            <a:cxnLst/>
            <a:rect l="l" t="t" r="r" b="b"/>
            <a:pathLst>
              <a:path w="14095" h="13579" extrusionOk="0">
                <a:moveTo>
                  <a:pt x="7076" y="3983"/>
                </a:moveTo>
                <a:cubicBezTo>
                  <a:pt x="7427" y="3983"/>
                  <a:pt x="7753" y="4079"/>
                  <a:pt x="7985" y="4437"/>
                </a:cubicBezTo>
                <a:cubicBezTo>
                  <a:pt x="8320" y="4925"/>
                  <a:pt x="8183" y="5428"/>
                  <a:pt x="7908" y="5885"/>
                </a:cubicBezTo>
                <a:cubicBezTo>
                  <a:pt x="7786" y="6052"/>
                  <a:pt x="7847" y="6083"/>
                  <a:pt x="8015" y="6144"/>
                </a:cubicBezTo>
                <a:cubicBezTo>
                  <a:pt x="8487" y="6311"/>
                  <a:pt x="8914" y="6570"/>
                  <a:pt x="9341" y="6845"/>
                </a:cubicBezTo>
                <a:cubicBezTo>
                  <a:pt x="9554" y="6982"/>
                  <a:pt x="9676" y="7165"/>
                  <a:pt x="9539" y="7424"/>
                </a:cubicBezTo>
                <a:cubicBezTo>
                  <a:pt x="9489" y="7523"/>
                  <a:pt x="9389" y="7573"/>
                  <a:pt x="9269" y="7573"/>
                </a:cubicBezTo>
                <a:cubicBezTo>
                  <a:pt x="9169" y="7573"/>
                  <a:pt x="9055" y="7538"/>
                  <a:pt x="8944" y="7469"/>
                </a:cubicBezTo>
                <a:cubicBezTo>
                  <a:pt x="8640" y="7271"/>
                  <a:pt x="8350" y="7058"/>
                  <a:pt x="8045" y="6860"/>
                </a:cubicBezTo>
                <a:cubicBezTo>
                  <a:pt x="7985" y="6814"/>
                  <a:pt x="7908" y="6768"/>
                  <a:pt x="7832" y="6738"/>
                </a:cubicBezTo>
                <a:cubicBezTo>
                  <a:pt x="7694" y="6674"/>
                  <a:pt x="7534" y="6588"/>
                  <a:pt x="7393" y="6588"/>
                </a:cubicBezTo>
                <a:cubicBezTo>
                  <a:pt x="7332" y="6588"/>
                  <a:pt x="7274" y="6605"/>
                  <a:pt x="7223" y="6646"/>
                </a:cubicBezTo>
                <a:cubicBezTo>
                  <a:pt x="7070" y="6768"/>
                  <a:pt x="7253" y="6982"/>
                  <a:pt x="7284" y="7149"/>
                </a:cubicBezTo>
                <a:cubicBezTo>
                  <a:pt x="7314" y="7408"/>
                  <a:pt x="7360" y="7667"/>
                  <a:pt x="7390" y="7926"/>
                </a:cubicBezTo>
                <a:cubicBezTo>
                  <a:pt x="7406" y="8048"/>
                  <a:pt x="7390" y="8185"/>
                  <a:pt x="7253" y="8231"/>
                </a:cubicBezTo>
                <a:cubicBezTo>
                  <a:pt x="7231" y="8237"/>
                  <a:pt x="7210" y="8240"/>
                  <a:pt x="7190" y="8240"/>
                </a:cubicBezTo>
                <a:cubicBezTo>
                  <a:pt x="7065" y="8240"/>
                  <a:pt x="7001" y="8123"/>
                  <a:pt x="6948" y="8018"/>
                </a:cubicBezTo>
                <a:cubicBezTo>
                  <a:pt x="6705" y="7530"/>
                  <a:pt x="6613" y="6982"/>
                  <a:pt x="6491" y="6448"/>
                </a:cubicBezTo>
                <a:cubicBezTo>
                  <a:pt x="6354" y="5885"/>
                  <a:pt x="6217" y="5321"/>
                  <a:pt x="6141" y="4681"/>
                </a:cubicBezTo>
                <a:cubicBezTo>
                  <a:pt x="5821" y="4833"/>
                  <a:pt x="5638" y="5047"/>
                  <a:pt x="5471" y="5306"/>
                </a:cubicBezTo>
                <a:cubicBezTo>
                  <a:pt x="5434" y="5367"/>
                  <a:pt x="5427" y="5479"/>
                  <a:pt x="5345" y="5479"/>
                </a:cubicBezTo>
                <a:cubicBezTo>
                  <a:pt x="5325" y="5479"/>
                  <a:pt x="5302" y="5473"/>
                  <a:pt x="5273" y="5458"/>
                </a:cubicBezTo>
                <a:cubicBezTo>
                  <a:pt x="5151" y="5382"/>
                  <a:pt x="5151" y="5275"/>
                  <a:pt x="5196" y="5153"/>
                </a:cubicBezTo>
                <a:cubicBezTo>
                  <a:pt x="5440" y="4529"/>
                  <a:pt x="5912" y="4178"/>
                  <a:pt x="6568" y="4041"/>
                </a:cubicBezTo>
                <a:cubicBezTo>
                  <a:pt x="6568" y="4041"/>
                  <a:pt x="6583" y="4041"/>
                  <a:pt x="6598" y="4026"/>
                </a:cubicBezTo>
                <a:cubicBezTo>
                  <a:pt x="6758" y="4002"/>
                  <a:pt x="6919" y="3983"/>
                  <a:pt x="7076" y="3983"/>
                </a:cubicBezTo>
                <a:close/>
                <a:moveTo>
                  <a:pt x="2662" y="4873"/>
                </a:moveTo>
                <a:cubicBezTo>
                  <a:pt x="2678" y="4873"/>
                  <a:pt x="2695" y="4875"/>
                  <a:pt x="2713" y="4879"/>
                </a:cubicBezTo>
                <a:cubicBezTo>
                  <a:pt x="2835" y="4910"/>
                  <a:pt x="2804" y="5016"/>
                  <a:pt x="2804" y="5108"/>
                </a:cubicBezTo>
                <a:cubicBezTo>
                  <a:pt x="2804" y="5305"/>
                  <a:pt x="2849" y="5414"/>
                  <a:pt x="2998" y="5414"/>
                </a:cubicBezTo>
                <a:cubicBezTo>
                  <a:pt x="3045" y="5414"/>
                  <a:pt x="3101" y="5404"/>
                  <a:pt x="3170" y="5382"/>
                </a:cubicBezTo>
                <a:cubicBezTo>
                  <a:pt x="3253" y="5356"/>
                  <a:pt x="3338" y="5344"/>
                  <a:pt x="3424" y="5344"/>
                </a:cubicBezTo>
                <a:cubicBezTo>
                  <a:pt x="3589" y="5344"/>
                  <a:pt x="3756" y="5388"/>
                  <a:pt x="3917" y="5458"/>
                </a:cubicBezTo>
                <a:cubicBezTo>
                  <a:pt x="4694" y="5824"/>
                  <a:pt x="4785" y="6692"/>
                  <a:pt x="4099" y="7195"/>
                </a:cubicBezTo>
                <a:cubicBezTo>
                  <a:pt x="3993" y="7286"/>
                  <a:pt x="3871" y="7347"/>
                  <a:pt x="3718" y="7454"/>
                </a:cubicBezTo>
                <a:cubicBezTo>
                  <a:pt x="4160" y="7713"/>
                  <a:pt x="4556" y="7987"/>
                  <a:pt x="4937" y="8277"/>
                </a:cubicBezTo>
                <a:cubicBezTo>
                  <a:pt x="5059" y="8368"/>
                  <a:pt x="5166" y="8490"/>
                  <a:pt x="5273" y="8597"/>
                </a:cubicBezTo>
                <a:cubicBezTo>
                  <a:pt x="5349" y="8673"/>
                  <a:pt x="5364" y="8780"/>
                  <a:pt x="5303" y="8871"/>
                </a:cubicBezTo>
                <a:cubicBezTo>
                  <a:pt x="5257" y="8935"/>
                  <a:pt x="5200" y="8961"/>
                  <a:pt x="5138" y="8961"/>
                </a:cubicBezTo>
                <a:cubicBezTo>
                  <a:pt x="5098" y="8961"/>
                  <a:pt x="5056" y="8950"/>
                  <a:pt x="5014" y="8932"/>
                </a:cubicBezTo>
                <a:cubicBezTo>
                  <a:pt x="4739" y="8840"/>
                  <a:pt x="4511" y="8673"/>
                  <a:pt x="4282" y="8505"/>
                </a:cubicBezTo>
                <a:cubicBezTo>
                  <a:pt x="3977" y="8292"/>
                  <a:pt x="3688" y="8033"/>
                  <a:pt x="3338" y="7896"/>
                </a:cubicBezTo>
                <a:cubicBezTo>
                  <a:pt x="3322" y="8261"/>
                  <a:pt x="3322" y="8612"/>
                  <a:pt x="3307" y="8962"/>
                </a:cubicBezTo>
                <a:cubicBezTo>
                  <a:pt x="3307" y="9115"/>
                  <a:pt x="3353" y="9328"/>
                  <a:pt x="3124" y="9358"/>
                </a:cubicBezTo>
                <a:cubicBezTo>
                  <a:pt x="3101" y="9363"/>
                  <a:pt x="3081" y="9365"/>
                  <a:pt x="3061" y="9365"/>
                </a:cubicBezTo>
                <a:cubicBezTo>
                  <a:pt x="2875" y="9365"/>
                  <a:pt x="2846" y="9175"/>
                  <a:pt x="2804" y="9023"/>
                </a:cubicBezTo>
                <a:cubicBezTo>
                  <a:pt x="2561" y="8246"/>
                  <a:pt x="2500" y="7439"/>
                  <a:pt x="2454" y="6646"/>
                </a:cubicBezTo>
                <a:cubicBezTo>
                  <a:pt x="2454" y="6540"/>
                  <a:pt x="2439" y="6448"/>
                  <a:pt x="2439" y="6342"/>
                </a:cubicBezTo>
                <a:cubicBezTo>
                  <a:pt x="2431" y="6341"/>
                  <a:pt x="2423" y="6340"/>
                  <a:pt x="2416" y="6340"/>
                </a:cubicBezTo>
                <a:cubicBezTo>
                  <a:pt x="2332" y="6340"/>
                  <a:pt x="2329" y="6420"/>
                  <a:pt x="2286" y="6448"/>
                </a:cubicBezTo>
                <a:cubicBezTo>
                  <a:pt x="2251" y="6484"/>
                  <a:pt x="2215" y="6499"/>
                  <a:pt x="2176" y="6499"/>
                </a:cubicBezTo>
                <a:cubicBezTo>
                  <a:pt x="2149" y="6499"/>
                  <a:pt x="2120" y="6492"/>
                  <a:pt x="2088" y="6479"/>
                </a:cubicBezTo>
                <a:cubicBezTo>
                  <a:pt x="2027" y="6433"/>
                  <a:pt x="2027" y="6372"/>
                  <a:pt x="2027" y="6311"/>
                </a:cubicBezTo>
                <a:cubicBezTo>
                  <a:pt x="2027" y="6281"/>
                  <a:pt x="2027" y="6235"/>
                  <a:pt x="2043" y="6220"/>
                </a:cubicBezTo>
                <a:cubicBezTo>
                  <a:pt x="2362" y="5900"/>
                  <a:pt x="2423" y="5473"/>
                  <a:pt x="2484" y="5047"/>
                </a:cubicBezTo>
                <a:cubicBezTo>
                  <a:pt x="2498" y="4954"/>
                  <a:pt x="2557" y="4873"/>
                  <a:pt x="2662" y="4873"/>
                </a:cubicBezTo>
                <a:close/>
                <a:moveTo>
                  <a:pt x="3460" y="0"/>
                </a:moveTo>
                <a:cubicBezTo>
                  <a:pt x="2780" y="0"/>
                  <a:pt x="2094" y="46"/>
                  <a:pt x="1403" y="141"/>
                </a:cubicBezTo>
                <a:cubicBezTo>
                  <a:pt x="930" y="217"/>
                  <a:pt x="458" y="293"/>
                  <a:pt x="1" y="400"/>
                </a:cubicBezTo>
                <a:lnTo>
                  <a:pt x="1" y="4651"/>
                </a:lnTo>
                <a:cubicBezTo>
                  <a:pt x="153" y="4681"/>
                  <a:pt x="306" y="4712"/>
                  <a:pt x="458" y="4772"/>
                </a:cubicBezTo>
                <a:cubicBezTo>
                  <a:pt x="1006" y="5031"/>
                  <a:pt x="1220" y="5626"/>
                  <a:pt x="946" y="6220"/>
                </a:cubicBezTo>
                <a:cubicBezTo>
                  <a:pt x="824" y="6509"/>
                  <a:pt x="610" y="6723"/>
                  <a:pt x="351" y="6905"/>
                </a:cubicBezTo>
                <a:cubicBezTo>
                  <a:pt x="184" y="7012"/>
                  <a:pt x="168" y="7073"/>
                  <a:pt x="336" y="7195"/>
                </a:cubicBezTo>
                <a:cubicBezTo>
                  <a:pt x="824" y="7561"/>
                  <a:pt x="1281" y="7942"/>
                  <a:pt x="1753" y="8307"/>
                </a:cubicBezTo>
                <a:cubicBezTo>
                  <a:pt x="2043" y="8551"/>
                  <a:pt x="2149" y="8810"/>
                  <a:pt x="2012" y="8962"/>
                </a:cubicBezTo>
                <a:cubicBezTo>
                  <a:pt x="1931" y="9039"/>
                  <a:pt x="1851" y="9067"/>
                  <a:pt x="1774" y="9067"/>
                </a:cubicBezTo>
                <a:cubicBezTo>
                  <a:pt x="1619" y="9067"/>
                  <a:pt x="1474" y="8952"/>
                  <a:pt x="1342" y="8871"/>
                </a:cubicBezTo>
                <a:cubicBezTo>
                  <a:pt x="869" y="8536"/>
                  <a:pt x="443" y="8170"/>
                  <a:pt x="1" y="7789"/>
                </a:cubicBezTo>
                <a:lnTo>
                  <a:pt x="1" y="13579"/>
                </a:lnTo>
                <a:cubicBezTo>
                  <a:pt x="1905" y="13396"/>
                  <a:pt x="3795" y="13000"/>
                  <a:pt x="5638" y="12406"/>
                </a:cubicBezTo>
                <a:cubicBezTo>
                  <a:pt x="6354" y="12162"/>
                  <a:pt x="7070" y="11903"/>
                  <a:pt x="7756" y="11598"/>
                </a:cubicBezTo>
                <a:cubicBezTo>
                  <a:pt x="7836" y="11558"/>
                  <a:pt x="7913" y="11539"/>
                  <a:pt x="7989" y="11539"/>
                </a:cubicBezTo>
                <a:cubicBezTo>
                  <a:pt x="8057" y="11539"/>
                  <a:pt x="8126" y="11554"/>
                  <a:pt x="8198" y="11583"/>
                </a:cubicBezTo>
                <a:cubicBezTo>
                  <a:pt x="8914" y="11827"/>
                  <a:pt x="9630" y="12040"/>
                  <a:pt x="10346" y="12299"/>
                </a:cubicBezTo>
                <a:cubicBezTo>
                  <a:pt x="10405" y="12319"/>
                  <a:pt x="10451" y="12328"/>
                  <a:pt x="10488" y="12328"/>
                </a:cubicBezTo>
                <a:cubicBezTo>
                  <a:pt x="10595" y="12328"/>
                  <a:pt x="10620" y="12248"/>
                  <a:pt x="10620" y="12101"/>
                </a:cubicBezTo>
                <a:cubicBezTo>
                  <a:pt x="10651" y="11629"/>
                  <a:pt x="10605" y="11172"/>
                  <a:pt x="10529" y="10699"/>
                </a:cubicBezTo>
                <a:cubicBezTo>
                  <a:pt x="10468" y="10379"/>
                  <a:pt x="10529" y="10151"/>
                  <a:pt x="10834" y="9968"/>
                </a:cubicBezTo>
                <a:cubicBezTo>
                  <a:pt x="11824" y="9404"/>
                  <a:pt x="12555" y="8612"/>
                  <a:pt x="13134" y="7622"/>
                </a:cubicBezTo>
                <a:cubicBezTo>
                  <a:pt x="14094" y="5991"/>
                  <a:pt x="13454" y="3874"/>
                  <a:pt x="12403" y="2868"/>
                </a:cubicBezTo>
                <a:cubicBezTo>
                  <a:pt x="11550" y="2060"/>
                  <a:pt x="10544" y="1542"/>
                  <a:pt x="9462" y="1146"/>
                </a:cubicBezTo>
                <a:cubicBezTo>
                  <a:pt x="7507" y="414"/>
                  <a:pt x="5508" y="0"/>
                  <a:pt x="3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2"/>
          <p:cNvSpPr/>
          <p:nvPr/>
        </p:nvSpPr>
        <p:spPr>
          <a:xfrm>
            <a:off x="206924" y="1121072"/>
            <a:ext cx="41075" cy="52458"/>
          </a:xfrm>
          <a:custGeom>
            <a:avLst/>
            <a:gdLst/>
            <a:ahLst/>
            <a:cxnLst/>
            <a:rect l="l" t="t" r="r" b="b"/>
            <a:pathLst>
              <a:path w="1281" h="1636" extrusionOk="0">
                <a:moveTo>
                  <a:pt x="534" y="1"/>
                </a:moveTo>
                <a:cubicBezTo>
                  <a:pt x="504" y="1"/>
                  <a:pt x="428" y="1"/>
                  <a:pt x="367" y="16"/>
                </a:cubicBezTo>
                <a:cubicBezTo>
                  <a:pt x="1" y="46"/>
                  <a:pt x="1" y="46"/>
                  <a:pt x="123" y="397"/>
                </a:cubicBezTo>
                <a:cubicBezTo>
                  <a:pt x="229" y="747"/>
                  <a:pt x="367" y="1082"/>
                  <a:pt x="458" y="1448"/>
                </a:cubicBezTo>
                <a:cubicBezTo>
                  <a:pt x="498" y="1583"/>
                  <a:pt x="554" y="1635"/>
                  <a:pt x="618" y="1635"/>
                </a:cubicBezTo>
                <a:cubicBezTo>
                  <a:pt x="677" y="1635"/>
                  <a:pt x="743" y="1590"/>
                  <a:pt x="808" y="1524"/>
                </a:cubicBezTo>
                <a:cubicBezTo>
                  <a:pt x="1022" y="1326"/>
                  <a:pt x="1144" y="1067"/>
                  <a:pt x="1189" y="778"/>
                </a:cubicBezTo>
                <a:cubicBezTo>
                  <a:pt x="1281" y="305"/>
                  <a:pt x="1052" y="16"/>
                  <a:pt x="5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2"/>
          <p:cNvSpPr/>
          <p:nvPr/>
        </p:nvSpPr>
        <p:spPr>
          <a:xfrm>
            <a:off x="-216" y="1126940"/>
            <a:ext cx="68940" cy="141759"/>
          </a:xfrm>
          <a:custGeom>
            <a:avLst/>
            <a:gdLst/>
            <a:ahLst/>
            <a:cxnLst/>
            <a:rect l="l" t="t" r="r" b="b"/>
            <a:pathLst>
              <a:path w="2150" h="4421" extrusionOk="0">
                <a:moveTo>
                  <a:pt x="1" y="1"/>
                </a:moveTo>
                <a:lnTo>
                  <a:pt x="1" y="610"/>
                </a:lnTo>
                <a:cubicBezTo>
                  <a:pt x="168" y="640"/>
                  <a:pt x="336" y="717"/>
                  <a:pt x="412" y="915"/>
                </a:cubicBezTo>
                <a:cubicBezTo>
                  <a:pt x="534" y="1235"/>
                  <a:pt x="351" y="1494"/>
                  <a:pt x="138" y="1722"/>
                </a:cubicBezTo>
                <a:cubicBezTo>
                  <a:pt x="92" y="1768"/>
                  <a:pt x="47" y="1814"/>
                  <a:pt x="1" y="1859"/>
                </a:cubicBezTo>
                <a:lnTo>
                  <a:pt x="1" y="3154"/>
                </a:lnTo>
                <a:cubicBezTo>
                  <a:pt x="443" y="3520"/>
                  <a:pt x="869" y="3901"/>
                  <a:pt x="1342" y="4221"/>
                </a:cubicBezTo>
                <a:cubicBezTo>
                  <a:pt x="1472" y="4311"/>
                  <a:pt x="1608" y="4421"/>
                  <a:pt x="1756" y="4421"/>
                </a:cubicBezTo>
                <a:cubicBezTo>
                  <a:pt x="1833" y="4421"/>
                  <a:pt x="1913" y="4391"/>
                  <a:pt x="1997" y="4312"/>
                </a:cubicBezTo>
                <a:cubicBezTo>
                  <a:pt x="2149" y="4160"/>
                  <a:pt x="2043" y="3901"/>
                  <a:pt x="1753" y="3672"/>
                </a:cubicBezTo>
                <a:cubicBezTo>
                  <a:pt x="1281" y="3292"/>
                  <a:pt x="824" y="2911"/>
                  <a:pt x="336" y="2560"/>
                </a:cubicBezTo>
                <a:cubicBezTo>
                  <a:pt x="168" y="2423"/>
                  <a:pt x="184" y="2362"/>
                  <a:pt x="351" y="2255"/>
                </a:cubicBezTo>
                <a:cubicBezTo>
                  <a:pt x="595" y="2073"/>
                  <a:pt x="824" y="1859"/>
                  <a:pt x="946" y="1570"/>
                </a:cubicBezTo>
                <a:cubicBezTo>
                  <a:pt x="1205" y="976"/>
                  <a:pt x="1006" y="381"/>
                  <a:pt x="458" y="122"/>
                </a:cubicBezTo>
                <a:cubicBezTo>
                  <a:pt x="306" y="62"/>
                  <a:pt x="153" y="31"/>
                  <a:pt x="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2"/>
          <p:cNvSpPr/>
          <p:nvPr/>
        </p:nvSpPr>
        <p:spPr>
          <a:xfrm>
            <a:off x="164919" y="1105553"/>
            <a:ext cx="145126" cy="136533"/>
          </a:xfrm>
          <a:custGeom>
            <a:avLst/>
            <a:gdLst/>
            <a:ahLst/>
            <a:cxnLst/>
            <a:rect l="l" t="t" r="r" b="b"/>
            <a:pathLst>
              <a:path w="4526" h="4258" extrusionOk="0">
                <a:moveTo>
                  <a:pt x="1859" y="485"/>
                </a:moveTo>
                <a:cubicBezTo>
                  <a:pt x="2362" y="500"/>
                  <a:pt x="2591" y="789"/>
                  <a:pt x="2499" y="1262"/>
                </a:cubicBezTo>
                <a:cubicBezTo>
                  <a:pt x="2454" y="1551"/>
                  <a:pt x="2332" y="1810"/>
                  <a:pt x="2118" y="2008"/>
                </a:cubicBezTo>
                <a:cubicBezTo>
                  <a:pt x="2053" y="2074"/>
                  <a:pt x="1987" y="2119"/>
                  <a:pt x="1928" y="2119"/>
                </a:cubicBezTo>
                <a:cubicBezTo>
                  <a:pt x="1864" y="2119"/>
                  <a:pt x="1808" y="2067"/>
                  <a:pt x="1768" y="1932"/>
                </a:cubicBezTo>
                <a:cubicBezTo>
                  <a:pt x="1677" y="1566"/>
                  <a:pt x="1539" y="1231"/>
                  <a:pt x="1433" y="881"/>
                </a:cubicBezTo>
                <a:cubicBezTo>
                  <a:pt x="1311" y="530"/>
                  <a:pt x="1311" y="530"/>
                  <a:pt x="1677" y="500"/>
                </a:cubicBezTo>
                <a:cubicBezTo>
                  <a:pt x="1738" y="485"/>
                  <a:pt x="1814" y="485"/>
                  <a:pt x="1859" y="485"/>
                </a:cubicBezTo>
                <a:close/>
                <a:moveTo>
                  <a:pt x="1933" y="0"/>
                </a:moveTo>
                <a:cubicBezTo>
                  <a:pt x="1776" y="0"/>
                  <a:pt x="1613" y="19"/>
                  <a:pt x="1448" y="43"/>
                </a:cubicBezTo>
                <a:cubicBezTo>
                  <a:pt x="1433" y="58"/>
                  <a:pt x="1418" y="58"/>
                  <a:pt x="1418" y="58"/>
                </a:cubicBezTo>
                <a:cubicBezTo>
                  <a:pt x="762" y="195"/>
                  <a:pt x="290" y="546"/>
                  <a:pt x="46" y="1170"/>
                </a:cubicBezTo>
                <a:cubicBezTo>
                  <a:pt x="1" y="1307"/>
                  <a:pt x="1" y="1399"/>
                  <a:pt x="123" y="1475"/>
                </a:cubicBezTo>
                <a:cubicBezTo>
                  <a:pt x="154" y="1494"/>
                  <a:pt x="179" y="1502"/>
                  <a:pt x="199" y="1502"/>
                </a:cubicBezTo>
                <a:cubicBezTo>
                  <a:pt x="277" y="1502"/>
                  <a:pt x="284" y="1383"/>
                  <a:pt x="321" y="1323"/>
                </a:cubicBezTo>
                <a:cubicBezTo>
                  <a:pt x="488" y="1064"/>
                  <a:pt x="671" y="850"/>
                  <a:pt x="991" y="698"/>
                </a:cubicBezTo>
                <a:cubicBezTo>
                  <a:pt x="1067" y="1338"/>
                  <a:pt x="1220" y="1902"/>
                  <a:pt x="1341" y="2465"/>
                </a:cubicBezTo>
                <a:cubicBezTo>
                  <a:pt x="1463" y="2999"/>
                  <a:pt x="1570" y="3547"/>
                  <a:pt x="1798" y="4035"/>
                </a:cubicBezTo>
                <a:cubicBezTo>
                  <a:pt x="1851" y="4140"/>
                  <a:pt x="1915" y="4257"/>
                  <a:pt x="2040" y="4257"/>
                </a:cubicBezTo>
                <a:cubicBezTo>
                  <a:pt x="2060" y="4257"/>
                  <a:pt x="2081" y="4254"/>
                  <a:pt x="2103" y="4248"/>
                </a:cubicBezTo>
                <a:cubicBezTo>
                  <a:pt x="2256" y="4202"/>
                  <a:pt x="2256" y="4065"/>
                  <a:pt x="2240" y="3943"/>
                </a:cubicBezTo>
                <a:cubicBezTo>
                  <a:pt x="2210" y="3684"/>
                  <a:pt x="2164" y="3425"/>
                  <a:pt x="2134" y="3166"/>
                </a:cubicBezTo>
                <a:cubicBezTo>
                  <a:pt x="2103" y="2999"/>
                  <a:pt x="1920" y="2785"/>
                  <a:pt x="2073" y="2663"/>
                </a:cubicBezTo>
                <a:cubicBezTo>
                  <a:pt x="2124" y="2622"/>
                  <a:pt x="2182" y="2605"/>
                  <a:pt x="2243" y="2605"/>
                </a:cubicBezTo>
                <a:cubicBezTo>
                  <a:pt x="2384" y="2605"/>
                  <a:pt x="2544" y="2691"/>
                  <a:pt x="2682" y="2755"/>
                </a:cubicBezTo>
                <a:cubicBezTo>
                  <a:pt x="2758" y="2785"/>
                  <a:pt x="2835" y="2831"/>
                  <a:pt x="2895" y="2877"/>
                </a:cubicBezTo>
                <a:cubicBezTo>
                  <a:pt x="3200" y="3075"/>
                  <a:pt x="3490" y="3288"/>
                  <a:pt x="3794" y="3486"/>
                </a:cubicBezTo>
                <a:cubicBezTo>
                  <a:pt x="3905" y="3555"/>
                  <a:pt x="4019" y="3590"/>
                  <a:pt x="4121" y="3590"/>
                </a:cubicBezTo>
                <a:cubicBezTo>
                  <a:pt x="4242" y="3590"/>
                  <a:pt x="4346" y="3540"/>
                  <a:pt x="4404" y="3441"/>
                </a:cubicBezTo>
                <a:cubicBezTo>
                  <a:pt x="4526" y="3182"/>
                  <a:pt x="4404" y="2999"/>
                  <a:pt x="4191" y="2862"/>
                </a:cubicBezTo>
                <a:cubicBezTo>
                  <a:pt x="3779" y="2587"/>
                  <a:pt x="3337" y="2328"/>
                  <a:pt x="2865" y="2161"/>
                </a:cubicBezTo>
                <a:cubicBezTo>
                  <a:pt x="2697" y="2100"/>
                  <a:pt x="2652" y="2069"/>
                  <a:pt x="2758" y="1902"/>
                </a:cubicBezTo>
                <a:cubicBezTo>
                  <a:pt x="3033" y="1445"/>
                  <a:pt x="3170" y="942"/>
                  <a:pt x="2835" y="454"/>
                </a:cubicBezTo>
                <a:cubicBezTo>
                  <a:pt x="2603" y="96"/>
                  <a:pt x="2284" y="0"/>
                  <a:pt x="193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2"/>
          <p:cNvSpPr/>
          <p:nvPr/>
        </p:nvSpPr>
        <p:spPr>
          <a:xfrm>
            <a:off x="64780" y="1134091"/>
            <a:ext cx="107001" cy="143940"/>
          </a:xfrm>
          <a:custGeom>
            <a:avLst/>
            <a:gdLst/>
            <a:ahLst/>
            <a:cxnLst/>
            <a:rect l="l" t="t" r="r" b="b"/>
            <a:pathLst>
              <a:path w="3337" h="4489" extrusionOk="0">
                <a:moveTo>
                  <a:pt x="1269" y="909"/>
                </a:moveTo>
                <a:cubicBezTo>
                  <a:pt x="1648" y="909"/>
                  <a:pt x="2040" y="1199"/>
                  <a:pt x="2027" y="1514"/>
                </a:cubicBezTo>
                <a:cubicBezTo>
                  <a:pt x="2027" y="1667"/>
                  <a:pt x="1950" y="1789"/>
                  <a:pt x="1829" y="1880"/>
                </a:cubicBezTo>
                <a:cubicBezTo>
                  <a:pt x="1691" y="2002"/>
                  <a:pt x="1524" y="2078"/>
                  <a:pt x="1356" y="2154"/>
                </a:cubicBezTo>
                <a:cubicBezTo>
                  <a:pt x="1300" y="2185"/>
                  <a:pt x="1256" y="2200"/>
                  <a:pt x="1221" y="2200"/>
                </a:cubicBezTo>
                <a:cubicBezTo>
                  <a:pt x="1151" y="2200"/>
                  <a:pt x="1118" y="2139"/>
                  <a:pt x="1097" y="2017"/>
                </a:cubicBezTo>
                <a:cubicBezTo>
                  <a:pt x="1067" y="1743"/>
                  <a:pt x="1006" y="1469"/>
                  <a:pt x="960" y="1195"/>
                </a:cubicBezTo>
                <a:cubicBezTo>
                  <a:pt x="914" y="1027"/>
                  <a:pt x="960" y="951"/>
                  <a:pt x="1143" y="920"/>
                </a:cubicBezTo>
                <a:cubicBezTo>
                  <a:pt x="1184" y="913"/>
                  <a:pt x="1227" y="909"/>
                  <a:pt x="1269" y="909"/>
                </a:cubicBezTo>
                <a:close/>
                <a:moveTo>
                  <a:pt x="635" y="0"/>
                </a:moveTo>
                <a:cubicBezTo>
                  <a:pt x="533" y="0"/>
                  <a:pt x="484" y="81"/>
                  <a:pt x="457" y="174"/>
                </a:cubicBezTo>
                <a:cubicBezTo>
                  <a:pt x="396" y="600"/>
                  <a:pt x="335" y="1012"/>
                  <a:pt x="16" y="1347"/>
                </a:cubicBezTo>
                <a:cubicBezTo>
                  <a:pt x="0" y="1362"/>
                  <a:pt x="0" y="1408"/>
                  <a:pt x="0" y="1438"/>
                </a:cubicBezTo>
                <a:cubicBezTo>
                  <a:pt x="0" y="1499"/>
                  <a:pt x="0" y="1560"/>
                  <a:pt x="61" y="1606"/>
                </a:cubicBezTo>
                <a:cubicBezTo>
                  <a:pt x="88" y="1617"/>
                  <a:pt x="113" y="1622"/>
                  <a:pt x="137" y="1622"/>
                </a:cubicBezTo>
                <a:cubicBezTo>
                  <a:pt x="181" y="1622"/>
                  <a:pt x="220" y="1605"/>
                  <a:pt x="259" y="1575"/>
                </a:cubicBezTo>
                <a:cubicBezTo>
                  <a:pt x="302" y="1547"/>
                  <a:pt x="305" y="1467"/>
                  <a:pt x="389" y="1467"/>
                </a:cubicBezTo>
                <a:cubicBezTo>
                  <a:pt x="396" y="1467"/>
                  <a:pt x="404" y="1468"/>
                  <a:pt x="412" y="1469"/>
                </a:cubicBezTo>
                <a:cubicBezTo>
                  <a:pt x="427" y="1560"/>
                  <a:pt x="427" y="1667"/>
                  <a:pt x="427" y="1758"/>
                </a:cubicBezTo>
                <a:cubicBezTo>
                  <a:pt x="473" y="2566"/>
                  <a:pt x="534" y="3373"/>
                  <a:pt x="777" y="4150"/>
                </a:cubicBezTo>
                <a:cubicBezTo>
                  <a:pt x="820" y="4293"/>
                  <a:pt x="849" y="4488"/>
                  <a:pt x="1052" y="4488"/>
                </a:cubicBezTo>
                <a:cubicBezTo>
                  <a:pt x="1066" y="4488"/>
                  <a:pt x="1081" y="4487"/>
                  <a:pt x="1097" y="4485"/>
                </a:cubicBezTo>
                <a:cubicBezTo>
                  <a:pt x="1326" y="4440"/>
                  <a:pt x="1280" y="4226"/>
                  <a:pt x="1280" y="4074"/>
                </a:cubicBezTo>
                <a:cubicBezTo>
                  <a:pt x="1311" y="3739"/>
                  <a:pt x="1311" y="3388"/>
                  <a:pt x="1311" y="3023"/>
                </a:cubicBezTo>
                <a:cubicBezTo>
                  <a:pt x="1661" y="3160"/>
                  <a:pt x="1950" y="3404"/>
                  <a:pt x="2255" y="3632"/>
                </a:cubicBezTo>
                <a:cubicBezTo>
                  <a:pt x="2484" y="3800"/>
                  <a:pt x="2712" y="3967"/>
                  <a:pt x="3002" y="4059"/>
                </a:cubicBezTo>
                <a:cubicBezTo>
                  <a:pt x="3039" y="4071"/>
                  <a:pt x="3079" y="4081"/>
                  <a:pt x="3119" y="4081"/>
                </a:cubicBezTo>
                <a:cubicBezTo>
                  <a:pt x="3176" y="4081"/>
                  <a:pt x="3231" y="4061"/>
                  <a:pt x="3276" y="3998"/>
                </a:cubicBezTo>
                <a:cubicBezTo>
                  <a:pt x="3337" y="3907"/>
                  <a:pt x="3322" y="3800"/>
                  <a:pt x="3246" y="3708"/>
                </a:cubicBezTo>
                <a:cubicBezTo>
                  <a:pt x="3139" y="3602"/>
                  <a:pt x="3032" y="3495"/>
                  <a:pt x="2910" y="3404"/>
                </a:cubicBezTo>
                <a:cubicBezTo>
                  <a:pt x="2529" y="3114"/>
                  <a:pt x="2133" y="2840"/>
                  <a:pt x="1691" y="2566"/>
                </a:cubicBezTo>
                <a:cubicBezTo>
                  <a:pt x="1844" y="2474"/>
                  <a:pt x="1966" y="2398"/>
                  <a:pt x="2072" y="2322"/>
                </a:cubicBezTo>
                <a:cubicBezTo>
                  <a:pt x="2773" y="1804"/>
                  <a:pt x="2667" y="936"/>
                  <a:pt x="1890" y="585"/>
                </a:cubicBezTo>
                <a:cubicBezTo>
                  <a:pt x="1729" y="515"/>
                  <a:pt x="1561" y="464"/>
                  <a:pt x="1396" y="464"/>
                </a:cubicBezTo>
                <a:cubicBezTo>
                  <a:pt x="1311" y="464"/>
                  <a:pt x="1226" y="478"/>
                  <a:pt x="1143" y="509"/>
                </a:cubicBezTo>
                <a:cubicBezTo>
                  <a:pt x="1078" y="529"/>
                  <a:pt x="1023" y="539"/>
                  <a:pt x="978" y="539"/>
                </a:cubicBezTo>
                <a:cubicBezTo>
                  <a:pt x="823" y="539"/>
                  <a:pt x="777" y="424"/>
                  <a:pt x="777" y="235"/>
                </a:cubicBezTo>
                <a:cubicBezTo>
                  <a:pt x="777" y="143"/>
                  <a:pt x="823" y="37"/>
                  <a:pt x="686" y="6"/>
                </a:cubicBezTo>
                <a:cubicBezTo>
                  <a:pt x="668" y="2"/>
                  <a:pt x="651" y="0"/>
                  <a:pt x="63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2"/>
          <p:cNvSpPr/>
          <p:nvPr/>
        </p:nvSpPr>
        <p:spPr>
          <a:xfrm>
            <a:off x="-216" y="963088"/>
            <a:ext cx="478314" cy="470201"/>
          </a:xfrm>
          <a:custGeom>
            <a:avLst/>
            <a:gdLst/>
            <a:ahLst/>
            <a:cxnLst/>
            <a:rect l="l" t="t" r="r" b="b"/>
            <a:pathLst>
              <a:path w="14917" h="14664" extrusionOk="0">
                <a:moveTo>
                  <a:pt x="3535" y="0"/>
                </a:moveTo>
                <a:cubicBezTo>
                  <a:pt x="2774" y="0"/>
                  <a:pt x="2007" y="56"/>
                  <a:pt x="1235" y="174"/>
                </a:cubicBezTo>
                <a:cubicBezTo>
                  <a:pt x="824" y="235"/>
                  <a:pt x="412" y="327"/>
                  <a:pt x="1" y="418"/>
                </a:cubicBezTo>
                <a:lnTo>
                  <a:pt x="1" y="860"/>
                </a:lnTo>
                <a:cubicBezTo>
                  <a:pt x="458" y="753"/>
                  <a:pt x="930" y="662"/>
                  <a:pt x="1387" y="601"/>
                </a:cubicBezTo>
                <a:cubicBezTo>
                  <a:pt x="2097" y="500"/>
                  <a:pt x="2799" y="451"/>
                  <a:pt x="3495" y="451"/>
                </a:cubicBezTo>
                <a:cubicBezTo>
                  <a:pt x="5535" y="451"/>
                  <a:pt x="7520" y="868"/>
                  <a:pt x="9462" y="1606"/>
                </a:cubicBezTo>
                <a:cubicBezTo>
                  <a:pt x="10544" y="2002"/>
                  <a:pt x="11550" y="2520"/>
                  <a:pt x="12403" y="3313"/>
                </a:cubicBezTo>
                <a:cubicBezTo>
                  <a:pt x="13454" y="4318"/>
                  <a:pt x="14094" y="6451"/>
                  <a:pt x="13134" y="8082"/>
                </a:cubicBezTo>
                <a:cubicBezTo>
                  <a:pt x="12555" y="9057"/>
                  <a:pt x="11824" y="9849"/>
                  <a:pt x="10834" y="10428"/>
                </a:cubicBezTo>
                <a:cubicBezTo>
                  <a:pt x="10529" y="10611"/>
                  <a:pt x="10468" y="10839"/>
                  <a:pt x="10529" y="11159"/>
                </a:cubicBezTo>
                <a:cubicBezTo>
                  <a:pt x="10605" y="11616"/>
                  <a:pt x="10651" y="12089"/>
                  <a:pt x="10620" y="12561"/>
                </a:cubicBezTo>
                <a:cubicBezTo>
                  <a:pt x="10620" y="12696"/>
                  <a:pt x="10595" y="12773"/>
                  <a:pt x="10490" y="12773"/>
                </a:cubicBezTo>
                <a:cubicBezTo>
                  <a:pt x="10453" y="12773"/>
                  <a:pt x="10406" y="12764"/>
                  <a:pt x="10346" y="12744"/>
                </a:cubicBezTo>
                <a:cubicBezTo>
                  <a:pt x="9645" y="12500"/>
                  <a:pt x="8914" y="12271"/>
                  <a:pt x="8198" y="12028"/>
                </a:cubicBezTo>
                <a:cubicBezTo>
                  <a:pt x="8127" y="12006"/>
                  <a:pt x="8060" y="11995"/>
                  <a:pt x="7992" y="11995"/>
                </a:cubicBezTo>
                <a:cubicBezTo>
                  <a:pt x="7915" y="11995"/>
                  <a:pt x="7838" y="12010"/>
                  <a:pt x="7756" y="12043"/>
                </a:cubicBezTo>
                <a:cubicBezTo>
                  <a:pt x="7070" y="12363"/>
                  <a:pt x="6354" y="12622"/>
                  <a:pt x="5638" y="12850"/>
                </a:cubicBezTo>
                <a:cubicBezTo>
                  <a:pt x="3779" y="13460"/>
                  <a:pt x="1905" y="13856"/>
                  <a:pt x="1" y="14039"/>
                </a:cubicBezTo>
                <a:lnTo>
                  <a:pt x="1" y="14663"/>
                </a:lnTo>
                <a:cubicBezTo>
                  <a:pt x="824" y="14618"/>
                  <a:pt x="1646" y="14542"/>
                  <a:pt x="2469" y="14404"/>
                </a:cubicBezTo>
                <a:cubicBezTo>
                  <a:pt x="3795" y="14191"/>
                  <a:pt x="5105" y="13917"/>
                  <a:pt x="6354" y="13429"/>
                </a:cubicBezTo>
                <a:cubicBezTo>
                  <a:pt x="6872" y="13262"/>
                  <a:pt x="7375" y="12972"/>
                  <a:pt x="7893" y="12942"/>
                </a:cubicBezTo>
                <a:cubicBezTo>
                  <a:pt x="7909" y="12941"/>
                  <a:pt x="7925" y="12941"/>
                  <a:pt x="7941" y="12941"/>
                </a:cubicBezTo>
                <a:cubicBezTo>
                  <a:pt x="8429" y="12941"/>
                  <a:pt x="8930" y="13159"/>
                  <a:pt x="9417" y="13277"/>
                </a:cubicBezTo>
                <a:cubicBezTo>
                  <a:pt x="9691" y="13338"/>
                  <a:pt x="9980" y="13399"/>
                  <a:pt x="10255" y="13460"/>
                </a:cubicBezTo>
                <a:cubicBezTo>
                  <a:pt x="10381" y="13492"/>
                  <a:pt x="10494" y="13509"/>
                  <a:pt x="10594" y="13509"/>
                </a:cubicBezTo>
                <a:cubicBezTo>
                  <a:pt x="10961" y="13509"/>
                  <a:pt x="11148" y="13284"/>
                  <a:pt x="11184" y="12805"/>
                </a:cubicBezTo>
                <a:cubicBezTo>
                  <a:pt x="11230" y="12393"/>
                  <a:pt x="11184" y="11997"/>
                  <a:pt x="11093" y="11616"/>
                </a:cubicBezTo>
                <a:cubicBezTo>
                  <a:pt x="11032" y="11373"/>
                  <a:pt x="11108" y="11266"/>
                  <a:pt x="11306" y="11144"/>
                </a:cubicBezTo>
                <a:cubicBezTo>
                  <a:pt x="12388" y="10489"/>
                  <a:pt x="13226" y="9605"/>
                  <a:pt x="13850" y="8462"/>
                </a:cubicBezTo>
                <a:cubicBezTo>
                  <a:pt x="14917" y="6497"/>
                  <a:pt x="14201" y="4014"/>
                  <a:pt x="12692" y="2764"/>
                </a:cubicBezTo>
                <a:cubicBezTo>
                  <a:pt x="11550" y="1820"/>
                  <a:pt x="10224" y="1256"/>
                  <a:pt x="8838" y="845"/>
                </a:cubicBezTo>
                <a:cubicBezTo>
                  <a:pt x="7094" y="310"/>
                  <a:pt x="5329" y="0"/>
                  <a:pt x="353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2"/>
          <p:cNvSpPr/>
          <p:nvPr/>
        </p:nvSpPr>
        <p:spPr>
          <a:xfrm>
            <a:off x="-216" y="1555521"/>
            <a:ext cx="701582" cy="665766"/>
          </a:xfrm>
          <a:custGeom>
            <a:avLst/>
            <a:gdLst/>
            <a:ahLst/>
            <a:cxnLst/>
            <a:rect l="l" t="t" r="r" b="b"/>
            <a:pathLst>
              <a:path w="21880" h="20763" extrusionOk="0">
                <a:moveTo>
                  <a:pt x="8489" y="5953"/>
                </a:moveTo>
                <a:cubicBezTo>
                  <a:pt x="9481" y="5953"/>
                  <a:pt x="10271" y="6661"/>
                  <a:pt x="10316" y="7706"/>
                </a:cubicBezTo>
                <a:cubicBezTo>
                  <a:pt x="10377" y="8864"/>
                  <a:pt x="9508" y="9549"/>
                  <a:pt x="8685" y="9565"/>
                </a:cubicBezTo>
                <a:cubicBezTo>
                  <a:pt x="8658" y="9566"/>
                  <a:pt x="8631" y="9566"/>
                  <a:pt x="8604" y="9566"/>
                </a:cubicBezTo>
                <a:cubicBezTo>
                  <a:pt x="7648" y="9566"/>
                  <a:pt x="6825" y="8790"/>
                  <a:pt x="6781" y="7812"/>
                </a:cubicBezTo>
                <a:cubicBezTo>
                  <a:pt x="6735" y="6837"/>
                  <a:pt x="7482" y="5984"/>
                  <a:pt x="8426" y="5954"/>
                </a:cubicBezTo>
                <a:cubicBezTo>
                  <a:pt x="8447" y="5953"/>
                  <a:pt x="8468" y="5953"/>
                  <a:pt x="8489" y="5953"/>
                </a:cubicBezTo>
                <a:close/>
                <a:moveTo>
                  <a:pt x="11116" y="11514"/>
                </a:moveTo>
                <a:cubicBezTo>
                  <a:pt x="11235" y="11514"/>
                  <a:pt x="11332" y="11573"/>
                  <a:pt x="11367" y="11713"/>
                </a:cubicBezTo>
                <a:cubicBezTo>
                  <a:pt x="11397" y="11865"/>
                  <a:pt x="11336" y="11987"/>
                  <a:pt x="11154" y="12033"/>
                </a:cubicBezTo>
                <a:cubicBezTo>
                  <a:pt x="11134" y="12035"/>
                  <a:pt x="11114" y="12036"/>
                  <a:pt x="11094" y="12036"/>
                </a:cubicBezTo>
                <a:cubicBezTo>
                  <a:pt x="10978" y="12036"/>
                  <a:pt x="10870" y="11993"/>
                  <a:pt x="10818" y="11850"/>
                </a:cubicBezTo>
                <a:cubicBezTo>
                  <a:pt x="10788" y="11698"/>
                  <a:pt x="10849" y="11576"/>
                  <a:pt x="11001" y="11530"/>
                </a:cubicBezTo>
                <a:cubicBezTo>
                  <a:pt x="11041" y="11519"/>
                  <a:pt x="11080" y="11514"/>
                  <a:pt x="11116" y="11514"/>
                </a:cubicBezTo>
                <a:close/>
                <a:moveTo>
                  <a:pt x="12668" y="13357"/>
                </a:moveTo>
                <a:cubicBezTo>
                  <a:pt x="12767" y="13357"/>
                  <a:pt x="12852" y="13414"/>
                  <a:pt x="12875" y="13541"/>
                </a:cubicBezTo>
                <a:cubicBezTo>
                  <a:pt x="12921" y="13709"/>
                  <a:pt x="12860" y="13846"/>
                  <a:pt x="12692" y="13922"/>
                </a:cubicBezTo>
                <a:cubicBezTo>
                  <a:pt x="12674" y="13924"/>
                  <a:pt x="12656" y="13925"/>
                  <a:pt x="12639" y="13925"/>
                </a:cubicBezTo>
                <a:cubicBezTo>
                  <a:pt x="12512" y="13925"/>
                  <a:pt x="12413" y="13873"/>
                  <a:pt x="12372" y="13739"/>
                </a:cubicBezTo>
                <a:cubicBezTo>
                  <a:pt x="12342" y="13572"/>
                  <a:pt x="12388" y="13419"/>
                  <a:pt x="12571" y="13374"/>
                </a:cubicBezTo>
                <a:cubicBezTo>
                  <a:pt x="12603" y="13363"/>
                  <a:pt x="12636" y="13357"/>
                  <a:pt x="12668" y="13357"/>
                </a:cubicBezTo>
                <a:close/>
                <a:moveTo>
                  <a:pt x="10268" y="13576"/>
                </a:moveTo>
                <a:cubicBezTo>
                  <a:pt x="10347" y="13576"/>
                  <a:pt x="10418" y="13616"/>
                  <a:pt x="10453" y="13709"/>
                </a:cubicBezTo>
                <a:cubicBezTo>
                  <a:pt x="10483" y="13831"/>
                  <a:pt x="10453" y="13922"/>
                  <a:pt x="10331" y="13968"/>
                </a:cubicBezTo>
                <a:cubicBezTo>
                  <a:pt x="10306" y="13974"/>
                  <a:pt x="10282" y="13977"/>
                  <a:pt x="10259" y="13977"/>
                </a:cubicBezTo>
                <a:cubicBezTo>
                  <a:pt x="10169" y="13977"/>
                  <a:pt x="10096" y="13931"/>
                  <a:pt x="10072" y="13846"/>
                </a:cubicBezTo>
                <a:cubicBezTo>
                  <a:pt x="10026" y="13739"/>
                  <a:pt x="10072" y="13633"/>
                  <a:pt x="10194" y="13587"/>
                </a:cubicBezTo>
                <a:cubicBezTo>
                  <a:pt x="10219" y="13580"/>
                  <a:pt x="10244" y="13576"/>
                  <a:pt x="10268" y="13576"/>
                </a:cubicBezTo>
                <a:close/>
                <a:moveTo>
                  <a:pt x="5321" y="0"/>
                </a:moveTo>
                <a:cubicBezTo>
                  <a:pt x="4844" y="0"/>
                  <a:pt x="4366" y="14"/>
                  <a:pt x="3886" y="42"/>
                </a:cubicBezTo>
                <a:cubicBezTo>
                  <a:pt x="2850" y="88"/>
                  <a:pt x="1814" y="103"/>
                  <a:pt x="793" y="347"/>
                </a:cubicBezTo>
                <a:cubicBezTo>
                  <a:pt x="534" y="408"/>
                  <a:pt x="260" y="484"/>
                  <a:pt x="1" y="560"/>
                </a:cubicBezTo>
                <a:lnTo>
                  <a:pt x="1" y="14074"/>
                </a:lnTo>
                <a:cubicBezTo>
                  <a:pt x="31" y="14029"/>
                  <a:pt x="62" y="13983"/>
                  <a:pt x="108" y="13937"/>
                </a:cubicBezTo>
                <a:cubicBezTo>
                  <a:pt x="717" y="13221"/>
                  <a:pt x="1387" y="12566"/>
                  <a:pt x="2149" y="12018"/>
                </a:cubicBezTo>
                <a:cubicBezTo>
                  <a:pt x="2615" y="11689"/>
                  <a:pt x="3117" y="11508"/>
                  <a:pt x="3657" y="11508"/>
                </a:cubicBezTo>
                <a:cubicBezTo>
                  <a:pt x="3718" y="11508"/>
                  <a:pt x="3779" y="11510"/>
                  <a:pt x="3840" y="11515"/>
                </a:cubicBezTo>
                <a:cubicBezTo>
                  <a:pt x="5151" y="11606"/>
                  <a:pt x="6400" y="11896"/>
                  <a:pt x="7497" y="12658"/>
                </a:cubicBezTo>
                <a:cubicBezTo>
                  <a:pt x="8365" y="13267"/>
                  <a:pt x="8518" y="14135"/>
                  <a:pt x="7985" y="15034"/>
                </a:cubicBezTo>
                <a:cubicBezTo>
                  <a:pt x="7741" y="15461"/>
                  <a:pt x="7329" y="15644"/>
                  <a:pt x="6903" y="15811"/>
                </a:cubicBezTo>
                <a:cubicBezTo>
                  <a:pt x="6354" y="15994"/>
                  <a:pt x="5806" y="16177"/>
                  <a:pt x="5273" y="16360"/>
                </a:cubicBezTo>
                <a:cubicBezTo>
                  <a:pt x="4678" y="16558"/>
                  <a:pt x="4099" y="16786"/>
                  <a:pt x="3490" y="16924"/>
                </a:cubicBezTo>
                <a:cubicBezTo>
                  <a:pt x="2962" y="17042"/>
                  <a:pt x="2429" y="17122"/>
                  <a:pt x="1893" y="17122"/>
                </a:cubicBezTo>
                <a:cubicBezTo>
                  <a:pt x="1532" y="17122"/>
                  <a:pt x="1170" y="17086"/>
                  <a:pt x="808" y="17000"/>
                </a:cubicBezTo>
                <a:cubicBezTo>
                  <a:pt x="504" y="16924"/>
                  <a:pt x="245" y="16786"/>
                  <a:pt x="1" y="16604"/>
                </a:cubicBezTo>
                <a:lnTo>
                  <a:pt x="1" y="20763"/>
                </a:lnTo>
                <a:cubicBezTo>
                  <a:pt x="1524" y="20413"/>
                  <a:pt x="3033" y="19955"/>
                  <a:pt x="4541" y="19544"/>
                </a:cubicBezTo>
                <a:cubicBezTo>
                  <a:pt x="6994" y="18889"/>
                  <a:pt x="9417" y="18097"/>
                  <a:pt x="11839" y="17365"/>
                </a:cubicBezTo>
                <a:cubicBezTo>
                  <a:pt x="11839" y="17350"/>
                  <a:pt x="11839" y="17350"/>
                  <a:pt x="11839" y="17350"/>
                </a:cubicBezTo>
                <a:cubicBezTo>
                  <a:pt x="12875" y="17030"/>
                  <a:pt x="13911" y="16725"/>
                  <a:pt x="14932" y="16375"/>
                </a:cubicBezTo>
                <a:cubicBezTo>
                  <a:pt x="15938" y="16025"/>
                  <a:pt x="16943" y="15659"/>
                  <a:pt x="17903" y="15187"/>
                </a:cubicBezTo>
                <a:cubicBezTo>
                  <a:pt x="18848" y="14730"/>
                  <a:pt x="19670" y="14120"/>
                  <a:pt x="20371" y="13358"/>
                </a:cubicBezTo>
                <a:cubicBezTo>
                  <a:pt x="21484" y="12170"/>
                  <a:pt x="21880" y="10829"/>
                  <a:pt x="21392" y="9245"/>
                </a:cubicBezTo>
                <a:cubicBezTo>
                  <a:pt x="20889" y="7630"/>
                  <a:pt x="20051" y="6228"/>
                  <a:pt x="18878" y="5040"/>
                </a:cubicBezTo>
                <a:cubicBezTo>
                  <a:pt x="17035" y="3196"/>
                  <a:pt x="14886" y="1840"/>
                  <a:pt x="12388" y="1078"/>
                </a:cubicBezTo>
                <a:cubicBezTo>
                  <a:pt x="10075" y="354"/>
                  <a:pt x="7719" y="0"/>
                  <a:pt x="5321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2"/>
          <p:cNvSpPr/>
          <p:nvPr/>
        </p:nvSpPr>
        <p:spPr>
          <a:xfrm>
            <a:off x="-216" y="1930521"/>
            <a:ext cx="267262" cy="163531"/>
          </a:xfrm>
          <a:custGeom>
            <a:avLst/>
            <a:gdLst/>
            <a:ahLst/>
            <a:cxnLst/>
            <a:rect l="l" t="t" r="r" b="b"/>
            <a:pathLst>
              <a:path w="8335" h="5100" extrusionOk="0">
                <a:moveTo>
                  <a:pt x="3696" y="1305"/>
                </a:moveTo>
                <a:cubicBezTo>
                  <a:pt x="4150" y="1305"/>
                  <a:pt x="4609" y="1422"/>
                  <a:pt x="5044" y="1694"/>
                </a:cubicBezTo>
                <a:cubicBezTo>
                  <a:pt x="5273" y="1831"/>
                  <a:pt x="5257" y="2105"/>
                  <a:pt x="5029" y="2303"/>
                </a:cubicBezTo>
                <a:cubicBezTo>
                  <a:pt x="4815" y="2486"/>
                  <a:pt x="4541" y="2501"/>
                  <a:pt x="4297" y="2547"/>
                </a:cubicBezTo>
                <a:cubicBezTo>
                  <a:pt x="3627" y="2654"/>
                  <a:pt x="2987" y="2852"/>
                  <a:pt x="2332" y="2989"/>
                </a:cubicBezTo>
                <a:cubicBezTo>
                  <a:pt x="2290" y="2998"/>
                  <a:pt x="2251" y="3003"/>
                  <a:pt x="2213" y="3003"/>
                </a:cubicBezTo>
                <a:cubicBezTo>
                  <a:pt x="1945" y="3003"/>
                  <a:pt x="1781" y="2776"/>
                  <a:pt x="1875" y="2456"/>
                </a:cubicBezTo>
                <a:cubicBezTo>
                  <a:pt x="1982" y="2090"/>
                  <a:pt x="2210" y="1800"/>
                  <a:pt x="2545" y="1618"/>
                </a:cubicBezTo>
                <a:cubicBezTo>
                  <a:pt x="2728" y="1526"/>
                  <a:pt x="2911" y="1465"/>
                  <a:pt x="3155" y="1359"/>
                </a:cubicBezTo>
                <a:cubicBezTo>
                  <a:pt x="3333" y="1324"/>
                  <a:pt x="3514" y="1305"/>
                  <a:pt x="3696" y="1305"/>
                </a:cubicBezTo>
                <a:close/>
                <a:moveTo>
                  <a:pt x="3737" y="0"/>
                </a:moveTo>
                <a:cubicBezTo>
                  <a:pt x="3338" y="0"/>
                  <a:pt x="2951" y="68"/>
                  <a:pt x="2591" y="277"/>
                </a:cubicBezTo>
                <a:cubicBezTo>
                  <a:pt x="1753" y="764"/>
                  <a:pt x="1067" y="1420"/>
                  <a:pt x="427" y="2136"/>
                </a:cubicBezTo>
                <a:cubicBezTo>
                  <a:pt x="260" y="2334"/>
                  <a:pt x="108" y="2532"/>
                  <a:pt x="1" y="2760"/>
                </a:cubicBezTo>
                <a:lnTo>
                  <a:pt x="1" y="4543"/>
                </a:lnTo>
                <a:cubicBezTo>
                  <a:pt x="138" y="4650"/>
                  <a:pt x="351" y="4771"/>
                  <a:pt x="626" y="4893"/>
                </a:cubicBezTo>
                <a:cubicBezTo>
                  <a:pt x="702" y="4924"/>
                  <a:pt x="793" y="4939"/>
                  <a:pt x="869" y="4954"/>
                </a:cubicBezTo>
                <a:cubicBezTo>
                  <a:pt x="1264" y="5057"/>
                  <a:pt x="1662" y="5099"/>
                  <a:pt x="2060" y="5099"/>
                </a:cubicBezTo>
                <a:cubicBezTo>
                  <a:pt x="2492" y="5099"/>
                  <a:pt x="2924" y="5049"/>
                  <a:pt x="3353" y="4970"/>
                </a:cubicBezTo>
                <a:cubicBezTo>
                  <a:pt x="4084" y="4848"/>
                  <a:pt x="4770" y="4528"/>
                  <a:pt x="5455" y="4330"/>
                </a:cubicBezTo>
                <a:cubicBezTo>
                  <a:pt x="5851" y="4208"/>
                  <a:pt x="6232" y="4086"/>
                  <a:pt x="6613" y="3949"/>
                </a:cubicBezTo>
                <a:cubicBezTo>
                  <a:pt x="6857" y="3857"/>
                  <a:pt x="7147" y="3812"/>
                  <a:pt x="7360" y="3659"/>
                </a:cubicBezTo>
                <a:cubicBezTo>
                  <a:pt x="8304" y="2974"/>
                  <a:pt x="8335" y="1846"/>
                  <a:pt x="7375" y="1145"/>
                </a:cubicBezTo>
                <a:cubicBezTo>
                  <a:pt x="6415" y="429"/>
                  <a:pt x="5288" y="140"/>
                  <a:pt x="4115" y="18"/>
                </a:cubicBezTo>
                <a:cubicBezTo>
                  <a:pt x="3988" y="7"/>
                  <a:pt x="3862" y="0"/>
                  <a:pt x="37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2"/>
          <p:cNvSpPr/>
          <p:nvPr/>
        </p:nvSpPr>
        <p:spPr>
          <a:xfrm>
            <a:off x="374015" y="1542182"/>
            <a:ext cx="67946" cy="44506"/>
          </a:xfrm>
          <a:custGeom>
            <a:avLst/>
            <a:gdLst/>
            <a:ahLst/>
            <a:cxnLst/>
            <a:rect l="l" t="t" r="r" b="b"/>
            <a:pathLst>
              <a:path w="2119" h="1388" extrusionOk="0">
                <a:moveTo>
                  <a:pt x="1144" y="1"/>
                </a:moveTo>
                <a:cubicBezTo>
                  <a:pt x="1100" y="1"/>
                  <a:pt x="1054" y="6"/>
                  <a:pt x="1006" y="16"/>
                </a:cubicBezTo>
                <a:cubicBezTo>
                  <a:pt x="595" y="108"/>
                  <a:pt x="305" y="367"/>
                  <a:pt x="1" y="702"/>
                </a:cubicBezTo>
                <a:cubicBezTo>
                  <a:pt x="732" y="900"/>
                  <a:pt x="1402" y="1129"/>
                  <a:pt x="2118" y="1388"/>
                </a:cubicBezTo>
                <a:cubicBezTo>
                  <a:pt x="1951" y="991"/>
                  <a:pt x="1844" y="611"/>
                  <a:pt x="1631" y="291"/>
                </a:cubicBezTo>
                <a:cubicBezTo>
                  <a:pt x="1518" y="114"/>
                  <a:pt x="1352" y="1"/>
                  <a:pt x="1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2"/>
          <p:cNvSpPr/>
          <p:nvPr/>
        </p:nvSpPr>
        <p:spPr>
          <a:xfrm>
            <a:off x="308570" y="1467342"/>
            <a:ext cx="192005" cy="145254"/>
          </a:xfrm>
          <a:custGeom>
            <a:avLst/>
            <a:gdLst/>
            <a:ahLst/>
            <a:cxnLst/>
            <a:rect l="l" t="t" r="r" b="b"/>
            <a:pathLst>
              <a:path w="5988" h="4530" extrusionOk="0">
                <a:moveTo>
                  <a:pt x="3272" y="0"/>
                </a:moveTo>
                <a:cubicBezTo>
                  <a:pt x="3004" y="0"/>
                  <a:pt x="2724" y="72"/>
                  <a:pt x="2438" y="217"/>
                </a:cubicBezTo>
                <a:cubicBezTo>
                  <a:pt x="1402" y="751"/>
                  <a:pt x="747" y="1680"/>
                  <a:pt x="0" y="2579"/>
                </a:cubicBezTo>
                <a:cubicBezTo>
                  <a:pt x="533" y="2686"/>
                  <a:pt x="1006" y="2777"/>
                  <a:pt x="1478" y="2884"/>
                </a:cubicBezTo>
                <a:cubicBezTo>
                  <a:pt x="1508" y="2884"/>
                  <a:pt x="1524" y="2899"/>
                  <a:pt x="1539" y="2899"/>
                </a:cubicBezTo>
                <a:cubicBezTo>
                  <a:pt x="1568" y="2910"/>
                  <a:pt x="1594" y="2915"/>
                  <a:pt x="1617" y="2915"/>
                </a:cubicBezTo>
                <a:cubicBezTo>
                  <a:pt x="1690" y="2915"/>
                  <a:pt x="1736" y="2865"/>
                  <a:pt x="1783" y="2807"/>
                </a:cubicBezTo>
                <a:cubicBezTo>
                  <a:pt x="1996" y="2548"/>
                  <a:pt x="2255" y="2335"/>
                  <a:pt x="2544" y="2183"/>
                </a:cubicBezTo>
                <a:cubicBezTo>
                  <a:pt x="2774" y="2071"/>
                  <a:pt x="3011" y="2000"/>
                  <a:pt x="3230" y="2000"/>
                </a:cubicBezTo>
                <a:cubicBezTo>
                  <a:pt x="3579" y="2000"/>
                  <a:pt x="3885" y="2178"/>
                  <a:pt x="4053" y="2655"/>
                </a:cubicBezTo>
                <a:cubicBezTo>
                  <a:pt x="4129" y="2884"/>
                  <a:pt x="4220" y="3127"/>
                  <a:pt x="4342" y="3356"/>
                </a:cubicBezTo>
                <a:cubicBezTo>
                  <a:pt x="4434" y="3539"/>
                  <a:pt x="4434" y="3798"/>
                  <a:pt x="4616" y="3904"/>
                </a:cubicBezTo>
                <a:cubicBezTo>
                  <a:pt x="5058" y="4133"/>
                  <a:pt x="5515" y="4316"/>
                  <a:pt x="5988" y="4529"/>
                </a:cubicBezTo>
                <a:cubicBezTo>
                  <a:pt x="5972" y="4407"/>
                  <a:pt x="5972" y="4316"/>
                  <a:pt x="5957" y="4209"/>
                </a:cubicBezTo>
                <a:cubicBezTo>
                  <a:pt x="5805" y="3539"/>
                  <a:pt x="5637" y="2868"/>
                  <a:pt x="5409" y="2213"/>
                </a:cubicBezTo>
                <a:cubicBezTo>
                  <a:pt x="5211" y="1665"/>
                  <a:pt x="4952" y="1147"/>
                  <a:pt x="4571" y="690"/>
                </a:cubicBezTo>
                <a:cubicBezTo>
                  <a:pt x="4207" y="237"/>
                  <a:pt x="3760" y="0"/>
                  <a:pt x="3272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2"/>
          <p:cNvSpPr/>
          <p:nvPr/>
        </p:nvSpPr>
        <p:spPr>
          <a:xfrm>
            <a:off x="-216" y="1453009"/>
            <a:ext cx="717711" cy="788318"/>
          </a:xfrm>
          <a:custGeom>
            <a:avLst/>
            <a:gdLst/>
            <a:ahLst/>
            <a:cxnLst/>
            <a:rect l="l" t="t" r="r" b="b"/>
            <a:pathLst>
              <a:path w="22383" h="24585" extrusionOk="0">
                <a:moveTo>
                  <a:pt x="12815" y="2782"/>
                </a:moveTo>
                <a:cubicBezTo>
                  <a:pt x="13023" y="2782"/>
                  <a:pt x="13189" y="2895"/>
                  <a:pt x="13302" y="3072"/>
                </a:cubicBezTo>
                <a:cubicBezTo>
                  <a:pt x="13515" y="3392"/>
                  <a:pt x="13622" y="3772"/>
                  <a:pt x="13789" y="4169"/>
                </a:cubicBezTo>
                <a:cubicBezTo>
                  <a:pt x="13073" y="3910"/>
                  <a:pt x="12403" y="3681"/>
                  <a:pt x="11672" y="3483"/>
                </a:cubicBezTo>
                <a:cubicBezTo>
                  <a:pt x="11976" y="3148"/>
                  <a:pt x="12266" y="2889"/>
                  <a:pt x="12677" y="2797"/>
                </a:cubicBezTo>
                <a:cubicBezTo>
                  <a:pt x="12725" y="2787"/>
                  <a:pt x="12771" y="2782"/>
                  <a:pt x="12815" y="2782"/>
                </a:cubicBezTo>
                <a:close/>
                <a:moveTo>
                  <a:pt x="12895" y="447"/>
                </a:moveTo>
                <a:cubicBezTo>
                  <a:pt x="13384" y="447"/>
                  <a:pt x="13837" y="684"/>
                  <a:pt x="14201" y="1137"/>
                </a:cubicBezTo>
                <a:cubicBezTo>
                  <a:pt x="14566" y="1594"/>
                  <a:pt x="14825" y="2112"/>
                  <a:pt x="15024" y="2660"/>
                </a:cubicBezTo>
                <a:cubicBezTo>
                  <a:pt x="15267" y="3315"/>
                  <a:pt x="15435" y="3986"/>
                  <a:pt x="15572" y="4656"/>
                </a:cubicBezTo>
                <a:cubicBezTo>
                  <a:pt x="15602" y="4748"/>
                  <a:pt x="15602" y="4839"/>
                  <a:pt x="15602" y="4961"/>
                </a:cubicBezTo>
                <a:cubicBezTo>
                  <a:pt x="15145" y="4763"/>
                  <a:pt x="14673" y="4580"/>
                  <a:pt x="14246" y="4336"/>
                </a:cubicBezTo>
                <a:cubicBezTo>
                  <a:pt x="14064" y="4245"/>
                  <a:pt x="14064" y="3970"/>
                  <a:pt x="13972" y="3788"/>
                </a:cubicBezTo>
                <a:cubicBezTo>
                  <a:pt x="13850" y="3574"/>
                  <a:pt x="13759" y="3331"/>
                  <a:pt x="13683" y="3087"/>
                </a:cubicBezTo>
                <a:cubicBezTo>
                  <a:pt x="13515" y="2621"/>
                  <a:pt x="13211" y="2446"/>
                  <a:pt x="12864" y="2446"/>
                </a:cubicBezTo>
                <a:cubicBezTo>
                  <a:pt x="12644" y="2446"/>
                  <a:pt x="12406" y="2517"/>
                  <a:pt x="12174" y="2630"/>
                </a:cubicBezTo>
                <a:cubicBezTo>
                  <a:pt x="11885" y="2782"/>
                  <a:pt x="11626" y="2980"/>
                  <a:pt x="11413" y="3254"/>
                </a:cubicBezTo>
                <a:cubicBezTo>
                  <a:pt x="11355" y="3312"/>
                  <a:pt x="11305" y="3362"/>
                  <a:pt x="11238" y="3362"/>
                </a:cubicBezTo>
                <a:cubicBezTo>
                  <a:pt x="11217" y="3362"/>
                  <a:pt x="11194" y="3357"/>
                  <a:pt x="11169" y="3346"/>
                </a:cubicBezTo>
                <a:cubicBezTo>
                  <a:pt x="11154" y="3331"/>
                  <a:pt x="11123" y="3331"/>
                  <a:pt x="11108" y="3331"/>
                </a:cubicBezTo>
                <a:cubicBezTo>
                  <a:pt x="10636" y="3224"/>
                  <a:pt x="10163" y="3133"/>
                  <a:pt x="9630" y="3011"/>
                </a:cubicBezTo>
                <a:cubicBezTo>
                  <a:pt x="10377" y="2127"/>
                  <a:pt x="11032" y="1198"/>
                  <a:pt x="12068" y="664"/>
                </a:cubicBezTo>
                <a:cubicBezTo>
                  <a:pt x="12348" y="519"/>
                  <a:pt x="12627" y="447"/>
                  <a:pt x="12895" y="447"/>
                </a:cubicBezTo>
                <a:close/>
                <a:moveTo>
                  <a:pt x="12940" y="0"/>
                </a:moveTo>
                <a:cubicBezTo>
                  <a:pt x="12441" y="0"/>
                  <a:pt x="11914" y="175"/>
                  <a:pt x="11382" y="527"/>
                </a:cubicBezTo>
                <a:cubicBezTo>
                  <a:pt x="10514" y="1106"/>
                  <a:pt x="9843" y="1898"/>
                  <a:pt x="9295" y="2767"/>
                </a:cubicBezTo>
                <a:cubicBezTo>
                  <a:pt x="9221" y="2890"/>
                  <a:pt x="9147" y="2943"/>
                  <a:pt x="9033" y="2943"/>
                </a:cubicBezTo>
                <a:cubicBezTo>
                  <a:pt x="9006" y="2943"/>
                  <a:pt x="8977" y="2940"/>
                  <a:pt x="8944" y="2934"/>
                </a:cubicBezTo>
                <a:cubicBezTo>
                  <a:pt x="7786" y="2752"/>
                  <a:pt x="6629" y="2706"/>
                  <a:pt x="5455" y="2706"/>
                </a:cubicBezTo>
                <a:cubicBezTo>
                  <a:pt x="3612" y="2721"/>
                  <a:pt x="1783" y="2858"/>
                  <a:pt x="1" y="3300"/>
                </a:cubicBezTo>
                <a:lnTo>
                  <a:pt x="1" y="3757"/>
                </a:lnTo>
                <a:cubicBezTo>
                  <a:pt x="260" y="3681"/>
                  <a:pt x="519" y="3605"/>
                  <a:pt x="793" y="3544"/>
                </a:cubicBezTo>
                <a:cubicBezTo>
                  <a:pt x="1814" y="3300"/>
                  <a:pt x="2850" y="3300"/>
                  <a:pt x="3886" y="3239"/>
                </a:cubicBezTo>
                <a:cubicBezTo>
                  <a:pt x="4336" y="3215"/>
                  <a:pt x="4785" y="3204"/>
                  <a:pt x="5232" y="3204"/>
                </a:cubicBezTo>
                <a:cubicBezTo>
                  <a:pt x="7661" y="3204"/>
                  <a:pt x="10046" y="3555"/>
                  <a:pt x="12388" y="4275"/>
                </a:cubicBezTo>
                <a:cubicBezTo>
                  <a:pt x="14886" y="5037"/>
                  <a:pt x="17035" y="6393"/>
                  <a:pt x="18863" y="8237"/>
                </a:cubicBezTo>
                <a:cubicBezTo>
                  <a:pt x="20051" y="9425"/>
                  <a:pt x="20889" y="10827"/>
                  <a:pt x="21392" y="12457"/>
                </a:cubicBezTo>
                <a:cubicBezTo>
                  <a:pt x="21880" y="14026"/>
                  <a:pt x="21484" y="15367"/>
                  <a:pt x="20371" y="16555"/>
                </a:cubicBezTo>
                <a:cubicBezTo>
                  <a:pt x="19655" y="17317"/>
                  <a:pt x="18848" y="17927"/>
                  <a:pt x="17903" y="18399"/>
                </a:cubicBezTo>
                <a:cubicBezTo>
                  <a:pt x="16943" y="18856"/>
                  <a:pt x="15938" y="19222"/>
                  <a:pt x="14932" y="19572"/>
                </a:cubicBezTo>
                <a:cubicBezTo>
                  <a:pt x="13911" y="19922"/>
                  <a:pt x="12875" y="20227"/>
                  <a:pt x="11839" y="20547"/>
                </a:cubicBezTo>
                <a:cubicBezTo>
                  <a:pt x="11839" y="20547"/>
                  <a:pt x="11839" y="20547"/>
                  <a:pt x="11839" y="20562"/>
                </a:cubicBezTo>
                <a:cubicBezTo>
                  <a:pt x="9417" y="21294"/>
                  <a:pt x="6994" y="22086"/>
                  <a:pt x="4541" y="22741"/>
                </a:cubicBezTo>
                <a:cubicBezTo>
                  <a:pt x="3033" y="23152"/>
                  <a:pt x="1524" y="23610"/>
                  <a:pt x="1" y="23960"/>
                </a:cubicBezTo>
                <a:lnTo>
                  <a:pt x="1" y="24585"/>
                </a:lnTo>
                <a:cubicBezTo>
                  <a:pt x="290" y="24493"/>
                  <a:pt x="595" y="24417"/>
                  <a:pt x="885" y="24310"/>
                </a:cubicBezTo>
                <a:cubicBezTo>
                  <a:pt x="1083" y="24234"/>
                  <a:pt x="1296" y="24173"/>
                  <a:pt x="1509" y="24143"/>
                </a:cubicBezTo>
                <a:cubicBezTo>
                  <a:pt x="2439" y="23990"/>
                  <a:pt x="3353" y="23792"/>
                  <a:pt x="4267" y="23549"/>
                </a:cubicBezTo>
                <a:cubicBezTo>
                  <a:pt x="5471" y="23229"/>
                  <a:pt x="6659" y="22878"/>
                  <a:pt x="7817" y="22452"/>
                </a:cubicBezTo>
                <a:cubicBezTo>
                  <a:pt x="8594" y="22238"/>
                  <a:pt x="9371" y="22010"/>
                  <a:pt x="10148" y="21812"/>
                </a:cubicBezTo>
                <a:cubicBezTo>
                  <a:pt x="11870" y="21355"/>
                  <a:pt x="13546" y="20821"/>
                  <a:pt x="15206" y="20181"/>
                </a:cubicBezTo>
                <a:cubicBezTo>
                  <a:pt x="16181" y="19801"/>
                  <a:pt x="17141" y="19404"/>
                  <a:pt x="18116" y="18993"/>
                </a:cubicBezTo>
                <a:cubicBezTo>
                  <a:pt x="18924" y="18643"/>
                  <a:pt x="19686" y="18247"/>
                  <a:pt x="20356" y="17668"/>
                </a:cubicBezTo>
                <a:cubicBezTo>
                  <a:pt x="21849" y="16388"/>
                  <a:pt x="22382" y="14773"/>
                  <a:pt x="22032" y="12884"/>
                </a:cubicBezTo>
                <a:cubicBezTo>
                  <a:pt x="21712" y="10994"/>
                  <a:pt x="20722" y="9425"/>
                  <a:pt x="19472" y="8023"/>
                </a:cubicBezTo>
                <a:cubicBezTo>
                  <a:pt x="18634" y="7063"/>
                  <a:pt x="17598" y="6332"/>
                  <a:pt x="16578" y="5586"/>
                </a:cubicBezTo>
                <a:cubicBezTo>
                  <a:pt x="16501" y="5540"/>
                  <a:pt x="16349" y="5509"/>
                  <a:pt x="16380" y="5387"/>
                </a:cubicBezTo>
                <a:cubicBezTo>
                  <a:pt x="16456" y="5037"/>
                  <a:pt x="16303" y="4717"/>
                  <a:pt x="16227" y="4397"/>
                </a:cubicBezTo>
                <a:cubicBezTo>
                  <a:pt x="15968" y="3270"/>
                  <a:pt x="15602" y="2203"/>
                  <a:pt x="14963" y="1243"/>
                </a:cubicBezTo>
                <a:cubicBezTo>
                  <a:pt x="14416" y="419"/>
                  <a:pt x="13712" y="0"/>
                  <a:pt x="1294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2"/>
          <p:cNvSpPr/>
          <p:nvPr/>
        </p:nvSpPr>
        <p:spPr>
          <a:xfrm>
            <a:off x="-216" y="1924493"/>
            <a:ext cx="273130" cy="180077"/>
          </a:xfrm>
          <a:custGeom>
            <a:avLst/>
            <a:gdLst/>
            <a:ahLst/>
            <a:cxnLst/>
            <a:rect l="l" t="t" r="r" b="b"/>
            <a:pathLst>
              <a:path w="8518" h="5616" extrusionOk="0">
                <a:moveTo>
                  <a:pt x="3668" y="1"/>
                </a:moveTo>
                <a:cubicBezTo>
                  <a:pt x="3118" y="1"/>
                  <a:pt x="2616" y="182"/>
                  <a:pt x="2164" y="511"/>
                </a:cubicBezTo>
                <a:cubicBezTo>
                  <a:pt x="1387" y="1059"/>
                  <a:pt x="717" y="1714"/>
                  <a:pt x="108" y="2430"/>
                </a:cubicBezTo>
                <a:cubicBezTo>
                  <a:pt x="62" y="2476"/>
                  <a:pt x="31" y="2522"/>
                  <a:pt x="1" y="2567"/>
                </a:cubicBezTo>
                <a:lnTo>
                  <a:pt x="1" y="2948"/>
                </a:lnTo>
                <a:cubicBezTo>
                  <a:pt x="108" y="2720"/>
                  <a:pt x="260" y="2522"/>
                  <a:pt x="427" y="2324"/>
                </a:cubicBezTo>
                <a:cubicBezTo>
                  <a:pt x="1067" y="1608"/>
                  <a:pt x="1753" y="952"/>
                  <a:pt x="2591" y="465"/>
                </a:cubicBezTo>
                <a:cubicBezTo>
                  <a:pt x="2935" y="265"/>
                  <a:pt x="3311" y="195"/>
                  <a:pt x="3690" y="195"/>
                </a:cubicBezTo>
                <a:cubicBezTo>
                  <a:pt x="3832" y="195"/>
                  <a:pt x="3974" y="205"/>
                  <a:pt x="4115" y="221"/>
                </a:cubicBezTo>
                <a:cubicBezTo>
                  <a:pt x="5288" y="328"/>
                  <a:pt x="6415" y="617"/>
                  <a:pt x="7375" y="1333"/>
                </a:cubicBezTo>
                <a:cubicBezTo>
                  <a:pt x="8335" y="2034"/>
                  <a:pt x="8304" y="3162"/>
                  <a:pt x="7375" y="3847"/>
                </a:cubicBezTo>
                <a:cubicBezTo>
                  <a:pt x="7147" y="4015"/>
                  <a:pt x="6857" y="4045"/>
                  <a:pt x="6613" y="4137"/>
                </a:cubicBezTo>
                <a:cubicBezTo>
                  <a:pt x="6232" y="4274"/>
                  <a:pt x="5851" y="4396"/>
                  <a:pt x="5455" y="4518"/>
                </a:cubicBezTo>
                <a:cubicBezTo>
                  <a:pt x="4770" y="4716"/>
                  <a:pt x="4084" y="5036"/>
                  <a:pt x="3353" y="5158"/>
                </a:cubicBezTo>
                <a:cubicBezTo>
                  <a:pt x="2924" y="5237"/>
                  <a:pt x="2496" y="5287"/>
                  <a:pt x="2066" y="5287"/>
                </a:cubicBezTo>
                <a:cubicBezTo>
                  <a:pt x="1669" y="5287"/>
                  <a:pt x="1271" y="5245"/>
                  <a:pt x="869" y="5142"/>
                </a:cubicBezTo>
                <a:cubicBezTo>
                  <a:pt x="793" y="5127"/>
                  <a:pt x="702" y="5112"/>
                  <a:pt x="626" y="5081"/>
                </a:cubicBezTo>
                <a:cubicBezTo>
                  <a:pt x="351" y="4959"/>
                  <a:pt x="153" y="4838"/>
                  <a:pt x="1" y="4731"/>
                </a:cubicBezTo>
                <a:lnTo>
                  <a:pt x="1" y="5097"/>
                </a:lnTo>
                <a:cubicBezTo>
                  <a:pt x="245" y="5279"/>
                  <a:pt x="504" y="5417"/>
                  <a:pt x="808" y="5493"/>
                </a:cubicBezTo>
                <a:cubicBezTo>
                  <a:pt x="1170" y="5579"/>
                  <a:pt x="1532" y="5615"/>
                  <a:pt x="1893" y="5615"/>
                </a:cubicBezTo>
                <a:cubicBezTo>
                  <a:pt x="2429" y="5615"/>
                  <a:pt x="2962" y="5535"/>
                  <a:pt x="3490" y="5417"/>
                </a:cubicBezTo>
                <a:cubicBezTo>
                  <a:pt x="4099" y="5279"/>
                  <a:pt x="4678" y="5051"/>
                  <a:pt x="5273" y="4853"/>
                </a:cubicBezTo>
                <a:cubicBezTo>
                  <a:pt x="5806" y="4670"/>
                  <a:pt x="6354" y="4487"/>
                  <a:pt x="6903" y="4304"/>
                </a:cubicBezTo>
                <a:cubicBezTo>
                  <a:pt x="7329" y="4137"/>
                  <a:pt x="7741" y="3954"/>
                  <a:pt x="7985" y="3527"/>
                </a:cubicBezTo>
                <a:cubicBezTo>
                  <a:pt x="8518" y="2628"/>
                  <a:pt x="8365" y="1760"/>
                  <a:pt x="7497" y="1151"/>
                </a:cubicBezTo>
                <a:cubicBezTo>
                  <a:pt x="6400" y="389"/>
                  <a:pt x="5151" y="99"/>
                  <a:pt x="3856" y="8"/>
                </a:cubicBezTo>
                <a:cubicBezTo>
                  <a:pt x="3792" y="3"/>
                  <a:pt x="3730" y="1"/>
                  <a:pt x="366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2"/>
          <p:cNvSpPr/>
          <p:nvPr/>
        </p:nvSpPr>
        <p:spPr>
          <a:xfrm>
            <a:off x="345670" y="1924685"/>
            <a:ext cx="19592" cy="16802"/>
          </a:xfrm>
          <a:custGeom>
            <a:avLst/>
            <a:gdLst/>
            <a:ahLst/>
            <a:cxnLst/>
            <a:rect l="l" t="t" r="r" b="b"/>
            <a:pathLst>
              <a:path w="611" h="524" extrusionOk="0">
                <a:moveTo>
                  <a:pt x="329" y="1"/>
                </a:moveTo>
                <a:cubicBezTo>
                  <a:pt x="293" y="1"/>
                  <a:pt x="254" y="6"/>
                  <a:pt x="214" y="17"/>
                </a:cubicBezTo>
                <a:cubicBezTo>
                  <a:pt x="62" y="63"/>
                  <a:pt x="1" y="169"/>
                  <a:pt x="31" y="337"/>
                </a:cubicBezTo>
                <a:cubicBezTo>
                  <a:pt x="83" y="480"/>
                  <a:pt x="191" y="523"/>
                  <a:pt x="316" y="523"/>
                </a:cubicBezTo>
                <a:cubicBezTo>
                  <a:pt x="338" y="523"/>
                  <a:pt x="360" y="522"/>
                  <a:pt x="382" y="520"/>
                </a:cubicBezTo>
                <a:cubicBezTo>
                  <a:pt x="534" y="474"/>
                  <a:pt x="610" y="352"/>
                  <a:pt x="580" y="200"/>
                </a:cubicBezTo>
                <a:cubicBezTo>
                  <a:pt x="545" y="60"/>
                  <a:pt x="448" y="1"/>
                  <a:pt x="32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2"/>
          <p:cNvSpPr/>
          <p:nvPr/>
        </p:nvSpPr>
        <p:spPr>
          <a:xfrm>
            <a:off x="395499" y="1983781"/>
            <a:ext cx="18598" cy="18245"/>
          </a:xfrm>
          <a:custGeom>
            <a:avLst/>
            <a:gdLst/>
            <a:ahLst/>
            <a:cxnLst/>
            <a:rect l="l" t="t" r="r" b="b"/>
            <a:pathLst>
              <a:path w="580" h="569" extrusionOk="0">
                <a:moveTo>
                  <a:pt x="327" y="1"/>
                </a:moveTo>
                <a:cubicBezTo>
                  <a:pt x="295" y="1"/>
                  <a:pt x="262" y="7"/>
                  <a:pt x="230" y="18"/>
                </a:cubicBezTo>
                <a:cubicBezTo>
                  <a:pt x="47" y="63"/>
                  <a:pt x="1" y="216"/>
                  <a:pt x="31" y="383"/>
                </a:cubicBezTo>
                <a:cubicBezTo>
                  <a:pt x="72" y="517"/>
                  <a:pt x="171" y="569"/>
                  <a:pt x="298" y="569"/>
                </a:cubicBezTo>
                <a:cubicBezTo>
                  <a:pt x="315" y="569"/>
                  <a:pt x="333" y="568"/>
                  <a:pt x="351" y="566"/>
                </a:cubicBezTo>
                <a:cubicBezTo>
                  <a:pt x="519" y="490"/>
                  <a:pt x="580" y="353"/>
                  <a:pt x="534" y="185"/>
                </a:cubicBezTo>
                <a:cubicBezTo>
                  <a:pt x="511" y="58"/>
                  <a:pt x="426" y="1"/>
                  <a:pt x="32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2"/>
          <p:cNvSpPr/>
          <p:nvPr/>
        </p:nvSpPr>
        <p:spPr>
          <a:xfrm>
            <a:off x="321268" y="1990803"/>
            <a:ext cx="14686" cy="12698"/>
          </a:xfrm>
          <a:custGeom>
            <a:avLst/>
            <a:gdLst/>
            <a:ahLst/>
            <a:cxnLst/>
            <a:rect l="l" t="t" r="r" b="b"/>
            <a:pathLst>
              <a:path w="458" h="396" extrusionOk="0">
                <a:moveTo>
                  <a:pt x="242" y="1"/>
                </a:moveTo>
                <a:cubicBezTo>
                  <a:pt x="218" y="1"/>
                  <a:pt x="193" y="5"/>
                  <a:pt x="168" y="12"/>
                </a:cubicBezTo>
                <a:cubicBezTo>
                  <a:pt x="46" y="58"/>
                  <a:pt x="0" y="164"/>
                  <a:pt x="46" y="271"/>
                </a:cubicBezTo>
                <a:cubicBezTo>
                  <a:pt x="68" y="350"/>
                  <a:pt x="132" y="395"/>
                  <a:pt x="213" y="395"/>
                </a:cubicBezTo>
                <a:cubicBezTo>
                  <a:pt x="242" y="395"/>
                  <a:pt x="273" y="390"/>
                  <a:pt x="305" y="378"/>
                </a:cubicBezTo>
                <a:cubicBezTo>
                  <a:pt x="412" y="347"/>
                  <a:pt x="457" y="256"/>
                  <a:pt x="412" y="134"/>
                </a:cubicBezTo>
                <a:cubicBezTo>
                  <a:pt x="388" y="41"/>
                  <a:pt x="320" y="1"/>
                  <a:pt x="24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2"/>
          <p:cNvSpPr/>
          <p:nvPr/>
        </p:nvSpPr>
        <p:spPr>
          <a:xfrm>
            <a:off x="219654" y="1753458"/>
            <a:ext cx="106039" cy="102704"/>
          </a:xfrm>
          <a:custGeom>
            <a:avLst/>
            <a:gdLst/>
            <a:ahLst/>
            <a:cxnLst/>
            <a:rect l="l" t="t" r="r" b="b"/>
            <a:pathLst>
              <a:path w="3307" h="3203" extrusionOk="0">
                <a:moveTo>
                  <a:pt x="1657" y="403"/>
                </a:moveTo>
                <a:cubicBezTo>
                  <a:pt x="1801" y="403"/>
                  <a:pt x="1945" y="427"/>
                  <a:pt x="2072" y="466"/>
                </a:cubicBezTo>
                <a:cubicBezTo>
                  <a:pt x="2849" y="664"/>
                  <a:pt x="3047" y="1685"/>
                  <a:pt x="2605" y="2295"/>
                </a:cubicBezTo>
                <a:cubicBezTo>
                  <a:pt x="2361" y="2625"/>
                  <a:pt x="2047" y="2798"/>
                  <a:pt x="1672" y="2798"/>
                </a:cubicBezTo>
                <a:cubicBezTo>
                  <a:pt x="1581" y="2798"/>
                  <a:pt x="1485" y="2788"/>
                  <a:pt x="1387" y="2767"/>
                </a:cubicBezTo>
                <a:cubicBezTo>
                  <a:pt x="853" y="2645"/>
                  <a:pt x="503" y="2218"/>
                  <a:pt x="472" y="1685"/>
                </a:cubicBezTo>
                <a:cubicBezTo>
                  <a:pt x="457" y="1152"/>
                  <a:pt x="792" y="649"/>
                  <a:pt x="1280" y="466"/>
                </a:cubicBezTo>
                <a:cubicBezTo>
                  <a:pt x="1396" y="423"/>
                  <a:pt x="1527" y="403"/>
                  <a:pt x="1657" y="403"/>
                </a:cubicBezTo>
                <a:close/>
                <a:moveTo>
                  <a:pt x="1636" y="1"/>
                </a:moveTo>
                <a:cubicBezTo>
                  <a:pt x="1492" y="1"/>
                  <a:pt x="1346" y="23"/>
                  <a:pt x="1204" y="70"/>
                </a:cubicBezTo>
                <a:cubicBezTo>
                  <a:pt x="427" y="314"/>
                  <a:pt x="0" y="1106"/>
                  <a:pt x="168" y="1914"/>
                </a:cubicBezTo>
                <a:cubicBezTo>
                  <a:pt x="324" y="2611"/>
                  <a:pt x="1040" y="3202"/>
                  <a:pt x="1717" y="3202"/>
                </a:cubicBezTo>
                <a:cubicBezTo>
                  <a:pt x="1764" y="3202"/>
                  <a:pt x="1812" y="3200"/>
                  <a:pt x="1859" y="3194"/>
                </a:cubicBezTo>
                <a:cubicBezTo>
                  <a:pt x="2468" y="3117"/>
                  <a:pt x="2925" y="2797"/>
                  <a:pt x="3154" y="2203"/>
                </a:cubicBezTo>
                <a:cubicBezTo>
                  <a:pt x="3291" y="1807"/>
                  <a:pt x="3306" y="1380"/>
                  <a:pt x="3123" y="1000"/>
                </a:cubicBezTo>
                <a:cubicBezTo>
                  <a:pt x="3062" y="832"/>
                  <a:pt x="2956" y="695"/>
                  <a:pt x="2849" y="558"/>
                </a:cubicBezTo>
                <a:cubicBezTo>
                  <a:pt x="2537" y="222"/>
                  <a:pt x="2092" y="1"/>
                  <a:pt x="16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2"/>
          <p:cNvSpPr/>
          <p:nvPr/>
        </p:nvSpPr>
        <p:spPr>
          <a:xfrm>
            <a:off x="215742" y="1746372"/>
            <a:ext cx="116781" cy="115915"/>
          </a:xfrm>
          <a:custGeom>
            <a:avLst/>
            <a:gdLst/>
            <a:ahLst/>
            <a:cxnLst/>
            <a:rect l="l" t="t" r="r" b="b"/>
            <a:pathLst>
              <a:path w="3642" h="3615" extrusionOk="0">
                <a:moveTo>
                  <a:pt x="1758" y="222"/>
                </a:moveTo>
                <a:cubicBezTo>
                  <a:pt x="2214" y="222"/>
                  <a:pt x="2659" y="443"/>
                  <a:pt x="2971" y="779"/>
                </a:cubicBezTo>
                <a:cubicBezTo>
                  <a:pt x="3078" y="916"/>
                  <a:pt x="3184" y="1053"/>
                  <a:pt x="3245" y="1221"/>
                </a:cubicBezTo>
                <a:cubicBezTo>
                  <a:pt x="3428" y="1601"/>
                  <a:pt x="3413" y="2043"/>
                  <a:pt x="3276" y="2424"/>
                </a:cubicBezTo>
                <a:cubicBezTo>
                  <a:pt x="3047" y="3018"/>
                  <a:pt x="2590" y="3338"/>
                  <a:pt x="1981" y="3415"/>
                </a:cubicBezTo>
                <a:cubicBezTo>
                  <a:pt x="1934" y="3421"/>
                  <a:pt x="1886" y="3423"/>
                  <a:pt x="1839" y="3423"/>
                </a:cubicBezTo>
                <a:cubicBezTo>
                  <a:pt x="1162" y="3423"/>
                  <a:pt x="446" y="2832"/>
                  <a:pt x="290" y="2135"/>
                </a:cubicBezTo>
                <a:cubicBezTo>
                  <a:pt x="122" y="1327"/>
                  <a:pt x="549" y="535"/>
                  <a:pt x="1326" y="291"/>
                </a:cubicBezTo>
                <a:cubicBezTo>
                  <a:pt x="1468" y="244"/>
                  <a:pt x="1614" y="222"/>
                  <a:pt x="1758" y="222"/>
                </a:cubicBezTo>
                <a:close/>
                <a:moveTo>
                  <a:pt x="1754" y="1"/>
                </a:moveTo>
                <a:cubicBezTo>
                  <a:pt x="1733" y="1"/>
                  <a:pt x="1712" y="1"/>
                  <a:pt x="1691" y="2"/>
                </a:cubicBezTo>
                <a:cubicBezTo>
                  <a:pt x="731" y="32"/>
                  <a:pt x="0" y="885"/>
                  <a:pt x="46" y="1860"/>
                </a:cubicBezTo>
                <a:cubicBezTo>
                  <a:pt x="90" y="2838"/>
                  <a:pt x="898" y="3614"/>
                  <a:pt x="1868" y="3614"/>
                </a:cubicBezTo>
                <a:cubicBezTo>
                  <a:pt x="1895" y="3614"/>
                  <a:pt x="1923" y="3614"/>
                  <a:pt x="1950" y="3613"/>
                </a:cubicBezTo>
                <a:cubicBezTo>
                  <a:pt x="2773" y="3597"/>
                  <a:pt x="3642" y="2912"/>
                  <a:pt x="3581" y="1754"/>
                </a:cubicBezTo>
                <a:cubicBezTo>
                  <a:pt x="3536" y="709"/>
                  <a:pt x="2746" y="1"/>
                  <a:pt x="175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2"/>
          <p:cNvSpPr/>
          <p:nvPr/>
        </p:nvSpPr>
        <p:spPr>
          <a:xfrm>
            <a:off x="234308" y="1766060"/>
            <a:ext cx="83080" cy="76956"/>
          </a:xfrm>
          <a:custGeom>
            <a:avLst/>
            <a:gdLst/>
            <a:ahLst/>
            <a:cxnLst/>
            <a:rect l="l" t="t" r="r" b="b"/>
            <a:pathLst>
              <a:path w="2591" h="2400" extrusionOk="0">
                <a:moveTo>
                  <a:pt x="1179" y="0"/>
                </a:moveTo>
                <a:cubicBezTo>
                  <a:pt x="1055" y="0"/>
                  <a:pt x="933" y="17"/>
                  <a:pt x="823" y="58"/>
                </a:cubicBezTo>
                <a:cubicBezTo>
                  <a:pt x="335" y="256"/>
                  <a:pt x="0" y="759"/>
                  <a:pt x="15" y="1292"/>
                </a:cubicBezTo>
                <a:cubicBezTo>
                  <a:pt x="46" y="1825"/>
                  <a:pt x="396" y="2252"/>
                  <a:pt x="930" y="2374"/>
                </a:cubicBezTo>
                <a:cubicBezTo>
                  <a:pt x="1023" y="2391"/>
                  <a:pt x="1114" y="2400"/>
                  <a:pt x="1201" y="2400"/>
                </a:cubicBezTo>
                <a:cubicBezTo>
                  <a:pt x="1582" y="2400"/>
                  <a:pt x="1900" y="2236"/>
                  <a:pt x="2148" y="1902"/>
                </a:cubicBezTo>
                <a:cubicBezTo>
                  <a:pt x="2590" y="1292"/>
                  <a:pt x="2392" y="271"/>
                  <a:pt x="1615" y="58"/>
                </a:cubicBezTo>
                <a:cubicBezTo>
                  <a:pt x="1481" y="25"/>
                  <a:pt x="1329" y="0"/>
                  <a:pt x="117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2"/>
          <p:cNvSpPr/>
          <p:nvPr/>
        </p:nvSpPr>
        <p:spPr>
          <a:xfrm>
            <a:off x="56892" y="1972174"/>
            <a:ext cx="111971" cy="54639"/>
          </a:xfrm>
          <a:custGeom>
            <a:avLst/>
            <a:gdLst/>
            <a:ahLst/>
            <a:cxnLst/>
            <a:rect l="l" t="t" r="r" b="b"/>
            <a:pathLst>
              <a:path w="3492" h="1704" extrusionOk="0">
                <a:moveTo>
                  <a:pt x="1881" y="0"/>
                </a:moveTo>
                <a:cubicBezTo>
                  <a:pt x="1710" y="0"/>
                  <a:pt x="1541" y="16"/>
                  <a:pt x="1374" y="44"/>
                </a:cubicBezTo>
                <a:cubicBezTo>
                  <a:pt x="1130" y="166"/>
                  <a:pt x="932" y="227"/>
                  <a:pt x="764" y="319"/>
                </a:cubicBezTo>
                <a:cubicBezTo>
                  <a:pt x="429" y="501"/>
                  <a:pt x="201" y="791"/>
                  <a:pt x="94" y="1157"/>
                </a:cubicBezTo>
                <a:cubicBezTo>
                  <a:pt x="0" y="1477"/>
                  <a:pt x="164" y="1704"/>
                  <a:pt x="432" y="1704"/>
                </a:cubicBezTo>
                <a:cubicBezTo>
                  <a:pt x="470" y="1704"/>
                  <a:pt x="509" y="1699"/>
                  <a:pt x="551" y="1690"/>
                </a:cubicBezTo>
                <a:cubicBezTo>
                  <a:pt x="1206" y="1553"/>
                  <a:pt x="1846" y="1355"/>
                  <a:pt x="2516" y="1248"/>
                </a:cubicBezTo>
                <a:cubicBezTo>
                  <a:pt x="2760" y="1202"/>
                  <a:pt x="3034" y="1187"/>
                  <a:pt x="3248" y="1004"/>
                </a:cubicBezTo>
                <a:cubicBezTo>
                  <a:pt x="3476" y="791"/>
                  <a:pt x="3492" y="532"/>
                  <a:pt x="3263" y="395"/>
                </a:cubicBezTo>
                <a:cubicBezTo>
                  <a:pt x="2817" y="116"/>
                  <a:pt x="2346" y="0"/>
                  <a:pt x="188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2"/>
          <p:cNvSpPr/>
          <p:nvPr/>
        </p:nvSpPr>
        <p:spPr>
          <a:xfrm>
            <a:off x="91651" y="2389051"/>
            <a:ext cx="45949" cy="38157"/>
          </a:xfrm>
          <a:custGeom>
            <a:avLst/>
            <a:gdLst/>
            <a:ahLst/>
            <a:cxnLst/>
            <a:rect l="l" t="t" r="r" b="b"/>
            <a:pathLst>
              <a:path w="1433" h="1190" extrusionOk="0">
                <a:moveTo>
                  <a:pt x="829" y="1"/>
                </a:moveTo>
                <a:cubicBezTo>
                  <a:pt x="560" y="1"/>
                  <a:pt x="233" y="154"/>
                  <a:pt x="137" y="344"/>
                </a:cubicBezTo>
                <a:cubicBezTo>
                  <a:pt x="0" y="649"/>
                  <a:pt x="92" y="1015"/>
                  <a:pt x="351" y="1121"/>
                </a:cubicBezTo>
                <a:cubicBezTo>
                  <a:pt x="448" y="1168"/>
                  <a:pt x="550" y="1190"/>
                  <a:pt x="652" y="1190"/>
                </a:cubicBezTo>
                <a:cubicBezTo>
                  <a:pt x="917" y="1190"/>
                  <a:pt x="1174" y="1040"/>
                  <a:pt x="1295" y="786"/>
                </a:cubicBezTo>
                <a:cubicBezTo>
                  <a:pt x="1432" y="497"/>
                  <a:pt x="1326" y="162"/>
                  <a:pt x="1036" y="40"/>
                </a:cubicBezTo>
                <a:cubicBezTo>
                  <a:pt x="976" y="13"/>
                  <a:pt x="905" y="1"/>
                  <a:pt x="8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2"/>
          <p:cNvSpPr/>
          <p:nvPr/>
        </p:nvSpPr>
        <p:spPr>
          <a:xfrm>
            <a:off x="12514" y="2313057"/>
            <a:ext cx="67433" cy="58743"/>
          </a:xfrm>
          <a:custGeom>
            <a:avLst/>
            <a:gdLst/>
            <a:ahLst/>
            <a:cxnLst/>
            <a:rect l="l" t="t" r="r" b="b"/>
            <a:pathLst>
              <a:path w="2103" h="1832" extrusionOk="0">
                <a:moveTo>
                  <a:pt x="923" y="1"/>
                </a:moveTo>
                <a:cubicBezTo>
                  <a:pt x="639" y="1"/>
                  <a:pt x="371" y="117"/>
                  <a:pt x="244" y="338"/>
                </a:cubicBezTo>
                <a:cubicBezTo>
                  <a:pt x="0" y="764"/>
                  <a:pt x="305" y="1526"/>
                  <a:pt x="792" y="1724"/>
                </a:cubicBezTo>
                <a:lnTo>
                  <a:pt x="929" y="1770"/>
                </a:lnTo>
                <a:cubicBezTo>
                  <a:pt x="1045" y="1811"/>
                  <a:pt x="1155" y="1832"/>
                  <a:pt x="1259" y="1832"/>
                </a:cubicBezTo>
                <a:cubicBezTo>
                  <a:pt x="1500" y="1832"/>
                  <a:pt x="1713" y="1723"/>
                  <a:pt x="1905" y="1511"/>
                </a:cubicBezTo>
                <a:cubicBezTo>
                  <a:pt x="2103" y="1282"/>
                  <a:pt x="2087" y="1008"/>
                  <a:pt x="1889" y="642"/>
                </a:cubicBezTo>
                <a:cubicBezTo>
                  <a:pt x="1798" y="490"/>
                  <a:pt x="1706" y="353"/>
                  <a:pt x="1569" y="231"/>
                </a:cubicBezTo>
                <a:cubicBezTo>
                  <a:pt x="1387" y="75"/>
                  <a:pt x="1150" y="1"/>
                  <a:pt x="9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2"/>
          <p:cNvSpPr/>
          <p:nvPr/>
        </p:nvSpPr>
        <p:spPr>
          <a:xfrm>
            <a:off x="-216" y="2385908"/>
            <a:ext cx="65990" cy="41556"/>
          </a:xfrm>
          <a:custGeom>
            <a:avLst/>
            <a:gdLst/>
            <a:ahLst/>
            <a:cxnLst/>
            <a:rect l="l" t="t" r="r" b="b"/>
            <a:pathLst>
              <a:path w="2058" h="1296" extrusionOk="0">
                <a:moveTo>
                  <a:pt x="1" y="1"/>
                </a:moveTo>
                <a:lnTo>
                  <a:pt x="1" y="320"/>
                </a:lnTo>
                <a:cubicBezTo>
                  <a:pt x="229" y="336"/>
                  <a:pt x="443" y="397"/>
                  <a:pt x="656" y="503"/>
                </a:cubicBezTo>
                <a:cubicBezTo>
                  <a:pt x="1113" y="656"/>
                  <a:pt x="1418" y="945"/>
                  <a:pt x="1631" y="1296"/>
                </a:cubicBezTo>
                <a:lnTo>
                  <a:pt x="2058" y="1296"/>
                </a:lnTo>
                <a:cubicBezTo>
                  <a:pt x="1677" y="640"/>
                  <a:pt x="1144" y="153"/>
                  <a:pt x="351" y="31"/>
                </a:cubicBezTo>
                <a:cubicBezTo>
                  <a:pt x="229" y="16"/>
                  <a:pt x="123" y="1"/>
                  <a:pt x="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2"/>
          <p:cNvSpPr/>
          <p:nvPr/>
        </p:nvSpPr>
        <p:spPr>
          <a:xfrm>
            <a:off x="1740" y="2301353"/>
            <a:ext cx="94816" cy="82343"/>
          </a:xfrm>
          <a:custGeom>
            <a:avLst/>
            <a:gdLst/>
            <a:ahLst/>
            <a:cxnLst/>
            <a:rect l="l" t="t" r="r" b="b"/>
            <a:pathLst>
              <a:path w="2957" h="2568" extrusionOk="0">
                <a:moveTo>
                  <a:pt x="1259" y="366"/>
                </a:moveTo>
                <a:cubicBezTo>
                  <a:pt x="1486" y="366"/>
                  <a:pt x="1723" y="440"/>
                  <a:pt x="1905" y="596"/>
                </a:cubicBezTo>
                <a:cubicBezTo>
                  <a:pt x="2042" y="718"/>
                  <a:pt x="2134" y="855"/>
                  <a:pt x="2225" y="1007"/>
                </a:cubicBezTo>
                <a:cubicBezTo>
                  <a:pt x="2423" y="1373"/>
                  <a:pt x="2439" y="1647"/>
                  <a:pt x="2241" y="1876"/>
                </a:cubicBezTo>
                <a:cubicBezTo>
                  <a:pt x="2049" y="2088"/>
                  <a:pt x="1836" y="2197"/>
                  <a:pt x="1595" y="2197"/>
                </a:cubicBezTo>
                <a:cubicBezTo>
                  <a:pt x="1491" y="2197"/>
                  <a:pt x="1381" y="2176"/>
                  <a:pt x="1265" y="2135"/>
                </a:cubicBezTo>
                <a:lnTo>
                  <a:pt x="1128" y="2089"/>
                </a:lnTo>
                <a:cubicBezTo>
                  <a:pt x="641" y="1891"/>
                  <a:pt x="336" y="1129"/>
                  <a:pt x="580" y="703"/>
                </a:cubicBezTo>
                <a:cubicBezTo>
                  <a:pt x="707" y="482"/>
                  <a:pt x="975" y="366"/>
                  <a:pt x="1259" y="366"/>
                </a:cubicBezTo>
                <a:close/>
                <a:moveTo>
                  <a:pt x="1262" y="0"/>
                </a:moveTo>
                <a:cubicBezTo>
                  <a:pt x="828" y="0"/>
                  <a:pt x="509" y="223"/>
                  <a:pt x="290" y="703"/>
                </a:cubicBezTo>
                <a:cubicBezTo>
                  <a:pt x="1" y="1327"/>
                  <a:pt x="336" y="2211"/>
                  <a:pt x="885" y="2439"/>
                </a:cubicBezTo>
                <a:cubicBezTo>
                  <a:pt x="1098" y="2527"/>
                  <a:pt x="1301" y="2567"/>
                  <a:pt x="1489" y="2567"/>
                </a:cubicBezTo>
                <a:cubicBezTo>
                  <a:pt x="2052" y="2567"/>
                  <a:pt x="2488" y="2210"/>
                  <a:pt x="2728" y="1708"/>
                </a:cubicBezTo>
                <a:cubicBezTo>
                  <a:pt x="2957" y="1205"/>
                  <a:pt x="2530" y="352"/>
                  <a:pt x="1936" y="139"/>
                </a:cubicBezTo>
                <a:cubicBezTo>
                  <a:pt x="1686" y="47"/>
                  <a:pt x="1462" y="0"/>
                  <a:pt x="126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2"/>
          <p:cNvSpPr/>
          <p:nvPr/>
        </p:nvSpPr>
        <p:spPr>
          <a:xfrm>
            <a:off x="79915" y="2379367"/>
            <a:ext cx="72339" cy="48097"/>
          </a:xfrm>
          <a:custGeom>
            <a:avLst/>
            <a:gdLst/>
            <a:ahLst/>
            <a:cxnLst/>
            <a:rect l="l" t="t" r="r" b="b"/>
            <a:pathLst>
              <a:path w="2256" h="1500" extrusionOk="0">
                <a:moveTo>
                  <a:pt x="1194" y="303"/>
                </a:moveTo>
                <a:cubicBezTo>
                  <a:pt x="1270" y="303"/>
                  <a:pt x="1342" y="315"/>
                  <a:pt x="1402" y="342"/>
                </a:cubicBezTo>
                <a:cubicBezTo>
                  <a:pt x="1692" y="464"/>
                  <a:pt x="1798" y="799"/>
                  <a:pt x="1661" y="1103"/>
                </a:cubicBezTo>
                <a:cubicBezTo>
                  <a:pt x="1540" y="1345"/>
                  <a:pt x="1285" y="1492"/>
                  <a:pt x="1020" y="1492"/>
                </a:cubicBezTo>
                <a:cubicBezTo>
                  <a:pt x="918" y="1492"/>
                  <a:pt x="814" y="1470"/>
                  <a:pt x="717" y="1423"/>
                </a:cubicBezTo>
                <a:cubicBezTo>
                  <a:pt x="473" y="1317"/>
                  <a:pt x="366" y="951"/>
                  <a:pt x="503" y="646"/>
                </a:cubicBezTo>
                <a:cubicBezTo>
                  <a:pt x="587" y="456"/>
                  <a:pt x="921" y="303"/>
                  <a:pt x="1194" y="303"/>
                </a:cubicBezTo>
                <a:close/>
                <a:moveTo>
                  <a:pt x="1066" y="0"/>
                </a:moveTo>
                <a:cubicBezTo>
                  <a:pt x="666" y="0"/>
                  <a:pt x="345" y="188"/>
                  <a:pt x="153" y="616"/>
                </a:cubicBezTo>
                <a:cubicBezTo>
                  <a:pt x="1" y="951"/>
                  <a:pt x="1" y="1256"/>
                  <a:pt x="92" y="1500"/>
                </a:cubicBezTo>
                <a:lnTo>
                  <a:pt x="1966" y="1500"/>
                </a:lnTo>
                <a:cubicBezTo>
                  <a:pt x="1996" y="1454"/>
                  <a:pt x="2012" y="1423"/>
                  <a:pt x="2042" y="1378"/>
                </a:cubicBezTo>
                <a:cubicBezTo>
                  <a:pt x="2256" y="875"/>
                  <a:pt x="2073" y="250"/>
                  <a:pt x="1616" y="98"/>
                </a:cubicBezTo>
                <a:cubicBezTo>
                  <a:pt x="1420" y="34"/>
                  <a:pt x="1236" y="0"/>
                  <a:pt x="1066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2"/>
          <p:cNvSpPr/>
          <p:nvPr/>
        </p:nvSpPr>
        <p:spPr>
          <a:xfrm>
            <a:off x="4029489" y="565835"/>
            <a:ext cx="153207" cy="90359"/>
          </a:xfrm>
          <a:custGeom>
            <a:avLst/>
            <a:gdLst/>
            <a:ahLst/>
            <a:cxnLst/>
            <a:rect l="l" t="t" r="r" b="b"/>
            <a:pathLst>
              <a:path w="4778" h="2818" extrusionOk="0">
                <a:moveTo>
                  <a:pt x="2516" y="1"/>
                </a:moveTo>
                <a:cubicBezTo>
                  <a:pt x="2459" y="1"/>
                  <a:pt x="2400" y="3"/>
                  <a:pt x="2340" y="9"/>
                </a:cubicBezTo>
                <a:cubicBezTo>
                  <a:pt x="2303" y="7"/>
                  <a:pt x="2267" y="6"/>
                  <a:pt x="2231" y="6"/>
                </a:cubicBezTo>
                <a:cubicBezTo>
                  <a:pt x="1731" y="6"/>
                  <a:pt x="1308" y="202"/>
                  <a:pt x="939" y="557"/>
                </a:cubicBezTo>
                <a:cubicBezTo>
                  <a:pt x="588" y="892"/>
                  <a:pt x="222" y="1197"/>
                  <a:pt x="116" y="1700"/>
                </a:cubicBezTo>
                <a:cubicBezTo>
                  <a:pt x="1" y="2203"/>
                  <a:pt x="279" y="2557"/>
                  <a:pt x="759" y="2557"/>
                </a:cubicBezTo>
                <a:cubicBezTo>
                  <a:pt x="788" y="2557"/>
                  <a:pt x="817" y="2556"/>
                  <a:pt x="847" y="2553"/>
                </a:cubicBezTo>
                <a:cubicBezTo>
                  <a:pt x="1076" y="2538"/>
                  <a:pt x="1289" y="2492"/>
                  <a:pt x="1502" y="2401"/>
                </a:cubicBezTo>
                <a:cubicBezTo>
                  <a:pt x="1678" y="2336"/>
                  <a:pt x="1850" y="2307"/>
                  <a:pt x="2023" y="2307"/>
                </a:cubicBezTo>
                <a:cubicBezTo>
                  <a:pt x="2254" y="2307"/>
                  <a:pt x="2485" y="2359"/>
                  <a:pt x="2721" y="2447"/>
                </a:cubicBezTo>
                <a:cubicBezTo>
                  <a:pt x="2995" y="2553"/>
                  <a:pt x="3254" y="2721"/>
                  <a:pt x="3544" y="2797"/>
                </a:cubicBezTo>
                <a:cubicBezTo>
                  <a:pt x="3609" y="2811"/>
                  <a:pt x="3671" y="2817"/>
                  <a:pt x="3730" y="2817"/>
                </a:cubicBezTo>
                <a:cubicBezTo>
                  <a:pt x="4058" y="2817"/>
                  <a:pt x="4297" y="2618"/>
                  <a:pt x="4504" y="2386"/>
                </a:cubicBezTo>
                <a:cubicBezTo>
                  <a:pt x="4748" y="2111"/>
                  <a:pt x="4778" y="1791"/>
                  <a:pt x="4610" y="1456"/>
                </a:cubicBezTo>
                <a:cubicBezTo>
                  <a:pt x="4443" y="1151"/>
                  <a:pt x="4184" y="923"/>
                  <a:pt x="3955" y="679"/>
                </a:cubicBezTo>
                <a:cubicBezTo>
                  <a:pt x="3567" y="277"/>
                  <a:pt x="3102" y="1"/>
                  <a:pt x="2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2"/>
          <p:cNvSpPr/>
          <p:nvPr/>
        </p:nvSpPr>
        <p:spPr>
          <a:xfrm>
            <a:off x="3981392" y="513344"/>
            <a:ext cx="53773" cy="53260"/>
          </a:xfrm>
          <a:custGeom>
            <a:avLst/>
            <a:gdLst/>
            <a:ahLst/>
            <a:cxnLst/>
            <a:rect l="l" t="t" r="r" b="b"/>
            <a:pathLst>
              <a:path w="1677" h="1661" extrusionOk="0">
                <a:moveTo>
                  <a:pt x="930" y="0"/>
                </a:moveTo>
                <a:cubicBezTo>
                  <a:pt x="504" y="0"/>
                  <a:pt x="1" y="381"/>
                  <a:pt x="62" y="793"/>
                </a:cubicBezTo>
                <a:cubicBezTo>
                  <a:pt x="62" y="1295"/>
                  <a:pt x="412" y="1661"/>
                  <a:pt x="884" y="1661"/>
                </a:cubicBezTo>
                <a:cubicBezTo>
                  <a:pt x="1357" y="1646"/>
                  <a:pt x="1677" y="1356"/>
                  <a:pt x="1677" y="945"/>
                </a:cubicBezTo>
                <a:cubicBezTo>
                  <a:pt x="1677" y="381"/>
                  <a:pt x="1372" y="0"/>
                  <a:pt x="9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2"/>
          <p:cNvSpPr/>
          <p:nvPr/>
        </p:nvSpPr>
        <p:spPr>
          <a:xfrm>
            <a:off x="4172435" y="513344"/>
            <a:ext cx="40081" cy="40594"/>
          </a:xfrm>
          <a:custGeom>
            <a:avLst/>
            <a:gdLst/>
            <a:ahLst/>
            <a:cxnLst/>
            <a:rect l="l" t="t" r="r" b="b"/>
            <a:pathLst>
              <a:path w="1250" h="1266" extrusionOk="0">
                <a:moveTo>
                  <a:pt x="701" y="0"/>
                </a:moveTo>
                <a:cubicBezTo>
                  <a:pt x="411" y="0"/>
                  <a:pt x="0" y="366"/>
                  <a:pt x="0" y="640"/>
                </a:cubicBezTo>
                <a:cubicBezTo>
                  <a:pt x="0" y="975"/>
                  <a:pt x="229" y="1265"/>
                  <a:pt x="518" y="1265"/>
                </a:cubicBezTo>
                <a:cubicBezTo>
                  <a:pt x="527" y="1265"/>
                  <a:pt x="536" y="1265"/>
                  <a:pt x="544" y="1265"/>
                </a:cubicBezTo>
                <a:cubicBezTo>
                  <a:pt x="914" y="1265"/>
                  <a:pt x="1234" y="952"/>
                  <a:pt x="1234" y="594"/>
                </a:cubicBezTo>
                <a:cubicBezTo>
                  <a:pt x="1249" y="259"/>
                  <a:pt x="1006" y="0"/>
                  <a:pt x="7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2"/>
          <p:cNvSpPr/>
          <p:nvPr/>
        </p:nvSpPr>
        <p:spPr>
          <a:xfrm>
            <a:off x="4070821" y="473039"/>
            <a:ext cx="68395" cy="54991"/>
          </a:xfrm>
          <a:custGeom>
            <a:avLst/>
            <a:gdLst/>
            <a:ahLst/>
            <a:cxnLst/>
            <a:rect l="l" t="t" r="r" b="b"/>
            <a:pathLst>
              <a:path w="2133" h="1715" extrusionOk="0">
                <a:moveTo>
                  <a:pt x="955" y="0"/>
                </a:moveTo>
                <a:cubicBezTo>
                  <a:pt x="524" y="0"/>
                  <a:pt x="99" y="287"/>
                  <a:pt x="61" y="678"/>
                </a:cubicBezTo>
                <a:cubicBezTo>
                  <a:pt x="1" y="1159"/>
                  <a:pt x="564" y="1715"/>
                  <a:pt x="1091" y="1715"/>
                </a:cubicBezTo>
                <a:cubicBezTo>
                  <a:pt x="1098" y="1715"/>
                  <a:pt x="1105" y="1715"/>
                  <a:pt x="1112" y="1714"/>
                </a:cubicBezTo>
                <a:lnTo>
                  <a:pt x="1265" y="1714"/>
                </a:lnTo>
                <a:cubicBezTo>
                  <a:pt x="1661" y="1684"/>
                  <a:pt x="1920" y="1471"/>
                  <a:pt x="2042" y="1074"/>
                </a:cubicBezTo>
                <a:cubicBezTo>
                  <a:pt x="2133" y="785"/>
                  <a:pt x="2011" y="541"/>
                  <a:pt x="1691" y="282"/>
                </a:cubicBezTo>
                <a:cubicBezTo>
                  <a:pt x="1539" y="176"/>
                  <a:pt x="1402" y="99"/>
                  <a:pt x="1219" y="38"/>
                </a:cubicBezTo>
                <a:cubicBezTo>
                  <a:pt x="1133" y="12"/>
                  <a:pt x="1044" y="0"/>
                  <a:pt x="9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2"/>
          <p:cNvSpPr/>
          <p:nvPr/>
        </p:nvSpPr>
        <p:spPr>
          <a:xfrm>
            <a:off x="4020479" y="553458"/>
            <a:ext cx="175428" cy="112195"/>
          </a:xfrm>
          <a:custGeom>
            <a:avLst/>
            <a:gdLst/>
            <a:ahLst/>
            <a:cxnLst/>
            <a:rect l="l" t="t" r="r" b="b"/>
            <a:pathLst>
              <a:path w="5471" h="3499" extrusionOk="0">
                <a:moveTo>
                  <a:pt x="2797" y="387"/>
                </a:moveTo>
                <a:cubicBezTo>
                  <a:pt x="3383" y="387"/>
                  <a:pt x="3848" y="663"/>
                  <a:pt x="4236" y="1065"/>
                </a:cubicBezTo>
                <a:cubicBezTo>
                  <a:pt x="4465" y="1309"/>
                  <a:pt x="4724" y="1537"/>
                  <a:pt x="4891" y="1842"/>
                </a:cubicBezTo>
                <a:cubicBezTo>
                  <a:pt x="5059" y="2177"/>
                  <a:pt x="5013" y="2497"/>
                  <a:pt x="4785" y="2772"/>
                </a:cubicBezTo>
                <a:cubicBezTo>
                  <a:pt x="4578" y="3004"/>
                  <a:pt x="4339" y="3203"/>
                  <a:pt x="4011" y="3203"/>
                </a:cubicBezTo>
                <a:cubicBezTo>
                  <a:pt x="3952" y="3203"/>
                  <a:pt x="3890" y="3197"/>
                  <a:pt x="3825" y="3183"/>
                </a:cubicBezTo>
                <a:cubicBezTo>
                  <a:pt x="3520" y="3107"/>
                  <a:pt x="3276" y="2939"/>
                  <a:pt x="3002" y="2833"/>
                </a:cubicBezTo>
                <a:cubicBezTo>
                  <a:pt x="2769" y="2737"/>
                  <a:pt x="2541" y="2682"/>
                  <a:pt x="2312" y="2682"/>
                </a:cubicBezTo>
                <a:cubicBezTo>
                  <a:pt x="2137" y="2682"/>
                  <a:pt x="1961" y="2714"/>
                  <a:pt x="1783" y="2787"/>
                </a:cubicBezTo>
                <a:cubicBezTo>
                  <a:pt x="1570" y="2878"/>
                  <a:pt x="1357" y="2924"/>
                  <a:pt x="1128" y="2939"/>
                </a:cubicBezTo>
                <a:cubicBezTo>
                  <a:pt x="1098" y="2942"/>
                  <a:pt x="1069" y="2943"/>
                  <a:pt x="1040" y="2943"/>
                </a:cubicBezTo>
                <a:cubicBezTo>
                  <a:pt x="560" y="2943"/>
                  <a:pt x="282" y="2589"/>
                  <a:pt x="397" y="2086"/>
                </a:cubicBezTo>
                <a:cubicBezTo>
                  <a:pt x="503" y="1583"/>
                  <a:pt x="869" y="1278"/>
                  <a:pt x="1220" y="943"/>
                </a:cubicBezTo>
                <a:cubicBezTo>
                  <a:pt x="1580" y="597"/>
                  <a:pt x="1991" y="389"/>
                  <a:pt x="2476" y="389"/>
                </a:cubicBezTo>
                <a:cubicBezTo>
                  <a:pt x="2524" y="389"/>
                  <a:pt x="2572" y="391"/>
                  <a:pt x="2621" y="395"/>
                </a:cubicBezTo>
                <a:cubicBezTo>
                  <a:pt x="2681" y="389"/>
                  <a:pt x="2740" y="387"/>
                  <a:pt x="2797" y="387"/>
                </a:cubicBezTo>
                <a:close/>
                <a:moveTo>
                  <a:pt x="2710" y="0"/>
                </a:moveTo>
                <a:cubicBezTo>
                  <a:pt x="2529" y="0"/>
                  <a:pt x="2342" y="24"/>
                  <a:pt x="2149" y="75"/>
                </a:cubicBezTo>
                <a:cubicBezTo>
                  <a:pt x="1235" y="319"/>
                  <a:pt x="656" y="974"/>
                  <a:pt x="168" y="1736"/>
                </a:cubicBezTo>
                <a:cubicBezTo>
                  <a:pt x="46" y="1934"/>
                  <a:pt x="1" y="2177"/>
                  <a:pt x="16" y="2406"/>
                </a:cubicBezTo>
                <a:cubicBezTo>
                  <a:pt x="1" y="3049"/>
                  <a:pt x="412" y="3458"/>
                  <a:pt x="1033" y="3458"/>
                </a:cubicBezTo>
                <a:cubicBezTo>
                  <a:pt x="1044" y="3458"/>
                  <a:pt x="1056" y="3457"/>
                  <a:pt x="1067" y="3457"/>
                </a:cubicBezTo>
                <a:cubicBezTo>
                  <a:pt x="1372" y="3457"/>
                  <a:pt x="1661" y="3366"/>
                  <a:pt x="1936" y="3244"/>
                </a:cubicBezTo>
                <a:cubicBezTo>
                  <a:pt x="2134" y="3160"/>
                  <a:pt x="2336" y="3118"/>
                  <a:pt x="2537" y="3118"/>
                </a:cubicBezTo>
                <a:cubicBezTo>
                  <a:pt x="2739" y="3118"/>
                  <a:pt x="2941" y="3160"/>
                  <a:pt x="3139" y="3244"/>
                </a:cubicBezTo>
                <a:cubicBezTo>
                  <a:pt x="3429" y="3366"/>
                  <a:pt x="3703" y="3442"/>
                  <a:pt x="4008" y="3488"/>
                </a:cubicBezTo>
                <a:cubicBezTo>
                  <a:pt x="4065" y="3495"/>
                  <a:pt x="4121" y="3499"/>
                  <a:pt x="4175" y="3499"/>
                </a:cubicBezTo>
                <a:cubicBezTo>
                  <a:pt x="4571" y="3499"/>
                  <a:pt x="4894" y="3310"/>
                  <a:pt x="5135" y="3015"/>
                </a:cubicBezTo>
                <a:cubicBezTo>
                  <a:pt x="5440" y="2680"/>
                  <a:pt x="5470" y="2269"/>
                  <a:pt x="5303" y="1842"/>
                </a:cubicBezTo>
                <a:cubicBezTo>
                  <a:pt x="5120" y="1385"/>
                  <a:pt x="4800" y="1035"/>
                  <a:pt x="4434" y="730"/>
                </a:cubicBezTo>
                <a:cubicBezTo>
                  <a:pt x="3913" y="291"/>
                  <a:pt x="3345" y="0"/>
                  <a:pt x="271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2"/>
          <p:cNvSpPr/>
          <p:nvPr/>
        </p:nvSpPr>
        <p:spPr>
          <a:xfrm>
            <a:off x="3970169" y="501544"/>
            <a:ext cx="80643" cy="80227"/>
          </a:xfrm>
          <a:custGeom>
            <a:avLst/>
            <a:gdLst/>
            <a:ahLst/>
            <a:cxnLst/>
            <a:rect l="l" t="t" r="r" b="b"/>
            <a:pathLst>
              <a:path w="2515" h="2502" extrusionOk="0">
                <a:moveTo>
                  <a:pt x="1280" y="368"/>
                </a:moveTo>
                <a:cubicBezTo>
                  <a:pt x="1722" y="368"/>
                  <a:pt x="2027" y="749"/>
                  <a:pt x="2027" y="1313"/>
                </a:cubicBezTo>
                <a:cubicBezTo>
                  <a:pt x="2027" y="1724"/>
                  <a:pt x="1707" y="2014"/>
                  <a:pt x="1234" y="2029"/>
                </a:cubicBezTo>
                <a:cubicBezTo>
                  <a:pt x="762" y="2029"/>
                  <a:pt x="412" y="1648"/>
                  <a:pt x="412" y="1161"/>
                </a:cubicBezTo>
                <a:cubicBezTo>
                  <a:pt x="351" y="734"/>
                  <a:pt x="854" y="368"/>
                  <a:pt x="1280" y="368"/>
                </a:cubicBezTo>
                <a:close/>
                <a:moveTo>
                  <a:pt x="1479" y="0"/>
                </a:moveTo>
                <a:cubicBezTo>
                  <a:pt x="1458" y="0"/>
                  <a:pt x="1438" y="1"/>
                  <a:pt x="1417" y="3"/>
                </a:cubicBezTo>
                <a:cubicBezTo>
                  <a:pt x="518" y="33"/>
                  <a:pt x="16" y="444"/>
                  <a:pt x="0" y="1237"/>
                </a:cubicBezTo>
                <a:cubicBezTo>
                  <a:pt x="0" y="1922"/>
                  <a:pt x="534" y="2486"/>
                  <a:pt x="1204" y="2501"/>
                </a:cubicBezTo>
                <a:cubicBezTo>
                  <a:pt x="1214" y="2502"/>
                  <a:pt x="1224" y="2502"/>
                  <a:pt x="1235" y="2502"/>
                </a:cubicBezTo>
                <a:cubicBezTo>
                  <a:pt x="1951" y="2502"/>
                  <a:pt x="2514" y="1974"/>
                  <a:pt x="2514" y="1298"/>
                </a:cubicBezTo>
                <a:cubicBezTo>
                  <a:pt x="2514" y="606"/>
                  <a:pt x="2046" y="0"/>
                  <a:pt x="147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2"/>
          <p:cNvSpPr/>
          <p:nvPr/>
        </p:nvSpPr>
        <p:spPr>
          <a:xfrm>
            <a:off x="4063478" y="460501"/>
            <a:ext cx="85517" cy="81221"/>
          </a:xfrm>
          <a:custGeom>
            <a:avLst/>
            <a:gdLst/>
            <a:ahLst/>
            <a:cxnLst/>
            <a:rect l="l" t="t" r="r" b="b"/>
            <a:pathLst>
              <a:path w="2667" h="2533" extrusionOk="0">
                <a:moveTo>
                  <a:pt x="1184" y="391"/>
                </a:moveTo>
                <a:cubicBezTo>
                  <a:pt x="1273" y="391"/>
                  <a:pt x="1362" y="403"/>
                  <a:pt x="1448" y="429"/>
                </a:cubicBezTo>
                <a:cubicBezTo>
                  <a:pt x="1631" y="490"/>
                  <a:pt x="1768" y="567"/>
                  <a:pt x="1920" y="673"/>
                </a:cubicBezTo>
                <a:cubicBezTo>
                  <a:pt x="2240" y="932"/>
                  <a:pt x="2362" y="1176"/>
                  <a:pt x="2271" y="1465"/>
                </a:cubicBezTo>
                <a:cubicBezTo>
                  <a:pt x="2149" y="1862"/>
                  <a:pt x="1890" y="2075"/>
                  <a:pt x="1494" y="2105"/>
                </a:cubicBezTo>
                <a:lnTo>
                  <a:pt x="1341" y="2105"/>
                </a:lnTo>
                <a:cubicBezTo>
                  <a:pt x="1334" y="2106"/>
                  <a:pt x="1327" y="2106"/>
                  <a:pt x="1321" y="2106"/>
                </a:cubicBezTo>
                <a:cubicBezTo>
                  <a:pt x="808" y="2106"/>
                  <a:pt x="230" y="1550"/>
                  <a:pt x="290" y="1069"/>
                </a:cubicBezTo>
                <a:cubicBezTo>
                  <a:pt x="328" y="678"/>
                  <a:pt x="753" y="391"/>
                  <a:pt x="1184" y="391"/>
                </a:cubicBezTo>
                <a:close/>
                <a:moveTo>
                  <a:pt x="1363" y="0"/>
                </a:moveTo>
                <a:cubicBezTo>
                  <a:pt x="1340" y="0"/>
                  <a:pt x="1318" y="1"/>
                  <a:pt x="1295" y="3"/>
                </a:cubicBezTo>
                <a:cubicBezTo>
                  <a:pt x="457" y="49"/>
                  <a:pt x="31" y="414"/>
                  <a:pt x="16" y="1191"/>
                </a:cubicBezTo>
                <a:cubicBezTo>
                  <a:pt x="1" y="1854"/>
                  <a:pt x="641" y="2532"/>
                  <a:pt x="1230" y="2532"/>
                </a:cubicBezTo>
                <a:cubicBezTo>
                  <a:pt x="1237" y="2532"/>
                  <a:pt x="1243" y="2532"/>
                  <a:pt x="1250" y="2532"/>
                </a:cubicBezTo>
                <a:cubicBezTo>
                  <a:pt x="2179" y="2517"/>
                  <a:pt x="2621" y="1862"/>
                  <a:pt x="2651" y="1115"/>
                </a:cubicBezTo>
                <a:cubicBezTo>
                  <a:pt x="2666" y="586"/>
                  <a:pt x="1972" y="0"/>
                  <a:pt x="136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2"/>
          <p:cNvSpPr/>
          <p:nvPr/>
        </p:nvSpPr>
        <p:spPr>
          <a:xfrm>
            <a:off x="4161661" y="503468"/>
            <a:ext cx="65509" cy="68523"/>
          </a:xfrm>
          <a:custGeom>
            <a:avLst/>
            <a:gdLst/>
            <a:ahLst/>
            <a:cxnLst/>
            <a:rect l="l" t="t" r="r" b="b"/>
            <a:pathLst>
              <a:path w="2043" h="2137" extrusionOk="0">
                <a:moveTo>
                  <a:pt x="1037" y="308"/>
                </a:moveTo>
                <a:cubicBezTo>
                  <a:pt x="1342" y="308"/>
                  <a:pt x="1585" y="567"/>
                  <a:pt x="1570" y="902"/>
                </a:cubicBezTo>
                <a:cubicBezTo>
                  <a:pt x="1570" y="1268"/>
                  <a:pt x="1235" y="1573"/>
                  <a:pt x="839" y="1573"/>
                </a:cubicBezTo>
                <a:cubicBezTo>
                  <a:pt x="565" y="1573"/>
                  <a:pt x="336" y="1283"/>
                  <a:pt x="336" y="948"/>
                </a:cubicBezTo>
                <a:cubicBezTo>
                  <a:pt x="336" y="674"/>
                  <a:pt x="747" y="308"/>
                  <a:pt x="1037" y="308"/>
                </a:cubicBezTo>
                <a:close/>
                <a:moveTo>
                  <a:pt x="1205" y="1"/>
                </a:moveTo>
                <a:cubicBezTo>
                  <a:pt x="1185" y="1"/>
                  <a:pt x="1164" y="2"/>
                  <a:pt x="1144" y="4"/>
                </a:cubicBezTo>
                <a:cubicBezTo>
                  <a:pt x="458" y="65"/>
                  <a:pt x="16" y="400"/>
                  <a:pt x="16" y="1070"/>
                </a:cubicBezTo>
                <a:cubicBezTo>
                  <a:pt x="1" y="1710"/>
                  <a:pt x="382" y="2137"/>
                  <a:pt x="915" y="2137"/>
                </a:cubicBezTo>
                <a:cubicBezTo>
                  <a:pt x="1540" y="2137"/>
                  <a:pt x="2042" y="1619"/>
                  <a:pt x="2042" y="994"/>
                </a:cubicBezTo>
                <a:cubicBezTo>
                  <a:pt x="2028" y="469"/>
                  <a:pt x="1651" y="1"/>
                  <a:pt x="120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2"/>
          <p:cNvSpPr/>
          <p:nvPr/>
        </p:nvSpPr>
        <p:spPr>
          <a:xfrm>
            <a:off x="4296494" y="196157"/>
            <a:ext cx="65509" cy="61950"/>
          </a:xfrm>
          <a:custGeom>
            <a:avLst/>
            <a:gdLst/>
            <a:ahLst/>
            <a:cxnLst/>
            <a:rect l="l" t="t" r="r" b="b"/>
            <a:pathLst>
              <a:path w="2043" h="1932" extrusionOk="0">
                <a:moveTo>
                  <a:pt x="937" y="1"/>
                </a:moveTo>
                <a:cubicBezTo>
                  <a:pt x="692" y="1"/>
                  <a:pt x="475" y="136"/>
                  <a:pt x="306" y="400"/>
                </a:cubicBezTo>
                <a:cubicBezTo>
                  <a:pt x="1" y="888"/>
                  <a:pt x="153" y="1513"/>
                  <a:pt x="626" y="1802"/>
                </a:cubicBezTo>
                <a:cubicBezTo>
                  <a:pt x="772" y="1889"/>
                  <a:pt x="928" y="1931"/>
                  <a:pt x="1080" y="1931"/>
                </a:cubicBezTo>
                <a:cubicBezTo>
                  <a:pt x="1353" y="1931"/>
                  <a:pt x="1611" y="1793"/>
                  <a:pt x="1768" y="1528"/>
                </a:cubicBezTo>
                <a:cubicBezTo>
                  <a:pt x="2043" y="1071"/>
                  <a:pt x="1890" y="446"/>
                  <a:pt x="1418" y="157"/>
                </a:cubicBezTo>
                <a:cubicBezTo>
                  <a:pt x="1250" y="52"/>
                  <a:pt x="1088" y="1"/>
                  <a:pt x="937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2"/>
          <p:cNvSpPr/>
          <p:nvPr/>
        </p:nvSpPr>
        <p:spPr>
          <a:xfrm>
            <a:off x="4215915" y="143635"/>
            <a:ext cx="59609" cy="45853"/>
          </a:xfrm>
          <a:custGeom>
            <a:avLst/>
            <a:gdLst/>
            <a:ahLst/>
            <a:cxnLst/>
            <a:rect l="l" t="t" r="r" b="b"/>
            <a:pathLst>
              <a:path w="1859" h="1430" extrusionOk="0">
                <a:moveTo>
                  <a:pt x="985" y="1"/>
                </a:moveTo>
                <a:cubicBezTo>
                  <a:pt x="673" y="1"/>
                  <a:pt x="346" y="153"/>
                  <a:pt x="183" y="408"/>
                </a:cubicBezTo>
                <a:cubicBezTo>
                  <a:pt x="0" y="713"/>
                  <a:pt x="91" y="1094"/>
                  <a:pt x="411" y="1292"/>
                </a:cubicBezTo>
                <a:cubicBezTo>
                  <a:pt x="554" y="1385"/>
                  <a:pt x="725" y="1429"/>
                  <a:pt x="896" y="1429"/>
                </a:cubicBezTo>
                <a:cubicBezTo>
                  <a:pt x="1200" y="1429"/>
                  <a:pt x="1505" y="1291"/>
                  <a:pt x="1661" y="1048"/>
                </a:cubicBezTo>
                <a:cubicBezTo>
                  <a:pt x="1859" y="728"/>
                  <a:pt x="1752" y="317"/>
                  <a:pt x="1417" y="119"/>
                </a:cubicBezTo>
                <a:cubicBezTo>
                  <a:pt x="1291" y="38"/>
                  <a:pt x="1140" y="1"/>
                  <a:pt x="985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2"/>
          <p:cNvSpPr/>
          <p:nvPr/>
        </p:nvSpPr>
        <p:spPr>
          <a:xfrm>
            <a:off x="4145051" y="231365"/>
            <a:ext cx="139771" cy="100748"/>
          </a:xfrm>
          <a:custGeom>
            <a:avLst/>
            <a:gdLst/>
            <a:ahLst/>
            <a:cxnLst/>
            <a:rect l="l" t="t" r="r" b="b"/>
            <a:pathLst>
              <a:path w="4359" h="3142" extrusionOk="0">
                <a:moveTo>
                  <a:pt x="2577" y="0"/>
                </a:moveTo>
                <a:cubicBezTo>
                  <a:pt x="2557" y="0"/>
                  <a:pt x="2536" y="1"/>
                  <a:pt x="2515" y="3"/>
                </a:cubicBezTo>
                <a:cubicBezTo>
                  <a:pt x="1692" y="79"/>
                  <a:pt x="961" y="369"/>
                  <a:pt x="336" y="933"/>
                </a:cubicBezTo>
                <a:cubicBezTo>
                  <a:pt x="1" y="1253"/>
                  <a:pt x="16" y="1801"/>
                  <a:pt x="321" y="2167"/>
                </a:cubicBezTo>
                <a:cubicBezTo>
                  <a:pt x="558" y="2464"/>
                  <a:pt x="879" y="2529"/>
                  <a:pt x="1204" y="2529"/>
                </a:cubicBezTo>
                <a:cubicBezTo>
                  <a:pt x="1296" y="2529"/>
                  <a:pt x="1388" y="2524"/>
                  <a:pt x="1479" y="2517"/>
                </a:cubicBezTo>
                <a:cubicBezTo>
                  <a:pt x="1524" y="2516"/>
                  <a:pt x="1570" y="2515"/>
                  <a:pt x="1615" y="2515"/>
                </a:cubicBezTo>
                <a:cubicBezTo>
                  <a:pt x="2064" y="2515"/>
                  <a:pt x="2473" y="2591"/>
                  <a:pt x="2819" y="2868"/>
                </a:cubicBezTo>
                <a:cubicBezTo>
                  <a:pt x="3033" y="2944"/>
                  <a:pt x="3170" y="3142"/>
                  <a:pt x="3398" y="3142"/>
                </a:cubicBezTo>
                <a:cubicBezTo>
                  <a:pt x="3962" y="3096"/>
                  <a:pt x="4328" y="2715"/>
                  <a:pt x="4358" y="2151"/>
                </a:cubicBezTo>
                <a:cubicBezTo>
                  <a:pt x="4358" y="1923"/>
                  <a:pt x="4313" y="1694"/>
                  <a:pt x="4206" y="1481"/>
                </a:cubicBezTo>
                <a:cubicBezTo>
                  <a:pt x="3901" y="933"/>
                  <a:pt x="3490" y="475"/>
                  <a:pt x="2957" y="125"/>
                </a:cubicBezTo>
                <a:cubicBezTo>
                  <a:pt x="2837" y="45"/>
                  <a:pt x="2717" y="0"/>
                  <a:pt x="2577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2"/>
          <p:cNvSpPr/>
          <p:nvPr/>
        </p:nvSpPr>
        <p:spPr>
          <a:xfrm>
            <a:off x="4122574" y="150497"/>
            <a:ext cx="71377" cy="59641"/>
          </a:xfrm>
          <a:custGeom>
            <a:avLst/>
            <a:gdLst/>
            <a:ahLst/>
            <a:cxnLst/>
            <a:rect l="l" t="t" r="r" b="b"/>
            <a:pathLst>
              <a:path w="2226" h="1860" extrusionOk="0">
                <a:moveTo>
                  <a:pt x="1121" y="1"/>
                </a:moveTo>
                <a:cubicBezTo>
                  <a:pt x="770" y="1"/>
                  <a:pt x="435" y="162"/>
                  <a:pt x="260" y="453"/>
                </a:cubicBezTo>
                <a:cubicBezTo>
                  <a:pt x="1" y="880"/>
                  <a:pt x="123" y="1443"/>
                  <a:pt x="549" y="1702"/>
                </a:cubicBezTo>
                <a:cubicBezTo>
                  <a:pt x="728" y="1809"/>
                  <a:pt x="928" y="1859"/>
                  <a:pt x="1122" y="1859"/>
                </a:cubicBezTo>
                <a:cubicBezTo>
                  <a:pt x="1457" y="1859"/>
                  <a:pt x="1778" y="1708"/>
                  <a:pt x="1951" y="1428"/>
                </a:cubicBezTo>
                <a:cubicBezTo>
                  <a:pt x="2225" y="971"/>
                  <a:pt x="2119" y="423"/>
                  <a:pt x="1707" y="164"/>
                </a:cubicBezTo>
                <a:cubicBezTo>
                  <a:pt x="1525" y="53"/>
                  <a:pt x="1320" y="1"/>
                  <a:pt x="112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2"/>
          <p:cNvSpPr/>
          <p:nvPr/>
        </p:nvSpPr>
        <p:spPr>
          <a:xfrm>
            <a:off x="4129917" y="221906"/>
            <a:ext cx="170522" cy="121943"/>
          </a:xfrm>
          <a:custGeom>
            <a:avLst/>
            <a:gdLst/>
            <a:ahLst/>
            <a:cxnLst/>
            <a:rect l="l" t="t" r="r" b="b"/>
            <a:pathLst>
              <a:path w="5318" h="3803" extrusionOk="0">
                <a:moveTo>
                  <a:pt x="3059" y="295"/>
                </a:moveTo>
                <a:cubicBezTo>
                  <a:pt x="3189" y="295"/>
                  <a:pt x="3309" y="340"/>
                  <a:pt x="3429" y="420"/>
                </a:cubicBezTo>
                <a:cubicBezTo>
                  <a:pt x="3962" y="770"/>
                  <a:pt x="4373" y="1228"/>
                  <a:pt x="4678" y="1776"/>
                </a:cubicBezTo>
                <a:cubicBezTo>
                  <a:pt x="4785" y="1989"/>
                  <a:pt x="4846" y="2218"/>
                  <a:pt x="4830" y="2446"/>
                </a:cubicBezTo>
                <a:cubicBezTo>
                  <a:pt x="4800" y="3010"/>
                  <a:pt x="4434" y="3391"/>
                  <a:pt x="3870" y="3437"/>
                </a:cubicBezTo>
                <a:cubicBezTo>
                  <a:pt x="3642" y="3437"/>
                  <a:pt x="3505" y="3239"/>
                  <a:pt x="3307" y="3163"/>
                </a:cubicBezTo>
                <a:cubicBezTo>
                  <a:pt x="2947" y="2886"/>
                  <a:pt x="2536" y="2810"/>
                  <a:pt x="2098" y="2810"/>
                </a:cubicBezTo>
                <a:cubicBezTo>
                  <a:pt x="2054" y="2810"/>
                  <a:pt x="2010" y="2811"/>
                  <a:pt x="1966" y="2812"/>
                </a:cubicBezTo>
                <a:cubicBezTo>
                  <a:pt x="1872" y="2819"/>
                  <a:pt x="1777" y="2824"/>
                  <a:pt x="1683" y="2824"/>
                </a:cubicBezTo>
                <a:cubicBezTo>
                  <a:pt x="1351" y="2824"/>
                  <a:pt x="1030" y="2759"/>
                  <a:pt x="793" y="2462"/>
                </a:cubicBezTo>
                <a:cubicBezTo>
                  <a:pt x="488" y="2081"/>
                  <a:pt x="473" y="1548"/>
                  <a:pt x="823" y="1228"/>
                </a:cubicBezTo>
                <a:cubicBezTo>
                  <a:pt x="1433" y="664"/>
                  <a:pt x="2179" y="374"/>
                  <a:pt x="3002" y="298"/>
                </a:cubicBezTo>
                <a:cubicBezTo>
                  <a:pt x="3021" y="296"/>
                  <a:pt x="3040" y="295"/>
                  <a:pt x="3059" y="295"/>
                </a:cubicBezTo>
                <a:close/>
                <a:moveTo>
                  <a:pt x="2989" y="1"/>
                </a:moveTo>
                <a:cubicBezTo>
                  <a:pt x="1972" y="1"/>
                  <a:pt x="770" y="666"/>
                  <a:pt x="427" y="1289"/>
                </a:cubicBezTo>
                <a:cubicBezTo>
                  <a:pt x="1" y="2050"/>
                  <a:pt x="153" y="2843"/>
                  <a:pt x="1021" y="3193"/>
                </a:cubicBezTo>
                <a:cubicBezTo>
                  <a:pt x="1191" y="3261"/>
                  <a:pt x="1381" y="3291"/>
                  <a:pt x="1573" y="3291"/>
                </a:cubicBezTo>
                <a:cubicBezTo>
                  <a:pt x="1725" y="3291"/>
                  <a:pt x="1879" y="3272"/>
                  <a:pt x="2027" y="3239"/>
                </a:cubicBezTo>
                <a:cubicBezTo>
                  <a:pt x="2187" y="3200"/>
                  <a:pt x="2342" y="3178"/>
                  <a:pt x="2491" y="3178"/>
                </a:cubicBezTo>
                <a:cubicBezTo>
                  <a:pt x="2812" y="3178"/>
                  <a:pt x="3108" y="3279"/>
                  <a:pt x="3368" y="3528"/>
                </a:cubicBezTo>
                <a:cubicBezTo>
                  <a:pt x="3413" y="3574"/>
                  <a:pt x="3474" y="3604"/>
                  <a:pt x="3520" y="3650"/>
                </a:cubicBezTo>
                <a:cubicBezTo>
                  <a:pt x="3657" y="3696"/>
                  <a:pt x="3764" y="3802"/>
                  <a:pt x="3947" y="3802"/>
                </a:cubicBezTo>
                <a:cubicBezTo>
                  <a:pt x="3958" y="3803"/>
                  <a:pt x="3968" y="3803"/>
                  <a:pt x="3979" y="3803"/>
                </a:cubicBezTo>
                <a:cubicBezTo>
                  <a:pt x="4769" y="3803"/>
                  <a:pt x="5317" y="3258"/>
                  <a:pt x="5287" y="2462"/>
                </a:cubicBezTo>
                <a:cubicBezTo>
                  <a:pt x="5272" y="1608"/>
                  <a:pt x="4754" y="1029"/>
                  <a:pt x="4190" y="481"/>
                </a:cubicBezTo>
                <a:cubicBezTo>
                  <a:pt x="4008" y="313"/>
                  <a:pt x="3809" y="161"/>
                  <a:pt x="3566" y="85"/>
                </a:cubicBezTo>
                <a:cubicBezTo>
                  <a:pt x="3386" y="27"/>
                  <a:pt x="3192" y="1"/>
                  <a:pt x="298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2"/>
          <p:cNvSpPr/>
          <p:nvPr/>
        </p:nvSpPr>
        <p:spPr>
          <a:xfrm>
            <a:off x="4281360" y="187756"/>
            <a:ext cx="94335" cy="84459"/>
          </a:xfrm>
          <a:custGeom>
            <a:avLst/>
            <a:gdLst/>
            <a:ahLst/>
            <a:cxnLst/>
            <a:rect l="l" t="t" r="r" b="b"/>
            <a:pathLst>
              <a:path w="2942" h="2634" extrusionOk="0">
                <a:moveTo>
                  <a:pt x="1413" y="263"/>
                </a:moveTo>
                <a:cubicBezTo>
                  <a:pt x="1562" y="263"/>
                  <a:pt x="1723" y="315"/>
                  <a:pt x="1890" y="419"/>
                </a:cubicBezTo>
                <a:cubicBezTo>
                  <a:pt x="2362" y="693"/>
                  <a:pt x="2515" y="1333"/>
                  <a:pt x="2240" y="1790"/>
                </a:cubicBezTo>
                <a:cubicBezTo>
                  <a:pt x="2083" y="2055"/>
                  <a:pt x="1825" y="2193"/>
                  <a:pt x="1552" y="2193"/>
                </a:cubicBezTo>
                <a:cubicBezTo>
                  <a:pt x="1400" y="2193"/>
                  <a:pt x="1244" y="2151"/>
                  <a:pt x="1098" y="2064"/>
                </a:cubicBezTo>
                <a:cubicBezTo>
                  <a:pt x="625" y="1775"/>
                  <a:pt x="473" y="1150"/>
                  <a:pt x="778" y="678"/>
                </a:cubicBezTo>
                <a:cubicBezTo>
                  <a:pt x="948" y="403"/>
                  <a:pt x="1166" y="263"/>
                  <a:pt x="1413" y="263"/>
                </a:cubicBezTo>
                <a:close/>
                <a:moveTo>
                  <a:pt x="1493" y="0"/>
                </a:moveTo>
                <a:cubicBezTo>
                  <a:pt x="1051" y="0"/>
                  <a:pt x="593" y="225"/>
                  <a:pt x="366" y="617"/>
                </a:cubicBezTo>
                <a:cubicBezTo>
                  <a:pt x="1" y="1226"/>
                  <a:pt x="229" y="2079"/>
                  <a:pt x="854" y="2460"/>
                </a:cubicBezTo>
                <a:cubicBezTo>
                  <a:pt x="1049" y="2578"/>
                  <a:pt x="1265" y="2634"/>
                  <a:pt x="1479" y="2634"/>
                </a:cubicBezTo>
                <a:cubicBezTo>
                  <a:pt x="1901" y="2634"/>
                  <a:pt x="2318" y="2418"/>
                  <a:pt x="2560" y="2034"/>
                </a:cubicBezTo>
                <a:cubicBezTo>
                  <a:pt x="2941" y="1424"/>
                  <a:pt x="2713" y="540"/>
                  <a:pt x="2088" y="160"/>
                </a:cubicBezTo>
                <a:cubicBezTo>
                  <a:pt x="1911" y="51"/>
                  <a:pt x="1704" y="0"/>
                  <a:pt x="149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2"/>
          <p:cNvSpPr/>
          <p:nvPr/>
        </p:nvSpPr>
        <p:spPr>
          <a:xfrm>
            <a:off x="4106958" y="140108"/>
            <a:ext cx="100171" cy="82984"/>
          </a:xfrm>
          <a:custGeom>
            <a:avLst/>
            <a:gdLst/>
            <a:ahLst/>
            <a:cxnLst/>
            <a:rect l="l" t="t" r="r" b="b"/>
            <a:pathLst>
              <a:path w="3124" h="2588" extrusionOk="0">
                <a:moveTo>
                  <a:pt x="1604" y="325"/>
                </a:moveTo>
                <a:cubicBezTo>
                  <a:pt x="1801" y="325"/>
                  <a:pt x="2002" y="377"/>
                  <a:pt x="2179" y="488"/>
                </a:cubicBezTo>
                <a:cubicBezTo>
                  <a:pt x="2591" y="747"/>
                  <a:pt x="2712" y="1295"/>
                  <a:pt x="2438" y="1752"/>
                </a:cubicBezTo>
                <a:cubicBezTo>
                  <a:pt x="2265" y="2032"/>
                  <a:pt x="1944" y="2183"/>
                  <a:pt x="1609" y="2183"/>
                </a:cubicBezTo>
                <a:cubicBezTo>
                  <a:pt x="1415" y="2183"/>
                  <a:pt x="1215" y="2133"/>
                  <a:pt x="1036" y="2026"/>
                </a:cubicBezTo>
                <a:cubicBezTo>
                  <a:pt x="610" y="1767"/>
                  <a:pt x="488" y="1204"/>
                  <a:pt x="747" y="777"/>
                </a:cubicBezTo>
                <a:cubicBezTo>
                  <a:pt x="922" y="486"/>
                  <a:pt x="1257" y="325"/>
                  <a:pt x="1604" y="325"/>
                </a:cubicBezTo>
                <a:close/>
                <a:moveTo>
                  <a:pt x="1613" y="1"/>
                </a:moveTo>
                <a:cubicBezTo>
                  <a:pt x="1142" y="1"/>
                  <a:pt x="714" y="244"/>
                  <a:pt x="397" y="701"/>
                </a:cubicBezTo>
                <a:cubicBezTo>
                  <a:pt x="0" y="1280"/>
                  <a:pt x="214" y="2042"/>
                  <a:pt x="823" y="2392"/>
                </a:cubicBezTo>
                <a:cubicBezTo>
                  <a:pt x="1038" y="2525"/>
                  <a:pt x="1285" y="2588"/>
                  <a:pt x="1531" y="2588"/>
                </a:cubicBezTo>
                <a:cubicBezTo>
                  <a:pt x="2018" y="2588"/>
                  <a:pt x="2505" y="2344"/>
                  <a:pt x="2758" y="1920"/>
                </a:cubicBezTo>
                <a:cubicBezTo>
                  <a:pt x="3124" y="1310"/>
                  <a:pt x="2971" y="533"/>
                  <a:pt x="2392" y="213"/>
                </a:cubicBezTo>
                <a:cubicBezTo>
                  <a:pt x="2127" y="70"/>
                  <a:pt x="1864" y="1"/>
                  <a:pt x="161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2"/>
          <p:cNvSpPr/>
          <p:nvPr/>
        </p:nvSpPr>
        <p:spPr>
          <a:xfrm>
            <a:off x="4201229" y="134881"/>
            <a:ext cx="86030" cy="68972"/>
          </a:xfrm>
          <a:custGeom>
            <a:avLst/>
            <a:gdLst/>
            <a:ahLst/>
            <a:cxnLst/>
            <a:rect l="l" t="t" r="r" b="b"/>
            <a:pathLst>
              <a:path w="2683" h="2151" extrusionOk="0">
                <a:moveTo>
                  <a:pt x="1433" y="270"/>
                </a:moveTo>
                <a:cubicBezTo>
                  <a:pt x="1591" y="270"/>
                  <a:pt x="1746" y="309"/>
                  <a:pt x="1875" y="392"/>
                </a:cubicBezTo>
                <a:cubicBezTo>
                  <a:pt x="2210" y="590"/>
                  <a:pt x="2317" y="1001"/>
                  <a:pt x="2119" y="1321"/>
                </a:cubicBezTo>
                <a:cubicBezTo>
                  <a:pt x="1961" y="1557"/>
                  <a:pt x="1651" y="1698"/>
                  <a:pt x="1344" y="1698"/>
                </a:cubicBezTo>
                <a:cubicBezTo>
                  <a:pt x="1176" y="1698"/>
                  <a:pt x="1009" y="1656"/>
                  <a:pt x="869" y="1565"/>
                </a:cubicBezTo>
                <a:cubicBezTo>
                  <a:pt x="549" y="1367"/>
                  <a:pt x="458" y="986"/>
                  <a:pt x="641" y="681"/>
                </a:cubicBezTo>
                <a:cubicBezTo>
                  <a:pt x="802" y="419"/>
                  <a:pt x="1124" y="270"/>
                  <a:pt x="1433" y="270"/>
                </a:cubicBezTo>
                <a:close/>
                <a:moveTo>
                  <a:pt x="1337" y="0"/>
                </a:moveTo>
                <a:cubicBezTo>
                  <a:pt x="910" y="0"/>
                  <a:pt x="506" y="202"/>
                  <a:pt x="290" y="574"/>
                </a:cubicBezTo>
                <a:cubicBezTo>
                  <a:pt x="1" y="1062"/>
                  <a:pt x="153" y="1687"/>
                  <a:pt x="656" y="1976"/>
                </a:cubicBezTo>
                <a:cubicBezTo>
                  <a:pt x="852" y="2095"/>
                  <a:pt x="1076" y="2151"/>
                  <a:pt x="1300" y="2151"/>
                </a:cubicBezTo>
                <a:cubicBezTo>
                  <a:pt x="1736" y="2151"/>
                  <a:pt x="2171" y="1938"/>
                  <a:pt x="2393" y="1565"/>
                </a:cubicBezTo>
                <a:cubicBezTo>
                  <a:pt x="2682" y="1092"/>
                  <a:pt x="2530" y="483"/>
                  <a:pt x="2043" y="194"/>
                </a:cubicBezTo>
                <a:cubicBezTo>
                  <a:pt x="1819" y="63"/>
                  <a:pt x="1575" y="0"/>
                  <a:pt x="133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2"/>
          <p:cNvSpPr/>
          <p:nvPr/>
        </p:nvSpPr>
        <p:spPr>
          <a:xfrm>
            <a:off x="5361533" y="3286"/>
            <a:ext cx="59641" cy="58198"/>
          </a:xfrm>
          <a:custGeom>
            <a:avLst/>
            <a:gdLst/>
            <a:ahLst/>
            <a:cxnLst/>
            <a:rect l="l" t="t" r="r" b="b"/>
            <a:pathLst>
              <a:path w="1860" h="1815" extrusionOk="0">
                <a:moveTo>
                  <a:pt x="851" y="1"/>
                </a:moveTo>
                <a:cubicBezTo>
                  <a:pt x="841" y="1"/>
                  <a:pt x="832" y="1"/>
                  <a:pt x="823" y="1"/>
                </a:cubicBezTo>
                <a:cubicBezTo>
                  <a:pt x="290" y="16"/>
                  <a:pt x="0" y="306"/>
                  <a:pt x="16" y="809"/>
                </a:cubicBezTo>
                <a:cubicBezTo>
                  <a:pt x="16" y="1378"/>
                  <a:pt x="472" y="1814"/>
                  <a:pt x="1009" y="1814"/>
                </a:cubicBezTo>
                <a:cubicBezTo>
                  <a:pt x="1018" y="1814"/>
                  <a:pt x="1027" y="1814"/>
                  <a:pt x="1036" y="1814"/>
                </a:cubicBezTo>
                <a:cubicBezTo>
                  <a:pt x="1509" y="1799"/>
                  <a:pt x="1859" y="1448"/>
                  <a:pt x="1844" y="976"/>
                </a:cubicBezTo>
                <a:cubicBezTo>
                  <a:pt x="1829" y="437"/>
                  <a:pt x="1387" y="1"/>
                  <a:pt x="85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2"/>
          <p:cNvSpPr/>
          <p:nvPr/>
        </p:nvSpPr>
        <p:spPr>
          <a:xfrm>
            <a:off x="5262356" y="1362"/>
            <a:ext cx="50823" cy="49348"/>
          </a:xfrm>
          <a:custGeom>
            <a:avLst/>
            <a:gdLst/>
            <a:ahLst/>
            <a:cxnLst/>
            <a:rect l="l" t="t" r="r" b="b"/>
            <a:pathLst>
              <a:path w="1585" h="1539" extrusionOk="0">
                <a:moveTo>
                  <a:pt x="884" y="0"/>
                </a:moveTo>
                <a:cubicBezTo>
                  <a:pt x="427" y="0"/>
                  <a:pt x="0" y="457"/>
                  <a:pt x="0" y="914"/>
                </a:cubicBezTo>
                <a:cubicBezTo>
                  <a:pt x="0" y="1265"/>
                  <a:pt x="305" y="1539"/>
                  <a:pt x="671" y="1539"/>
                </a:cubicBezTo>
                <a:cubicBezTo>
                  <a:pt x="1143" y="1539"/>
                  <a:pt x="1585" y="1097"/>
                  <a:pt x="1585" y="655"/>
                </a:cubicBezTo>
                <a:cubicBezTo>
                  <a:pt x="1585" y="274"/>
                  <a:pt x="1280" y="0"/>
                  <a:pt x="884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2"/>
          <p:cNvSpPr/>
          <p:nvPr/>
        </p:nvSpPr>
        <p:spPr>
          <a:xfrm>
            <a:off x="5259406" y="86848"/>
            <a:ext cx="142689" cy="102736"/>
          </a:xfrm>
          <a:custGeom>
            <a:avLst/>
            <a:gdLst/>
            <a:ahLst/>
            <a:cxnLst/>
            <a:rect l="l" t="t" r="r" b="b"/>
            <a:pathLst>
              <a:path w="4450" h="3204" extrusionOk="0">
                <a:moveTo>
                  <a:pt x="1890" y="0"/>
                </a:moveTo>
                <a:cubicBezTo>
                  <a:pt x="1738" y="0"/>
                  <a:pt x="1586" y="31"/>
                  <a:pt x="1464" y="137"/>
                </a:cubicBezTo>
                <a:cubicBezTo>
                  <a:pt x="808" y="640"/>
                  <a:pt x="336" y="1280"/>
                  <a:pt x="123" y="2088"/>
                </a:cubicBezTo>
                <a:cubicBezTo>
                  <a:pt x="1" y="2545"/>
                  <a:pt x="306" y="3002"/>
                  <a:pt x="763" y="3154"/>
                </a:cubicBezTo>
                <a:cubicBezTo>
                  <a:pt x="868" y="3188"/>
                  <a:pt x="968" y="3203"/>
                  <a:pt x="1064" y="3203"/>
                </a:cubicBezTo>
                <a:cubicBezTo>
                  <a:pt x="1397" y="3203"/>
                  <a:pt x="1675" y="3020"/>
                  <a:pt x="1936" y="2819"/>
                </a:cubicBezTo>
                <a:cubicBezTo>
                  <a:pt x="2305" y="2559"/>
                  <a:pt x="2674" y="2385"/>
                  <a:pt x="3098" y="2385"/>
                </a:cubicBezTo>
                <a:cubicBezTo>
                  <a:pt x="3147" y="2385"/>
                  <a:pt x="3196" y="2388"/>
                  <a:pt x="3246" y="2392"/>
                </a:cubicBezTo>
                <a:cubicBezTo>
                  <a:pt x="3303" y="2381"/>
                  <a:pt x="3360" y="2378"/>
                  <a:pt x="3415" y="2378"/>
                </a:cubicBezTo>
                <a:cubicBezTo>
                  <a:pt x="3470" y="2378"/>
                  <a:pt x="3524" y="2381"/>
                  <a:pt x="3578" y="2381"/>
                </a:cubicBezTo>
                <a:cubicBezTo>
                  <a:pt x="3684" y="2381"/>
                  <a:pt x="3787" y="2370"/>
                  <a:pt x="3886" y="2301"/>
                </a:cubicBezTo>
                <a:cubicBezTo>
                  <a:pt x="4328" y="1981"/>
                  <a:pt x="4450" y="1448"/>
                  <a:pt x="4160" y="975"/>
                </a:cubicBezTo>
                <a:cubicBezTo>
                  <a:pt x="4039" y="762"/>
                  <a:pt x="3886" y="595"/>
                  <a:pt x="3673" y="488"/>
                </a:cubicBezTo>
                <a:cubicBezTo>
                  <a:pt x="3124" y="183"/>
                  <a:pt x="2530" y="16"/>
                  <a:pt x="1890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2"/>
          <p:cNvSpPr/>
          <p:nvPr/>
        </p:nvSpPr>
        <p:spPr>
          <a:xfrm>
            <a:off x="5190050" y="53628"/>
            <a:ext cx="63040" cy="61116"/>
          </a:xfrm>
          <a:custGeom>
            <a:avLst/>
            <a:gdLst/>
            <a:ahLst/>
            <a:cxnLst/>
            <a:rect l="l" t="t" r="r" b="b"/>
            <a:pathLst>
              <a:path w="1966" h="1906" extrusionOk="0">
                <a:moveTo>
                  <a:pt x="1067" y="0"/>
                </a:moveTo>
                <a:cubicBezTo>
                  <a:pt x="488" y="16"/>
                  <a:pt x="0" y="488"/>
                  <a:pt x="0" y="1021"/>
                </a:cubicBezTo>
                <a:cubicBezTo>
                  <a:pt x="15" y="1515"/>
                  <a:pt x="412" y="1905"/>
                  <a:pt x="902" y="1905"/>
                </a:cubicBezTo>
                <a:cubicBezTo>
                  <a:pt x="911" y="1905"/>
                  <a:pt x="921" y="1905"/>
                  <a:pt x="930" y="1905"/>
                </a:cubicBezTo>
                <a:cubicBezTo>
                  <a:pt x="1494" y="1905"/>
                  <a:pt x="1966" y="1448"/>
                  <a:pt x="1951" y="930"/>
                </a:cubicBezTo>
                <a:cubicBezTo>
                  <a:pt x="1951" y="412"/>
                  <a:pt x="1555" y="0"/>
                  <a:pt x="1067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5252096" y="74310"/>
            <a:ext cx="168085" cy="130248"/>
          </a:xfrm>
          <a:custGeom>
            <a:avLst/>
            <a:gdLst/>
            <a:ahLst/>
            <a:cxnLst/>
            <a:rect l="l" t="t" r="r" b="b"/>
            <a:pathLst>
              <a:path w="5242" h="4062" extrusionOk="0">
                <a:moveTo>
                  <a:pt x="2118" y="391"/>
                </a:moveTo>
                <a:cubicBezTo>
                  <a:pt x="2758" y="407"/>
                  <a:pt x="3352" y="574"/>
                  <a:pt x="3901" y="879"/>
                </a:cubicBezTo>
                <a:cubicBezTo>
                  <a:pt x="4114" y="986"/>
                  <a:pt x="4267" y="1153"/>
                  <a:pt x="4388" y="1366"/>
                </a:cubicBezTo>
                <a:cubicBezTo>
                  <a:pt x="4663" y="1839"/>
                  <a:pt x="4556" y="2372"/>
                  <a:pt x="4114" y="2692"/>
                </a:cubicBezTo>
                <a:cubicBezTo>
                  <a:pt x="4015" y="2761"/>
                  <a:pt x="3912" y="2772"/>
                  <a:pt x="3806" y="2772"/>
                </a:cubicBezTo>
                <a:cubicBezTo>
                  <a:pt x="3752" y="2772"/>
                  <a:pt x="3698" y="2769"/>
                  <a:pt x="3643" y="2769"/>
                </a:cubicBezTo>
                <a:cubicBezTo>
                  <a:pt x="3588" y="2769"/>
                  <a:pt x="3531" y="2772"/>
                  <a:pt x="3474" y="2783"/>
                </a:cubicBezTo>
                <a:cubicBezTo>
                  <a:pt x="3415" y="2776"/>
                  <a:pt x="3356" y="2772"/>
                  <a:pt x="3298" y="2772"/>
                </a:cubicBezTo>
                <a:cubicBezTo>
                  <a:pt x="2883" y="2772"/>
                  <a:pt x="2512" y="2956"/>
                  <a:pt x="2164" y="3210"/>
                </a:cubicBezTo>
                <a:cubicBezTo>
                  <a:pt x="1906" y="3398"/>
                  <a:pt x="1630" y="3585"/>
                  <a:pt x="1301" y="3585"/>
                </a:cubicBezTo>
                <a:cubicBezTo>
                  <a:pt x="1203" y="3585"/>
                  <a:pt x="1100" y="3569"/>
                  <a:pt x="991" y="3530"/>
                </a:cubicBezTo>
                <a:cubicBezTo>
                  <a:pt x="534" y="3393"/>
                  <a:pt x="229" y="2936"/>
                  <a:pt x="351" y="2479"/>
                </a:cubicBezTo>
                <a:cubicBezTo>
                  <a:pt x="564" y="1671"/>
                  <a:pt x="1036" y="1031"/>
                  <a:pt x="1676" y="528"/>
                </a:cubicBezTo>
                <a:cubicBezTo>
                  <a:pt x="1814" y="422"/>
                  <a:pt x="1966" y="391"/>
                  <a:pt x="2118" y="391"/>
                </a:cubicBezTo>
                <a:close/>
                <a:moveTo>
                  <a:pt x="2402" y="1"/>
                </a:moveTo>
                <a:cubicBezTo>
                  <a:pt x="2283" y="1"/>
                  <a:pt x="2162" y="13"/>
                  <a:pt x="2042" y="41"/>
                </a:cubicBezTo>
                <a:cubicBezTo>
                  <a:pt x="960" y="330"/>
                  <a:pt x="0" y="1900"/>
                  <a:pt x="46" y="2753"/>
                </a:cubicBezTo>
                <a:cubicBezTo>
                  <a:pt x="87" y="3520"/>
                  <a:pt x="531" y="4062"/>
                  <a:pt x="1265" y="4062"/>
                </a:cubicBezTo>
                <a:cubicBezTo>
                  <a:pt x="1362" y="4062"/>
                  <a:pt x="1463" y="4052"/>
                  <a:pt x="1570" y="4033"/>
                </a:cubicBezTo>
                <a:cubicBezTo>
                  <a:pt x="1905" y="3972"/>
                  <a:pt x="2210" y="3774"/>
                  <a:pt x="2438" y="3530"/>
                </a:cubicBezTo>
                <a:cubicBezTo>
                  <a:pt x="2737" y="3218"/>
                  <a:pt x="3067" y="3029"/>
                  <a:pt x="3470" y="3029"/>
                </a:cubicBezTo>
                <a:cubicBezTo>
                  <a:pt x="3559" y="3029"/>
                  <a:pt x="3652" y="3038"/>
                  <a:pt x="3748" y="3058"/>
                </a:cubicBezTo>
                <a:lnTo>
                  <a:pt x="3931" y="3058"/>
                </a:lnTo>
                <a:cubicBezTo>
                  <a:pt x="4068" y="3042"/>
                  <a:pt x="4221" y="3073"/>
                  <a:pt x="4373" y="2981"/>
                </a:cubicBezTo>
                <a:cubicBezTo>
                  <a:pt x="5059" y="2555"/>
                  <a:pt x="5242" y="1793"/>
                  <a:pt x="4785" y="1123"/>
                </a:cubicBezTo>
                <a:cubicBezTo>
                  <a:pt x="4312" y="422"/>
                  <a:pt x="3566" y="193"/>
                  <a:pt x="2804" y="41"/>
                </a:cubicBezTo>
                <a:cubicBezTo>
                  <a:pt x="2673" y="16"/>
                  <a:pt x="2539" y="1"/>
                  <a:pt x="240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5349317" y="-6974"/>
            <a:ext cx="84555" cy="83593"/>
          </a:xfrm>
          <a:custGeom>
            <a:avLst/>
            <a:gdLst/>
            <a:ahLst/>
            <a:cxnLst/>
            <a:rect l="l" t="t" r="r" b="b"/>
            <a:pathLst>
              <a:path w="2637" h="2607" extrusionOk="0">
                <a:moveTo>
                  <a:pt x="1232" y="321"/>
                </a:moveTo>
                <a:cubicBezTo>
                  <a:pt x="1768" y="321"/>
                  <a:pt x="2210" y="757"/>
                  <a:pt x="2225" y="1296"/>
                </a:cubicBezTo>
                <a:cubicBezTo>
                  <a:pt x="2240" y="1768"/>
                  <a:pt x="1890" y="2119"/>
                  <a:pt x="1417" y="2134"/>
                </a:cubicBezTo>
                <a:cubicBezTo>
                  <a:pt x="1408" y="2134"/>
                  <a:pt x="1400" y="2134"/>
                  <a:pt x="1391" y="2134"/>
                </a:cubicBezTo>
                <a:cubicBezTo>
                  <a:pt x="854" y="2134"/>
                  <a:pt x="412" y="1683"/>
                  <a:pt x="397" y="1129"/>
                </a:cubicBezTo>
                <a:cubicBezTo>
                  <a:pt x="397" y="626"/>
                  <a:pt x="671" y="336"/>
                  <a:pt x="1204" y="321"/>
                </a:cubicBezTo>
                <a:cubicBezTo>
                  <a:pt x="1213" y="321"/>
                  <a:pt x="1222" y="321"/>
                  <a:pt x="1232" y="321"/>
                </a:cubicBezTo>
                <a:close/>
                <a:moveTo>
                  <a:pt x="1261" y="1"/>
                </a:moveTo>
                <a:cubicBezTo>
                  <a:pt x="1252" y="1"/>
                  <a:pt x="1243" y="1"/>
                  <a:pt x="1235" y="1"/>
                </a:cubicBezTo>
                <a:cubicBezTo>
                  <a:pt x="579" y="1"/>
                  <a:pt x="0" y="641"/>
                  <a:pt x="16" y="1311"/>
                </a:cubicBezTo>
                <a:cubicBezTo>
                  <a:pt x="46" y="2018"/>
                  <a:pt x="670" y="2607"/>
                  <a:pt x="1390" y="2607"/>
                </a:cubicBezTo>
                <a:cubicBezTo>
                  <a:pt x="1399" y="2607"/>
                  <a:pt x="1408" y="2607"/>
                  <a:pt x="1417" y="2606"/>
                </a:cubicBezTo>
                <a:cubicBezTo>
                  <a:pt x="2103" y="2576"/>
                  <a:pt x="2636" y="2012"/>
                  <a:pt x="2636" y="1327"/>
                </a:cubicBezTo>
                <a:cubicBezTo>
                  <a:pt x="2621" y="619"/>
                  <a:pt x="1981" y="1"/>
                  <a:pt x="126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5178827" y="42790"/>
            <a:ext cx="86479" cy="86095"/>
          </a:xfrm>
          <a:custGeom>
            <a:avLst/>
            <a:gdLst/>
            <a:ahLst/>
            <a:cxnLst/>
            <a:rect l="l" t="t" r="r" b="b"/>
            <a:pathLst>
              <a:path w="2697" h="2685" extrusionOk="0">
                <a:moveTo>
                  <a:pt x="1417" y="338"/>
                </a:moveTo>
                <a:cubicBezTo>
                  <a:pt x="1905" y="338"/>
                  <a:pt x="2301" y="750"/>
                  <a:pt x="2301" y="1268"/>
                </a:cubicBezTo>
                <a:cubicBezTo>
                  <a:pt x="2316" y="1786"/>
                  <a:pt x="1844" y="2243"/>
                  <a:pt x="1280" y="2243"/>
                </a:cubicBezTo>
                <a:cubicBezTo>
                  <a:pt x="1271" y="2243"/>
                  <a:pt x="1261" y="2243"/>
                  <a:pt x="1252" y="2243"/>
                </a:cubicBezTo>
                <a:cubicBezTo>
                  <a:pt x="762" y="2243"/>
                  <a:pt x="365" y="1853"/>
                  <a:pt x="350" y="1359"/>
                </a:cubicBezTo>
                <a:cubicBezTo>
                  <a:pt x="350" y="826"/>
                  <a:pt x="838" y="354"/>
                  <a:pt x="1417" y="338"/>
                </a:cubicBezTo>
                <a:close/>
                <a:moveTo>
                  <a:pt x="1520" y="1"/>
                </a:moveTo>
                <a:cubicBezTo>
                  <a:pt x="1496" y="1"/>
                  <a:pt x="1472" y="1"/>
                  <a:pt x="1447" y="3"/>
                </a:cubicBezTo>
                <a:cubicBezTo>
                  <a:pt x="579" y="64"/>
                  <a:pt x="61" y="628"/>
                  <a:pt x="31" y="1481"/>
                </a:cubicBezTo>
                <a:cubicBezTo>
                  <a:pt x="1" y="2172"/>
                  <a:pt x="577" y="2685"/>
                  <a:pt x="1250" y="2685"/>
                </a:cubicBezTo>
                <a:cubicBezTo>
                  <a:pt x="1260" y="2685"/>
                  <a:pt x="1270" y="2685"/>
                  <a:pt x="1280" y="2685"/>
                </a:cubicBezTo>
                <a:cubicBezTo>
                  <a:pt x="2042" y="2669"/>
                  <a:pt x="2697" y="1984"/>
                  <a:pt x="2666" y="1237"/>
                </a:cubicBezTo>
                <a:cubicBezTo>
                  <a:pt x="2652" y="562"/>
                  <a:pt x="2143" y="1"/>
                  <a:pt x="152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5250140" y="-6974"/>
            <a:ext cx="75770" cy="72371"/>
          </a:xfrm>
          <a:custGeom>
            <a:avLst/>
            <a:gdLst/>
            <a:ahLst/>
            <a:cxnLst/>
            <a:rect l="l" t="t" r="r" b="b"/>
            <a:pathLst>
              <a:path w="2363" h="2257" extrusionOk="0">
                <a:moveTo>
                  <a:pt x="1295" y="259"/>
                </a:moveTo>
                <a:cubicBezTo>
                  <a:pt x="1676" y="259"/>
                  <a:pt x="1966" y="544"/>
                  <a:pt x="1966" y="915"/>
                </a:cubicBezTo>
                <a:cubicBezTo>
                  <a:pt x="1966" y="1357"/>
                  <a:pt x="1524" y="1799"/>
                  <a:pt x="1052" y="1799"/>
                </a:cubicBezTo>
                <a:cubicBezTo>
                  <a:pt x="686" y="1799"/>
                  <a:pt x="381" y="1525"/>
                  <a:pt x="381" y="1174"/>
                </a:cubicBezTo>
                <a:cubicBezTo>
                  <a:pt x="381" y="717"/>
                  <a:pt x="808" y="260"/>
                  <a:pt x="1265" y="260"/>
                </a:cubicBezTo>
                <a:cubicBezTo>
                  <a:pt x="1275" y="260"/>
                  <a:pt x="1285" y="259"/>
                  <a:pt x="1295" y="259"/>
                </a:cubicBezTo>
                <a:close/>
                <a:moveTo>
                  <a:pt x="1340" y="1"/>
                </a:moveTo>
                <a:cubicBezTo>
                  <a:pt x="1330" y="1"/>
                  <a:pt x="1321" y="1"/>
                  <a:pt x="1311" y="1"/>
                </a:cubicBezTo>
                <a:cubicBezTo>
                  <a:pt x="579" y="32"/>
                  <a:pt x="1" y="595"/>
                  <a:pt x="31" y="1266"/>
                </a:cubicBezTo>
                <a:cubicBezTo>
                  <a:pt x="46" y="1835"/>
                  <a:pt x="488" y="2256"/>
                  <a:pt x="1067" y="2256"/>
                </a:cubicBezTo>
                <a:cubicBezTo>
                  <a:pt x="1077" y="2256"/>
                  <a:pt x="1087" y="2256"/>
                  <a:pt x="1097" y="2256"/>
                </a:cubicBezTo>
                <a:cubicBezTo>
                  <a:pt x="1768" y="2241"/>
                  <a:pt x="2362" y="1631"/>
                  <a:pt x="2347" y="961"/>
                </a:cubicBezTo>
                <a:cubicBezTo>
                  <a:pt x="2332" y="422"/>
                  <a:pt x="1890" y="1"/>
                  <a:pt x="134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5181745" y="176726"/>
            <a:ext cx="581403" cy="186041"/>
          </a:xfrm>
          <a:custGeom>
            <a:avLst/>
            <a:gdLst/>
            <a:ahLst/>
            <a:cxnLst/>
            <a:rect l="l" t="t" r="r" b="b"/>
            <a:pathLst>
              <a:path w="18132" h="5802" extrusionOk="0">
                <a:moveTo>
                  <a:pt x="16501" y="1"/>
                </a:moveTo>
                <a:cubicBezTo>
                  <a:pt x="15191" y="16"/>
                  <a:pt x="13880" y="153"/>
                  <a:pt x="12601" y="366"/>
                </a:cubicBezTo>
                <a:cubicBezTo>
                  <a:pt x="11504" y="549"/>
                  <a:pt x="10422" y="778"/>
                  <a:pt x="9096" y="1174"/>
                </a:cubicBezTo>
                <a:cubicBezTo>
                  <a:pt x="7954" y="1479"/>
                  <a:pt x="6552" y="1890"/>
                  <a:pt x="5196" y="2408"/>
                </a:cubicBezTo>
                <a:cubicBezTo>
                  <a:pt x="3870" y="2926"/>
                  <a:pt x="2545" y="3459"/>
                  <a:pt x="1341" y="4221"/>
                </a:cubicBezTo>
                <a:cubicBezTo>
                  <a:pt x="930" y="4465"/>
                  <a:pt x="534" y="4724"/>
                  <a:pt x="229" y="5105"/>
                </a:cubicBezTo>
                <a:cubicBezTo>
                  <a:pt x="0" y="5394"/>
                  <a:pt x="46" y="5577"/>
                  <a:pt x="412" y="5684"/>
                </a:cubicBezTo>
                <a:cubicBezTo>
                  <a:pt x="595" y="5729"/>
                  <a:pt x="793" y="5760"/>
                  <a:pt x="976" y="5775"/>
                </a:cubicBezTo>
                <a:cubicBezTo>
                  <a:pt x="1146" y="5794"/>
                  <a:pt x="1313" y="5801"/>
                  <a:pt x="1479" y="5801"/>
                </a:cubicBezTo>
                <a:cubicBezTo>
                  <a:pt x="1848" y="5801"/>
                  <a:pt x="2212" y="5766"/>
                  <a:pt x="2591" y="5745"/>
                </a:cubicBezTo>
                <a:cubicBezTo>
                  <a:pt x="3276" y="5699"/>
                  <a:pt x="3931" y="5608"/>
                  <a:pt x="4510" y="5181"/>
                </a:cubicBezTo>
                <a:cubicBezTo>
                  <a:pt x="4708" y="5029"/>
                  <a:pt x="4967" y="4937"/>
                  <a:pt x="5196" y="4831"/>
                </a:cubicBezTo>
                <a:cubicBezTo>
                  <a:pt x="6613" y="4114"/>
                  <a:pt x="8106" y="3627"/>
                  <a:pt x="9630" y="3185"/>
                </a:cubicBezTo>
                <a:cubicBezTo>
                  <a:pt x="11168" y="2728"/>
                  <a:pt x="12738" y="2423"/>
                  <a:pt x="14353" y="2347"/>
                </a:cubicBezTo>
                <a:cubicBezTo>
                  <a:pt x="14993" y="2332"/>
                  <a:pt x="15617" y="2301"/>
                  <a:pt x="16181" y="1951"/>
                </a:cubicBezTo>
                <a:cubicBezTo>
                  <a:pt x="16760" y="1585"/>
                  <a:pt x="17385" y="1296"/>
                  <a:pt x="17857" y="793"/>
                </a:cubicBezTo>
                <a:cubicBezTo>
                  <a:pt x="18131" y="488"/>
                  <a:pt x="18070" y="290"/>
                  <a:pt x="17674" y="153"/>
                </a:cubicBezTo>
                <a:cubicBezTo>
                  <a:pt x="17293" y="31"/>
                  <a:pt x="16897" y="1"/>
                  <a:pt x="1650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5660507" y="197729"/>
            <a:ext cx="138777" cy="148140"/>
          </a:xfrm>
          <a:custGeom>
            <a:avLst/>
            <a:gdLst/>
            <a:ahLst/>
            <a:cxnLst/>
            <a:rect l="l" t="t" r="r" b="b"/>
            <a:pathLst>
              <a:path w="4328" h="4620" extrusionOk="0">
                <a:moveTo>
                  <a:pt x="3490" y="1"/>
                </a:moveTo>
                <a:cubicBezTo>
                  <a:pt x="3261" y="488"/>
                  <a:pt x="2911" y="778"/>
                  <a:pt x="2515" y="1037"/>
                </a:cubicBezTo>
                <a:cubicBezTo>
                  <a:pt x="1707" y="1555"/>
                  <a:pt x="915" y="2073"/>
                  <a:pt x="123" y="2591"/>
                </a:cubicBezTo>
                <a:cubicBezTo>
                  <a:pt x="62" y="2621"/>
                  <a:pt x="1" y="2637"/>
                  <a:pt x="16" y="2728"/>
                </a:cubicBezTo>
                <a:cubicBezTo>
                  <a:pt x="458" y="2774"/>
                  <a:pt x="900" y="2789"/>
                  <a:pt x="1341" y="2880"/>
                </a:cubicBezTo>
                <a:cubicBezTo>
                  <a:pt x="2149" y="3063"/>
                  <a:pt x="2835" y="3398"/>
                  <a:pt x="3155" y="4252"/>
                </a:cubicBezTo>
                <a:cubicBezTo>
                  <a:pt x="3200" y="4374"/>
                  <a:pt x="3246" y="4495"/>
                  <a:pt x="3292" y="4617"/>
                </a:cubicBezTo>
                <a:cubicBezTo>
                  <a:pt x="3300" y="4619"/>
                  <a:pt x="3307" y="4620"/>
                  <a:pt x="3315" y="4620"/>
                </a:cubicBezTo>
                <a:cubicBezTo>
                  <a:pt x="3375" y="4620"/>
                  <a:pt x="3403" y="4567"/>
                  <a:pt x="3444" y="4526"/>
                </a:cubicBezTo>
                <a:cubicBezTo>
                  <a:pt x="4023" y="3901"/>
                  <a:pt x="4328" y="3170"/>
                  <a:pt x="4130" y="2302"/>
                </a:cubicBezTo>
                <a:cubicBezTo>
                  <a:pt x="4069" y="2073"/>
                  <a:pt x="4038" y="1844"/>
                  <a:pt x="3993" y="1616"/>
                </a:cubicBezTo>
                <a:cubicBezTo>
                  <a:pt x="3886" y="1083"/>
                  <a:pt x="3764" y="549"/>
                  <a:pt x="3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5649285" y="296681"/>
            <a:ext cx="114825" cy="121590"/>
          </a:xfrm>
          <a:custGeom>
            <a:avLst/>
            <a:gdLst/>
            <a:ahLst/>
            <a:cxnLst/>
            <a:rect l="l" t="t" r="r" b="b"/>
            <a:pathLst>
              <a:path w="3581" h="3792" extrusionOk="0">
                <a:moveTo>
                  <a:pt x="292" y="0"/>
                </a:moveTo>
                <a:cubicBezTo>
                  <a:pt x="191" y="0"/>
                  <a:pt x="92" y="15"/>
                  <a:pt x="0" y="69"/>
                </a:cubicBezTo>
                <a:cubicBezTo>
                  <a:pt x="0" y="84"/>
                  <a:pt x="0" y="99"/>
                  <a:pt x="0" y="99"/>
                </a:cubicBezTo>
                <a:cubicBezTo>
                  <a:pt x="1082" y="891"/>
                  <a:pt x="1417" y="1943"/>
                  <a:pt x="1128" y="3223"/>
                </a:cubicBezTo>
                <a:cubicBezTo>
                  <a:pt x="1097" y="3299"/>
                  <a:pt x="1097" y="3360"/>
                  <a:pt x="1158" y="3421"/>
                </a:cubicBezTo>
                <a:cubicBezTo>
                  <a:pt x="1362" y="3665"/>
                  <a:pt x="1691" y="3792"/>
                  <a:pt x="2024" y="3792"/>
                </a:cubicBezTo>
                <a:cubicBezTo>
                  <a:pt x="2314" y="3792"/>
                  <a:pt x="2606" y="3695"/>
                  <a:pt x="2819" y="3497"/>
                </a:cubicBezTo>
                <a:cubicBezTo>
                  <a:pt x="3581" y="2765"/>
                  <a:pt x="3474" y="1242"/>
                  <a:pt x="2651" y="648"/>
                </a:cubicBezTo>
                <a:cubicBezTo>
                  <a:pt x="2027" y="206"/>
                  <a:pt x="1311" y="84"/>
                  <a:pt x="594" y="23"/>
                </a:cubicBezTo>
                <a:cubicBezTo>
                  <a:pt x="495" y="15"/>
                  <a:pt x="393" y="0"/>
                  <a:pt x="2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5527149" y="336602"/>
            <a:ext cx="116460" cy="87890"/>
          </a:xfrm>
          <a:custGeom>
            <a:avLst/>
            <a:gdLst/>
            <a:ahLst/>
            <a:cxnLst/>
            <a:rect l="l" t="t" r="r" b="b"/>
            <a:pathLst>
              <a:path w="3632" h="2741" extrusionOk="0">
                <a:moveTo>
                  <a:pt x="2587" y="1"/>
                </a:moveTo>
                <a:cubicBezTo>
                  <a:pt x="2526" y="1"/>
                  <a:pt x="2465" y="9"/>
                  <a:pt x="2408" y="27"/>
                </a:cubicBezTo>
                <a:cubicBezTo>
                  <a:pt x="1890" y="195"/>
                  <a:pt x="1341" y="302"/>
                  <a:pt x="808" y="469"/>
                </a:cubicBezTo>
                <a:cubicBezTo>
                  <a:pt x="305" y="606"/>
                  <a:pt x="0" y="1170"/>
                  <a:pt x="122" y="1673"/>
                </a:cubicBezTo>
                <a:cubicBezTo>
                  <a:pt x="168" y="1871"/>
                  <a:pt x="229" y="2069"/>
                  <a:pt x="275" y="2267"/>
                </a:cubicBezTo>
                <a:cubicBezTo>
                  <a:pt x="366" y="2587"/>
                  <a:pt x="534" y="2739"/>
                  <a:pt x="869" y="2739"/>
                </a:cubicBezTo>
                <a:cubicBezTo>
                  <a:pt x="894" y="2740"/>
                  <a:pt x="919" y="2740"/>
                  <a:pt x="944" y="2740"/>
                </a:cubicBezTo>
                <a:cubicBezTo>
                  <a:pt x="1706" y="2740"/>
                  <a:pt x="2399" y="2516"/>
                  <a:pt x="3078" y="2206"/>
                </a:cubicBezTo>
                <a:cubicBezTo>
                  <a:pt x="3291" y="2115"/>
                  <a:pt x="3535" y="2023"/>
                  <a:pt x="3596" y="1749"/>
                </a:cubicBezTo>
                <a:cubicBezTo>
                  <a:pt x="3631" y="1620"/>
                  <a:pt x="3630" y="1545"/>
                  <a:pt x="3538" y="1545"/>
                </a:cubicBezTo>
                <a:cubicBezTo>
                  <a:pt x="3510" y="1545"/>
                  <a:pt x="3474" y="1552"/>
                  <a:pt x="3428" y="1566"/>
                </a:cubicBezTo>
                <a:cubicBezTo>
                  <a:pt x="3169" y="1627"/>
                  <a:pt x="2926" y="1688"/>
                  <a:pt x="2667" y="1734"/>
                </a:cubicBezTo>
                <a:cubicBezTo>
                  <a:pt x="2636" y="1740"/>
                  <a:pt x="2605" y="1743"/>
                  <a:pt x="2572" y="1743"/>
                </a:cubicBezTo>
                <a:cubicBezTo>
                  <a:pt x="2298" y="1743"/>
                  <a:pt x="1975" y="1522"/>
                  <a:pt x="1920" y="1277"/>
                </a:cubicBezTo>
                <a:cubicBezTo>
                  <a:pt x="1844" y="987"/>
                  <a:pt x="2027" y="683"/>
                  <a:pt x="2377" y="622"/>
                </a:cubicBezTo>
                <a:cubicBezTo>
                  <a:pt x="2667" y="561"/>
                  <a:pt x="2941" y="408"/>
                  <a:pt x="3230" y="332"/>
                </a:cubicBezTo>
                <a:cubicBezTo>
                  <a:pt x="3084" y="137"/>
                  <a:pt x="2831" y="1"/>
                  <a:pt x="2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5502235" y="306750"/>
            <a:ext cx="177865" cy="146729"/>
          </a:xfrm>
          <a:custGeom>
            <a:avLst/>
            <a:gdLst/>
            <a:ahLst/>
            <a:cxnLst/>
            <a:rect l="l" t="t" r="r" b="b"/>
            <a:pathLst>
              <a:path w="5547" h="4576" extrusionOk="0">
                <a:moveTo>
                  <a:pt x="3416" y="722"/>
                </a:moveTo>
                <a:cubicBezTo>
                  <a:pt x="3772" y="722"/>
                  <a:pt x="4052" y="861"/>
                  <a:pt x="4297" y="1187"/>
                </a:cubicBezTo>
                <a:cubicBezTo>
                  <a:pt x="4342" y="1263"/>
                  <a:pt x="4434" y="1233"/>
                  <a:pt x="4510" y="1248"/>
                </a:cubicBezTo>
                <a:cubicBezTo>
                  <a:pt x="4754" y="1278"/>
                  <a:pt x="4921" y="1400"/>
                  <a:pt x="5013" y="1644"/>
                </a:cubicBezTo>
                <a:cubicBezTo>
                  <a:pt x="5089" y="1873"/>
                  <a:pt x="4967" y="2040"/>
                  <a:pt x="4815" y="2177"/>
                </a:cubicBezTo>
                <a:cubicBezTo>
                  <a:pt x="4708" y="2269"/>
                  <a:pt x="4678" y="2360"/>
                  <a:pt x="4662" y="2497"/>
                </a:cubicBezTo>
                <a:cubicBezTo>
                  <a:pt x="4632" y="2863"/>
                  <a:pt x="4449" y="3122"/>
                  <a:pt x="4114" y="3289"/>
                </a:cubicBezTo>
                <a:cubicBezTo>
                  <a:pt x="3733" y="3503"/>
                  <a:pt x="3337" y="3640"/>
                  <a:pt x="2880" y="3716"/>
                </a:cubicBezTo>
                <a:cubicBezTo>
                  <a:pt x="2484" y="3838"/>
                  <a:pt x="2057" y="3914"/>
                  <a:pt x="1600" y="3914"/>
                </a:cubicBezTo>
                <a:cubicBezTo>
                  <a:pt x="1158" y="3914"/>
                  <a:pt x="960" y="3762"/>
                  <a:pt x="853" y="3350"/>
                </a:cubicBezTo>
                <a:cubicBezTo>
                  <a:pt x="793" y="3091"/>
                  <a:pt x="716" y="2832"/>
                  <a:pt x="655" y="2589"/>
                </a:cubicBezTo>
                <a:cubicBezTo>
                  <a:pt x="534" y="2071"/>
                  <a:pt x="899" y="1354"/>
                  <a:pt x="1417" y="1202"/>
                </a:cubicBezTo>
                <a:cubicBezTo>
                  <a:pt x="1966" y="1050"/>
                  <a:pt x="2499" y="882"/>
                  <a:pt x="3063" y="760"/>
                </a:cubicBezTo>
                <a:cubicBezTo>
                  <a:pt x="3189" y="735"/>
                  <a:pt x="3306" y="722"/>
                  <a:pt x="3416" y="722"/>
                </a:cubicBezTo>
                <a:close/>
                <a:moveTo>
                  <a:pt x="3317" y="1"/>
                </a:moveTo>
                <a:cubicBezTo>
                  <a:pt x="3000" y="1"/>
                  <a:pt x="2686" y="61"/>
                  <a:pt x="2377" y="166"/>
                </a:cubicBezTo>
                <a:cubicBezTo>
                  <a:pt x="1844" y="303"/>
                  <a:pt x="1356" y="456"/>
                  <a:pt x="884" y="669"/>
                </a:cubicBezTo>
                <a:cubicBezTo>
                  <a:pt x="320" y="913"/>
                  <a:pt x="0" y="1294"/>
                  <a:pt x="0" y="1949"/>
                </a:cubicBezTo>
                <a:cubicBezTo>
                  <a:pt x="0" y="2573"/>
                  <a:pt x="153" y="3168"/>
                  <a:pt x="366" y="3731"/>
                </a:cubicBezTo>
                <a:cubicBezTo>
                  <a:pt x="541" y="4189"/>
                  <a:pt x="1072" y="4575"/>
                  <a:pt x="1509" y="4575"/>
                </a:cubicBezTo>
                <a:cubicBezTo>
                  <a:pt x="1567" y="4575"/>
                  <a:pt x="1623" y="4568"/>
                  <a:pt x="1676" y="4554"/>
                </a:cubicBezTo>
                <a:cubicBezTo>
                  <a:pt x="2438" y="4356"/>
                  <a:pt x="3230" y="4295"/>
                  <a:pt x="3992" y="4051"/>
                </a:cubicBezTo>
                <a:cubicBezTo>
                  <a:pt x="4556" y="3868"/>
                  <a:pt x="4952" y="3533"/>
                  <a:pt x="5211" y="2969"/>
                </a:cubicBezTo>
                <a:cubicBezTo>
                  <a:pt x="5546" y="2192"/>
                  <a:pt x="5302" y="715"/>
                  <a:pt x="4434" y="273"/>
                </a:cubicBezTo>
                <a:cubicBezTo>
                  <a:pt x="4064" y="84"/>
                  <a:pt x="3689" y="1"/>
                  <a:pt x="3317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2"/>
          <p:cNvSpPr/>
          <p:nvPr/>
        </p:nvSpPr>
        <p:spPr>
          <a:xfrm>
            <a:off x="5443588" y="396628"/>
            <a:ext cx="25941" cy="22221"/>
          </a:xfrm>
          <a:custGeom>
            <a:avLst/>
            <a:gdLst/>
            <a:ahLst/>
            <a:cxnLst/>
            <a:rect l="l" t="t" r="r" b="b"/>
            <a:pathLst>
              <a:path w="809" h="693" extrusionOk="0">
                <a:moveTo>
                  <a:pt x="395" y="0"/>
                </a:moveTo>
                <a:cubicBezTo>
                  <a:pt x="364" y="0"/>
                  <a:pt x="334" y="5"/>
                  <a:pt x="306" y="14"/>
                </a:cubicBezTo>
                <a:cubicBezTo>
                  <a:pt x="138" y="60"/>
                  <a:pt x="1" y="166"/>
                  <a:pt x="31" y="365"/>
                </a:cubicBezTo>
                <a:cubicBezTo>
                  <a:pt x="45" y="540"/>
                  <a:pt x="262" y="692"/>
                  <a:pt x="460" y="692"/>
                </a:cubicBezTo>
                <a:cubicBezTo>
                  <a:pt x="485" y="692"/>
                  <a:pt x="510" y="690"/>
                  <a:pt x="534" y="685"/>
                </a:cubicBezTo>
                <a:cubicBezTo>
                  <a:pt x="702" y="624"/>
                  <a:pt x="808" y="502"/>
                  <a:pt x="778" y="273"/>
                </a:cubicBezTo>
                <a:cubicBezTo>
                  <a:pt x="765" y="131"/>
                  <a:pt x="567" y="0"/>
                  <a:pt x="395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2"/>
          <p:cNvSpPr/>
          <p:nvPr/>
        </p:nvSpPr>
        <p:spPr>
          <a:xfrm>
            <a:off x="5255527" y="417374"/>
            <a:ext cx="25428" cy="21035"/>
          </a:xfrm>
          <a:custGeom>
            <a:avLst/>
            <a:gdLst/>
            <a:ahLst/>
            <a:cxnLst/>
            <a:rect l="l" t="t" r="r" b="b"/>
            <a:pathLst>
              <a:path w="793" h="656" extrusionOk="0">
                <a:moveTo>
                  <a:pt x="471" y="1"/>
                </a:moveTo>
                <a:cubicBezTo>
                  <a:pt x="424" y="1"/>
                  <a:pt x="373" y="9"/>
                  <a:pt x="320" y="22"/>
                </a:cubicBezTo>
                <a:cubicBezTo>
                  <a:pt x="122" y="68"/>
                  <a:pt x="0" y="190"/>
                  <a:pt x="15" y="403"/>
                </a:cubicBezTo>
                <a:cubicBezTo>
                  <a:pt x="29" y="535"/>
                  <a:pt x="236" y="656"/>
                  <a:pt x="391" y="656"/>
                </a:cubicBezTo>
                <a:cubicBezTo>
                  <a:pt x="414" y="656"/>
                  <a:pt x="437" y="653"/>
                  <a:pt x="457" y="647"/>
                </a:cubicBezTo>
                <a:cubicBezTo>
                  <a:pt x="625" y="616"/>
                  <a:pt x="792" y="342"/>
                  <a:pt x="731" y="190"/>
                </a:cubicBezTo>
                <a:cubicBezTo>
                  <a:pt x="677" y="49"/>
                  <a:pt x="585" y="1"/>
                  <a:pt x="47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2"/>
          <p:cNvSpPr/>
          <p:nvPr/>
        </p:nvSpPr>
        <p:spPr>
          <a:xfrm>
            <a:off x="5349798" y="412404"/>
            <a:ext cx="24466" cy="21099"/>
          </a:xfrm>
          <a:custGeom>
            <a:avLst/>
            <a:gdLst/>
            <a:ahLst/>
            <a:cxnLst/>
            <a:rect l="l" t="t" r="r" b="b"/>
            <a:pathLst>
              <a:path w="763" h="658" extrusionOk="0">
                <a:moveTo>
                  <a:pt x="310" y="0"/>
                </a:moveTo>
                <a:cubicBezTo>
                  <a:pt x="278" y="0"/>
                  <a:pt x="246" y="3"/>
                  <a:pt x="214" y="10"/>
                </a:cubicBezTo>
                <a:cubicBezTo>
                  <a:pt x="16" y="40"/>
                  <a:pt x="1" y="193"/>
                  <a:pt x="31" y="345"/>
                </a:cubicBezTo>
                <a:cubicBezTo>
                  <a:pt x="58" y="507"/>
                  <a:pt x="265" y="657"/>
                  <a:pt x="428" y="657"/>
                </a:cubicBezTo>
                <a:cubicBezTo>
                  <a:pt x="449" y="657"/>
                  <a:pt x="469" y="655"/>
                  <a:pt x="488" y="650"/>
                </a:cubicBezTo>
                <a:cubicBezTo>
                  <a:pt x="671" y="604"/>
                  <a:pt x="762" y="482"/>
                  <a:pt x="732" y="330"/>
                </a:cubicBezTo>
                <a:cubicBezTo>
                  <a:pt x="693" y="120"/>
                  <a:pt x="506" y="0"/>
                  <a:pt x="310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2"/>
          <p:cNvSpPr/>
          <p:nvPr/>
        </p:nvSpPr>
        <p:spPr>
          <a:xfrm>
            <a:off x="5174402" y="340386"/>
            <a:ext cx="342037" cy="147627"/>
          </a:xfrm>
          <a:custGeom>
            <a:avLst/>
            <a:gdLst/>
            <a:ahLst/>
            <a:cxnLst/>
            <a:rect l="l" t="t" r="r" b="b"/>
            <a:pathLst>
              <a:path w="10667" h="4604" extrusionOk="0">
                <a:moveTo>
                  <a:pt x="8743" y="1548"/>
                </a:moveTo>
                <a:cubicBezTo>
                  <a:pt x="9042" y="1548"/>
                  <a:pt x="9338" y="1725"/>
                  <a:pt x="9402" y="1966"/>
                </a:cubicBezTo>
                <a:cubicBezTo>
                  <a:pt x="9462" y="2240"/>
                  <a:pt x="9203" y="2637"/>
                  <a:pt x="8899" y="2728"/>
                </a:cubicBezTo>
                <a:cubicBezTo>
                  <a:pt x="8869" y="2736"/>
                  <a:pt x="8837" y="2740"/>
                  <a:pt x="8804" y="2740"/>
                </a:cubicBezTo>
                <a:cubicBezTo>
                  <a:pt x="8538" y="2740"/>
                  <a:pt x="8205" y="2478"/>
                  <a:pt x="8137" y="2180"/>
                </a:cubicBezTo>
                <a:cubicBezTo>
                  <a:pt x="8076" y="1966"/>
                  <a:pt x="8305" y="1631"/>
                  <a:pt x="8564" y="1570"/>
                </a:cubicBezTo>
                <a:cubicBezTo>
                  <a:pt x="8622" y="1555"/>
                  <a:pt x="8683" y="1548"/>
                  <a:pt x="8743" y="1548"/>
                </a:cubicBezTo>
                <a:close/>
                <a:moveTo>
                  <a:pt x="5818" y="2004"/>
                </a:moveTo>
                <a:cubicBezTo>
                  <a:pt x="6102" y="2004"/>
                  <a:pt x="6383" y="2172"/>
                  <a:pt x="6446" y="2423"/>
                </a:cubicBezTo>
                <a:cubicBezTo>
                  <a:pt x="6522" y="2698"/>
                  <a:pt x="6263" y="3048"/>
                  <a:pt x="5928" y="3124"/>
                </a:cubicBezTo>
                <a:cubicBezTo>
                  <a:pt x="5902" y="3130"/>
                  <a:pt x="5875" y="3133"/>
                  <a:pt x="5848" y="3133"/>
                </a:cubicBezTo>
                <a:cubicBezTo>
                  <a:pt x="5602" y="3133"/>
                  <a:pt x="5311" y="2897"/>
                  <a:pt x="5242" y="2637"/>
                </a:cubicBezTo>
                <a:cubicBezTo>
                  <a:pt x="5181" y="2362"/>
                  <a:pt x="5349" y="2103"/>
                  <a:pt x="5638" y="2027"/>
                </a:cubicBezTo>
                <a:cubicBezTo>
                  <a:pt x="5697" y="2011"/>
                  <a:pt x="5758" y="2004"/>
                  <a:pt x="5818" y="2004"/>
                </a:cubicBezTo>
                <a:close/>
                <a:moveTo>
                  <a:pt x="3088" y="2152"/>
                </a:moveTo>
                <a:cubicBezTo>
                  <a:pt x="3327" y="2152"/>
                  <a:pt x="3480" y="2257"/>
                  <a:pt x="3536" y="2469"/>
                </a:cubicBezTo>
                <a:cubicBezTo>
                  <a:pt x="3612" y="2758"/>
                  <a:pt x="3383" y="3185"/>
                  <a:pt x="3079" y="3276"/>
                </a:cubicBezTo>
                <a:cubicBezTo>
                  <a:pt x="3030" y="3291"/>
                  <a:pt x="2979" y="3298"/>
                  <a:pt x="2928" y="3298"/>
                </a:cubicBezTo>
                <a:cubicBezTo>
                  <a:pt x="2656" y="3298"/>
                  <a:pt x="2368" y="3108"/>
                  <a:pt x="2317" y="2865"/>
                </a:cubicBezTo>
                <a:cubicBezTo>
                  <a:pt x="2241" y="2591"/>
                  <a:pt x="2454" y="2286"/>
                  <a:pt x="2789" y="2195"/>
                </a:cubicBezTo>
                <a:cubicBezTo>
                  <a:pt x="2900" y="2166"/>
                  <a:pt x="3000" y="2152"/>
                  <a:pt x="3088" y="2152"/>
                </a:cubicBezTo>
                <a:close/>
                <a:moveTo>
                  <a:pt x="9859" y="1"/>
                </a:moveTo>
                <a:cubicBezTo>
                  <a:pt x="9280" y="123"/>
                  <a:pt x="8685" y="290"/>
                  <a:pt x="8061" y="397"/>
                </a:cubicBezTo>
                <a:cubicBezTo>
                  <a:pt x="6613" y="671"/>
                  <a:pt x="5166" y="1006"/>
                  <a:pt x="3703" y="1128"/>
                </a:cubicBezTo>
                <a:cubicBezTo>
                  <a:pt x="3168" y="1168"/>
                  <a:pt x="2630" y="1222"/>
                  <a:pt x="2096" y="1222"/>
                </a:cubicBezTo>
                <a:cubicBezTo>
                  <a:pt x="1397" y="1222"/>
                  <a:pt x="705" y="1130"/>
                  <a:pt x="31" y="793"/>
                </a:cubicBezTo>
                <a:lnTo>
                  <a:pt x="31" y="793"/>
                </a:lnTo>
                <a:cubicBezTo>
                  <a:pt x="1" y="1951"/>
                  <a:pt x="397" y="2972"/>
                  <a:pt x="854" y="3993"/>
                </a:cubicBezTo>
                <a:cubicBezTo>
                  <a:pt x="885" y="4054"/>
                  <a:pt x="961" y="4114"/>
                  <a:pt x="1022" y="4145"/>
                </a:cubicBezTo>
                <a:cubicBezTo>
                  <a:pt x="1372" y="4313"/>
                  <a:pt x="1723" y="4495"/>
                  <a:pt x="2119" y="4526"/>
                </a:cubicBezTo>
                <a:cubicBezTo>
                  <a:pt x="2736" y="4570"/>
                  <a:pt x="3354" y="4604"/>
                  <a:pt x="3975" y="4604"/>
                </a:cubicBezTo>
                <a:cubicBezTo>
                  <a:pt x="4426" y="4604"/>
                  <a:pt x="4878" y="4586"/>
                  <a:pt x="5334" y="4541"/>
                </a:cubicBezTo>
                <a:cubicBezTo>
                  <a:pt x="6431" y="4434"/>
                  <a:pt x="7527" y="4373"/>
                  <a:pt x="8624" y="4191"/>
                </a:cubicBezTo>
                <a:cubicBezTo>
                  <a:pt x="9325" y="4084"/>
                  <a:pt x="10026" y="3993"/>
                  <a:pt x="10666" y="3764"/>
                </a:cubicBezTo>
                <a:cubicBezTo>
                  <a:pt x="9798" y="2606"/>
                  <a:pt x="9539" y="1372"/>
                  <a:pt x="98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2"/>
          <p:cNvSpPr/>
          <p:nvPr/>
        </p:nvSpPr>
        <p:spPr>
          <a:xfrm>
            <a:off x="5595544" y="353725"/>
            <a:ext cx="59128" cy="32001"/>
          </a:xfrm>
          <a:custGeom>
            <a:avLst/>
            <a:gdLst/>
            <a:ahLst/>
            <a:cxnLst/>
            <a:rect l="l" t="t" r="r" b="b"/>
            <a:pathLst>
              <a:path w="1844" h="998" extrusionOk="0">
                <a:moveTo>
                  <a:pt x="1380" y="0"/>
                </a:moveTo>
                <a:cubicBezTo>
                  <a:pt x="1171" y="0"/>
                  <a:pt x="972" y="83"/>
                  <a:pt x="732" y="133"/>
                </a:cubicBezTo>
                <a:cubicBezTo>
                  <a:pt x="595" y="164"/>
                  <a:pt x="427" y="194"/>
                  <a:pt x="259" y="255"/>
                </a:cubicBezTo>
                <a:cubicBezTo>
                  <a:pt x="61" y="316"/>
                  <a:pt x="0" y="499"/>
                  <a:pt x="46" y="667"/>
                </a:cubicBezTo>
                <a:cubicBezTo>
                  <a:pt x="99" y="826"/>
                  <a:pt x="187" y="998"/>
                  <a:pt x="372" y="998"/>
                </a:cubicBezTo>
                <a:cubicBezTo>
                  <a:pt x="398" y="998"/>
                  <a:pt x="427" y="994"/>
                  <a:pt x="457" y="986"/>
                </a:cubicBezTo>
                <a:cubicBezTo>
                  <a:pt x="838" y="895"/>
                  <a:pt x="1234" y="819"/>
                  <a:pt x="1585" y="636"/>
                </a:cubicBezTo>
                <a:cubicBezTo>
                  <a:pt x="1752" y="560"/>
                  <a:pt x="1844" y="408"/>
                  <a:pt x="1829" y="240"/>
                </a:cubicBezTo>
                <a:cubicBezTo>
                  <a:pt x="1813" y="72"/>
                  <a:pt x="1646" y="42"/>
                  <a:pt x="1509" y="11"/>
                </a:cubicBezTo>
                <a:cubicBezTo>
                  <a:pt x="1465" y="4"/>
                  <a:pt x="1422" y="0"/>
                  <a:pt x="1380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2"/>
          <p:cNvSpPr/>
          <p:nvPr/>
        </p:nvSpPr>
        <p:spPr>
          <a:xfrm>
            <a:off x="5162698" y="165503"/>
            <a:ext cx="647841" cy="341011"/>
          </a:xfrm>
          <a:custGeom>
            <a:avLst/>
            <a:gdLst/>
            <a:ahLst/>
            <a:cxnLst/>
            <a:rect l="l" t="t" r="r" b="b"/>
            <a:pathLst>
              <a:path w="20204" h="10635" extrusionOk="0">
                <a:moveTo>
                  <a:pt x="19015" y="1006"/>
                </a:moveTo>
                <a:cubicBezTo>
                  <a:pt x="19289" y="1554"/>
                  <a:pt x="19426" y="2088"/>
                  <a:pt x="19533" y="2621"/>
                </a:cubicBezTo>
                <a:cubicBezTo>
                  <a:pt x="19578" y="2849"/>
                  <a:pt x="19609" y="3078"/>
                  <a:pt x="19655" y="3307"/>
                </a:cubicBezTo>
                <a:cubicBezTo>
                  <a:pt x="19853" y="4175"/>
                  <a:pt x="19548" y="4906"/>
                  <a:pt x="18969" y="5531"/>
                </a:cubicBezTo>
                <a:cubicBezTo>
                  <a:pt x="18928" y="5572"/>
                  <a:pt x="18900" y="5625"/>
                  <a:pt x="18840" y="5625"/>
                </a:cubicBezTo>
                <a:cubicBezTo>
                  <a:pt x="18832" y="5625"/>
                  <a:pt x="18825" y="5624"/>
                  <a:pt x="18817" y="5622"/>
                </a:cubicBezTo>
                <a:cubicBezTo>
                  <a:pt x="18771" y="5500"/>
                  <a:pt x="18725" y="5379"/>
                  <a:pt x="18680" y="5257"/>
                </a:cubicBezTo>
                <a:cubicBezTo>
                  <a:pt x="18375" y="4419"/>
                  <a:pt x="17689" y="4068"/>
                  <a:pt x="16866" y="3885"/>
                </a:cubicBezTo>
                <a:cubicBezTo>
                  <a:pt x="16440" y="3794"/>
                  <a:pt x="15983" y="3779"/>
                  <a:pt x="15556" y="3733"/>
                </a:cubicBezTo>
                <a:cubicBezTo>
                  <a:pt x="15526" y="3642"/>
                  <a:pt x="15602" y="3626"/>
                  <a:pt x="15648" y="3596"/>
                </a:cubicBezTo>
                <a:cubicBezTo>
                  <a:pt x="16440" y="3078"/>
                  <a:pt x="17247" y="2560"/>
                  <a:pt x="18040" y="2042"/>
                </a:cubicBezTo>
                <a:cubicBezTo>
                  <a:pt x="18436" y="1783"/>
                  <a:pt x="18786" y="1493"/>
                  <a:pt x="19015" y="1006"/>
                </a:cubicBezTo>
                <a:close/>
                <a:moveTo>
                  <a:pt x="15571" y="3063"/>
                </a:moveTo>
                <a:lnTo>
                  <a:pt x="15571" y="3063"/>
                </a:lnTo>
                <a:cubicBezTo>
                  <a:pt x="15145" y="3398"/>
                  <a:pt x="14672" y="3626"/>
                  <a:pt x="14185" y="3809"/>
                </a:cubicBezTo>
                <a:cubicBezTo>
                  <a:pt x="13819" y="3931"/>
                  <a:pt x="13408" y="3946"/>
                  <a:pt x="13027" y="4007"/>
                </a:cubicBezTo>
                <a:cubicBezTo>
                  <a:pt x="12098" y="4175"/>
                  <a:pt x="11275" y="4602"/>
                  <a:pt x="10406" y="4891"/>
                </a:cubicBezTo>
                <a:cubicBezTo>
                  <a:pt x="10132" y="4982"/>
                  <a:pt x="9858" y="5059"/>
                  <a:pt x="9568" y="5135"/>
                </a:cubicBezTo>
                <a:cubicBezTo>
                  <a:pt x="8654" y="5394"/>
                  <a:pt x="7710" y="5546"/>
                  <a:pt x="6780" y="5759"/>
                </a:cubicBezTo>
                <a:cubicBezTo>
                  <a:pt x="6264" y="5885"/>
                  <a:pt x="5735" y="5959"/>
                  <a:pt x="5182" y="5959"/>
                </a:cubicBezTo>
                <a:cubicBezTo>
                  <a:pt x="5131" y="5959"/>
                  <a:pt x="5080" y="5959"/>
                  <a:pt x="5028" y="5958"/>
                </a:cubicBezTo>
                <a:cubicBezTo>
                  <a:pt x="8411" y="4480"/>
                  <a:pt x="11808" y="3139"/>
                  <a:pt x="15571" y="3063"/>
                </a:cubicBezTo>
                <a:close/>
                <a:moveTo>
                  <a:pt x="17095" y="351"/>
                </a:moveTo>
                <a:cubicBezTo>
                  <a:pt x="17491" y="351"/>
                  <a:pt x="17887" y="381"/>
                  <a:pt x="18268" y="503"/>
                </a:cubicBezTo>
                <a:cubicBezTo>
                  <a:pt x="18664" y="640"/>
                  <a:pt x="18725" y="838"/>
                  <a:pt x="18451" y="1143"/>
                </a:cubicBezTo>
                <a:cubicBezTo>
                  <a:pt x="17979" y="1646"/>
                  <a:pt x="17354" y="1935"/>
                  <a:pt x="16775" y="2301"/>
                </a:cubicBezTo>
                <a:cubicBezTo>
                  <a:pt x="16211" y="2651"/>
                  <a:pt x="15587" y="2682"/>
                  <a:pt x="14947" y="2712"/>
                </a:cubicBezTo>
                <a:cubicBezTo>
                  <a:pt x="13332" y="2773"/>
                  <a:pt x="11762" y="3093"/>
                  <a:pt x="10224" y="3535"/>
                </a:cubicBezTo>
                <a:cubicBezTo>
                  <a:pt x="8700" y="3977"/>
                  <a:pt x="7207" y="4464"/>
                  <a:pt x="5790" y="5181"/>
                </a:cubicBezTo>
                <a:cubicBezTo>
                  <a:pt x="5561" y="5302"/>
                  <a:pt x="5302" y="5394"/>
                  <a:pt x="5104" y="5546"/>
                </a:cubicBezTo>
                <a:cubicBezTo>
                  <a:pt x="4525" y="5973"/>
                  <a:pt x="3870" y="6064"/>
                  <a:pt x="3185" y="6095"/>
                </a:cubicBezTo>
                <a:cubicBezTo>
                  <a:pt x="2817" y="6116"/>
                  <a:pt x="2449" y="6151"/>
                  <a:pt x="2081" y="6151"/>
                </a:cubicBezTo>
                <a:cubicBezTo>
                  <a:pt x="1916" y="6151"/>
                  <a:pt x="1750" y="6144"/>
                  <a:pt x="1585" y="6125"/>
                </a:cubicBezTo>
                <a:cubicBezTo>
                  <a:pt x="1387" y="6110"/>
                  <a:pt x="1189" y="6095"/>
                  <a:pt x="1006" y="6034"/>
                </a:cubicBezTo>
                <a:cubicBezTo>
                  <a:pt x="640" y="5927"/>
                  <a:pt x="594" y="5744"/>
                  <a:pt x="823" y="5455"/>
                </a:cubicBezTo>
                <a:cubicBezTo>
                  <a:pt x="1128" y="5074"/>
                  <a:pt x="1524" y="4815"/>
                  <a:pt x="1935" y="4571"/>
                </a:cubicBezTo>
                <a:cubicBezTo>
                  <a:pt x="3139" y="3825"/>
                  <a:pt x="4464" y="3276"/>
                  <a:pt x="5790" y="2773"/>
                </a:cubicBezTo>
                <a:cubicBezTo>
                  <a:pt x="7161" y="2240"/>
                  <a:pt x="8548" y="1829"/>
                  <a:pt x="9706" y="1524"/>
                </a:cubicBezTo>
                <a:cubicBezTo>
                  <a:pt x="11016" y="1128"/>
                  <a:pt x="12098" y="899"/>
                  <a:pt x="13195" y="716"/>
                </a:cubicBezTo>
                <a:cubicBezTo>
                  <a:pt x="14474" y="503"/>
                  <a:pt x="15785" y="366"/>
                  <a:pt x="17095" y="351"/>
                </a:cubicBezTo>
                <a:close/>
                <a:moveTo>
                  <a:pt x="15467" y="4091"/>
                </a:moveTo>
                <a:cubicBezTo>
                  <a:pt x="15568" y="4091"/>
                  <a:pt x="15670" y="4106"/>
                  <a:pt x="15769" y="4114"/>
                </a:cubicBezTo>
                <a:cubicBezTo>
                  <a:pt x="16486" y="4175"/>
                  <a:pt x="17202" y="4297"/>
                  <a:pt x="17826" y="4739"/>
                </a:cubicBezTo>
                <a:cubicBezTo>
                  <a:pt x="18649" y="5333"/>
                  <a:pt x="18756" y="6856"/>
                  <a:pt x="17994" y="7588"/>
                </a:cubicBezTo>
                <a:cubicBezTo>
                  <a:pt x="17779" y="7781"/>
                  <a:pt x="17484" y="7877"/>
                  <a:pt x="17192" y="7877"/>
                </a:cubicBezTo>
                <a:cubicBezTo>
                  <a:pt x="16862" y="7877"/>
                  <a:pt x="16535" y="7754"/>
                  <a:pt x="16333" y="7512"/>
                </a:cubicBezTo>
                <a:cubicBezTo>
                  <a:pt x="16272" y="7451"/>
                  <a:pt x="16287" y="7390"/>
                  <a:pt x="16303" y="7314"/>
                </a:cubicBezTo>
                <a:cubicBezTo>
                  <a:pt x="16592" y="6034"/>
                  <a:pt x="16257" y="4982"/>
                  <a:pt x="15175" y="4190"/>
                </a:cubicBezTo>
                <a:cubicBezTo>
                  <a:pt x="15175" y="4190"/>
                  <a:pt x="15175" y="4175"/>
                  <a:pt x="15175" y="4160"/>
                </a:cubicBezTo>
                <a:cubicBezTo>
                  <a:pt x="15267" y="4106"/>
                  <a:pt x="15366" y="4091"/>
                  <a:pt x="15467" y="4091"/>
                </a:cubicBezTo>
                <a:close/>
                <a:moveTo>
                  <a:pt x="13901" y="4398"/>
                </a:moveTo>
                <a:cubicBezTo>
                  <a:pt x="14270" y="4398"/>
                  <a:pt x="14644" y="4480"/>
                  <a:pt x="15023" y="4678"/>
                </a:cubicBezTo>
                <a:cubicBezTo>
                  <a:pt x="15891" y="5120"/>
                  <a:pt x="16135" y="6597"/>
                  <a:pt x="15800" y="7374"/>
                </a:cubicBezTo>
                <a:cubicBezTo>
                  <a:pt x="15556" y="7938"/>
                  <a:pt x="15145" y="8273"/>
                  <a:pt x="14581" y="8456"/>
                </a:cubicBezTo>
                <a:cubicBezTo>
                  <a:pt x="13819" y="8700"/>
                  <a:pt x="13042" y="8761"/>
                  <a:pt x="12265" y="8959"/>
                </a:cubicBezTo>
                <a:cubicBezTo>
                  <a:pt x="12212" y="8973"/>
                  <a:pt x="12156" y="8980"/>
                  <a:pt x="12098" y="8980"/>
                </a:cubicBezTo>
                <a:cubicBezTo>
                  <a:pt x="11661" y="8980"/>
                  <a:pt x="11130" y="8594"/>
                  <a:pt x="10955" y="8136"/>
                </a:cubicBezTo>
                <a:cubicBezTo>
                  <a:pt x="10742" y="7573"/>
                  <a:pt x="10604" y="6978"/>
                  <a:pt x="10589" y="6354"/>
                </a:cubicBezTo>
                <a:cubicBezTo>
                  <a:pt x="10589" y="5699"/>
                  <a:pt x="10909" y="5318"/>
                  <a:pt x="11473" y="5074"/>
                </a:cubicBezTo>
                <a:cubicBezTo>
                  <a:pt x="11945" y="4861"/>
                  <a:pt x="12433" y="4693"/>
                  <a:pt x="12966" y="4556"/>
                </a:cubicBezTo>
                <a:cubicBezTo>
                  <a:pt x="13274" y="4458"/>
                  <a:pt x="13586" y="4398"/>
                  <a:pt x="13901" y="4398"/>
                </a:cubicBezTo>
                <a:close/>
                <a:moveTo>
                  <a:pt x="10224" y="5455"/>
                </a:moveTo>
                <a:lnTo>
                  <a:pt x="10224" y="5455"/>
                </a:lnTo>
                <a:cubicBezTo>
                  <a:pt x="9904" y="6826"/>
                  <a:pt x="10163" y="8060"/>
                  <a:pt x="11031" y="9218"/>
                </a:cubicBezTo>
                <a:cubicBezTo>
                  <a:pt x="10391" y="9447"/>
                  <a:pt x="9690" y="9538"/>
                  <a:pt x="8989" y="9645"/>
                </a:cubicBezTo>
                <a:cubicBezTo>
                  <a:pt x="7892" y="9827"/>
                  <a:pt x="6796" y="9888"/>
                  <a:pt x="5683" y="9995"/>
                </a:cubicBezTo>
                <a:cubicBezTo>
                  <a:pt x="5248" y="10039"/>
                  <a:pt x="4812" y="10057"/>
                  <a:pt x="4376" y="10057"/>
                </a:cubicBezTo>
                <a:cubicBezTo>
                  <a:pt x="3743" y="10057"/>
                  <a:pt x="3108" y="10019"/>
                  <a:pt x="2469" y="9965"/>
                </a:cubicBezTo>
                <a:cubicBezTo>
                  <a:pt x="2088" y="9934"/>
                  <a:pt x="1737" y="9767"/>
                  <a:pt x="1387" y="9599"/>
                </a:cubicBezTo>
                <a:cubicBezTo>
                  <a:pt x="1326" y="9553"/>
                  <a:pt x="1250" y="9508"/>
                  <a:pt x="1219" y="9447"/>
                </a:cubicBezTo>
                <a:cubicBezTo>
                  <a:pt x="762" y="8426"/>
                  <a:pt x="366" y="7405"/>
                  <a:pt x="396" y="6247"/>
                </a:cubicBezTo>
                <a:lnTo>
                  <a:pt x="396" y="6247"/>
                </a:lnTo>
                <a:cubicBezTo>
                  <a:pt x="1070" y="6584"/>
                  <a:pt x="1762" y="6676"/>
                  <a:pt x="2458" y="6676"/>
                </a:cubicBezTo>
                <a:cubicBezTo>
                  <a:pt x="2991" y="6676"/>
                  <a:pt x="3525" y="6622"/>
                  <a:pt x="4053" y="6582"/>
                </a:cubicBezTo>
                <a:cubicBezTo>
                  <a:pt x="5531" y="6460"/>
                  <a:pt x="6978" y="6125"/>
                  <a:pt x="8426" y="5851"/>
                </a:cubicBezTo>
                <a:cubicBezTo>
                  <a:pt x="9035" y="5744"/>
                  <a:pt x="9645" y="5577"/>
                  <a:pt x="10224" y="5455"/>
                </a:cubicBezTo>
                <a:close/>
                <a:moveTo>
                  <a:pt x="17019" y="0"/>
                </a:moveTo>
                <a:cubicBezTo>
                  <a:pt x="15983" y="16"/>
                  <a:pt x="14962" y="168"/>
                  <a:pt x="13926" y="320"/>
                </a:cubicBezTo>
                <a:cubicBezTo>
                  <a:pt x="12768" y="488"/>
                  <a:pt x="11595" y="579"/>
                  <a:pt x="10589" y="899"/>
                </a:cubicBezTo>
                <a:cubicBezTo>
                  <a:pt x="9492" y="1173"/>
                  <a:pt x="8532" y="1478"/>
                  <a:pt x="7573" y="1768"/>
                </a:cubicBezTo>
                <a:cubicBezTo>
                  <a:pt x="6140" y="2194"/>
                  <a:pt x="4723" y="2712"/>
                  <a:pt x="3352" y="3337"/>
                </a:cubicBezTo>
                <a:cubicBezTo>
                  <a:pt x="2377" y="3779"/>
                  <a:pt x="1432" y="4297"/>
                  <a:pt x="625" y="5043"/>
                </a:cubicBezTo>
                <a:cubicBezTo>
                  <a:pt x="229" y="5424"/>
                  <a:pt x="0" y="5897"/>
                  <a:pt x="31" y="6476"/>
                </a:cubicBezTo>
                <a:cubicBezTo>
                  <a:pt x="61" y="7329"/>
                  <a:pt x="335" y="8136"/>
                  <a:pt x="564" y="8959"/>
                </a:cubicBezTo>
                <a:cubicBezTo>
                  <a:pt x="853" y="9995"/>
                  <a:pt x="1585" y="10391"/>
                  <a:pt x="2545" y="10513"/>
                </a:cubicBezTo>
                <a:cubicBezTo>
                  <a:pt x="3129" y="10597"/>
                  <a:pt x="3713" y="10635"/>
                  <a:pt x="4298" y="10635"/>
                </a:cubicBezTo>
                <a:cubicBezTo>
                  <a:pt x="4673" y="10635"/>
                  <a:pt x="5049" y="10619"/>
                  <a:pt x="5424" y="10589"/>
                </a:cubicBezTo>
                <a:cubicBezTo>
                  <a:pt x="6445" y="10528"/>
                  <a:pt x="7466" y="10422"/>
                  <a:pt x="8456" y="10254"/>
                </a:cubicBezTo>
                <a:cubicBezTo>
                  <a:pt x="9873" y="10026"/>
                  <a:pt x="11260" y="9675"/>
                  <a:pt x="12661" y="9401"/>
                </a:cubicBezTo>
                <a:cubicBezTo>
                  <a:pt x="13347" y="9279"/>
                  <a:pt x="14017" y="9081"/>
                  <a:pt x="14688" y="8868"/>
                </a:cubicBezTo>
                <a:cubicBezTo>
                  <a:pt x="15130" y="8746"/>
                  <a:pt x="15571" y="8593"/>
                  <a:pt x="15861" y="8182"/>
                </a:cubicBezTo>
                <a:cubicBezTo>
                  <a:pt x="16000" y="7982"/>
                  <a:pt x="16060" y="7896"/>
                  <a:pt x="16153" y="7896"/>
                </a:cubicBezTo>
                <a:cubicBezTo>
                  <a:pt x="16224" y="7896"/>
                  <a:pt x="16313" y="7945"/>
                  <a:pt x="16470" y="8030"/>
                </a:cubicBezTo>
                <a:cubicBezTo>
                  <a:pt x="16547" y="8075"/>
                  <a:pt x="16623" y="8121"/>
                  <a:pt x="16699" y="8152"/>
                </a:cubicBezTo>
                <a:cubicBezTo>
                  <a:pt x="16870" y="8226"/>
                  <a:pt x="17040" y="8264"/>
                  <a:pt x="17216" y="8264"/>
                </a:cubicBezTo>
                <a:cubicBezTo>
                  <a:pt x="17291" y="8264"/>
                  <a:pt x="17368" y="8257"/>
                  <a:pt x="17445" y="8243"/>
                </a:cubicBezTo>
                <a:cubicBezTo>
                  <a:pt x="18177" y="8075"/>
                  <a:pt x="18634" y="7588"/>
                  <a:pt x="18740" y="6902"/>
                </a:cubicBezTo>
                <a:cubicBezTo>
                  <a:pt x="18832" y="6278"/>
                  <a:pt x="19121" y="5866"/>
                  <a:pt x="19548" y="5470"/>
                </a:cubicBezTo>
                <a:cubicBezTo>
                  <a:pt x="19639" y="5394"/>
                  <a:pt x="19716" y="5287"/>
                  <a:pt x="19792" y="5181"/>
                </a:cubicBezTo>
                <a:cubicBezTo>
                  <a:pt x="20020" y="4800"/>
                  <a:pt x="20203" y="4403"/>
                  <a:pt x="20157" y="3946"/>
                </a:cubicBezTo>
                <a:cubicBezTo>
                  <a:pt x="20051" y="3032"/>
                  <a:pt x="19898" y="2133"/>
                  <a:pt x="19609" y="1265"/>
                </a:cubicBezTo>
                <a:cubicBezTo>
                  <a:pt x="19411" y="655"/>
                  <a:pt x="18984" y="290"/>
                  <a:pt x="18344" y="137"/>
                </a:cubicBezTo>
                <a:cubicBezTo>
                  <a:pt x="17918" y="31"/>
                  <a:pt x="17476" y="0"/>
                  <a:pt x="1701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2"/>
          <p:cNvSpPr/>
          <p:nvPr/>
        </p:nvSpPr>
        <p:spPr>
          <a:xfrm>
            <a:off x="5433327" y="389990"/>
            <a:ext cx="44506" cy="38286"/>
          </a:xfrm>
          <a:custGeom>
            <a:avLst/>
            <a:gdLst/>
            <a:ahLst/>
            <a:cxnLst/>
            <a:rect l="l" t="t" r="r" b="b"/>
            <a:pathLst>
              <a:path w="1388" h="1194" extrusionOk="0">
                <a:moveTo>
                  <a:pt x="702" y="212"/>
                </a:moveTo>
                <a:cubicBezTo>
                  <a:pt x="876" y="212"/>
                  <a:pt x="1085" y="337"/>
                  <a:pt x="1098" y="495"/>
                </a:cubicBezTo>
                <a:cubicBezTo>
                  <a:pt x="1128" y="709"/>
                  <a:pt x="1022" y="831"/>
                  <a:pt x="854" y="892"/>
                </a:cubicBezTo>
                <a:cubicBezTo>
                  <a:pt x="830" y="897"/>
                  <a:pt x="805" y="899"/>
                  <a:pt x="780" y="899"/>
                </a:cubicBezTo>
                <a:cubicBezTo>
                  <a:pt x="582" y="899"/>
                  <a:pt x="365" y="747"/>
                  <a:pt x="351" y="572"/>
                </a:cubicBezTo>
                <a:cubicBezTo>
                  <a:pt x="321" y="373"/>
                  <a:pt x="458" y="267"/>
                  <a:pt x="626" y="221"/>
                </a:cubicBezTo>
                <a:cubicBezTo>
                  <a:pt x="650" y="215"/>
                  <a:pt x="675" y="212"/>
                  <a:pt x="702" y="212"/>
                </a:cubicBezTo>
                <a:close/>
                <a:moveTo>
                  <a:pt x="654" y="1"/>
                </a:moveTo>
                <a:cubicBezTo>
                  <a:pt x="593" y="1"/>
                  <a:pt x="532" y="8"/>
                  <a:pt x="473" y="23"/>
                </a:cubicBezTo>
                <a:cubicBezTo>
                  <a:pt x="230" y="84"/>
                  <a:pt x="1" y="419"/>
                  <a:pt x="62" y="648"/>
                </a:cubicBezTo>
                <a:cubicBezTo>
                  <a:pt x="130" y="933"/>
                  <a:pt x="463" y="1193"/>
                  <a:pt x="729" y="1193"/>
                </a:cubicBezTo>
                <a:cubicBezTo>
                  <a:pt x="762" y="1193"/>
                  <a:pt x="794" y="1189"/>
                  <a:pt x="824" y="1181"/>
                </a:cubicBezTo>
                <a:cubicBezTo>
                  <a:pt x="1128" y="1090"/>
                  <a:pt x="1387" y="693"/>
                  <a:pt x="1327" y="419"/>
                </a:cubicBezTo>
                <a:cubicBezTo>
                  <a:pt x="1263" y="178"/>
                  <a:pt x="957" y="1"/>
                  <a:pt x="65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2"/>
          <p:cNvSpPr/>
          <p:nvPr/>
        </p:nvSpPr>
        <p:spPr>
          <a:xfrm>
            <a:off x="5246228" y="409358"/>
            <a:ext cx="43993" cy="36779"/>
          </a:xfrm>
          <a:custGeom>
            <a:avLst/>
            <a:gdLst/>
            <a:ahLst/>
            <a:cxnLst/>
            <a:rect l="l" t="t" r="r" b="b"/>
            <a:pathLst>
              <a:path w="1372" h="1147" extrusionOk="0">
                <a:moveTo>
                  <a:pt x="761" y="251"/>
                </a:moveTo>
                <a:cubicBezTo>
                  <a:pt x="875" y="251"/>
                  <a:pt x="967" y="299"/>
                  <a:pt x="1021" y="440"/>
                </a:cubicBezTo>
                <a:cubicBezTo>
                  <a:pt x="1082" y="592"/>
                  <a:pt x="915" y="866"/>
                  <a:pt x="747" y="897"/>
                </a:cubicBezTo>
                <a:cubicBezTo>
                  <a:pt x="727" y="903"/>
                  <a:pt x="704" y="906"/>
                  <a:pt x="681" y="906"/>
                </a:cubicBezTo>
                <a:cubicBezTo>
                  <a:pt x="526" y="906"/>
                  <a:pt x="319" y="785"/>
                  <a:pt x="305" y="653"/>
                </a:cubicBezTo>
                <a:cubicBezTo>
                  <a:pt x="290" y="440"/>
                  <a:pt x="412" y="333"/>
                  <a:pt x="610" y="272"/>
                </a:cubicBezTo>
                <a:cubicBezTo>
                  <a:pt x="663" y="259"/>
                  <a:pt x="714" y="251"/>
                  <a:pt x="761" y="251"/>
                </a:cubicBezTo>
                <a:close/>
                <a:moveTo>
                  <a:pt x="848" y="1"/>
                </a:moveTo>
                <a:cubicBezTo>
                  <a:pt x="760" y="1"/>
                  <a:pt x="660" y="15"/>
                  <a:pt x="549" y="44"/>
                </a:cubicBezTo>
                <a:cubicBezTo>
                  <a:pt x="214" y="135"/>
                  <a:pt x="1" y="425"/>
                  <a:pt x="77" y="714"/>
                </a:cubicBezTo>
                <a:cubicBezTo>
                  <a:pt x="128" y="957"/>
                  <a:pt x="416" y="1147"/>
                  <a:pt x="688" y="1147"/>
                </a:cubicBezTo>
                <a:cubicBezTo>
                  <a:pt x="739" y="1147"/>
                  <a:pt x="790" y="1140"/>
                  <a:pt x="839" y="1125"/>
                </a:cubicBezTo>
                <a:cubicBezTo>
                  <a:pt x="1143" y="1034"/>
                  <a:pt x="1372" y="607"/>
                  <a:pt x="1296" y="318"/>
                </a:cubicBezTo>
                <a:cubicBezTo>
                  <a:pt x="1240" y="106"/>
                  <a:pt x="1087" y="1"/>
                  <a:pt x="84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2"/>
          <p:cNvSpPr/>
          <p:nvPr/>
        </p:nvSpPr>
        <p:spPr>
          <a:xfrm>
            <a:off x="5340531" y="404644"/>
            <a:ext cx="42518" cy="36233"/>
          </a:xfrm>
          <a:custGeom>
            <a:avLst/>
            <a:gdLst/>
            <a:ahLst/>
            <a:cxnLst/>
            <a:rect l="l" t="t" r="r" b="b"/>
            <a:pathLst>
              <a:path w="1326" h="1130" extrusionOk="0">
                <a:moveTo>
                  <a:pt x="592" y="243"/>
                </a:moveTo>
                <a:cubicBezTo>
                  <a:pt x="791" y="243"/>
                  <a:pt x="983" y="373"/>
                  <a:pt x="1036" y="572"/>
                </a:cubicBezTo>
                <a:cubicBezTo>
                  <a:pt x="1051" y="724"/>
                  <a:pt x="960" y="831"/>
                  <a:pt x="777" y="892"/>
                </a:cubicBezTo>
                <a:cubicBezTo>
                  <a:pt x="758" y="897"/>
                  <a:pt x="738" y="899"/>
                  <a:pt x="717" y="899"/>
                </a:cubicBezTo>
                <a:cubicBezTo>
                  <a:pt x="554" y="899"/>
                  <a:pt x="347" y="749"/>
                  <a:pt x="320" y="587"/>
                </a:cubicBezTo>
                <a:cubicBezTo>
                  <a:pt x="290" y="435"/>
                  <a:pt x="320" y="282"/>
                  <a:pt x="503" y="252"/>
                </a:cubicBezTo>
                <a:cubicBezTo>
                  <a:pt x="532" y="246"/>
                  <a:pt x="562" y="243"/>
                  <a:pt x="592" y="243"/>
                </a:cubicBezTo>
                <a:close/>
                <a:moveTo>
                  <a:pt x="629" y="1"/>
                </a:moveTo>
                <a:cubicBezTo>
                  <a:pt x="571" y="1"/>
                  <a:pt x="513" y="8"/>
                  <a:pt x="457" y="23"/>
                </a:cubicBezTo>
                <a:cubicBezTo>
                  <a:pt x="168" y="99"/>
                  <a:pt x="0" y="358"/>
                  <a:pt x="61" y="633"/>
                </a:cubicBezTo>
                <a:cubicBezTo>
                  <a:pt x="130" y="893"/>
                  <a:pt x="421" y="1129"/>
                  <a:pt x="667" y="1129"/>
                </a:cubicBezTo>
                <a:cubicBezTo>
                  <a:pt x="694" y="1129"/>
                  <a:pt x="721" y="1126"/>
                  <a:pt x="747" y="1120"/>
                </a:cubicBezTo>
                <a:cubicBezTo>
                  <a:pt x="1082" y="1044"/>
                  <a:pt x="1326" y="694"/>
                  <a:pt x="1265" y="419"/>
                </a:cubicBezTo>
                <a:cubicBezTo>
                  <a:pt x="1201" y="178"/>
                  <a:pt x="916" y="1"/>
                  <a:pt x="62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2"/>
          <p:cNvSpPr/>
          <p:nvPr/>
        </p:nvSpPr>
        <p:spPr>
          <a:xfrm>
            <a:off x="5519325" y="329868"/>
            <a:ext cx="145607" cy="102416"/>
          </a:xfrm>
          <a:custGeom>
            <a:avLst/>
            <a:gdLst/>
            <a:ahLst/>
            <a:cxnLst/>
            <a:rect l="l" t="t" r="r" b="b"/>
            <a:pathLst>
              <a:path w="4541" h="3194" extrusionOk="0">
                <a:moveTo>
                  <a:pt x="3757" y="744"/>
                </a:moveTo>
                <a:cubicBezTo>
                  <a:pt x="3799" y="744"/>
                  <a:pt x="3842" y="748"/>
                  <a:pt x="3886" y="755"/>
                </a:cubicBezTo>
                <a:cubicBezTo>
                  <a:pt x="4023" y="786"/>
                  <a:pt x="4206" y="816"/>
                  <a:pt x="4206" y="984"/>
                </a:cubicBezTo>
                <a:cubicBezTo>
                  <a:pt x="4221" y="1152"/>
                  <a:pt x="4129" y="1304"/>
                  <a:pt x="3962" y="1380"/>
                </a:cubicBezTo>
                <a:cubicBezTo>
                  <a:pt x="3611" y="1563"/>
                  <a:pt x="3215" y="1639"/>
                  <a:pt x="2834" y="1730"/>
                </a:cubicBezTo>
                <a:cubicBezTo>
                  <a:pt x="2804" y="1738"/>
                  <a:pt x="2775" y="1742"/>
                  <a:pt x="2749" y="1742"/>
                </a:cubicBezTo>
                <a:cubicBezTo>
                  <a:pt x="2564" y="1742"/>
                  <a:pt x="2476" y="1570"/>
                  <a:pt x="2423" y="1411"/>
                </a:cubicBezTo>
                <a:cubicBezTo>
                  <a:pt x="2377" y="1228"/>
                  <a:pt x="2438" y="1060"/>
                  <a:pt x="2636" y="999"/>
                </a:cubicBezTo>
                <a:cubicBezTo>
                  <a:pt x="2804" y="938"/>
                  <a:pt x="2972" y="908"/>
                  <a:pt x="3109" y="877"/>
                </a:cubicBezTo>
                <a:cubicBezTo>
                  <a:pt x="3349" y="827"/>
                  <a:pt x="3548" y="744"/>
                  <a:pt x="3757" y="744"/>
                </a:cubicBezTo>
                <a:close/>
                <a:moveTo>
                  <a:pt x="2831" y="211"/>
                </a:moveTo>
                <a:cubicBezTo>
                  <a:pt x="3075" y="211"/>
                  <a:pt x="3328" y="347"/>
                  <a:pt x="3474" y="542"/>
                </a:cubicBezTo>
                <a:cubicBezTo>
                  <a:pt x="3185" y="618"/>
                  <a:pt x="2911" y="771"/>
                  <a:pt x="2621" y="832"/>
                </a:cubicBezTo>
                <a:cubicBezTo>
                  <a:pt x="2271" y="908"/>
                  <a:pt x="2088" y="1197"/>
                  <a:pt x="2164" y="1487"/>
                </a:cubicBezTo>
                <a:cubicBezTo>
                  <a:pt x="2219" y="1734"/>
                  <a:pt x="2545" y="1968"/>
                  <a:pt x="2821" y="1968"/>
                </a:cubicBezTo>
                <a:cubicBezTo>
                  <a:pt x="2852" y="1968"/>
                  <a:pt x="2882" y="1965"/>
                  <a:pt x="2911" y="1959"/>
                </a:cubicBezTo>
                <a:cubicBezTo>
                  <a:pt x="3170" y="1898"/>
                  <a:pt x="3413" y="1837"/>
                  <a:pt x="3672" y="1776"/>
                </a:cubicBezTo>
                <a:cubicBezTo>
                  <a:pt x="3718" y="1762"/>
                  <a:pt x="3754" y="1755"/>
                  <a:pt x="3782" y="1755"/>
                </a:cubicBezTo>
                <a:cubicBezTo>
                  <a:pt x="3874" y="1755"/>
                  <a:pt x="3875" y="1830"/>
                  <a:pt x="3840" y="1959"/>
                </a:cubicBezTo>
                <a:cubicBezTo>
                  <a:pt x="3779" y="2233"/>
                  <a:pt x="3535" y="2325"/>
                  <a:pt x="3322" y="2416"/>
                </a:cubicBezTo>
                <a:cubicBezTo>
                  <a:pt x="2643" y="2726"/>
                  <a:pt x="1950" y="2950"/>
                  <a:pt x="1188" y="2950"/>
                </a:cubicBezTo>
                <a:cubicBezTo>
                  <a:pt x="1163" y="2950"/>
                  <a:pt x="1138" y="2950"/>
                  <a:pt x="1113" y="2949"/>
                </a:cubicBezTo>
                <a:cubicBezTo>
                  <a:pt x="778" y="2949"/>
                  <a:pt x="610" y="2812"/>
                  <a:pt x="519" y="2477"/>
                </a:cubicBezTo>
                <a:cubicBezTo>
                  <a:pt x="458" y="2279"/>
                  <a:pt x="412" y="2081"/>
                  <a:pt x="366" y="1883"/>
                </a:cubicBezTo>
                <a:cubicBezTo>
                  <a:pt x="244" y="1380"/>
                  <a:pt x="549" y="832"/>
                  <a:pt x="1052" y="679"/>
                </a:cubicBezTo>
                <a:cubicBezTo>
                  <a:pt x="1585" y="527"/>
                  <a:pt x="2134" y="405"/>
                  <a:pt x="2652" y="237"/>
                </a:cubicBezTo>
                <a:cubicBezTo>
                  <a:pt x="2709" y="219"/>
                  <a:pt x="2770" y="211"/>
                  <a:pt x="2831" y="211"/>
                </a:cubicBezTo>
                <a:close/>
                <a:moveTo>
                  <a:pt x="2883" y="1"/>
                </a:moveTo>
                <a:cubicBezTo>
                  <a:pt x="2773" y="1"/>
                  <a:pt x="2656" y="14"/>
                  <a:pt x="2530" y="39"/>
                </a:cubicBezTo>
                <a:cubicBezTo>
                  <a:pt x="1966" y="146"/>
                  <a:pt x="1433" y="329"/>
                  <a:pt x="884" y="481"/>
                </a:cubicBezTo>
                <a:cubicBezTo>
                  <a:pt x="366" y="633"/>
                  <a:pt x="1" y="1350"/>
                  <a:pt x="122" y="1868"/>
                </a:cubicBezTo>
                <a:cubicBezTo>
                  <a:pt x="183" y="2111"/>
                  <a:pt x="260" y="2370"/>
                  <a:pt x="320" y="2629"/>
                </a:cubicBezTo>
                <a:cubicBezTo>
                  <a:pt x="427" y="3041"/>
                  <a:pt x="625" y="3193"/>
                  <a:pt x="1067" y="3193"/>
                </a:cubicBezTo>
                <a:cubicBezTo>
                  <a:pt x="1524" y="3193"/>
                  <a:pt x="1951" y="3117"/>
                  <a:pt x="2347" y="2995"/>
                </a:cubicBezTo>
                <a:cubicBezTo>
                  <a:pt x="2804" y="2919"/>
                  <a:pt x="3200" y="2782"/>
                  <a:pt x="3581" y="2568"/>
                </a:cubicBezTo>
                <a:cubicBezTo>
                  <a:pt x="3916" y="2386"/>
                  <a:pt x="4099" y="2142"/>
                  <a:pt x="4129" y="1776"/>
                </a:cubicBezTo>
                <a:cubicBezTo>
                  <a:pt x="4145" y="1639"/>
                  <a:pt x="4175" y="1548"/>
                  <a:pt x="4282" y="1456"/>
                </a:cubicBezTo>
                <a:cubicBezTo>
                  <a:pt x="4434" y="1319"/>
                  <a:pt x="4541" y="1152"/>
                  <a:pt x="4465" y="908"/>
                </a:cubicBezTo>
                <a:cubicBezTo>
                  <a:pt x="4388" y="679"/>
                  <a:pt x="4221" y="557"/>
                  <a:pt x="3977" y="527"/>
                </a:cubicBezTo>
                <a:cubicBezTo>
                  <a:pt x="3901" y="512"/>
                  <a:pt x="3809" y="542"/>
                  <a:pt x="3764" y="466"/>
                </a:cubicBezTo>
                <a:cubicBezTo>
                  <a:pt x="3519" y="140"/>
                  <a:pt x="3239" y="1"/>
                  <a:pt x="288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2"/>
          <p:cNvSpPr/>
          <p:nvPr/>
        </p:nvSpPr>
        <p:spPr>
          <a:xfrm>
            <a:off x="4825599" y="246211"/>
            <a:ext cx="75770" cy="62431"/>
          </a:xfrm>
          <a:custGeom>
            <a:avLst/>
            <a:gdLst/>
            <a:ahLst/>
            <a:cxnLst/>
            <a:rect l="l" t="t" r="r" b="b"/>
            <a:pathLst>
              <a:path w="2363" h="1947" extrusionOk="0">
                <a:moveTo>
                  <a:pt x="1173" y="0"/>
                </a:moveTo>
                <a:cubicBezTo>
                  <a:pt x="963" y="0"/>
                  <a:pt x="757" y="53"/>
                  <a:pt x="595" y="165"/>
                </a:cubicBezTo>
                <a:cubicBezTo>
                  <a:pt x="122" y="485"/>
                  <a:pt x="0" y="1049"/>
                  <a:pt x="290" y="1475"/>
                </a:cubicBezTo>
                <a:cubicBezTo>
                  <a:pt x="512" y="1778"/>
                  <a:pt x="894" y="1947"/>
                  <a:pt x="1251" y="1947"/>
                </a:cubicBezTo>
                <a:cubicBezTo>
                  <a:pt x="1433" y="1947"/>
                  <a:pt x="1609" y="1903"/>
                  <a:pt x="1753" y="1810"/>
                </a:cubicBezTo>
                <a:cubicBezTo>
                  <a:pt x="2194" y="1521"/>
                  <a:pt x="2362" y="835"/>
                  <a:pt x="2088" y="424"/>
                </a:cubicBezTo>
                <a:cubicBezTo>
                  <a:pt x="1905" y="154"/>
                  <a:pt x="1533" y="0"/>
                  <a:pt x="11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2"/>
          <p:cNvSpPr/>
          <p:nvPr/>
        </p:nvSpPr>
        <p:spPr>
          <a:xfrm>
            <a:off x="4681980" y="287318"/>
            <a:ext cx="117743" cy="107578"/>
          </a:xfrm>
          <a:custGeom>
            <a:avLst/>
            <a:gdLst/>
            <a:ahLst/>
            <a:cxnLst/>
            <a:rect l="l" t="t" r="r" b="b"/>
            <a:pathLst>
              <a:path w="3672" h="3355" extrusionOk="0">
                <a:moveTo>
                  <a:pt x="1913" y="0"/>
                </a:moveTo>
                <a:cubicBezTo>
                  <a:pt x="1572" y="0"/>
                  <a:pt x="1214" y="110"/>
                  <a:pt x="884" y="330"/>
                </a:cubicBezTo>
                <a:cubicBezTo>
                  <a:pt x="0" y="924"/>
                  <a:pt x="31" y="2006"/>
                  <a:pt x="503" y="2692"/>
                </a:cubicBezTo>
                <a:cubicBezTo>
                  <a:pt x="804" y="3119"/>
                  <a:pt x="1322" y="3355"/>
                  <a:pt x="1820" y="3355"/>
                </a:cubicBezTo>
                <a:cubicBezTo>
                  <a:pt x="2103" y="3355"/>
                  <a:pt x="2379" y="3279"/>
                  <a:pt x="2605" y="3118"/>
                </a:cubicBezTo>
                <a:cubicBezTo>
                  <a:pt x="3459" y="2509"/>
                  <a:pt x="3672" y="1397"/>
                  <a:pt x="3093" y="604"/>
                </a:cubicBezTo>
                <a:cubicBezTo>
                  <a:pt x="2804" y="202"/>
                  <a:pt x="2374" y="0"/>
                  <a:pt x="1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2"/>
          <p:cNvSpPr/>
          <p:nvPr/>
        </p:nvSpPr>
        <p:spPr>
          <a:xfrm>
            <a:off x="4410838" y="25828"/>
            <a:ext cx="664451" cy="603944"/>
          </a:xfrm>
          <a:custGeom>
            <a:avLst/>
            <a:gdLst/>
            <a:ahLst/>
            <a:cxnLst/>
            <a:rect l="l" t="t" r="r" b="b"/>
            <a:pathLst>
              <a:path w="20722" h="18835" extrusionOk="0">
                <a:moveTo>
                  <a:pt x="15821" y="1752"/>
                </a:moveTo>
                <a:cubicBezTo>
                  <a:pt x="15861" y="1752"/>
                  <a:pt x="15905" y="1765"/>
                  <a:pt x="15952" y="1797"/>
                </a:cubicBezTo>
                <a:cubicBezTo>
                  <a:pt x="16166" y="1919"/>
                  <a:pt x="16059" y="2101"/>
                  <a:pt x="15983" y="2269"/>
                </a:cubicBezTo>
                <a:cubicBezTo>
                  <a:pt x="15876" y="2513"/>
                  <a:pt x="15693" y="2696"/>
                  <a:pt x="15526" y="2878"/>
                </a:cubicBezTo>
                <a:cubicBezTo>
                  <a:pt x="15267" y="3198"/>
                  <a:pt x="15023" y="3534"/>
                  <a:pt x="14794" y="3884"/>
                </a:cubicBezTo>
                <a:cubicBezTo>
                  <a:pt x="14672" y="4082"/>
                  <a:pt x="14672" y="4234"/>
                  <a:pt x="14840" y="4417"/>
                </a:cubicBezTo>
                <a:cubicBezTo>
                  <a:pt x="15145" y="4722"/>
                  <a:pt x="15449" y="5042"/>
                  <a:pt x="15739" y="5362"/>
                </a:cubicBezTo>
                <a:cubicBezTo>
                  <a:pt x="15786" y="5415"/>
                  <a:pt x="15824" y="5439"/>
                  <a:pt x="15858" y="5439"/>
                </a:cubicBezTo>
                <a:cubicBezTo>
                  <a:pt x="15902" y="5439"/>
                  <a:pt x="15940" y="5400"/>
                  <a:pt x="15983" y="5331"/>
                </a:cubicBezTo>
                <a:cubicBezTo>
                  <a:pt x="16105" y="5179"/>
                  <a:pt x="16226" y="5011"/>
                  <a:pt x="16364" y="4874"/>
                </a:cubicBezTo>
                <a:cubicBezTo>
                  <a:pt x="16445" y="4781"/>
                  <a:pt x="16553" y="4671"/>
                  <a:pt x="16674" y="4671"/>
                </a:cubicBezTo>
                <a:cubicBezTo>
                  <a:pt x="16711" y="4671"/>
                  <a:pt x="16750" y="4681"/>
                  <a:pt x="16790" y="4707"/>
                </a:cubicBezTo>
                <a:cubicBezTo>
                  <a:pt x="16988" y="4829"/>
                  <a:pt x="16882" y="5027"/>
                  <a:pt x="16821" y="5194"/>
                </a:cubicBezTo>
                <a:cubicBezTo>
                  <a:pt x="16729" y="5423"/>
                  <a:pt x="16607" y="5651"/>
                  <a:pt x="16440" y="5865"/>
                </a:cubicBezTo>
                <a:cubicBezTo>
                  <a:pt x="16333" y="6002"/>
                  <a:pt x="16333" y="6093"/>
                  <a:pt x="16440" y="6230"/>
                </a:cubicBezTo>
                <a:cubicBezTo>
                  <a:pt x="16699" y="6550"/>
                  <a:pt x="16943" y="6885"/>
                  <a:pt x="17186" y="7221"/>
                </a:cubicBezTo>
                <a:cubicBezTo>
                  <a:pt x="17262" y="7327"/>
                  <a:pt x="17354" y="7464"/>
                  <a:pt x="17247" y="7571"/>
                </a:cubicBezTo>
                <a:cubicBezTo>
                  <a:pt x="17200" y="7619"/>
                  <a:pt x="17150" y="7636"/>
                  <a:pt x="17100" y="7636"/>
                </a:cubicBezTo>
                <a:cubicBezTo>
                  <a:pt x="17021" y="7636"/>
                  <a:pt x="16941" y="7593"/>
                  <a:pt x="16866" y="7556"/>
                </a:cubicBezTo>
                <a:cubicBezTo>
                  <a:pt x="16470" y="7343"/>
                  <a:pt x="16150" y="7038"/>
                  <a:pt x="15861" y="6687"/>
                </a:cubicBezTo>
                <a:cubicBezTo>
                  <a:pt x="15373" y="6139"/>
                  <a:pt x="14931" y="5560"/>
                  <a:pt x="14566" y="5103"/>
                </a:cubicBezTo>
                <a:cubicBezTo>
                  <a:pt x="13987" y="4326"/>
                  <a:pt x="13987" y="4113"/>
                  <a:pt x="14429" y="3412"/>
                </a:cubicBezTo>
                <a:cubicBezTo>
                  <a:pt x="14764" y="2909"/>
                  <a:pt x="15114" y="2406"/>
                  <a:pt x="15541" y="1949"/>
                </a:cubicBezTo>
                <a:cubicBezTo>
                  <a:pt x="15620" y="1859"/>
                  <a:pt x="15707" y="1752"/>
                  <a:pt x="15821" y="1752"/>
                </a:cubicBezTo>
                <a:close/>
                <a:moveTo>
                  <a:pt x="14100" y="6469"/>
                </a:moveTo>
                <a:cubicBezTo>
                  <a:pt x="14605" y="6469"/>
                  <a:pt x="15110" y="6698"/>
                  <a:pt x="15404" y="7114"/>
                </a:cubicBezTo>
                <a:cubicBezTo>
                  <a:pt x="15876" y="7784"/>
                  <a:pt x="15708" y="8775"/>
                  <a:pt x="15038" y="9247"/>
                </a:cubicBezTo>
                <a:cubicBezTo>
                  <a:pt x="14777" y="9425"/>
                  <a:pt x="14478" y="9510"/>
                  <a:pt x="14181" y="9510"/>
                </a:cubicBezTo>
                <a:cubicBezTo>
                  <a:pt x="13664" y="9510"/>
                  <a:pt x="13148" y="9254"/>
                  <a:pt x="12829" y="8790"/>
                </a:cubicBezTo>
                <a:cubicBezTo>
                  <a:pt x="12387" y="8135"/>
                  <a:pt x="12585" y="7160"/>
                  <a:pt x="13225" y="6733"/>
                </a:cubicBezTo>
                <a:cubicBezTo>
                  <a:pt x="13485" y="6554"/>
                  <a:pt x="13793" y="6469"/>
                  <a:pt x="14100" y="6469"/>
                </a:cubicBezTo>
                <a:close/>
                <a:moveTo>
                  <a:pt x="10379" y="7664"/>
                </a:moveTo>
                <a:cubicBezTo>
                  <a:pt x="11019" y="7664"/>
                  <a:pt x="11621" y="7984"/>
                  <a:pt x="12052" y="8607"/>
                </a:cubicBezTo>
                <a:cubicBezTo>
                  <a:pt x="12798" y="9674"/>
                  <a:pt x="12539" y="11152"/>
                  <a:pt x="11473" y="11898"/>
                </a:cubicBezTo>
                <a:cubicBezTo>
                  <a:pt x="11134" y="12131"/>
                  <a:pt x="10749" y="12243"/>
                  <a:pt x="10362" y="12243"/>
                </a:cubicBezTo>
                <a:cubicBezTo>
                  <a:pt x="9688" y="12243"/>
                  <a:pt x="9008" y="11903"/>
                  <a:pt x="8563" y="11273"/>
                </a:cubicBezTo>
                <a:cubicBezTo>
                  <a:pt x="7862" y="10253"/>
                  <a:pt x="8106" y="8744"/>
                  <a:pt x="9096" y="8089"/>
                </a:cubicBezTo>
                <a:cubicBezTo>
                  <a:pt x="9515" y="7804"/>
                  <a:pt x="9955" y="7664"/>
                  <a:pt x="10379" y="7664"/>
                </a:cubicBezTo>
                <a:close/>
                <a:moveTo>
                  <a:pt x="7070" y="8744"/>
                </a:moveTo>
                <a:cubicBezTo>
                  <a:pt x="7237" y="8744"/>
                  <a:pt x="7313" y="8836"/>
                  <a:pt x="7374" y="8973"/>
                </a:cubicBezTo>
                <a:cubicBezTo>
                  <a:pt x="7451" y="9186"/>
                  <a:pt x="7481" y="9430"/>
                  <a:pt x="7466" y="9658"/>
                </a:cubicBezTo>
                <a:cubicBezTo>
                  <a:pt x="7420" y="10786"/>
                  <a:pt x="7481" y="11913"/>
                  <a:pt x="7511" y="13041"/>
                </a:cubicBezTo>
                <a:cubicBezTo>
                  <a:pt x="7522" y="13410"/>
                  <a:pt x="7433" y="13578"/>
                  <a:pt x="7204" y="13578"/>
                </a:cubicBezTo>
                <a:cubicBezTo>
                  <a:pt x="7112" y="13578"/>
                  <a:pt x="6997" y="13550"/>
                  <a:pt x="6856" y="13498"/>
                </a:cubicBezTo>
                <a:cubicBezTo>
                  <a:pt x="6475" y="13346"/>
                  <a:pt x="6095" y="13193"/>
                  <a:pt x="5668" y="13026"/>
                </a:cubicBezTo>
                <a:lnTo>
                  <a:pt x="5668" y="13026"/>
                </a:lnTo>
                <a:cubicBezTo>
                  <a:pt x="5896" y="13528"/>
                  <a:pt x="6110" y="13985"/>
                  <a:pt x="6293" y="14442"/>
                </a:cubicBezTo>
                <a:cubicBezTo>
                  <a:pt x="6415" y="14717"/>
                  <a:pt x="6613" y="15021"/>
                  <a:pt x="6354" y="15311"/>
                </a:cubicBezTo>
                <a:cubicBezTo>
                  <a:pt x="6240" y="15430"/>
                  <a:pt x="6122" y="15472"/>
                  <a:pt x="6004" y="15472"/>
                </a:cubicBezTo>
                <a:cubicBezTo>
                  <a:pt x="5818" y="15472"/>
                  <a:pt x="5631" y="15370"/>
                  <a:pt x="5455" y="15296"/>
                </a:cubicBezTo>
                <a:cubicBezTo>
                  <a:pt x="4601" y="14915"/>
                  <a:pt x="3763" y="14534"/>
                  <a:pt x="2941" y="14138"/>
                </a:cubicBezTo>
                <a:cubicBezTo>
                  <a:pt x="2788" y="14062"/>
                  <a:pt x="2590" y="14001"/>
                  <a:pt x="2682" y="13772"/>
                </a:cubicBezTo>
                <a:cubicBezTo>
                  <a:pt x="2733" y="13638"/>
                  <a:pt x="2834" y="13602"/>
                  <a:pt x="2945" y="13602"/>
                </a:cubicBezTo>
                <a:cubicBezTo>
                  <a:pt x="2999" y="13602"/>
                  <a:pt x="3054" y="13610"/>
                  <a:pt x="3108" y="13620"/>
                </a:cubicBezTo>
                <a:cubicBezTo>
                  <a:pt x="3413" y="13665"/>
                  <a:pt x="3687" y="13803"/>
                  <a:pt x="3962" y="13909"/>
                </a:cubicBezTo>
                <a:cubicBezTo>
                  <a:pt x="4571" y="14168"/>
                  <a:pt x="5165" y="14427"/>
                  <a:pt x="5836" y="14717"/>
                </a:cubicBezTo>
                <a:cubicBezTo>
                  <a:pt x="5637" y="14077"/>
                  <a:pt x="5409" y="13513"/>
                  <a:pt x="5180" y="12949"/>
                </a:cubicBezTo>
                <a:cubicBezTo>
                  <a:pt x="5119" y="12767"/>
                  <a:pt x="4906" y="12584"/>
                  <a:pt x="5074" y="12386"/>
                </a:cubicBezTo>
                <a:cubicBezTo>
                  <a:pt x="5129" y="12325"/>
                  <a:pt x="5185" y="12303"/>
                  <a:pt x="5241" y="12303"/>
                </a:cubicBezTo>
                <a:cubicBezTo>
                  <a:pt x="5368" y="12303"/>
                  <a:pt x="5495" y="12419"/>
                  <a:pt x="5622" y="12462"/>
                </a:cubicBezTo>
                <a:cubicBezTo>
                  <a:pt x="6018" y="12599"/>
                  <a:pt x="6399" y="12751"/>
                  <a:pt x="6811" y="12888"/>
                </a:cubicBezTo>
                <a:cubicBezTo>
                  <a:pt x="6765" y="12264"/>
                  <a:pt x="6719" y="11670"/>
                  <a:pt x="6704" y="11075"/>
                </a:cubicBezTo>
                <a:cubicBezTo>
                  <a:pt x="6674" y="10496"/>
                  <a:pt x="6674" y="9902"/>
                  <a:pt x="6750" y="9338"/>
                </a:cubicBezTo>
                <a:cubicBezTo>
                  <a:pt x="6765" y="9217"/>
                  <a:pt x="6795" y="9095"/>
                  <a:pt x="6826" y="8973"/>
                </a:cubicBezTo>
                <a:cubicBezTo>
                  <a:pt x="6872" y="8851"/>
                  <a:pt x="6917" y="8744"/>
                  <a:pt x="7070" y="8744"/>
                </a:cubicBezTo>
                <a:close/>
                <a:moveTo>
                  <a:pt x="14634" y="1"/>
                </a:moveTo>
                <a:cubicBezTo>
                  <a:pt x="13947" y="1"/>
                  <a:pt x="13261" y="113"/>
                  <a:pt x="12570" y="319"/>
                </a:cubicBezTo>
                <a:cubicBezTo>
                  <a:pt x="10726" y="867"/>
                  <a:pt x="8959" y="1599"/>
                  <a:pt x="7283" y="2558"/>
                </a:cubicBezTo>
                <a:cubicBezTo>
                  <a:pt x="5516" y="3564"/>
                  <a:pt x="4068" y="4951"/>
                  <a:pt x="2788" y="6505"/>
                </a:cubicBezTo>
                <a:cubicBezTo>
                  <a:pt x="1493" y="8089"/>
                  <a:pt x="610" y="9887"/>
                  <a:pt x="259" y="11913"/>
                </a:cubicBezTo>
                <a:cubicBezTo>
                  <a:pt x="0" y="13361"/>
                  <a:pt x="351" y="14686"/>
                  <a:pt x="1371" y="15753"/>
                </a:cubicBezTo>
                <a:cubicBezTo>
                  <a:pt x="2651" y="17078"/>
                  <a:pt x="4281" y="17733"/>
                  <a:pt x="6125" y="17779"/>
                </a:cubicBezTo>
                <a:cubicBezTo>
                  <a:pt x="6179" y="17780"/>
                  <a:pt x="6234" y="17781"/>
                  <a:pt x="6288" y="17781"/>
                </a:cubicBezTo>
                <a:cubicBezTo>
                  <a:pt x="6978" y="17781"/>
                  <a:pt x="7656" y="17693"/>
                  <a:pt x="8334" y="17566"/>
                </a:cubicBezTo>
                <a:cubicBezTo>
                  <a:pt x="8400" y="17556"/>
                  <a:pt x="8462" y="17552"/>
                  <a:pt x="8522" y="17552"/>
                </a:cubicBezTo>
                <a:cubicBezTo>
                  <a:pt x="8754" y="17552"/>
                  <a:pt x="8945" y="17625"/>
                  <a:pt x="9126" y="17794"/>
                </a:cubicBezTo>
                <a:cubicBezTo>
                  <a:pt x="9492" y="18130"/>
                  <a:pt x="9843" y="18480"/>
                  <a:pt x="10254" y="18754"/>
                </a:cubicBezTo>
                <a:cubicBezTo>
                  <a:pt x="10289" y="18789"/>
                  <a:pt x="10334" y="18835"/>
                  <a:pt x="10378" y="18835"/>
                </a:cubicBezTo>
                <a:cubicBezTo>
                  <a:pt x="10410" y="18835"/>
                  <a:pt x="10441" y="18810"/>
                  <a:pt x="10467" y="18739"/>
                </a:cubicBezTo>
                <a:cubicBezTo>
                  <a:pt x="10620" y="18404"/>
                  <a:pt x="10772" y="18053"/>
                  <a:pt x="10924" y="17718"/>
                </a:cubicBezTo>
                <a:cubicBezTo>
                  <a:pt x="11199" y="17124"/>
                  <a:pt x="11488" y="16606"/>
                  <a:pt x="12174" y="16347"/>
                </a:cubicBezTo>
                <a:cubicBezTo>
                  <a:pt x="13286" y="15920"/>
                  <a:pt x="14322" y="15296"/>
                  <a:pt x="15297" y="14595"/>
                </a:cubicBezTo>
                <a:cubicBezTo>
                  <a:pt x="16638" y="13635"/>
                  <a:pt x="17872" y="12553"/>
                  <a:pt x="18908" y="11228"/>
                </a:cubicBezTo>
                <a:cubicBezTo>
                  <a:pt x="20218" y="9506"/>
                  <a:pt x="20721" y="7556"/>
                  <a:pt x="20691" y="5438"/>
                </a:cubicBezTo>
                <a:cubicBezTo>
                  <a:pt x="20660" y="2848"/>
                  <a:pt x="18603" y="913"/>
                  <a:pt x="16394" y="258"/>
                </a:cubicBezTo>
                <a:cubicBezTo>
                  <a:pt x="15805" y="83"/>
                  <a:pt x="15219" y="1"/>
                  <a:pt x="14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2"/>
          <p:cNvSpPr/>
          <p:nvPr/>
        </p:nvSpPr>
        <p:spPr>
          <a:xfrm>
            <a:off x="4493887" y="305723"/>
            <a:ext cx="158177" cy="216246"/>
          </a:xfrm>
          <a:custGeom>
            <a:avLst/>
            <a:gdLst/>
            <a:ahLst/>
            <a:cxnLst/>
            <a:rect l="l" t="t" r="r" b="b"/>
            <a:pathLst>
              <a:path w="4933" h="6744" extrusionOk="0">
                <a:moveTo>
                  <a:pt x="4480" y="0"/>
                </a:moveTo>
                <a:cubicBezTo>
                  <a:pt x="4327" y="0"/>
                  <a:pt x="4282" y="122"/>
                  <a:pt x="4236" y="244"/>
                </a:cubicBezTo>
                <a:cubicBezTo>
                  <a:pt x="4205" y="350"/>
                  <a:pt x="4175" y="472"/>
                  <a:pt x="4160" y="594"/>
                </a:cubicBezTo>
                <a:cubicBezTo>
                  <a:pt x="4084" y="1173"/>
                  <a:pt x="4099" y="1752"/>
                  <a:pt x="4114" y="2331"/>
                </a:cubicBezTo>
                <a:cubicBezTo>
                  <a:pt x="4129" y="2941"/>
                  <a:pt x="4175" y="3535"/>
                  <a:pt x="4221" y="4159"/>
                </a:cubicBezTo>
                <a:cubicBezTo>
                  <a:pt x="3809" y="4007"/>
                  <a:pt x="3428" y="3870"/>
                  <a:pt x="3032" y="3733"/>
                </a:cubicBezTo>
                <a:cubicBezTo>
                  <a:pt x="2916" y="3690"/>
                  <a:pt x="2784" y="3574"/>
                  <a:pt x="2653" y="3574"/>
                </a:cubicBezTo>
                <a:cubicBezTo>
                  <a:pt x="2596" y="3574"/>
                  <a:pt x="2539" y="3596"/>
                  <a:pt x="2484" y="3657"/>
                </a:cubicBezTo>
                <a:cubicBezTo>
                  <a:pt x="2316" y="3855"/>
                  <a:pt x="2529" y="4038"/>
                  <a:pt x="2590" y="4220"/>
                </a:cubicBezTo>
                <a:cubicBezTo>
                  <a:pt x="2819" y="4784"/>
                  <a:pt x="3047" y="5348"/>
                  <a:pt x="3246" y="5988"/>
                </a:cubicBezTo>
                <a:cubicBezTo>
                  <a:pt x="2575" y="5698"/>
                  <a:pt x="1981" y="5439"/>
                  <a:pt x="1372" y="5180"/>
                </a:cubicBezTo>
                <a:cubicBezTo>
                  <a:pt x="1097" y="5058"/>
                  <a:pt x="823" y="4936"/>
                  <a:pt x="518" y="4891"/>
                </a:cubicBezTo>
                <a:cubicBezTo>
                  <a:pt x="464" y="4881"/>
                  <a:pt x="409" y="4873"/>
                  <a:pt x="355" y="4873"/>
                </a:cubicBezTo>
                <a:cubicBezTo>
                  <a:pt x="244" y="4873"/>
                  <a:pt x="143" y="4909"/>
                  <a:pt x="92" y="5043"/>
                </a:cubicBezTo>
                <a:cubicBezTo>
                  <a:pt x="0" y="5272"/>
                  <a:pt x="198" y="5333"/>
                  <a:pt x="351" y="5409"/>
                </a:cubicBezTo>
                <a:cubicBezTo>
                  <a:pt x="1189" y="5790"/>
                  <a:pt x="2011" y="6186"/>
                  <a:pt x="2865" y="6567"/>
                </a:cubicBezTo>
                <a:cubicBezTo>
                  <a:pt x="3041" y="6641"/>
                  <a:pt x="3228" y="6743"/>
                  <a:pt x="3414" y="6743"/>
                </a:cubicBezTo>
                <a:cubicBezTo>
                  <a:pt x="3532" y="6743"/>
                  <a:pt x="3650" y="6701"/>
                  <a:pt x="3764" y="6582"/>
                </a:cubicBezTo>
                <a:cubicBezTo>
                  <a:pt x="4038" y="6292"/>
                  <a:pt x="3825" y="5988"/>
                  <a:pt x="3718" y="5713"/>
                </a:cubicBezTo>
                <a:cubicBezTo>
                  <a:pt x="3520" y="5256"/>
                  <a:pt x="3306" y="4799"/>
                  <a:pt x="3078" y="4281"/>
                </a:cubicBezTo>
                <a:lnTo>
                  <a:pt x="3078" y="4281"/>
                </a:lnTo>
                <a:cubicBezTo>
                  <a:pt x="3520" y="4464"/>
                  <a:pt x="3885" y="4617"/>
                  <a:pt x="4266" y="4769"/>
                </a:cubicBezTo>
                <a:cubicBezTo>
                  <a:pt x="4407" y="4821"/>
                  <a:pt x="4522" y="4849"/>
                  <a:pt x="4614" y="4849"/>
                </a:cubicBezTo>
                <a:cubicBezTo>
                  <a:pt x="4843" y="4849"/>
                  <a:pt x="4932" y="4681"/>
                  <a:pt x="4921" y="4312"/>
                </a:cubicBezTo>
                <a:cubicBezTo>
                  <a:pt x="4891" y="3184"/>
                  <a:pt x="4830" y="2057"/>
                  <a:pt x="4876" y="929"/>
                </a:cubicBezTo>
                <a:cubicBezTo>
                  <a:pt x="4891" y="701"/>
                  <a:pt x="4861" y="457"/>
                  <a:pt x="4784" y="244"/>
                </a:cubicBezTo>
                <a:cubicBezTo>
                  <a:pt x="4739" y="107"/>
                  <a:pt x="4647" y="0"/>
                  <a:pt x="448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2"/>
          <p:cNvSpPr/>
          <p:nvPr/>
        </p:nvSpPr>
        <p:spPr>
          <a:xfrm>
            <a:off x="4662901" y="271542"/>
            <a:ext cx="158337" cy="146890"/>
          </a:xfrm>
          <a:custGeom>
            <a:avLst/>
            <a:gdLst/>
            <a:ahLst/>
            <a:cxnLst/>
            <a:rect l="l" t="t" r="r" b="b"/>
            <a:pathLst>
              <a:path w="4938" h="4581" extrusionOk="0">
                <a:moveTo>
                  <a:pt x="2494" y="497"/>
                </a:moveTo>
                <a:cubicBezTo>
                  <a:pt x="2956" y="497"/>
                  <a:pt x="3388" y="700"/>
                  <a:pt x="3688" y="1096"/>
                </a:cubicBezTo>
                <a:cubicBezTo>
                  <a:pt x="4267" y="1904"/>
                  <a:pt x="4054" y="3001"/>
                  <a:pt x="3200" y="3610"/>
                </a:cubicBezTo>
                <a:cubicBezTo>
                  <a:pt x="2974" y="3771"/>
                  <a:pt x="2698" y="3847"/>
                  <a:pt x="2415" y="3847"/>
                </a:cubicBezTo>
                <a:cubicBezTo>
                  <a:pt x="1917" y="3847"/>
                  <a:pt x="1399" y="3611"/>
                  <a:pt x="1098" y="3184"/>
                </a:cubicBezTo>
                <a:cubicBezTo>
                  <a:pt x="626" y="2498"/>
                  <a:pt x="610" y="1432"/>
                  <a:pt x="1479" y="822"/>
                </a:cubicBezTo>
                <a:cubicBezTo>
                  <a:pt x="1806" y="604"/>
                  <a:pt x="2158" y="497"/>
                  <a:pt x="2494" y="497"/>
                </a:cubicBezTo>
                <a:close/>
                <a:moveTo>
                  <a:pt x="2518" y="1"/>
                </a:moveTo>
                <a:cubicBezTo>
                  <a:pt x="2094" y="1"/>
                  <a:pt x="1654" y="141"/>
                  <a:pt x="1235" y="426"/>
                </a:cubicBezTo>
                <a:cubicBezTo>
                  <a:pt x="245" y="1081"/>
                  <a:pt x="1" y="2590"/>
                  <a:pt x="702" y="3610"/>
                </a:cubicBezTo>
                <a:cubicBezTo>
                  <a:pt x="1138" y="4240"/>
                  <a:pt x="1820" y="4580"/>
                  <a:pt x="2497" y="4580"/>
                </a:cubicBezTo>
                <a:cubicBezTo>
                  <a:pt x="2886" y="4580"/>
                  <a:pt x="3273" y="4468"/>
                  <a:pt x="3612" y="4235"/>
                </a:cubicBezTo>
                <a:cubicBezTo>
                  <a:pt x="4678" y="3489"/>
                  <a:pt x="4937" y="2011"/>
                  <a:pt x="4191" y="944"/>
                </a:cubicBezTo>
                <a:cubicBezTo>
                  <a:pt x="3760" y="321"/>
                  <a:pt x="3158" y="1"/>
                  <a:pt x="251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2"/>
          <p:cNvSpPr/>
          <p:nvPr/>
        </p:nvSpPr>
        <p:spPr>
          <a:xfrm>
            <a:off x="4859299" y="81974"/>
            <a:ext cx="107995" cy="188703"/>
          </a:xfrm>
          <a:custGeom>
            <a:avLst/>
            <a:gdLst/>
            <a:ahLst/>
            <a:cxnLst/>
            <a:rect l="l" t="t" r="r" b="b"/>
            <a:pathLst>
              <a:path w="3368" h="5885" extrusionOk="0">
                <a:moveTo>
                  <a:pt x="1835" y="1"/>
                </a:moveTo>
                <a:cubicBezTo>
                  <a:pt x="1721" y="1"/>
                  <a:pt x="1634" y="108"/>
                  <a:pt x="1555" y="198"/>
                </a:cubicBezTo>
                <a:cubicBezTo>
                  <a:pt x="1128" y="655"/>
                  <a:pt x="778" y="1158"/>
                  <a:pt x="443" y="1661"/>
                </a:cubicBezTo>
                <a:cubicBezTo>
                  <a:pt x="1" y="2362"/>
                  <a:pt x="1" y="2560"/>
                  <a:pt x="580" y="3352"/>
                </a:cubicBezTo>
                <a:cubicBezTo>
                  <a:pt x="945" y="3809"/>
                  <a:pt x="1387" y="4388"/>
                  <a:pt x="1875" y="4936"/>
                </a:cubicBezTo>
                <a:cubicBezTo>
                  <a:pt x="2164" y="5287"/>
                  <a:pt x="2484" y="5592"/>
                  <a:pt x="2880" y="5805"/>
                </a:cubicBezTo>
                <a:cubicBezTo>
                  <a:pt x="2955" y="5842"/>
                  <a:pt x="3041" y="5885"/>
                  <a:pt x="3120" y="5885"/>
                </a:cubicBezTo>
                <a:cubicBezTo>
                  <a:pt x="3171" y="5885"/>
                  <a:pt x="3220" y="5868"/>
                  <a:pt x="3261" y="5820"/>
                </a:cubicBezTo>
                <a:cubicBezTo>
                  <a:pt x="3368" y="5698"/>
                  <a:pt x="3276" y="5576"/>
                  <a:pt x="3200" y="5470"/>
                </a:cubicBezTo>
                <a:cubicBezTo>
                  <a:pt x="2972" y="5134"/>
                  <a:pt x="2713" y="4799"/>
                  <a:pt x="2454" y="4479"/>
                </a:cubicBezTo>
                <a:cubicBezTo>
                  <a:pt x="2347" y="4342"/>
                  <a:pt x="2347" y="4236"/>
                  <a:pt x="2454" y="4098"/>
                </a:cubicBezTo>
                <a:cubicBezTo>
                  <a:pt x="2621" y="3900"/>
                  <a:pt x="2743" y="3672"/>
                  <a:pt x="2835" y="3443"/>
                </a:cubicBezTo>
                <a:cubicBezTo>
                  <a:pt x="2896" y="3276"/>
                  <a:pt x="3002" y="3078"/>
                  <a:pt x="2804" y="2956"/>
                </a:cubicBezTo>
                <a:cubicBezTo>
                  <a:pt x="2764" y="2930"/>
                  <a:pt x="2725" y="2920"/>
                  <a:pt x="2688" y="2920"/>
                </a:cubicBezTo>
                <a:cubicBezTo>
                  <a:pt x="2567" y="2920"/>
                  <a:pt x="2459" y="3030"/>
                  <a:pt x="2378" y="3123"/>
                </a:cubicBezTo>
                <a:cubicBezTo>
                  <a:pt x="2240" y="3260"/>
                  <a:pt x="2119" y="3428"/>
                  <a:pt x="1997" y="3580"/>
                </a:cubicBezTo>
                <a:cubicBezTo>
                  <a:pt x="1954" y="3649"/>
                  <a:pt x="1916" y="3688"/>
                  <a:pt x="1872" y="3688"/>
                </a:cubicBezTo>
                <a:cubicBezTo>
                  <a:pt x="1838" y="3688"/>
                  <a:pt x="1800" y="3664"/>
                  <a:pt x="1753" y="3611"/>
                </a:cubicBezTo>
                <a:cubicBezTo>
                  <a:pt x="1463" y="3291"/>
                  <a:pt x="1159" y="2971"/>
                  <a:pt x="854" y="2666"/>
                </a:cubicBezTo>
                <a:cubicBezTo>
                  <a:pt x="686" y="2483"/>
                  <a:pt x="686" y="2331"/>
                  <a:pt x="808" y="2133"/>
                </a:cubicBezTo>
                <a:cubicBezTo>
                  <a:pt x="1037" y="1783"/>
                  <a:pt x="1281" y="1447"/>
                  <a:pt x="1540" y="1127"/>
                </a:cubicBezTo>
                <a:cubicBezTo>
                  <a:pt x="1707" y="945"/>
                  <a:pt x="1890" y="762"/>
                  <a:pt x="1997" y="518"/>
                </a:cubicBezTo>
                <a:cubicBezTo>
                  <a:pt x="2073" y="350"/>
                  <a:pt x="2180" y="168"/>
                  <a:pt x="1966" y="46"/>
                </a:cubicBezTo>
                <a:cubicBezTo>
                  <a:pt x="1919" y="14"/>
                  <a:pt x="1875" y="1"/>
                  <a:pt x="183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2"/>
          <p:cNvSpPr/>
          <p:nvPr/>
        </p:nvSpPr>
        <p:spPr>
          <a:xfrm>
            <a:off x="4807995" y="233257"/>
            <a:ext cx="111939" cy="97478"/>
          </a:xfrm>
          <a:custGeom>
            <a:avLst/>
            <a:gdLst/>
            <a:ahLst/>
            <a:cxnLst/>
            <a:rect l="l" t="t" r="r" b="b"/>
            <a:pathLst>
              <a:path w="3491" h="3040" extrusionOk="0">
                <a:moveTo>
                  <a:pt x="1722" y="404"/>
                </a:moveTo>
                <a:cubicBezTo>
                  <a:pt x="2082" y="404"/>
                  <a:pt x="2454" y="558"/>
                  <a:pt x="2637" y="828"/>
                </a:cubicBezTo>
                <a:cubicBezTo>
                  <a:pt x="2926" y="1239"/>
                  <a:pt x="2743" y="1925"/>
                  <a:pt x="2302" y="2214"/>
                </a:cubicBezTo>
                <a:cubicBezTo>
                  <a:pt x="2158" y="2312"/>
                  <a:pt x="1982" y="2358"/>
                  <a:pt x="1801" y="2358"/>
                </a:cubicBezTo>
                <a:cubicBezTo>
                  <a:pt x="1445" y="2358"/>
                  <a:pt x="1066" y="2182"/>
                  <a:pt x="854" y="1879"/>
                </a:cubicBezTo>
                <a:cubicBezTo>
                  <a:pt x="549" y="1453"/>
                  <a:pt x="671" y="889"/>
                  <a:pt x="1144" y="569"/>
                </a:cubicBezTo>
                <a:cubicBezTo>
                  <a:pt x="1306" y="457"/>
                  <a:pt x="1512" y="404"/>
                  <a:pt x="1722" y="404"/>
                </a:cubicBezTo>
                <a:close/>
                <a:moveTo>
                  <a:pt x="1708" y="0"/>
                </a:moveTo>
                <a:cubicBezTo>
                  <a:pt x="1399" y="0"/>
                  <a:pt x="1093" y="85"/>
                  <a:pt x="839" y="264"/>
                </a:cubicBezTo>
                <a:cubicBezTo>
                  <a:pt x="199" y="691"/>
                  <a:pt x="1" y="1666"/>
                  <a:pt x="443" y="2306"/>
                </a:cubicBezTo>
                <a:cubicBezTo>
                  <a:pt x="763" y="2781"/>
                  <a:pt x="1280" y="3040"/>
                  <a:pt x="1799" y="3040"/>
                </a:cubicBezTo>
                <a:cubicBezTo>
                  <a:pt x="2095" y="3040"/>
                  <a:pt x="2392" y="2955"/>
                  <a:pt x="2652" y="2778"/>
                </a:cubicBezTo>
                <a:cubicBezTo>
                  <a:pt x="3322" y="2321"/>
                  <a:pt x="3490" y="1315"/>
                  <a:pt x="3018" y="645"/>
                </a:cubicBezTo>
                <a:cubicBezTo>
                  <a:pt x="2724" y="229"/>
                  <a:pt x="2213" y="0"/>
                  <a:pt x="170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2"/>
          <p:cNvSpPr/>
          <p:nvPr/>
        </p:nvSpPr>
        <p:spPr>
          <a:xfrm>
            <a:off x="4388842" y="12136"/>
            <a:ext cx="703538" cy="640883"/>
          </a:xfrm>
          <a:custGeom>
            <a:avLst/>
            <a:gdLst/>
            <a:ahLst/>
            <a:cxnLst/>
            <a:rect l="l" t="t" r="r" b="b"/>
            <a:pathLst>
              <a:path w="21941" h="19987" extrusionOk="0">
                <a:moveTo>
                  <a:pt x="15300" y="423"/>
                </a:moveTo>
                <a:cubicBezTo>
                  <a:pt x="15891" y="423"/>
                  <a:pt x="16484" y="507"/>
                  <a:pt x="17080" y="685"/>
                </a:cubicBezTo>
                <a:cubicBezTo>
                  <a:pt x="19289" y="1325"/>
                  <a:pt x="21346" y="3275"/>
                  <a:pt x="21377" y="5865"/>
                </a:cubicBezTo>
                <a:cubicBezTo>
                  <a:pt x="21407" y="7983"/>
                  <a:pt x="20904" y="9933"/>
                  <a:pt x="19594" y="11655"/>
                </a:cubicBezTo>
                <a:cubicBezTo>
                  <a:pt x="18573" y="12980"/>
                  <a:pt x="17339" y="14062"/>
                  <a:pt x="15983" y="15022"/>
                </a:cubicBezTo>
                <a:cubicBezTo>
                  <a:pt x="15008" y="15723"/>
                  <a:pt x="13972" y="16347"/>
                  <a:pt x="12860" y="16774"/>
                </a:cubicBezTo>
                <a:cubicBezTo>
                  <a:pt x="12174" y="17033"/>
                  <a:pt x="11885" y="17551"/>
                  <a:pt x="11610" y="18145"/>
                </a:cubicBezTo>
                <a:cubicBezTo>
                  <a:pt x="11458" y="18480"/>
                  <a:pt x="11306" y="18816"/>
                  <a:pt x="11153" y="19166"/>
                </a:cubicBezTo>
                <a:cubicBezTo>
                  <a:pt x="11122" y="19234"/>
                  <a:pt x="11091" y="19257"/>
                  <a:pt x="11061" y="19257"/>
                </a:cubicBezTo>
                <a:cubicBezTo>
                  <a:pt x="11018" y="19257"/>
                  <a:pt x="10976" y="19208"/>
                  <a:pt x="10940" y="19181"/>
                </a:cubicBezTo>
                <a:cubicBezTo>
                  <a:pt x="10529" y="18892"/>
                  <a:pt x="10178" y="18557"/>
                  <a:pt x="9812" y="18221"/>
                </a:cubicBezTo>
                <a:cubicBezTo>
                  <a:pt x="9635" y="18055"/>
                  <a:pt x="9448" y="17973"/>
                  <a:pt x="9223" y="17973"/>
                </a:cubicBezTo>
                <a:cubicBezTo>
                  <a:pt x="9159" y="17973"/>
                  <a:pt x="9091" y="17979"/>
                  <a:pt x="9020" y="17993"/>
                </a:cubicBezTo>
                <a:cubicBezTo>
                  <a:pt x="8384" y="18112"/>
                  <a:pt x="7748" y="18197"/>
                  <a:pt x="7102" y="18197"/>
                </a:cubicBezTo>
                <a:cubicBezTo>
                  <a:pt x="7005" y="18197"/>
                  <a:pt x="6908" y="18195"/>
                  <a:pt x="6811" y="18191"/>
                </a:cubicBezTo>
                <a:cubicBezTo>
                  <a:pt x="4967" y="18160"/>
                  <a:pt x="3337" y="17505"/>
                  <a:pt x="2057" y="16165"/>
                </a:cubicBezTo>
                <a:cubicBezTo>
                  <a:pt x="1037" y="15113"/>
                  <a:pt x="686" y="13788"/>
                  <a:pt x="945" y="12340"/>
                </a:cubicBezTo>
                <a:cubicBezTo>
                  <a:pt x="1296" y="10299"/>
                  <a:pt x="2179" y="8516"/>
                  <a:pt x="3474" y="6932"/>
                </a:cubicBezTo>
                <a:cubicBezTo>
                  <a:pt x="4754" y="5362"/>
                  <a:pt x="6202" y="3991"/>
                  <a:pt x="7969" y="2985"/>
                </a:cubicBezTo>
                <a:cubicBezTo>
                  <a:pt x="9645" y="2026"/>
                  <a:pt x="11412" y="1294"/>
                  <a:pt x="13271" y="746"/>
                </a:cubicBezTo>
                <a:cubicBezTo>
                  <a:pt x="13947" y="534"/>
                  <a:pt x="14622" y="423"/>
                  <a:pt x="15300" y="423"/>
                </a:cubicBezTo>
                <a:close/>
                <a:moveTo>
                  <a:pt x="15235" y="0"/>
                </a:moveTo>
                <a:cubicBezTo>
                  <a:pt x="14794" y="0"/>
                  <a:pt x="14343" y="36"/>
                  <a:pt x="13880" y="106"/>
                </a:cubicBezTo>
                <a:cubicBezTo>
                  <a:pt x="13347" y="182"/>
                  <a:pt x="12860" y="395"/>
                  <a:pt x="12357" y="563"/>
                </a:cubicBezTo>
                <a:cubicBezTo>
                  <a:pt x="10574" y="1157"/>
                  <a:pt x="8853" y="1858"/>
                  <a:pt x="7238" y="2848"/>
                </a:cubicBezTo>
                <a:cubicBezTo>
                  <a:pt x="5531" y="3900"/>
                  <a:pt x="4099" y="5256"/>
                  <a:pt x="2834" y="6810"/>
                </a:cubicBezTo>
                <a:cubicBezTo>
                  <a:pt x="1616" y="8303"/>
                  <a:pt x="762" y="9994"/>
                  <a:pt x="321" y="11883"/>
                </a:cubicBezTo>
                <a:cubicBezTo>
                  <a:pt x="1" y="13254"/>
                  <a:pt x="107" y="14610"/>
                  <a:pt x="854" y="15829"/>
                </a:cubicBezTo>
                <a:cubicBezTo>
                  <a:pt x="2118" y="17917"/>
                  <a:pt x="4099" y="18816"/>
                  <a:pt x="6445" y="19029"/>
                </a:cubicBezTo>
                <a:cubicBezTo>
                  <a:pt x="6642" y="19048"/>
                  <a:pt x="6838" y="19056"/>
                  <a:pt x="7036" y="19056"/>
                </a:cubicBezTo>
                <a:cubicBezTo>
                  <a:pt x="7787" y="19056"/>
                  <a:pt x="8543" y="18933"/>
                  <a:pt x="9279" y="18800"/>
                </a:cubicBezTo>
                <a:cubicBezTo>
                  <a:pt x="9318" y="18794"/>
                  <a:pt x="9355" y="18791"/>
                  <a:pt x="9389" y="18791"/>
                </a:cubicBezTo>
                <a:cubicBezTo>
                  <a:pt x="9532" y="18791"/>
                  <a:pt x="9644" y="18842"/>
                  <a:pt x="9767" y="18953"/>
                </a:cubicBezTo>
                <a:cubicBezTo>
                  <a:pt x="10011" y="19181"/>
                  <a:pt x="10270" y="19410"/>
                  <a:pt x="10529" y="19623"/>
                </a:cubicBezTo>
                <a:cubicBezTo>
                  <a:pt x="10814" y="19861"/>
                  <a:pt x="11018" y="19987"/>
                  <a:pt x="11193" y="19987"/>
                </a:cubicBezTo>
                <a:cubicBezTo>
                  <a:pt x="11412" y="19987"/>
                  <a:pt x="11587" y="19793"/>
                  <a:pt x="11824" y="19379"/>
                </a:cubicBezTo>
                <a:cubicBezTo>
                  <a:pt x="12113" y="18892"/>
                  <a:pt x="12403" y="18404"/>
                  <a:pt x="12662" y="17917"/>
                </a:cubicBezTo>
                <a:cubicBezTo>
                  <a:pt x="12768" y="17734"/>
                  <a:pt x="12890" y="17627"/>
                  <a:pt x="13058" y="17551"/>
                </a:cubicBezTo>
                <a:cubicBezTo>
                  <a:pt x="14124" y="17079"/>
                  <a:pt x="15130" y="16500"/>
                  <a:pt x="16044" y="15814"/>
                </a:cubicBezTo>
                <a:cubicBezTo>
                  <a:pt x="16973" y="15159"/>
                  <a:pt x="17857" y="14473"/>
                  <a:pt x="18649" y="13681"/>
                </a:cubicBezTo>
                <a:cubicBezTo>
                  <a:pt x="20706" y="11594"/>
                  <a:pt x="21925" y="9156"/>
                  <a:pt x="21940" y="6170"/>
                </a:cubicBezTo>
                <a:cubicBezTo>
                  <a:pt x="21940" y="4631"/>
                  <a:pt x="21483" y="3290"/>
                  <a:pt x="20401" y="2193"/>
                </a:cubicBezTo>
                <a:cubicBezTo>
                  <a:pt x="18934" y="701"/>
                  <a:pt x="17193" y="0"/>
                  <a:pt x="1523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2"/>
          <p:cNvSpPr/>
          <p:nvPr/>
        </p:nvSpPr>
        <p:spPr>
          <a:xfrm>
            <a:off x="9082741" y="125422"/>
            <a:ext cx="61084" cy="90423"/>
          </a:xfrm>
          <a:custGeom>
            <a:avLst/>
            <a:gdLst/>
            <a:ahLst/>
            <a:cxnLst/>
            <a:rect l="l" t="t" r="r" b="b"/>
            <a:pathLst>
              <a:path w="1905" h="2820" extrusionOk="0">
                <a:moveTo>
                  <a:pt x="1905" y="1"/>
                </a:moveTo>
                <a:cubicBezTo>
                  <a:pt x="1341" y="351"/>
                  <a:pt x="793" y="717"/>
                  <a:pt x="259" y="1113"/>
                </a:cubicBezTo>
                <a:cubicBezTo>
                  <a:pt x="0" y="1311"/>
                  <a:pt x="16" y="1418"/>
                  <a:pt x="199" y="1646"/>
                </a:cubicBezTo>
                <a:cubicBezTo>
                  <a:pt x="625" y="2180"/>
                  <a:pt x="1235" y="2561"/>
                  <a:pt x="1905" y="2820"/>
                </a:cubicBezTo>
                <a:lnTo>
                  <a:pt x="1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2"/>
          <p:cNvSpPr/>
          <p:nvPr/>
        </p:nvSpPr>
        <p:spPr>
          <a:xfrm>
            <a:off x="8860466" y="60490"/>
            <a:ext cx="230611" cy="282364"/>
          </a:xfrm>
          <a:custGeom>
            <a:avLst/>
            <a:gdLst/>
            <a:ahLst/>
            <a:cxnLst/>
            <a:rect l="l" t="t" r="r" b="b"/>
            <a:pathLst>
              <a:path w="7192" h="8806" extrusionOk="0">
                <a:moveTo>
                  <a:pt x="1433" y="0"/>
                </a:moveTo>
                <a:cubicBezTo>
                  <a:pt x="863" y="0"/>
                  <a:pt x="583" y="357"/>
                  <a:pt x="427" y="1173"/>
                </a:cubicBezTo>
                <a:cubicBezTo>
                  <a:pt x="0" y="3367"/>
                  <a:pt x="152" y="5515"/>
                  <a:pt x="1188" y="7541"/>
                </a:cubicBezTo>
                <a:cubicBezTo>
                  <a:pt x="1417" y="7968"/>
                  <a:pt x="1630" y="8410"/>
                  <a:pt x="1996" y="8806"/>
                </a:cubicBezTo>
                <a:cubicBezTo>
                  <a:pt x="2255" y="8212"/>
                  <a:pt x="2484" y="7633"/>
                  <a:pt x="2834" y="7115"/>
                </a:cubicBezTo>
                <a:cubicBezTo>
                  <a:pt x="2880" y="7054"/>
                  <a:pt x="2880" y="6993"/>
                  <a:pt x="2834" y="6917"/>
                </a:cubicBezTo>
                <a:cubicBezTo>
                  <a:pt x="2346" y="6109"/>
                  <a:pt x="2285" y="5195"/>
                  <a:pt x="2240" y="4281"/>
                </a:cubicBezTo>
                <a:cubicBezTo>
                  <a:pt x="2225" y="3961"/>
                  <a:pt x="2346" y="3656"/>
                  <a:pt x="2651" y="3489"/>
                </a:cubicBezTo>
                <a:cubicBezTo>
                  <a:pt x="2831" y="3399"/>
                  <a:pt x="3020" y="3375"/>
                  <a:pt x="3216" y="3375"/>
                </a:cubicBezTo>
                <a:cubicBezTo>
                  <a:pt x="3286" y="3375"/>
                  <a:pt x="3357" y="3378"/>
                  <a:pt x="3428" y="3382"/>
                </a:cubicBezTo>
                <a:cubicBezTo>
                  <a:pt x="4053" y="3458"/>
                  <a:pt x="4647" y="3671"/>
                  <a:pt x="5226" y="3930"/>
                </a:cubicBezTo>
                <a:cubicBezTo>
                  <a:pt x="5284" y="3963"/>
                  <a:pt x="5337" y="3992"/>
                  <a:pt x="5393" y="3992"/>
                </a:cubicBezTo>
                <a:cubicBezTo>
                  <a:pt x="5440" y="3992"/>
                  <a:pt x="5490" y="3971"/>
                  <a:pt x="5546" y="3915"/>
                </a:cubicBezTo>
                <a:cubicBezTo>
                  <a:pt x="6064" y="3458"/>
                  <a:pt x="6612" y="3032"/>
                  <a:pt x="7191" y="2605"/>
                </a:cubicBezTo>
                <a:cubicBezTo>
                  <a:pt x="6750" y="2346"/>
                  <a:pt x="6338" y="2087"/>
                  <a:pt x="5912" y="1858"/>
                </a:cubicBezTo>
                <a:cubicBezTo>
                  <a:pt x="4708" y="1203"/>
                  <a:pt x="3504" y="533"/>
                  <a:pt x="2179" y="137"/>
                </a:cubicBezTo>
                <a:cubicBezTo>
                  <a:pt x="1886" y="47"/>
                  <a:pt x="1641" y="0"/>
                  <a:pt x="1433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2"/>
          <p:cNvSpPr/>
          <p:nvPr/>
        </p:nvSpPr>
        <p:spPr>
          <a:xfrm>
            <a:off x="8946913" y="188269"/>
            <a:ext cx="69902" cy="83369"/>
          </a:xfrm>
          <a:custGeom>
            <a:avLst/>
            <a:gdLst/>
            <a:ahLst/>
            <a:cxnLst/>
            <a:rect l="l" t="t" r="r" b="b"/>
            <a:pathLst>
              <a:path w="2180" h="2600" extrusionOk="0">
                <a:moveTo>
                  <a:pt x="373" y="0"/>
                </a:moveTo>
                <a:cubicBezTo>
                  <a:pt x="171" y="0"/>
                  <a:pt x="44" y="87"/>
                  <a:pt x="31" y="311"/>
                </a:cubicBezTo>
                <a:cubicBezTo>
                  <a:pt x="1" y="1058"/>
                  <a:pt x="92" y="1774"/>
                  <a:pt x="336" y="2475"/>
                </a:cubicBezTo>
                <a:cubicBezTo>
                  <a:pt x="361" y="2557"/>
                  <a:pt x="390" y="2599"/>
                  <a:pt x="426" y="2599"/>
                </a:cubicBezTo>
                <a:cubicBezTo>
                  <a:pt x="456" y="2599"/>
                  <a:pt x="492" y="2568"/>
                  <a:pt x="534" y="2505"/>
                </a:cubicBezTo>
                <a:cubicBezTo>
                  <a:pt x="1006" y="1819"/>
                  <a:pt x="1570" y="1180"/>
                  <a:pt x="2180" y="555"/>
                </a:cubicBezTo>
                <a:cubicBezTo>
                  <a:pt x="1601" y="296"/>
                  <a:pt x="1067" y="83"/>
                  <a:pt x="473" y="6"/>
                </a:cubicBezTo>
                <a:cubicBezTo>
                  <a:pt x="438" y="2"/>
                  <a:pt x="404" y="0"/>
                  <a:pt x="3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2"/>
          <p:cNvSpPr/>
          <p:nvPr/>
        </p:nvSpPr>
        <p:spPr>
          <a:xfrm>
            <a:off x="8918087" y="176437"/>
            <a:ext cx="225738" cy="463468"/>
          </a:xfrm>
          <a:custGeom>
            <a:avLst/>
            <a:gdLst/>
            <a:ahLst/>
            <a:cxnLst/>
            <a:rect l="l" t="t" r="r" b="b"/>
            <a:pathLst>
              <a:path w="7040" h="14454" extrusionOk="0">
                <a:moveTo>
                  <a:pt x="4852" y="0"/>
                </a:moveTo>
                <a:cubicBezTo>
                  <a:pt x="4795" y="0"/>
                  <a:pt x="4741" y="39"/>
                  <a:pt x="4663" y="86"/>
                </a:cubicBezTo>
                <a:cubicBezTo>
                  <a:pt x="4191" y="375"/>
                  <a:pt x="3871" y="817"/>
                  <a:pt x="3475" y="1183"/>
                </a:cubicBezTo>
                <a:cubicBezTo>
                  <a:pt x="2134" y="2402"/>
                  <a:pt x="1067" y="3834"/>
                  <a:pt x="504" y="5586"/>
                </a:cubicBezTo>
                <a:cubicBezTo>
                  <a:pt x="1" y="7110"/>
                  <a:pt x="47" y="8618"/>
                  <a:pt x="808" y="10065"/>
                </a:cubicBezTo>
                <a:cubicBezTo>
                  <a:pt x="1464" y="11300"/>
                  <a:pt x="2454" y="12214"/>
                  <a:pt x="3627" y="12960"/>
                </a:cubicBezTo>
                <a:cubicBezTo>
                  <a:pt x="4694" y="13631"/>
                  <a:pt x="5836" y="14118"/>
                  <a:pt x="7040" y="14453"/>
                </a:cubicBezTo>
                <a:lnTo>
                  <a:pt x="7040" y="1625"/>
                </a:lnTo>
                <a:cubicBezTo>
                  <a:pt x="6248" y="1320"/>
                  <a:pt x="5577" y="817"/>
                  <a:pt x="5044" y="132"/>
                </a:cubicBezTo>
                <a:cubicBezTo>
                  <a:pt x="4962" y="35"/>
                  <a:pt x="4906" y="0"/>
                  <a:pt x="4852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2"/>
          <p:cNvSpPr/>
          <p:nvPr/>
        </p:nvSpPr>
        <p:spPr>
          <a:xfrm>
            <a:off x="8844819" y="45324"/>
            <a:ext cx="299006" cy="617540"/>
          </a:xfrm>
          <a:custGeom>
            <a:avLst/>
            <a:gdLst/>
            <a:ahLst/>
            <a:cxnLst/>
            <a:rect l="l" t="t" r="r" b="b"/>
            <a:pathLst>
              <a:path w="9325" h="19259" extrusionOk="0">
                <a:moveTo>
                  <a:pt x="3543" y="4453"/>
                </a:moveTo>
                <a:cubicBezTo>
                  <a:pt x="3579" y="4453"/>
                  <a:pt x="3617" y="4457"/>
                  <a:pt x="3657" y="4464"/>
                </a:cubicBezTo>
                <a:cubicBezTo>
                  <a:pt x="4251" y="4541"/>
                  <a:pt x="4785" y="4754"/>
                  <a:pt x="5364" y="5013"/>
                </a:cubicBezTo>
                <a:cubicBezTo>
                  <a:pt x="4754" y="5638"/>
                  <a:pt x="4190" y="6277"/>
                  <a:pt x="3718" y="6963"/>
                </a:cubicBezTo>
                <a:cubicBezTo>
                  <a:pt x="3676" y="7026"/>
                  <a:pt x="3640" y="7057"/>
                  <a:pt x="3610" y="7057"/>
                </a:cubicBezTo>
                <a:cubicBezTo>
                  <a:pt x="3574" y="7057"/>
                  <a:pt x="3545" y="7015"/>
                  <a:pt x="3520" y="6933"/>
                </a:cubicBezTo>
                <a:cubicBezTo>
                  <a:pt x="3276" y="6232"/>
                  <a:pt x="3185" y="5516"/>
                  <a:pt x="3215" y="4769"/>
                </a:cubicBezTo>
                <a:cubicBezTo>
                  <a:pt x="3228" y="4553"/>
                  <a:pt x="3358" y="4453"/>
                  <a:pt x="3543" y="4453"/>
                </a:cubicBezTo>
                <a:close/>
                <a:moveTo>
                  <a:pt x="1921" y="473"/>
                </a:moveTo>
                <a:cubicBezTo>
                  <a:pt x="2129" y="473"/>
                  <a:pt x="2374" y="520"/>
                  <a:pt x="2667" y="610"/>
                </a:cubicBezTo>
                <a:cubicBezTo>
                  <a:pt x="3992" y="1006"/>
                  <a:pt x="5196" y="1676"/>
                  <a:pt x="6400" y="2331"/>
                </a:cubicBezTo>
                <a:cubicBezTo>
                  <a:pt x="6826" y="2560"/>
                  <a:pt x="7222" y="2804"/>
                  <a:pt x="7679" y="3078"/>
                </a:cubicBezTo>
                <a:cubicBezTo>
                  <a:pt x="7100" y="3505"/>
                  <a:pt x="6552" y="3931"/>
                  <a:pt x="6034" y="4388"/>
                </a:cubicBezTo>
                <a:cubicBezTo>
                  <a:pt x="5978" y="4444"/>
                  <a:pt x="5928" y="4465"/>
                  <a:pt x="5879" y="4465"/>
                </a:cubicBezTo>
                <a:cubicBezTo>
                  <a:pt x="5822" y="4465"/>
                  <a:pt x="5765" y="4436"/>
                  <a:pt x="5699" y="4403"/>
                </a:cubicBezTo>
                <a:cubicBezTo>
                  <a:pt x="5135" y="4144"/>
                  <a:pt x="4541" y="3931"/>
                  <a:pt x="3916" y="3855"/>
                </a:cubicBezTo>
                <a:cubicBezTo>
                  <a:pt x="3839" y="3846"/>
                  <a:pt x="3763" y="3841"/>
                  <a:pt x="3689" y="3841"/>
                </a:cubicBezTo>
                <a:cubicBezTo>
                  <a:pt x="3498" y="3841"/>
                  <a:pt x="3314" y="3874"/>
                  <a:pt x="3139" y="3962"/>
                </a:cubicBezTo>
                <a:cubicBezTo>
                  <a:pt x="2834" y="4129"/>
                  <a:pt x="2713" y="4419"/>
                  <a:pt x="2728" y="4754"/>
                </a:cubicBezTo>
                <a:cubicBezTo>
                  <a:pt x="2773" y="5668"/>
                  <a:pt x="2834" y="6582"/>
                  <a:pt x="3322" y="7390"/>
                </a:cubicBezTo>
                <a:cubicBezTo>
                  <a:pt x="3368" y="7466"/>
                  <a:pt x="3368" y="7527"/>
                  <a:pt x="3322" y="7588"/>
                </a:cubicBezTo>
                <a:cubicBezTo>
                  <a:pt x="2972" y="8106"/>
                  <a:pt x="2743" y="8685"/>
                  <a:pt x="2484" y="9279"/>
                </a:cubicBezTo>
                <a:cubicBezTo>
                  <a:pt x="2118" y="8883"/>
                  <a:pt x="1905" y="8441"/>
                  <a:pt x="1676" y="8014"/>
                </a:cubicBezTo>
                <a:cubicBezTo>
                  <a:pt x="640" y="5988"/>
                  <a:pt x="488" y="3840"/>
                  <a:pt x="915" y="1646"/>
                </a:cubicBezTo>
                <a:cubicBezTo>
                  <a:pt x="1071" y="830"/>
                  <a:pt x="1351" y="473"/>
                  <a:pt x="1921" y="473"/>
                </a:cubicBezTo>
                <a:close/>
                <a:moveTo>
                  <a:pt x="2042" y="0"/>
                </a:moveTo>
                <a:cubicBezTo>
                  <a:pt x="1265" y="0"/>
                  <a:pt x="823" y="305"/>
                  <a:pt x="549" y="1006"/>
                </a:cubicBezTo>
                <a:cubicBezTo>
                  <a:pt x="412" y="1372"/>
                  <a:pt x="336" y="1737"/>
                  <a:pt x="275" y="2103"/>
                </a:cubicBezTo>
                <a:cubicBezTo>
                  <a:pt x="1" y="4221"/>
                  <a:pt x="260" y="6247"/>
                  <a:pt x="1204" y="8167"/>
                </a:cubicBezTo>
                <a:cubicBezTo>
                  <a:pt x="1463" y="8685"/>
                  <a:pt x="1722" y="9203"/>
                  <a:pt x="2149" y="9599"/>
                </a:cubicBezTo>
                <a:cubicBezTo>
                  <a:pt x="2301" y="9736"/>
                  <a:pt x="2316" y="9827"/>
                  <a:pt x="2271" y="10010"/>
                </a:cubicBezTo>
                <a:cubicBezTo>
                  <a:pt x="1707" y="12280"/>
                  <a:pt x="2225" y="14292"/>
                  <a:pt x="3779" y="16028"/>
                </a:cubicBezTo>
                <a:cubicBezTo>
                  <a:pt x="4922" y="17293"/>
                  <a:pt x="6354" y="18116"/>
                  <a:pt x="7908" y="18756"/>
                </a:cubicBezTo>
                <a:cubicBezTo>
                  <a:pt x="8380" y="18939"/>
                  <a:pt x="8853" y="19106"/>
                  <a:pt x="9325" y="19258"/>
                </a:cubicBezTo>
                <a:lnTo>
                  <a:pt x="9325" y="18542"/>
                </a:lnTo>
                <a:cubicBezTo>
                  <a:pt x="8137" y="18207"/>
                  <a:pt x="6979" y="17720"/>
                  <a:pt x="5912" y="17049"/>
                </a:cubicBezTo>
                <a:cubicBezTo>
                  <a:pt x="4739" y="16303"/>
                  <a:pt x="3749" y="15389"/>
                  <a:pt x="3093" y="14154"/>
                </a:cubicBezTo>
                <a:cubicBezTo>
                  <a:pt x="2347" y="12707"/>
                  <a:pt x="2286" y="11199"/>
                  <a:pt x="2789" y="9675"/>
                </a:cubicBezTo>
                <a:cubicBezTo>
                  <a:pt x="3352" y="7923"/>
                  <a:pt x="4419" y="6491"/>
                  <a:pt x="5760" y="5272"/>
                </a:cubicBezTo>
                <a:cubicBezTo>
                  <a:pt x="6156" y="4906"/>
                  <a:pt x="6491" y="4464"/>
                  <a:pt x="6948" y="4175"/>
                </a:cubicBezTo>
                <a:cubicBezTo>
                  <a:pt x="7036" y="4127"/>
                  <a:pt x="7090" y="4083"/>
                  <a:pt x="7146" y="4083"/>
                </a:cubicBezTo>
                <a:cubicBezTo>
                  <a:pt x="7197" y="4083"/>
                  <a:pt x="7249" y="4119"/>
                  <a:pt x="7329" y="4221"/>
                </a:cubicBezTo>
                <a:cubicBezTo>
                  <a:pt x="7862" y="4906"/>
                  <a:pt x="8533" y="5409"/>
                  <a:pt x="9325" y="5714"/>
                </a:cubicBezTo>
                <a:lnTo>
                  <a:pt x="9325" y="5318"/>
                </a:lnTo>
                <a:cubicBezTo>
                  <a:pt x="8655" y="5059"/>
                  <a:pt x="8045" y="4678"/>
                  <a:pt x="7619" y="4144"/>
                </a:cubicBezTo>
                <a:cubicBezTo>
                  <a:pt x="7436" y="3916"/>
                  <a:pt x="7420" y="3794"/>
                  <a:pt x="7679" y="3611"/>
                </a:cubicBezTo>
                <a:cubicBezTo>
                  <a:pt x="8213" y="3215"/>
                  <a:pt x="8761" y="2849"/>
                  <a:pt x="9325" y="2499"/>
                </a:cubicBezTo>
                <a:lnTo>
                  <a:pt x="9325" y="2011"/>
                </a:lnTo>
                <a:cubicBezTo>
                  <a:pt x="9005" y="2209"/>
                  <a:pt x="8685" y="2408"/>
                  <a:pt x="8380" y="2606"/>
                </a:cubicBezTo>
                <a:cubicBezTo>
                  <a:pt x="8322" y="2647"/>
                  <a:pt x="8272" y="2671"/>
                  <a:pt x="8219" y="2671"/>
                </a:cubicBezTo>
                <a:cubicBezTo>
                  <a:pt x="8176" y="2671"/>
                  <a:pt x="8130" y="2655"/>
                  <a:pt x="8076" y="2621"/>
                </a:cubicBezTo>
                <a:cubicBezTo>
                  <a:pt x="6872" y="1844"/>
                  <a:pt x="5623" y="1158"/>
                  <a:pt x="4297" y="625"/>
                </a:cubicBezTo>
                <a:cubicBezTo>
                  <a:pt x="3566" y="335"/>
                  <a:pt x="2850" y="0"/>
                  <a:pt x="204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2"/>
          <p:cNvSpPr/>
          <p:nvPr/>
        </p:nvSpPr>
        <p:spPr>
          <a:xfrm>
            <a:off x="8633767" y="2413356"/>
            <a:ext cx="97734" cy="14109"/>
          </a:xfrm>
          <a:custGeom>
            <a:avLst/>
            <a:gdLst/>
            <a:ahLst/>
            <a:cxnLst/>
            <a:rect l="l" t="t" r="r" b="b"/>
            <a:pathLst>
              <a:path w="3048" h="440" extrusionOk="0">
                <a:moveTo>
                  <a:pt x="1599" y="0"/>
                </a:moveTo>
                <a:cubicBezTo>
                  <a:pt x="1022" y="0"/>
                  <a:pt x="489" y="149"/>
                  <a:pt x="1" y="440"/>
                </a:cubicBezTo>
                <a:lnTo>
                  <a:pt x="3048" y="440"/>
                </a:lnTo>
                <a:cubicBezTo>
                  <a:pt x="2804" y="241"/>
                  <a:pt x="2499" y="89"/>
                  <a:pt x="2149" y="43"/>
                </a:cubicBezTo>
                <a:cubicBezTo>
                  <a:pt x="1961" y="15"/>
                  <a:pt x="1778" y="0"/>
                  <a:pt x="159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2"/>
          <p:cNvSpPr/>
          <p:nvPr/>
        </p:nvSpPr>
        <p:spPr>
          <a:xfrm>
            <a:off x="8562935" y="2276919"/>
            <a:ext cx="156349" cy="135891"/>
          </a:xfrm>
          <a:custGeom>
            <a:avLst/>
            <a:gdLst/>
            <a:ahLst/>
            <a:cxnLst/>
            <a:rect l="l" t="t" r="r" b="b"/>
            <a:pathLst>
              <a:path w="4876" h="4238" extrusionOk="0">
                <a:moveTo>
                  <a:pt x="4004" y="1"/>
                </a:moveTo>
                <a:cubicBezTo>
                  <a:pt x="3925" y="1"/>
                  <a:pt x="3836" y="12"/>
                  <a:pt x="3733" y="32"/>
                </a:cubicBezTo>
                <a:cubicBezTo>
                  <a:pt x="3566" y="63"/>
                  <a:pt x="3413" y="109"/>
                  <a:pt x="3261" y="154"/>
                </a:cubicBezTo>
                <a:cubicBezTo>
                  <a:pt x="2499" y="352"/>
                  <a:pt x="1768" y="657"/>
                  <a:pt x="1021" y="916"/>
                </a:cubicBezTo>
                <a:cubicBezTo>
                  <a:pt x="366" y="1145"/>
                  <a:pt x="0" y="1800"/>
                  <a:pt x="244" y="2455"/>
                </a:cubicBezTo>
                <a:cubicBezTo>
                  <a:pt x="351" y="2744"/>
                  <a:pt x="473" y="3049"/>
                  <a:pt x="595" y="3339"/>
                </a:cubicBezTo>
                <a:cubicBezTo>
                  <a:pt x="732" y="3628"/>
                  <a:pt x="884" y="3918"/>
                  <a:pt x="1158" y="4100"/>
                </a:cubicBezTo>
                <a:cubicBezTo>
                  <a:pt x="1295" y="4192"/>
                  <a:pt x="1486" y="4237"/>
                  <a:pt x="1667" y="4237"/>
                </a:cubicBezTo>
                <a:cubicBezTo>
                  <a:pt x="1848" y="4237"/>
                  <a:pt x="2019" y="4192"/>
                  <a:pt x="2118" y="4100"/>
                </a:cubicBezTo>
                <a:cubicBezTo>
                  <a:pt x="2469" y="3765"/>
                  <a:pt x="2484" y="3674"/>
                  <a:pt x="2194" y="3201"/>
                </a:cubicBezTo>
                <a:cubicBezTo>
                  <a:pt x="2164" y="3125"/>
                  <a:pt x="2118" y="3049"/>
                  <a:pt x="2072" y="2973"/>
                </a:cubicBezTo>
                <a:cubicBezTo>
                  <a:pt x="1981" y="2836"/>
                  <a:pt x="1737" y="2577"/>
                  <a:pt x="1874" y="2409"/>
                </a:cubicBezTo>
                <a:cubicBezTo>
                  <a:pt x="1935" y="2318"/>
                  <a:pt x="2088" y="2303"/>
                  <a:pt x="2179" y="2272"/>
                </a:cubicBezTo>
                <a:cubicBezTo>
                  <a:pt x="2362" y="2181"/>
                  <a:pt x="2545" y="2120"/>
                  <a:pt x="2743" y="2089"/>
                </a:cubicBezTo>
                <a:cubicBezTo>
                  <a:pt x="3048" y="2044"/>
                  <a:pt x="3352" y="1998"/>
                  <a:pt x="3642" y="1967"/>
                </a:cubicBezTo>
                <a:cubicBezTo>
                  <a:pt x="3870" y="1922"/>
                  <a:pt x="4099" y="1891"/>
                  <a:pt x="4312" y="1800"/>
                </a:cubicBezTo>
                <a:cubicBezTo>
                  <a:pt x="4876" y="1541"/>
                  <a:pt x="4876" y="977"/>
                  <a:pt x="4617" y="489"/>
                </a:cubicBezTo>
                <a:cubicBezTo>
                  <a:pt x="4428" y="135"/>
                  <a:pt x="4276" y="1"/>
                  <a:pt x="400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2"/>
          <p:cNvSpPr/>
          <p:nvPr/>
        </p:nvSpPr>
        <p:spPr>
          <a:xfrm>
            <a:off x="8575152" y="567181"/>
            <a:ext cx="192999" cy="166449"/>
          </a:xfrm>
          <a:custGeom>
            <a:avLst/>
            <a:gdLst/>
            <a:ahLst/>
            <a:cxnLst/>
            <a:rect l="l" t="t" r="r" b="b"/>
            <a:pathLst>
              <a:path w="6019" h="5191" extrusionOk="0">
                <a:moveTo>
                  <a:pt x="2436" y="1"/>
                </a:moveTo>
                <a:cubicBezTo>
                  <a:pt x="2197" y="1"/>
                  <a:pt x="2069" y="108"/>
                  <a:pt x="1905" y="378"/>
                </a:cubicBezTo>
                <a:cubicBezTo>
                  <a:pt x="1676" y="790"/>
                  <a:pt x="1417" y="1186"/>
                  <a:pt x="1173" y="1597"/>
                </a:cubicBezTo>
                <a:cubicBezTo>
                  <a:pt x="838" y="2176"/>
                  <a:pt x="412" y="2709"/>
                  <a:pt x="137" y="3334"/>
                </a:cubicBezTo>
                <a:cubicBezTo>
                  <a:pt x="0" y="3639"/>
                  <a:pt x="46" y="3898"/>
                  <a:pt x="259" y="4050"/>
                </a:cubicBezTo>
                <a:cubicBezTo>
                  <a:pt x="509" y="4231"/>
                  <a:pt x="730" y="4324"/>
                  <a:pt x="921" y="4324"/>
                </a:cubicBezTo>
                <a:cubicBezTo>
                  <a:pt x="1068" y="4324"/>
                  <a:pt x="1198" y="4269"/>
                  <a:pt x="1311" y="4157"/>
                </a:cubicBezTo>
                <a:cubicBezTo>
                  <a:pt x="1554" y="3913"/>
                  <a:pt x="1676" y="3608"/>
                  <a:pt x="1798" y="3288"/>
                </a:cubicBezTo>
                <a:cubicBezTo>
                  <a:pt x="1905" y="2999"/>
                  <a:pt x="2011" y="2724"/>
                  <a:pt x="2240" y="2405"/>
                </a:cubicBezTo>
                <a:cubicBezTo>
                  <a:pt x="2255" y="2603"/>
                  <a:pt x="2270" y="2724"/>
                  <a:pt x="2255" y="2846"/>
                </a:cubicBezTo>
                <a:cubicBezTo>
                  <a:pt x="2225" y="3288"/>
                  <a:pt x="2255" y="3715"/>
                  <a:pt x="2286" y="4141"/>
                </a:cubicBezTo>
                <a:cubicBezTo>
                  <a:pt x="2316" y="4614"/>
                  <a:pt x="2514" y="4995"/>
                  <a:pt x="3002" y="5147"/>
                </a:cubicBezTo>
                <a:cubicBezTo>
                  <a:pt x="3101" y="5177"/>
                  <a:pt x="3195" y="5191"/>
                  <a:pt x="3283" y="5191"/>
                </a:cubicBezTo>
                <a:cubicBezTo>
                  <a:pt x="3602" y="5191"/>
                  <a:pt x="3857" y="5010"/>
                  <a:pt x="4084" y="4736"/>
                </a:cubicBezTo>
                <a:cubicBezTo>
                  <a:pt x="4571" y="4126"/>
                  <a:pt x="4952" y="3441"/>
                  <a:pt x="5409" y="2801"/>
                </a:cubicBezTo>
                <a:cubicBezTo>
                  <a:pt x="5577" y="2557"/>
                  <a:pt x="5759" y="2313"/>
                  <a:pt x="5866" y="2024"/>
                </a:cubicBezTo>
                <a:cubicBezTo>
                  <a:pt x="5958" y="1795"/>
                  <a:pt x="6019" y="1536"/>
                  <a:pt x="5775" y="1353"/>
                </a:cubicBezTo>
                <a:cubicBezTo>
                  <a:pt x="5577" y="1186"/>
                  <a:pt x="5333" y="1064"/>
                  <a:pt x="5059" y="1033"/>
                </a:cubicBezTo>
                <a:cubicBezTo>
                  <a:pt x="5027" y="1030"/>
                  <a:pt x="4996" y="1028"/>
                  <a:pt x="4966" y="1028"/>
                </a:cubicBezTo>
                <a:cubicBezTo>
                  <a:pt x="4724" y="1028"/>
                  <a:pt x="4546" y="1138"/>
                  <a:pt x="4464" y="1368"/>
                </a:cubicBezTo>
                <a:cubicBezTo>
                  <a:pt x="4282" y="1841"/>
                  <a:pt x="3977" y="2222"/>
                  <a:pt x="3779" y="2679"/>
                </a:cubicBezTo>
                <a:cubicBezTo>
                  <a:pt x="3748" y="2770"/>
                  <a:pt x="3718" y="2892"/>
                  <a:pt x="3550" y="2953"/>
                </a:cubicBezTo>
                <a:cubicBezTo>
                  <a:pt x="3550" y="2785"/>
                  <a:pt x="3535" y="2633"/>
                  <a:pt x="3535" y="2496"/>
                </a:cubicBezTo>
                <a:cubicBezTo>
                  <a:pt x="3550" y="1932"/>
                  <a:pt x="3550" y="1384"/>
                  <a:pt x="3566" y="820"/>
                </a:cubicBezTo>
                <a:cubicBezTo>
                  <a:pt x="3566" y="637"/>
                  <a:pt x="3566" y="439"/>
                  <a:pt x="3383" y="332"/>
                </a:cubicBezTo>
                <a:cubicBezTo>
                  <a:pt x="3154" y="211"/>
                  <a:pt x="2941" y="89"/>
                  <a:pt x="2682" y="28"/>
                </a:cubicBezTo>
                <a:cubicBezTo>
                  <a:pt x="2588" y="10"/>
                  <a:pt x="2507" y="1"/>
                  <a:pt x="243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2"/>
          <p:cNvSpPr/>
          <p:nvPr/>
        </p:nvSpPr>
        <p:spPr>
          <a:xfrm>
            <a:off x="8904908" y="738857"/>
            <a:ext cx="133390" cy="151219"/>
          </a:xfrm>
          <a:custGeom>
            <a:avLst/>
            <a:gdLst/>
            <a:ahLst/>
            <a:cxnLst/>
            <a:rect l="l" t="t" r="r" b="b"/>
            <a:pathLst>
              <a:path w="4160" h="4716" extrusionOk="0">
                <a:moveTo>
                  <a:pt x="2593" y="1061"/>
                </a:moveTo>
                <a:cubicBezTo>
                  <a:pt x="2682" y="1061"/>
                  <a:pt x="2774" y="1080"/>
                  <a:pt x="2865" y="1118"/>
                </a:cubicBezTo>
                <a:cubicBezTo>
                  <a:pt x="3063" y="1225"/>
                  <a:pt x="3170" y="1408"/>
                  <a:pt x="3139" y="1637"/>
                </a:cubicBezTo>
                <a:cubicBezTo>
                  <a:pt x="3124" y="1758"/>
                  <a:pt x="3078" y="1850"/>
                  <a:pt x="2956" y="1896"/>
                </a:cubicBezTo>
                <a:cubicBezTo>
                  <a:pt x="2934" y="1905"/>
                  <a:pt x="2914" y="1909"/>
                  <a:pt x="2895" y="1909"/>
                </a:cubicBezTo>
                <a:cubicBezTo>
                  <a:pt x="2828" y="1909"/>
                  <a:pt x="2785" y="1852"/>
                  <a:pt x="2713" y="1804"/>
                </a:cubicBezTo>
                <a:cubicBezTo>
                  <a:pt x="2621" y="1713"/>
                  <a:pt x="2484" y="1652"/>
                  <a:pt x="2347" y="1606"/>
                </a:cubicBezTo>
                <a:cubicBezTo>
                  <a:pt x="2240" y="1560"/>
                  <a:pt x="2118" y="1545"/>
                  <a:pt x="2118" y="1378"/>
                </a:cubicBezTo>
                <a:cubicBezTo>
                  <a:pt x="2134" y="1256"/>
                  <a:pt x="2225" y="1179"/>
                  <a:pt x="2332" y="1118"/>
                </a:cubicBezTo>
                <a:cubicBezTo>
                  <a:pt x="2415" y="1080"/>
                  <a:pt x="2503" y="1061"/>
                  <a:pt x="2593" y="1061"/>
                </a:cubicBezTo>
                <a:close/>
                <a:moveTo>
                  <a:pt x="2548" y="0"/>
                </a:moveTo>
                <a:cubicBezTo>
                  <a:pt x="2277" y="0"/>
                  <a:pt x="2002" y="73"/>
                  <a:pt x="1737" y="220"/>
                </a:cubicBezTo>
                <a:cubicBezTo>
                  <a:pt x="1204" y="540"/>
                  <a:pt x="701" y="1058"/>
                  <a:pt x="397" y="1637"/>
                </a:cubicBezTo>
                <a:cubicBezTo>
                  <a:pt x="107" y="2231"/>
                  <a:pt x="1" y="2886"/>
                  <a:pt x="229" y="3526"/>
                </a:cubicBezTo>
                <a:cubicBezTo>
                  <a:pt x="519" y="4303"/>
                  <a:pt x="1326" y="4653"/>
                  <a:pt x="2103" y="4714"/>
                </a:cubicBezTo>
                <a:cubicBezTo>
                  <a:pt x="2117" y="4715"/>
                  <a:pt x="2130" y="4715"/>
                  <a:pt x="2143" y="4715"/>
                </a:cubicBezTo>
                <a:cubicBezTo>
                  <a:pt x="2444" y="4715"/>
                  <a:pt x="2675" y="4553"/>
                  <a:pt x="2865" y="4349"/>
                </a:cubicBezTo>
                <a:cubicBezTo>
                  <a:pt x="3048" y="4150"/>
                  <a:pt x="3185" y="3907"/>
                  <a:pt x="3033" y="3617"/>
                </a:cubicBezTo>
                <a:cubicBezTo>
                  <a:pt x="2917" y="3386"/>
                  <a:pt x="2715" y="3339"/>
                  <a:pt x="2490" y="3339"/>
                </a:cubicBezTo>
                <a:cubicBezTo>
                  <a:pt x="2448" y="3339"/>
                  <a:pt x="2405" y="3341"/>
                  <a:pt x="2362" y="3343"/>
                </a:cubicBezTo>
                <a:cubicBezTo>
                  <a:pt x="2271" y="3358"/>
                  <a:pt x="2179" y="3373"/>
                  <a:pt x="2073" y="3373"/>
                </a:cubicBezTo>
                <a:cubicBezTo>
                  <a:pt x="2055" y="3375"/>
                  <a:pt x="2037" y="3376"/>
                  <a:pt x="2019" y="3376"/>
                </a:cubicBezTo>
                <a:cubicBezTo>
                  <a:pt x="1709" y="3376"/>
                  <a:pt x="1463" y="3126"/>
                  <a:pt x="1463" y="2794"/>
                </a:cubicBezTo>
                <a:cubicBezTo>
                  <a:pt x="1475" y="2565"/>
                  <a:pt x="1641" y="2412"/>
                  <a:pt x="1854" y="2412"/>
                </a:cubicBezTo>
                <a:cubicBezTo>
                  <a:pt x="1909" y="2412"/>
                  <a:pt x="1967" y="2422"/>
                  <a:pt x="2027" y="2444"/>
                </a:cubicBezTo>
                <a:cubicBezTo>
                  <a:pt x="2164" y="2490"/>
                  <a:pt x="2316" y="2520"/>
                  <a:pt x="2454" y="2581"/>
                </a:cubicBezTo>
                <a:cubicBezTo>
                  <a:pt x="2698" y="2695"/>
                  <a:pt x="2909" y="2751"/>
                  <a:pt x="3091" y="2751"/>
                </a:cubicBezTo>
                <a:cubicBezTo>
                  <a:pt x="3567" y="2751"/>
                  <a:pt x="3847" y="2372"/>
                  <a:pt x="4023" y="1667"/>
                </a:cubicBezTo>
                <a:cubicBezTo>
                  <a:pt x="4160" y="1073"/>
                  <a:pt x="3901" y="570"/>
                  <a:pt x="3398" y="250"/>
                </a:cubicBezTo>
                <a:cubicBezTo>
                  <a:pt x="3130" y="84"/>
                  <a:pt x="2841" y="0"/>
                  <a:pt x="254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2"/>
          <p:cNvSpPr/>
          <p:nvPr/>
        </p:nvSpPr>
        <p:spPr>
          <a:xfrm>
            <a:off x="8796945" y="686720"/>
            <a:ext cx="128036" cy="149808"/>
          </a:xfrm>
          <a:custGeom>
            <a:avLst/>
            <a:gdLst/>
            <a:ahLst/>
            <a:cxnLst/>
            <a:rect l="l" t="t" r="r" b="b"/>
            <a:pathLst>
              <a:path w="3993" h="4672" extrusionOk="0">
                <a:moveTo>
                  <a:pt x="2460" y="0"/>
                </a:moveTo>
                <a:cubicBezTo>
                  <a:pt x="2188" y="0"/>
                  <a:pt x="1913" y="68"/>
                  <a:pt x="1661" y="215"/>
                </a:cubicBezTo>
                <a:cubicBezTo>
                  <a:pt x="1067" y="551"/>
                  <a:pt x="777" y="1114"/>
                  <a:pt x="442" y="1663"/>
                </a:cubicBezTo>
                <a:cubicBezTo>
                  <a:pt x="229" y="2074"/>
                  <a:pt x="92" y="2501"/>
                  <a:pt x="31" y="2943"/>
                </a:cubicBezTo>
                <a:cubicBezTo>
                  <a:pt x="0" y="3141"/>
                  <a:pt x="16" y="3323"/>
                  <a:pt x="92" y="3506"/>
                </a:cubicBezTo>
                <a:cubicBezTo>
                  <a:pt x="320" y="4024"/>
                  <a:pt x="686" y="4390"/>
                  <a:pt x="1219" y="4588"/>
                </a:cubicBezTo>
                <a:cubicBezTo>
                  <a:pt x="1378" y="4645"/>
                  <a:pt x="1549" y="4671"/>
                  <a:pt x="1720" y="4671"/>
                </a:cubicBezTo>
                <a:cubicBezTo>
                  <a:pt x="2240" y="4671"/>
                  <a:pt x="2765" y="4425"/>
                  <a:pt x="2971" y="4024"/>
                </a:cubicBezTo>
                <a:cubicBezTo>
                  <a:pt x="3154" y="3643"/>
                  <a:pt x="2941" y="3278"/>
                  <a:pt x="2530" y="3278"/>
                </a:cubicBezTo>
                <a:cubicBezTo>
                  <a:pt x="2383" y="3278"/>
                  <a:pt x="2237" y="3297"/>
                  <a:pt x="2091" y="3297"/>
                </a:cubicBezTo>
                <a:cubicBezTo>
                  <a:pt x="2054" y="3297"/>
                  <a:pt x="2018" y="3296"/>
                  <a:pt x="1981" y="3293"/>
                </a:cubicBezTo>
                <a:cubicBezTo>
                  <a:pt x="1646" y="3263"/>
                  <a:pt x="1448" y="3004"/>
                  <a:pt x="1539" y="2684"/>
                </a:cubicBezTo>
                <a:cubicBezTo>
                  <a:pt x="1646" y="2318"/>
                  <a:pt x="1829" y="1983"/>
                  <a:pt x="2149" y="1754"/>
                </a:cubicBezTo>
                <a:cubicBezTo>
                  <a:pt x="2246" y="1681"/>
                  <a:pt x="2340" y="1616"/>
                  <a:pt x="2431" y="1616"/>
                </a:cubicBezTo>
                <a:cubicBezTo>
                  <a:pt x="2511" y="1616"/>
                  <a:pt x="2589" y="1665"/>
                  <a:pt x="2667" y="1800"/>
                </a:cubicBezTo>
                <a:cubicBezTo>
                  <a:pt x="2728" y="1907"/>
                  <a:pt x="2880" y="1952"/>
                  <a:pt x="3032" y="1967"/>
                </a:cubicBezTo>
                <a:cubicBezTo>
                  <a:pt x="3044" y="1968"/>
                  <a:pt x="3057" y="1968"/>
                  <a:pt x="3069" y="1968"/>
                </a:cubicBezTo>
                <a:cubicBezTo>
                  <a:pt x="3394" y="1968"/>
                  <a:pt x="3738" y="1774"/>
                  <a:pt x="3855" y="1495"/>
                </a:cubicBezTo>
                <a:cubicBezTo>
                  <a:pt x="3977" y="1175"/>
                  <a:pt x="3992" y="840"/>
                  <a:pt x="3733" y="566"/>
                </a:cubicBezTo>
                <a:cubicBezTo>
                  <a:pt x="3421" y="214"/>
                  <a:pt x="2946" y="0"/>
                  <a:pt x="246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2"/>
          <p:cNvSpPr/>
          <p:nvPr/>
        </p:nvSpPr>
        <p:spPr>
          <a:xfrm>
            <a:off x="8735862" y="666102"/>
            <a:ext cx="79682" cy="107450"/>
          </a:xfrm>
          <a:custGeom>
            <a:avLst/>
            <a:gdLst/>
            <a:ahLst/>
            <a:cxnLst/>
            <a:rect l="l" t="t" r="r" b="b"/>
            <a:pathLst>
              <a:path w="2485" h="3351" extrusionOk="0">
                <a:moveTo>
                  <a:pt x="1568" y="1"/>
                </a:moveTo>
                <a:cubicBezTo>
                  <a:pt x="1405" y="1"/>
                  <a:pt x="1271" y="80"/>
                  <a:pt x="1159" y="249"/>
                </a:cubicBezTo>
                <a:cubicBezTo>
                  <a:pt x="702" y="950"/>
                  <a:pt x="290" y="1666"/>
                  <a:pt x="92" y="2489"/>
                </a:cubicBezTo>
                <a:cubicBezTo>
                  <a:pt x="1" y="2839"/>
                  <a:pt x="229" y="3174"/>
                  <a:pt x="626" y="3311"/>
                </a:cubicBezTo>
                <a:cubicBezTo>
                  <a:pt x="700" y="3338"/>
                  <a:pt x="773" y="3351"/>
                  <a:pt x="841" y="3351"/>
                </a:cubicBezTo>
                <a:cubicBezTo>
                  <a:pt x="1053" y="3351"/>
                  <a:pt x="1234" y="3225"/>
                  <a:pt x="1372" y="2961"/>
                </a:cubicBezTo>
                <a:cubicBezTo>
                  <a:pt x="1525" y="2656"/>
                  <a:pt x="1677" y="2351"/>
                  <a:pt x="1829" y="2062"/>
                </a:cubicBezTo>
                <a:cubicBezTo>
                  <a:pt x="2027" y="1727"/>
                  <a:pt x="2180" y="1407"/>
                  <a:pt x="2317" y="1056"/>
                </a:cubicBezTo>
                <a:cubicBezTo>
                  <a:pt x="2484" y="676"/>
                  <a:pt x="2393" y="386"/>
                  <a:pt x="2088" y="188"/>
                </a:cubicBezTo>
                <a:cubicBezTo>
                  <a:pt x="1886" y="65"/>
                  <a:pt x="1715" y="1"/>
                  <a:pt x="156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/>
          <p:nvPr/>
        </p:nvSpPr>
        <p:spPr>
          <a:xfrm>
            <a:off x="8787647" y="618069"/>
            <a:ext cx="49380" cy="44410"/>
          </a:xfrm>
          <a:custGeom>
            <a:avLst/>
            <a:gdLst/>
            <a:ahLst/>
            <a:cxnLst/>
            <a:rect l="l" t="t" r="r" b="b"/>
            <a:pathLst>
              <a:path w="1540" h="1385" extrusionOk="0">
                <a:moveTo>
                  <a:pt x="688" y="1"/>
                </a:moveTo>
                <a:cubicBezTo>
                  <a:pt x="477" y="1"/>
                  <a:pt x="298" y="125"/>
                  <a:pt x="184" y="391"/>
                </a:cubicBezTo>
                <a:cubicBezTo>
                  <a:pt x="1" y="833"/>
                  <a:pt x="77" y="1077"/>
                  <a:pt x="504" y="1290"/>
                </a:cubicBezTo>
                <a:cubicBezTo>
                  <a:pt x="633" y="1352"/>
                  <a:pt x="743" y="1384"/>
                  <a:pt x="838" y="1384"/>
                </a:cubicBezTo>
                <a:cubicBezTo>
                  <a:pt x="1024" y="1384"/>
                  <a:pt x="1155" y="1262"/>
                  <a:pt x="1266" y="1000"/>
                </a:cubicBezTo>
                <a:cubicBezTo>
                  <a:pt x="1540" y="360"/>
                  <a:pt x="1448" y="284"/>
                  <a:pt x="1098" y="132"/>
                </a:cubicBezTo>
                <a:cubicBezTo>
                  <a:pt x="955" y="46"/>
                  <a:pt x="816" y="1"/>
                  <a:pt x="68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2"/>
          <p:cNvSpPr/>
          <p:nvPr/>
        </p:nvSpPr>
        <p:spPr>
          <a:xfrm>
            <a:off x="8157922" y="1418539"/>
            <a:ext cx="559919" cy="539718"/>
          </a:xfrm>
          <a:custGeom>
            <a:avLst/>
            <a:gdLst/>
            <a:ahLst/>
            <a:cxnLst/>
            <a:rect l="l" t="t" r="r" b="b"/>
            <a:pathLst>
              <a:path w="17462" h="16832" extrusionOk="0">
                <a:moveTo>
                  <a:pt x="12781" y="0"/>
                </a:moveTo>
                <a:cubicBezTo>
                  <a:pt x="12757" y="0"/>
                  <a:pt x="12732" y="1"/>
                  <a:pt x="12708" y="2"/>
                </a:cubicBezTo>
                <a:lnTo>
                  <a:pt x="12662" y="2"/>
                </a:lnTo>
                <a:cubicBezTo>
                  <a:pt x="12540" y="2"/>
                  <a:pt x="12418" y="18"/>
                  <a:pt x="12311" y="48"/>
                </a:cubicBezTo>
                <a:lnTo>
                  <a:pt x="12281" y="48"/>
                </a:lnTo>
                <a:cubicBezTo>
                  <a:pt x="12037" y="109"/>
                  <a:pt x="11793" y="216"/>
                  <a:pt x="11580" y="368"/>
                </a:cubicBezTo>
                <a:cubicBezTo>
                  <a:pt x="11550" y="399"/>
                  <a:pt x="11534" y="414"/>
                  <a:pt x="11504" y="444"/>
                </a:cubicBezTo>
                <a:cubicBezTo>
                  <a:pt x="11473" y="459"/>
                  <a:pt x="11443" y="475"/>
                  <a:pt x="11413" y="505"/>
                </a:cubicBezTo>
                <a:cubicBezTo>
                  <a:pt x="11413" y="505"/>
                  <a:pt x="11413" y="520"/>
                  <a:pt x="11413" y="520"/>
                </a:cubicBezTo>
                <a:cubicBezTo>
                  <a:pt x="11306" y="612"/>
                  <a:pt x="11214" y="719"/>
                  <a:pt x="11138" y="825"/>
                </a:cubicBezTo>
                <a:cubicBezTo>
                  <a:pt x="11093" y="886"/>
                  <a:pt x="11062" y="947"/>
                  <a:pt x="11032" y="1008"/>
                </a:cubicBezTo>
                <a:cubicBezTo>
                  <a:pt x="11016" y="1054"/>
                  <a:pt x="10986" y="1084"/>
                  <a:pt x="10971" y="1115"/>
                </a:cubicBezTo>
                <a:cubicBezTo>
                  <a:pt x="10971" y="1145"/>
                  <a:pt x="10955" y="1160"/>
                  <a:pt x="10940" y="1176"/>
                </a:cubicBezTo>
                <a:cubicBezTo>
                  <a:pt x="10834" y="1435"/>
                  <a:pt x="10773" y="1724"/>
                  <a:pt x="10803" y="2014"/>
                </a:cubicBezTo>
                <a:cubicBezTo>
                  <a:pt x="10803" y="2044"/>
                  <a:pt x="10803" y="2074"/>
                  <a:pt x="10803" y="2105"/>
                </a:cubicBezTo>
                <a:cubicBezTo>
                  <a:pt x="10818" y="2135"/>
                  <a:pt x="10818" y="2166"/>
                  <a:pt x="10818" y="2196"/>
                </a:cubicBezTo>
                <a:cubicBezTo>
                  <a:pt x="10834" y="2257"/>
                  <a:pt x="10849" y="2318"/>
                  <a:pt x="10864" y="2379"/>
                </a:cubicBezTo>
                <a:cubicBezTo>
                  <a:pt x="10879" y="2394"/>
                  <a:pt x="10879" y="2410"/>
                  <a:pt x="10879" y="2425"/>
                </a:cubicBezTo>
                <a:cubicBezTo>
                  <a:pt x="10895" y="2440"/>
                  <a:pt x="10910" y="2471"/>
                  <a:pt x="10925" y="2501"/>
                </a:cubicBezTo>
                <a:cubicBezTo>
                  <a:pt x="11093" y="2897"/>
                  <a:pt x="11336" y="3111"/>
                  <a:pt x="10955" y="3568"/>
                </a:cubicBezTo>
                <a:cubicBezTo>
                  <a:pt x="10559" y="4040"/>
                  <a:pt x="10163" y="4527"/>
                  <a:pt x="9752" y="5000"/>
                </a:cubicBezTo>
                <a:cubicBezTo>
                  <a:pt x="9630" y="5137"/>
                  <a:pt x="9508" y="5274"/>
                  <a:pt x="9371" y="5411"/>
                </a:cubicBezTo>
                <a:cubicBezTo>
                  <a:pt x="8594" y="6219"/>
                  <a:pt x="7817" y="7026"/>
                  <a:pt x="6979" y="7803"/>
                </a:cubicBezTo>
                <a:cubicBezTo>
                  <a:pt x="6004" y="8687"/>
                  <a:pt x="5044" y="9601"/>
                  <a:pt x="4038" y="10454"/>
                </a:cubicBezTo>
                <a:cubicBezTo>
                  <a:pt x="3840" y="10622"/>
                  <a:pt x="3627" y="10774"/>
                  <a:pt x="3429" y="10942"/>
                </a:cubicBezTo>
                <a:cubicBezTo>
                  <a:pt x="3370" y="10987"/>
                  <a:pt x="3326" y="11011"/>
                  <a:pt x="3286" y="11011"/>
                </a:cubicBezTo>
                <a:cubicBezTo>
                  <a:pt x="3232" y="11011"/>
                  <a:pt x="3185" y="10968"/>
                  <a:pt x="3124" y="10881"/>
                </a:cubicBezTo>
                <a:cubicBezTo>
                  <a:pt x="2763" y="10349"/>
                  <a:pt x="2223" y="10055"/>
                  <a:pt x="1687" y="10055"/>
                </a:cubicBezTo>
                <a:cubicBezTo>
                  <a:pt x="1455" y="10055"/>
                  <a:pt x="1223" y="10111"/>
                  <a:pt x="1006" y="10226"/>
                </a:cubicBezTo>
                <a:cubicBezTo>
                  <a:pt x="366" y="10576"/>
                  <a:pt x="62" y="11170"/>
                  <a:pt x="31" y="11886"/>
                </a:cubicBezTo>
                <a:cubicBezTo>
                  <a:pt x="1" y="12618"/>
                  <a:pt x="245" y="13242"/>
                  <a:pt x="900" y="13654"/>
                </a:cubicBezTo>
                <a:cubicBezTo>
                  <a:pt x="1161" y="13819"/>
                  <a:pt x="1431" y="13899"/>
                  <a:pt x="1692" y="13899"/>
                </a:cubicBezTo>
                <a:cubicBezTo>
                  <a:pt x="2131" y="13899"/>
                  <a:pt x="2544" y="13672"/>
                  <a:pt x="2850" y="13242"/>
                </a:cubicBezTo>
                <a:cubicBezTo>
                  <a:pt x="3200" y="12755"/>
                  <a:pt x="3657" y="12435"/>
                  <a:pt x="4252" y="12359"/>
                </a:cubicBezTo>
                <a:cubicBezTo>
                  <a:pt x="4289" y="12353"/>
                  <a:pt x="4331" y="12344"/>
                  <a:pt x="4370" y="12344"/>
                </a:cubicBezTo>
                <a:cubicBezTo>
                  <a:pt x="4427" y="12344"/>
                  <a:pt x="4477" y="12362"/>
                  <a:pt x="4495" y="12435"/>
                </a:cubicBezTo>
                <a:cubicBezTo>
                  <a:pt x="4526" y="12557"/>
                  <a:pt x="4419" y="12572"/>
                  <a:pt x="4343" y="12603"/>
                </a:cubicBezTo>
                <a:cubicBezTo>
                  <a:pt x="3901" y="12785"/>
                  <a:pt x="3566" y="13060"/>
                  <a:pt x="3277" y="13456"/>
                </a:cubicBezTo>
                <a:cubicBezTo>
                  <a:pt x="2759" y="14157"/>
                  <a:pt x="2698" y="14888"/>
                  <a:pt x="2972" y="15665"/>
                </a:cubicBezTo>
                <a:cubicBezTo>
                  <a:pt x="3200" y="16305"/>
                  <a:pt x="3673" y="16701"/>
                  <a:pt x="4343" y="16808"/>
                </a:cubicBezTo>
                <a:cubicBezTo>
                  <a:pt x="4443" y="16824"/>
                  <a:pt x="4540" y="16831"/>
                  <a:pt x="4635" y="16831"/>
                </a:cubicBezTo>
                <a:cubicBezTo>
                  <a:pt x="5174" y="16831"/>
                  <a:pt x="5626" y="16578"/>
                  <a:pt x="5989" y="16137"/>
                </a:cubicBezTo>
                <a:cubicBezTo>
                  <a:pt x="6674" y="15284"/>
                  <a:pt x="6689" y="14065"/>
                  <a:pt x="6019" y="13197"/>
                </a:cubicBezTo>
                <a:cubicBezTo>
                  <a:pt x="5897" y="13029"/>
                  <a:pt x="5897" y="12938"/>
                  <a:pt x="6049" y="12770"/>
                </a:cubicBezTo>
                <a:cubicBezTo>
                  <a:pt x="6766" y="12008"/>
                  <a:pt x="7466" y="11216"/>
                  <a:pt x="8198" y="10439"/>
                </a:cubicBezTo>
                <a:cubicBezTo>
                  <a:pt x="9112" y="9464"/>
                  <a:pt x="10117" y="8565"/>
                  <a:pt x="11138" y="7712"/>
                </a:cubicBezTo>
                <a:cubicBezTo>
                  <a:pt x="11732" y="7224"/>
                  <a:pt x="12372" y="6798"/>
                  <a:pt x="12997" y="6341"/>
                </a:cubicBezTo>
                <a:cubicBezTo>
                  <a:pt x="13102" y="6262"/>
                  <a:pt x="13216" y="6218"/>
                  <a:pt x="13327" y="6218"/>
                </a:cubicBezTo>
                <a:cubicBezTo>
                  <a:pt x="13409" y="6218"/>
                  <a:pt x="13489" y="6243"/>
                  <a:pt x="13561" y="6295"/>
                </a:cubicBezTo>
                <a:cubicBezTo>
                  <a:pt x="13964" y="6591"/>
                  <a:pt x="14381" y="6714"/>
                  <a:pt x="14806" y="6714"/>
                </a:cubicBezTo>
                <a:cubicBezTo>
                  <a:pt x="15168" y="6714"/>
                  <a:pt x="15536" y="6625"/>
                  <a:pt x="15907" y="6478"/>
                </a:cubicBezTo>
                <a:cubicBezTo>
                  <a:pt x="16303" y="6341"/>
                  <a:pt x="16623" y="6082"/>
                  <a:pt x="16867" y="5746"/>
                </a:cubicBezTo>
                <a:cubicBezTo>
                  <a:pt x="17278" y="5137"/>
                  <a:pt x="17461" y="4482"/>
                  <a:pt x="17080" y="3796"/>
                </a:cubicBezTo>
                <a:cubicBezTo>
                  <a:pt x="16715" y="3126"/>
                  <a:pt x="16090" y="2791"/>
                  <a:pt x="15328" y="2791"/>
                </a:cubicBezTo>
                <a:cubicBezTo>
                  <a:pt x="14246" y="2806"/>
                  <a:pt x="13469" y="3309"/>
                  <a:pt x="12982" y="4268"/>
                </a:cubicBezTo>
                <a:cubicBezTo>
                  <a:pt x="12944" y="4344"/>
                  <a:pt x="12927" y="4471"/>
                  <a:pt x="12846" y="4471"/>
                </a:cubicBezTo>
                <a:cubicBezTo>
                  <a:pt x="12828" y="4471"/>
                  <a:pt x="12808" y="4465"/>
                  <a:pt x="12784" y="4451"/>
                </a:cubicBezTo>
                <a:cubicBezTo>
                  <a:pt x="12647" y="4390"/>
                  <a:pt x="12738" y="4268"/>
                  <a:pt x="12769" y="4177"/>
                </a:cubicBezTo>
                <a:cubicBezTo>
                  <a:pt x="12875" y="3888"/>
                  <a:pt x="13043" y="3659"/>
                  <a:pt x="13241" y="3415"/>
                </a:cubicBezTo>
                <a:cubicBezTo>
                  <a:pt x="13439" y="3187"/>
                  <a:pt x="13713" y="3065"/>
                  <a:pt x="13911" y="2821"/>
                </a:cubicBezTo>
                <a:cubicBezTo>
                  <a:pt x="14490" y="2135"/>
                  <a:pt x="14521" y="1069"/>
                  <a:pt x="13957" y="505"/>
                </a:cubicBezTo>
                <a:cubicBezTo>
                  <a:pt x="13850" y="383"/>
                  <a:pt x="13713" y="277"/>
                  <a:pt x="13561" y="200"/>
                </a:cubicBezTo>
                <a:cubicBezTo>
                  <a:pt x="13324" y="75"/>
                  <a:pt x="13048" y="0"/>
                  <a:pt x="12781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2"/>
          <p:cNvSpPr/>
          <p:nvPr/>
        </p:nvSpPr>
        <p:spPr>
          <a:xfrm>
            <a:off x="8138394" y="1405040"/>
            <a:ext cx="589194" cy="568448"/>
          </a:xfrm>
          <a:custGeom>
            <a:avLst/>
            <a:gdLst/>
            <a:ahLst/>
            <a:cxnLst/>
            <a:rect l="l" t="t" r="r" b="b"/>
            <a:pathLst>
              <a:path w="18375" h="17728" extrusionOk="0">
                <a:moveTo>
                  <a:pt x="13317" y="423"/>
                </a:moveTo>
                <a:cubicBezTo>
                  <a:pt x="13606" y="423"/>
                  <a:pt x="13911" y="484"/>
                  <a:pt x="14170" y="637"/>
                </a:cubicBezTo>
                <a:cubicBezTo>
                  <a:pt x="14322" y="713"/>
                  <a:pt x="14444" y="804"/>
                  <a:pt x="14566" y="926"/>
                </a:cubicBezTo>
                <a:cubicBezTo>
                  <a:pt x="15130" y="1490"/>
                  <a:pt x="15099" y="2572"/>
                  <a:pt x="14520" y="3257"/>
                </a:cubicBezTo>
                <a:cubicBezTo>
                  <a:pt x="14322" y="3486"/>
                  <a:pt x="14048" y="3608"/>
                  <a:pt x="13850" y="3851"/>
                </a:cubicBezTo>
                <a:cubicBezTo>
                  <a:pt x="13652" y="4080"/>
                  <a:pt x="13484" y="4324"/>
                  <a:pt x="13378" y="4598"/>
                </a:cubicBezTo>
                <a:cubicBezTo>
                  <a:pt x="13347" y="4689"/>
                  <a:pt x="13256" y="4827"/>
                  <a:pt x="13378" y="4888"/>
                </a:cubicBezTo>
                <a:cubicBezTo>
                  <a:pt x="13400" y="4897"/>
                  <a:pt x="13420" y="4901"/>
                  <a:pt x="13437" y="4901"/>
                </a:cubicBezTo>
                <a:cubicBezTo>
                  <a:pt x="13535" y="4901"/>
                  <a:pt x="13552" y="4770"/>
                  <a:pt x="13591" y="4705"/>
                </a:cubicBezTo>
                <a:cubicBezTo>
                  <a:pt x="14063" y="3730"/>
                  <a:pt x="14855" y="3227"/>
                  <a:pt x="15937" y="3227"/>
                </a:cubicBezTo>
                <a:cubicBezTo>
                  <a:pt x="15954" y="3226"/>
                  <a:pt x="15970" y="3226"/>
                  <a:pt x="15987" y="3226"/>
                </a:cubicBezTo>
                <a:cubicBezTo>
                  <a:pt x="16726" y="3226"/>
                  <a:pt x="17332" y="3561"/>
                  <a:pt x="17689" y="4217"/>
                </a:cubicBezTo>
                <a:cubicBezTo>
                  <a:pt x="18070" y="4903"/>
                  <a:pt x="17887" y="5558"/>
                  <a:pt x="17461" y="6167"/>
                </a:cubicBezTo>
                <a:cubicBezTo>
                  <a:pt x="17232" y="6503"/>
                  <a:pt x="16897" y="6762"/>
                  <a:pt x="16516" y="6914"/>
                </a:cubicBezTo>
                <a:cubicBezTo>
                  <a:pt x="16145" y="7054"/>
                  <a:pt x="15777" y="7143"/>
                  <a:pt x="15415" y="7143"/>
                </a:cubicBezTo>
                <a:cubicBezTo>
                  <a:pt x="14990" y="7143"/>
                  <a:pt x="14573" y="7020"/>
                  <a:pt x="14170" y="6716"/>
                </a:cubicBezTo>
                <a:cubicBezTo>
                  <a:pt x="14098" y="6664"/>
                  <a:pt x="14015" y="6639"/>
                  <a:pt x="13930" y="6639"/>
                </a:cubicBezTo>
                <a:cubicBezTo>
                  <a:pt x="13815" y="6639"/>
                  <a:pt x="13696" y="6683"/>
                  <a:pt x="13591" y="6762"/>
                </a:cubicBezTo>
                <a:cubicBezTo>
                  <a:pt x="12981" y="7219"/>
                  <a:pt x="12341" y="7645"/>
                  <a:pt x="11747" y="8133"/>
                </a:cubicBezTo>
                <a:cubicBezTo>
                  <a:pt x="10726" y="8986"/>
                  <a:pt x="9721" y="9900"/>
                  <a:pt x="8807" y="10875"/>
                </a:cubicBezTo>
                <a:cubicBezTo>
                  <a:pt x="8075" y="11637"/>
                  <a:pt x="7375" y="12429"/>
                  <a:pt x="6658" y="13206"/>
                </a:cubicBezTo>
                <a:cubicBezTo>
                  <a:pt x="6506" y="13359"/>
                  <a:pt x="6506" y="13450"/>
                  <a:pt x="6628" y="13618"/>
                </a:cubicBezTo>
                <a:cubicBezTo>
                  <a:pt x="7298" y="14501"/>
                  <a:pt x="7283" y="15705"/>
                  <a:pt x="6598" y="16558"/>
                </a:cubicBezTo>
                <a:cubicBezTo>
                  <a:pt x="6235" y="16999"/>
                  <a:pt x="5783" y="17252"/>
                  <a:pt x="5234" y="17252"/>
                </a:cubicBezTo>
                <a:cubicBezTo>
                  <a:pt x="5138" y="17252"/>
                  <a:pt x="5039" y="17245"/>
                  <a:pt x="4937" y="17229"/>
                </a:cubicBezTo>
                <a:cubicBezTo>
                  <a:pt x="4282" y="17122"/>
                  <a:pt x="3809" y="16726"/>
                  <a:pt x="3581" y="16086"/>
                </a:cubicBezTo>
                <a:cubicBezTo>
                  <a:pt x="3307" y="15309"/>
                  <a:pt x="3368" y="14593"/>
                  <a:pt x="3886" y="13892"/>
                </a:cubicBezTo>
                <a:cubicBezTo>
                  <a:pt x="4175" y="13496"/>
                  <a:pt x="4510" y="13222"/>
                  <a:pt x="4952" y="13024"/>
                </a:cubicBezTo>
                <a:cubicBezTo>
                  <a:pt x="5028" y="12993"/>
                  <a:pt x="5135" y="12978"/>
                  <a:pt x="5104" y="12871"/>
                </a:cubicBezTo>
                <a:cubicBezTo>
                  <a:pt x="5086" y="12787"/>
                  <a:pt x="5032" y="12766"/>
                  <a:pt x="4972" y="12766"/>
                </a:cubicBezTo>
                <a:cubicBezTo>
                  <a:pt x="4935" y="12766"/>
                  <a:pt x="4896" y="12774"/>
                  <a:pt x="4861" y="12780"/>
                </a:cubicBezTo>
                <a:cubicBezTo>
                  <a:pt x="4266" y="12871"/>
                  <a:pt x="3809" y="13176"/>
                  <a:pt x="3459" y="13679"/>
                </a:cubicBezTo>
                <a:cubicBezTo>
                  <a:pt x="3154" y="14098"/>
                  <a:pt x="2742" y="14320"/>
                  <a:pt x="2305" y="14320"/>
                </a:cubicBezTo>
                <a:cubicBezTo>
                  <a:pt x="2043" y="14320"/>
                  <a:pt x="1771" y="14240"/>
                  <a:pt x="1509" y="14075"/>
                </a:cubicBezTo>
                <a:cubicBezTo>
                  <a:pt x="854" y="13663"/>
                  <a:pt x="610" y="13039"/>
                  <a:pt x="640" y="12307"/>
                </a:cubicBezTo>
                <a:cubicBezTo>
                  <a:pt x="671" y="11591"/>
                  <a:pt x="975" y="11012"/>
                  <a:pt x="1615" y="10662"/>
                </a:cubicBezTo>
                <a:cubicBezTo>
                  <a:pt x="1831" y="10545"/>
                  <a:pt x="2064" y="10488"/>
                  <a:pt x="2299" y="10488"/>
                </a:cubicBezTo>
                <a:cubicBezTo>
                  <a:pt x="2827" y="10488"/>
                  <a:pt x="3364" y="10775"/>
                  <a:pt x="3733" y="11302"/>
                </a:cubicBezTo>
                <a:cubicBezTo>
                  <a:pt x="3794" y="11389"/>
                  <a:pt x="3841" y="11432"/>
                  <a:pt x="3895" y="11432"/>
                </a:cubicBezTo>
                <a:cubicBezTo>
                  <a:pt x="3935" y="11432"/>
                  <a:pt x="3979" y="11408"/>
                  <a:pt x="4038" y="11363"/>
                </a:cubicBezTo>
                <a:cubicBezTo>
                  <a:pt x="4236" y="11210"/>
                  <a:pt x="4449" y="11043"/>
                  <a:pt x="4647" y="10875"/>
                </a:cubicBezTo>
                <a:cubicBezTo>
                  <a:pt x="5653" y="10022"/>
                  <a:pt x="6613" y="9123"/>
                  <a:pt x="7588" y="8224"/>
                </a:cubicBezTo>
                <a:cubicBezTo>
                  <a:pt x="8426" y="7462"/>
                  <a:pt x="9203" y="6655"/>
                  <a:pt x="9980" y="5832"/>
                </a:cubicBezTo>
                <a:cubicBezTo>
                  <a:pt x="10117" y="5695"/>
                  <a:pt x="10239" y="5558"/>
                  <a:pt x="10361" y="5421"/>
                </a:cubicBezTo>
                <a:cubicBezTo>
                  <a:pt x="10772" y="4948"/>
                  <a:pt x="11168" y="4461"/>
                  <a:pt x="11564" y="3989"/>
                </a:cubicBezTo>
                <a:cubicBezTo>
                  <a:pt x="11945" y="3547"/>
                  <a:pt x="11702" y="3333"/>
                  <a:pt x="11519" y="2922"/>
                </a:cubicBezTo>
                <a:cubicBezTo>
                  <a:pt x="11519" y="2907"/>
                  <a:pt x="11504" y="2876"/>
                  <a:pt x="11488" y="2846"/>
                </a:cubicBezTo>
                <a:cubicBezTo>
                  <a:pt x="11488" y="2831"/>
                  <a:pt x="11488" y="2815"/>
                  <a:pt x="11473" y="2800"/>
                </a:cubicBezTo>
                <a:cubicBezTo>
                  <a:pt x="11458" y="2755"/>
                  <a:pt x="11458" y="2724"/>
                  <a:pt x="11443" y="2678"/>
                </a:cubicBezTo>
                <a:cubicBezTo>
                  <a:pt x="11443" y="2663"/>
                  <a:pt x="11443" y="2648"/>
                  <a:pt x="11427" y="2633"/>
                </a:cubicBezTo>
                <a:cubicBezTo>
                  <a:pt x="11427" y="2587"/>
                  <a:pt x="11427" y="2556"/>
                  <a:pt x="11412" y="2526"/>
                </a:cubicBezTo>
                <a:cubicBezTo>
                  <a:pt x="11412" y="2495"/>
                  <a:pt x="11412" y="2465"/>
                  <a:pt x="11412" y="2450"/>
                </a:cubicBezTo>
                <a:cubicBezTo>
                  <a:pt x="11382" y="2160"/>
                  <a:pt x="11443" y="1871"/>
                  <a:pt x="11549" y="1597"/>
                </a:cubicBezTo>
                <a:cubicBezTo>
                  <a:pt x="11564" y="1581"/>
                  <a:pt x="11564" y="1566"/>
                  <a:pt x="11580" y="1551"/>
                </a:cubicBezTo>
                <a:cubicBezTo>
                  <a:pt x="11595" y="1505"/>
                  <a:pt x="11610" y="1475"/>
                  <a:pt x="11641" y="1429"/>
                </a:cubicBezTo>
                <a:cubicBezTo>
                  <a:pt x="11671" y="1368"/>
                  <a:pt x="11702" y="1307"/>
                  <a:pt x="11747" y="1261"/>
                </a:cubicBezTo>
                <a:cubicBezTo>
                  <a:pt x="11823" y="1140"/>
                  <a:pt x="11915" y="1033"/>
                  <a:pt x="12006" y="941"/>
                </a:cubicBezTo>
                <a:cubicBezTo>
                  <a:pt x="12022" y="941"/>
                  <a:pt x="12022" y="941"/>
                  <a:pt x="12022" y="926"/>
                </a:cubicBezTo>
                <a:cubicBezTo>
                  <a:pt x="12052" y="911"/>
                  <a:pt x="12082" y="880"/>
                  <a:pt x="12113" y="865"/>
                </a:cubicBezTo>
                <a:cubicBezTo>
                  <a:pt x="12128" y="850"/>
                  <a:pt x="12159" y="820"/>
                  <a:pt x="12189" y="804"/>
                </a:cubicBezTo>
                <a:cubicBezTo>
                  <a:pt x="12402" y="637"/>
                  <a:pt x="12646" y="530"/>
                  <a:pt x="12890" y="484"/>
                </a:cubicBezTo>
                <a:cubicBezTo>
                  <a:pt x="12905" y="469"/>
                  <a:pt x="12905" y="469"/>
                  <a:pt x="12920" y="469"/>
                </a:cubicBezTo>
                <a:cubicBezTo>
                  <a:pt x="13027" y="439"/>
                  <a:pt x="13149" y="439"/>
                  <a:pt x="13256" y="423"/>
                </a:cubicBezTo>
                <a:close/>
                <a:moveTo>
                  <a:pt x="13361" y="0"/>
                </a:moveTo>
                <a:cubicBezTo>
                  <a:pt x="13223" y="0"/>
                  <a:pt x="13081" y="14"/>
                  <a:pt x="12936" y="43"/>
                </a:cubicBezTo>
                <a:cubicBezTo>
                  <a:pt x="12113" y="210"/>
                  <a:pt x="11488" y="682"/>
                  <a:pt x="11123" y="1429"/>
                </a:cubicBezTo>
                <a:cubicBezTo>
                  <a:pt x="10787" y="2130"/>
                  <a:pt x="10803" y="2831"/>
                  <a:pt x="11275" y="3471"/>
                </a:cubicBezTo>
                <a:cubicBezTo>
                  <a:pt x="11412" y="3638"/>
                  <a:pt x="11366" y="3745"/>
                  <a:pt x="11260" y="3882"/>
                </a:cubicBezTo>
                <a:cubicBezTo>
                  <a:pt x="10818" y="4370"/>
                  <a:pt x="10407" y="4888"/>
                  <a:pt x="9949" y="5360"/>
                </a:cubicBezTo>
                <a:cubicBezTo>
                  <a:pt x="9355" y="5985"/>
                  <a:pt x="8731" y="6579"/>
                  <a:pt x="8121" y="7188"/>
                </a:cubicBezTo>
                <a:cubicBezTo>
                  <a:pt x="7375" y="7935"/>
                  <a:pt x="6613" y="8666"/>
                  <a:pt x="5821" y="9367"/>
                </a:cubicBezTo>
                <a:cubicBezTo>
                  <a:pt x="5333" y="9778"/>
                  <a:pt x="4845" y="10205"/>
                  <a:pt x="4404" y="10677"/>
                </a:cubicBezTo>
                <a:cubicBezTo>
                  <a:pt x="4266" y="10814"/>
                  <a:pt x="4129" y="11058"/>
                  <a:pt x="3977" y="11073"/>
                </a:cubicBezTo>
                <a:cubicBezTo>
                  <a:pt x="3972" y="11074"/>
                  <a:pt x="3967" y="11074"/>
                  <a:pt x="3963" y="11074"/>
                </a:cubicBezTo>
                <a:cubicBezTo>
                  <a:pt x="3775" y="11074"/>
                  <a:pt x="3699" y="10781"/>
                  <a:pt x="3550" y="10647"/>
                </a:cubicBezTo>
                <a:cubicBezTo>
                  <a:pt x="3550" y="10647"/>
                  <a:pt x="3535" y="10631"/>
                  <a:pt x="3535" y="10631"/>
                </a:cubicBezTo>
                <a:cubicBezTo>
                  <a:pt x="3200" y="10252"/>
                  <a:pt x="2707" y="10057"/>
                  <a:pt x="2215" y="10057"/>
                </a:cubicBezTo>
                <a:cubicBezTo>
                  <a:pt x="1857" y="10057"/>
                  <a:pt x="1499" y="10161"/>
                  <a:pt x="1204" y="10372"/>
                </a:cubicBezTo>
                <a:cubicBezTo>
                  <a:pt x="351" y="10982"/>
                  <a:pt x="0" y="12079"/>
                  <a:pt x="366" y="13130"/>
                </a:cubicBezTo>
                <a:cubicBezTo>
                  <a:pt x="625" y="13907"/>
                  <a:pt x="1128" y="14471"/>
                  <a:pt x="1951" y="14684"/>
                </a:cubicBezTo>
                <a:cubicBezTo>
                  <a:pt x="2078" y="14716"/>
                  <a:pt x="2204" y="14729"/>
                  <a:pt x="2328" y="14729"/>
                </a:cubicBezTo>
                <a:cubicBezTo>
                  <a:pt x="2561" y="14729"/>
                  <a:pt x="2789" y="14683"/>
                  <a:pt x="3017" y="14623"/>
                </a:cubicBezTo>
                <a:lnTo>
                  <a:pt x="3017" y="14623"/>
                </a:lnTo>
                <a:cubicBezTo>
                  <a:pt x="3002" y="14882"/>
                  <a:pt x="2971" y="15141"/>
                  <a:pt x="2987" y="15385"/>
                </a:cubicBezTo>
                <a:cubicBezTo>
                  <a:pt x="2987" y="15644"/>
                  <a:pt x="3048" y="15888"/>
                  <a:pt x="3124" y="16132"/>
                </a:cubicBezTo>
                <a:cubicBezTo>
                  <a:pt x="3488" y="17126"/>
                  <a:pt x="4358" y="17728"/>
                  <a:pt x="5261" y="17728"/>
                </a:cubicBezTo>
                <a:cubicBezTo>
                  <a:pt x="5604" y="17728"/>
                  <a:pt x="5951" y="17641"/>
                  <a:pt x="6278" y="17457"/>
                </a:cubicBezTo>
                <a:cubicBezTo>
                  <a:pt x="7405" y="16817"/>
                  <a:pt x="7908" y="15446"/>
                  <a:pt x="7466" y="14227"/>
                </a:cubicBezTo>
                <a:cubicBezTo>
                  <a:pt x="7375" y="13968"/>
                  <a:pt x="7055" y="13770"/>
                  <a:pt x="7146" y="13511"/>
                </a:cubicBezTo>
                <a:cubicBezTo>
                  <a:pt x="7237" y="13267"/>
                  <a:pt x="7512" y="13084"/>
                  <a:pt x="7695" y="12871"/>
                </a:cubicBezTo>
                <a:cubicBezTo>
                  <a:pt x="8380" y="12079"/>
                  <a:pt x="9066" y="11271"/>
                  <a:pt x="9812" y="10525"/>
                </a:cubicBezTo>
                <a:cubicBezTo>
                  <a:pt x="10985" y="9367"/>
                  <a:pt x="12220" y="8300"/>
                  <a:pt x="13560" y="7356"/>
                </a:cubicBezTo>
                <a:cubicBezTo>
                  <a:pt x="13643" y="7298"/>
                  <a:pt x="13708" y="7271"/>
                  <a:pt x="13774" y="7271"/>
                </a:cubicBezTo>
                <a:cubicBezTo>
                  <a:pt x="13830" y="7271"/>
                  <a:pt x="13887" y="7290"/>
                  <a:pt x="13956" y="7325"/>
                </a:cubicBezTo>
                <a:cubicBezTo>
                  <a:pt x="14497" y="7586"/>
                  <a:pt x="15016" y="7725"/>
                  <a:pt x="15514" y="7725"/>
                </a:cubicBezTo>
                <a:cubicBezTo>
                  <a:pt x="16209" y="7725"/>
                  <a:pt x="16863" y="7454"/>
                  <a:pt x="17476" y="6868"/>
                </a:cubicBezTo>
                <a:cubicBezTo>
                  <a:pt x="18101" y="6274"/>
                  <a:pt x="18375" y="5558"/>
                  <a:pt x="18192" y="4705"/>
                </a:cubicBezTo>
                <a:cubicBezTo>
                  <a:pt x="18009" y="3867"/>
                  <a:pt x="17476" y="3349"/>
                  <a:pt x="16684" y="3090"/>
                </a:cubicBezTo>
                <a:cubicBezTo>
                  <a:pt x="16426" y="3010"/>
                  <a:pt x="16163" y="2971"/>
                  <a:pt x="15894" y="2971"/>
                </a:cubicBezTo>
                <a:cubicBezTo>
                  <a:pt x="15703" y="2971"/>
                  <a:pt x="15509" y="2991"/>
                  <a:pt x="15312" y="3029"/>
                </a:cubicBezTo>
                <a:cubicBezTo>
                  <a:pt x="15343" y="2953"/>
                  <a:pt x="15358" y="2892"/>
                  <a:pt x="15373" y="2831"/>
                </a:cubicBezTo>
                <a:cubicBezTo>
                  <a:pt x="15875" y="1562"/>
                  <a:pt x="14847" y="0"/>
                  <a:pt x="1336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2"/>
          <p:cNvSpPr/>
          <p:nvPr/>
        </p:nvSpPr>
        <p:spPr>
          <a:xfrm>
            <a:off x="7077492" y="565835"/>
            <a:ext cx="153207" cy="90359"/>
          </a:xfrm>
          <a:custGeom>
            <a:avLst/>
            <a:gdLst/>
            <a:ahLst/>
            <a:cxnLst/>
            <a:rect l="l" t="t" r="r" b="b"/>
            <a:pathLst>
              <a:path w="4778" h="2818" extrusionOk="0">
                <a:moveTo>
                  <a:pt x="2516" y="1"/>
                </a:moveTo>
                <a:cubicBezTo>
                  <a:pt x="2459" y="1"/>
                  <a:pt x="2400" y="3"/>
                  <a:pt x="2340" y="9"/>
                </a:cubicBezTo>
                <a:cubicBezTo>
                  <a:pt x="2303" y="7"/>
                  <a:pt x="2267" y="6"/>
                  <a:pt x="2231" y="6"/>
                </a:cubicBezTo>
                <a:cubicBezTo>
                  <a:pt x="1731" y="6"/>
                  <a:pt x="1308" y="202"/>
                  <a:pt x="939" y="557"/>
                </a:cubicBezTo>
                <a:cubicBezTo>
                  <a:pt x="588" y="892"/>
                  <a:pt x="222" y="1197"/>
                  <a:pt x="116" y="1700"/>
                </a:cubicBezTo>
                <a:cubicBezTo>
                  <a:pt x="1" y="2203"/>
                  <a:pt x="279" y="2557"/>
                  <a:pt x="759" y="2557"/>
                </a:cubicBezTo>
                <a:cubicBezTo>
                  <a:pt x="788" y="2557"/>
                  <a:pt x="817" y="2556"/>
                  <a:pt x="847" y="2553"/>
                </a:cubicBezTo>
                <a:cubicBezTo>
                  <a:pt x="1076" y="2538"/>
                  <a:pt x="1289" y="2492"/>
                  <a:pt x="1502" y="2401"/>
                </a:cubicBezTo>
                <a:cubicBezTo>
                  <a:pt x="1678" y="2336"/>
                  <a:pt x="1850" y="2307"/>
                  <a:pt x="2023" y="2307"/>
                </a:cubicBezTo>
                <a:cubicBezTo>
                  <a:pt x="2254" y="2307"/>
                  <a:pt x="2485" y="2359"/>
                  <a:pt x="2721" y="2447"/>
                </a:cubicBezTo>
                <a:cubicBezTo>
                  <a:pt x="2995" y="2553"/>
                  <a:pt x="3254" y="2721"/>
                  <a:pt x="3544" y="2797"/>
                </a:cubicBezTo>
                <a:cubicBezTo>
                  <a:pt x="3609" y="2811"/>
                  <a:pt x="3671" y="2817"/>
                  <a:pt x="3730" y="2817"/>
                </a:cubicBezTo>
                <a:cubicBezTo>
                  <a:pt x="4058" y="2817"/>
                  <a:pt x="4297" y="2618"/>
                  <a:pt x="4504" y="2386"/>
                </a:cubicBezTo>
                <a:cubicBezTo>
                  <a:pt x="4748" y="2111"/>
                  <a:pt x="4778" y="1791"/>
                  <a:pt x="4610" y="1456"/>
                </a:cubicBezTo>
                <a:cubicBezTo>
                  <a:pt x="4443" y="1151"/>
                  <a:pt x="4184" y="923"/>
                  <a:pt x="3955" y="679"/>
                </a:cubicBezTo>
                <a:cubicBezTo>
                  <a:pt x="3567" y="277"/>
                  <a:pt x="3102" y="1"/>
                  <a:pt x="2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2"/>
          <p:cNvSpPr/>
          <p:nvPr/>
        </p:nvSpPr>
        <p:spPr>
          <a:xfrm>
            <a:off x="7029394" y="513344"/>
            <a:ext cx="53773" cy="53260"/>
          </a:xfrm>
          <a:custGeom>
            <a:avLst/>
            <a:gdLst/>
            <a:ahLst/>
            <a:cxnLst/>
            <a:rect l="l" t="t" r="r" b="b"/>
            <a:pathLst>
              <a:path w="1677" h="1661" extrusionOk="0">
                <a:moveTo>
                  <a:pt x="930" y="0"/>
                </a:moveTo>
                <a:cubicBezTo>
                  <a:pt x="504" y="0"/>
                  <a:pt x="1" y="381"/>
                  <a:pt x="62" y="793"/>
                </a:cubicBezTo>
                <a:cubicBezTo>
                  <a:pt x="62" y="1295"/>
                  <a:pt x="412" y="1661"/>
                  <a:pt x="884" y="1661"/>
                </a:cubicBezTo>
                <a:cubicBezTo>
                  <a:pt x="1357" y="1646"/>
                  <a:pt x="1677" y="1356"/>
                  <a:pt x="1677" y="945"/>
                </a:cubicBezTo>
                <a:cubicBezTo>
                  <a:pt x="1677" y="381"/>
                  <a:pt x="1372" y="0"/>
                  <a:pt x="9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2"/>
          <p:cNvSpPr/>
          <p:nvPr/>
        </p:nvSpPr>
        <p:spPr>
          <a:xfrm>
            <a:off x="7220438" y="513344"/>
            <a:ext cx="40081" cy="40594"/>
          </a:xfrm>
          <a:custGeom>
            <a:avLst/>
            <a:gdLst/>
            <a:ahLst/>
            <a:cxnLst/>
            <a:rect l="l" t="t" r="r" b="b"/>
            <a:pathLst>
              <a:path w="1250" h="1266" extrusionOk="0">
                <a:moveTo>
                  <a:pt x="701" y="0"/>
                </a:moveTo>
                <a:cubicBezTo>
                  <a:pt x="411" y="0"/>
                  <a:pt x="0" y="366"/>
                  <a:pt x="0" y="640"/>
                </a:cubicBezTo>
                <a:cubicBezTo>
                  <a:pt x="0" y="975"/>
                  <a:pt x="229" y="1265"/>
                  <a:pt x="518" y="1265"/>
                </a:cubicBezTo>
                <a:cubicBezTo>
                  <a:pt x="527" y="1265"/>
                  <a:pt x="536" y="1265"/>
                  <a:pt x="544" y="1265"/>
                </a:cubicBezTo>
                <a:cubicBezTo>
                  <a:pt x="914" y="1265"/>
                  <a:pt x="1234" y="952"/>
                  <a:pt x="1234" y="594"/>
                </a:cubicBezTo>
                <a:cubicBezTo>
                  <a:pt x="1249" y="259"/>
                  <a:pt x="1006" y="0"/>
                  <a:pt x="7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2"/>
          <p:cNvSpPr/>
          <p:nvPr/>
        </p:nvSpPr>
        <p:spPr>
          <a:xfrm>
            <a:off x="7118824" y="473039"/>
            <a:ext cx="68395" cy="54991"/>
          </a:xfrm>
          <a:custGeom>
            <a:avLst/>
            <a:gdLst/>
            <a:ahLst/>
            <a:cxnLst/>
            <a:rect l="l" t="t" r="r" b="b"/>
            <a:pathLst>
              <a:path w="2133" h="1715" extrusionOk="0">
                <a:moveTo>
                  <a:pt x="955" y="0"/>
                </a:moveTo>
                <a:cubicBezTo>
                  <a:pt x="524" y="0"/>
                  <a:pt x="99" y="287"/>
                  <a:pt x="61" y="678"/>
                </a:cubicBezTo>
                <a:cubicBezTo>
                  <a:pt x="1" y="1159"/>
                  <a:pt x="564" y="1715"/>
                  <a:pt x="1091" y="1715"/>
                </a:cubicBezTo>
                <a:cubicBezTo>
                  <a:pt x="1098" y="1715"/>
                  <a:pt x="1105" y="1715"/>
                  <a:pt x="1112" y="1714"/>
                </a:cubicBezTo>
                <a:lnTo>
                  <a:pt x="1265" y="1714"/>
                </a:lnTo>
                <a:cubicBezTo>
                  <a:pt x="1661" y="1684"/>
                  <a:pt x="1920" y="1471"/>
                  <a:pt x="2042" y="1074"/>
                </a:cubicBezTo>
                <a:cubicBezTo>
                  <a:pt x="2133" y="785"/>
                  <a:pt x="2011" y="541"/>
                  <a:pt x="1691" y="282"/>
                </a:cubicBezTo>
                <a:cubicBezTo>
                  <a:pt x="1539" y="176"/>
                  <a:pt x="1402" y="99"/>
                  <a:pt x="1219" y="38"/>
                </a:cubicBezTo>
                <a:cubicBezTo>
                  <a:pt x="1133" y="12"/>
                  <a:pt x="1044" y="0"/>
                  <a:pt x="9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2"/>
          <p:cNvSpPr/>
          <p:nvPr/>
        </p:nvSpPr>
        <p:spPr>
          <a:xfrm>
            <a:off x="7068482" y="553458"/>
            <a:ext cx="175428" cy="112195"/>
          </a:xfrm>
          <a:custGeom>
            <a:avLst/>
            <a:gdLst/>
            <a:ahLst/>
            <a:cxnLst/>
            <a:rect l="l" t="t" r="r" b="b"/>
            <a:pathLst>
              <a:path w="5471" h="3499" extrusionOk="0">
                <a:moveTo>
                  <a:pt x="2797" y="387"/>
                </a:moveTo>
                <a:cubicBezTo>
                  <a:pt x="3381" y="387"/>
                  <a:pt x="3834" y="663"/>
                  <a:pt x="4236" y="1065"/>
                </a:cubicBezTo>
                <a:cubicBezTo>
                  <a:pt x="4465" y="1309"/>
                  <a:pt x="4724" y="1537"/>
                  <a:pt x="4891" y="1842"/>
                </a:cubicBezTo>
                <a:cubicBezTo>
                  <a:pt x="5059" y="2177"/>
                  <a:pt x="5029" y="2497"/>
                  <a:pt x="4785" y="2772"/>
                </a:cubicBezTo>
                <a:cubicBezTo>
                  <a:pt x="4578" y="3004"/>
                  <a:pt x="4339" y="3203"/>
                  <a:pt x="4011" y="3203"/>
                </a:cubicBezTo>
                <a:cubicBezTo>
                  <a:pt x="3952" y="3203"/>
                  <a:pt x="3890" y="3197"/>
                  <a:pt x="3825" y="3183"/>
                </a:cubicBezTo>
                <a:cubicBezTo>
                  <a:pt x="3535" y="3107"/>
                  <a:pt x="3276" y="2939"/>
                  <a:pt x="3002" y="2833"/>
                </a:cubicBezTo>
                <a:cubicBezTo>
                  <a:pt x="2769" y="2737"/>
                  <a:pt x="2541" y="2682"/>
                  <a:pt x="2312" y="2682"/>
                </a:cubicBezTo>
                <a:cubicBezTo>
                  <a:pt x="2137" y="2682"/>
                  <a:pt x="1961" y="2714"/>
                  <a:pt x="1783" y="2787"/>
                </a:cubicBezTo>
                <a:cubicBezTo>
                  <a:pt x="1570" y="2878"/>
                  <a:pt x="1357" y="2924"/>
                  <a:pt x="1128" y="2939"/>
                </a:cubicBezTo>
                <a:cubicBezTo>
                  <a:pt x="1098" y="2942"/>
                  <a:pt x="1069" y="2943"/>
                  <a:pt x="1040" y="2943"/>
                </a:cubicBezTo>
                <a:cubicBezTo>
                  <a:pt x="560" y="2943"/>
                  <a:pt x="282" y="2589"/>
                  <a:pt x="397" y="2086"/>
                </a:cubicBezTo>
                <a:cubicBezTo>
                  <a:pt x="503" y="1583"/>
                  <a:pt x="869" y="1278"/>
                  <a:pt x="1220" y="943"/>
                </a:cubicBezTo>
                <a:cubicBezTo>
                  <a:pt x="1566" y="597"/>
                  <a:pt x="1989" y="389"/>
                  <a:pt x="2476" y="389"/>
                </a:cubicBezTo>
                <a:cubicBezTo>
                  <a:pt x="2524" y="389"/>
                  <a:pt x="2572" y="391"/>
                  <a:pt x="2621" y="395"/>
                </a:cubicBezTo>
                <a:cubicBezTo>
                  <a:pt x="2681" y="389"/>
                  <a:pt x="2740" y="387"/>
                  <a:pt x="2797" y="387"/>
                </a:cubicBezTo>
                <a:close/>
                <a:moveTo>
                  <a:pt x="2710" y="0"/>
                </a:moveTo>
                <a:cubicBezTo>
                  <a:pt x="2529" y="0"/>
                  <a:pt x="2342" y="24"/>
                  <a:pt x="2149" y="75"/>
                </a:cubicBezTo>
                <a:cubicBezTo>
                  <a:pt x="1235" y="319"/>
                  <a:pt x="656" y="974"/>
                  <a:pt x="168" y="1736"/>
                </a:cubicBezTo>
                <a:cubicBezTo>
                  <a:pt x="46" y="1934"/>
                  <a:pt x="1" y="2177"/>
                  <a:pt x="16" y="2406"/>
                </a:cubicBezTo>
                <a:cubicBezTo>
                  <a:pt x="1" y="3049"/>
                  <a:pt x="397" y="3458"/>
                  <a:pt x="1032" y="3458"/>
                </a:cubicBezTo>
                <a:cubicBezTo>
                  <a:pt x="1044" y="3458"/>
                  <a:pt x="1055" y="3457"/>
                  <a:pt x="1067" y="3457"/>
                </a:cubicBezTo>
                <a:cubicBezTo>
                  <a:pt x="1372" y="3457"/>
                  <a:pt x="1646" y="3366"/>
                  <a:pt x="1936" y="3244"/>
                </a:cubicBezTo>
                <a:cubicBezTo>
                  <a:pt x="2134" y="3160"/>
                  <a:pt x="2336" y="3118"/>
                  <a:pt x="2537" y="3118"/>
                </a:cubicBezTo>
                <a:cubicBezTo>
                  <a:pt x="2739" y="3118"/>
                  <a:pt x="2941" y="3160"/>
                  <a:pt x="3139" y="3244"/>
                </a:cubicBezTo>
                <a:cubicBezTo>
                  <a:pt x="3429" y="3366"/>
                  <a:pt x="3703" y="3442"/>
                  <a:pt x="4008" y="3488"/>
                </a:cubicBezTo>
                <a:cubicBezTo>
                  <a:pt x="4065" y="3495"/>
                  <a:pt x="4121" y="3499"/>
                  <a:pt x="4175" y="3499"/>
                </a:cubicBezTo>
                <a:cubicBezTo>
                  <a:pt x="4571" y="3499"/>
                  <a:pt x="4894" y="3310"/>
                  <a:pt x="5135" y="3015"/>
                </a:cubicBezTo>
                <a:cubicBezTo>
                  <a:pt x="5425" y="2680"/>
                  <a:pt x="5470" y="2269"/>
                  <a:pt x="5303" y="1842"/>
                </a:cubicBezTo>
                <a:cubicBezTo>
                  <a:pt x="5120" y="1385"/>
                  <a:pt x="4800" y="1035"/>
                  <a:pt x="4434" y="730"/>
                </a:cubicBezTo>
                <a:cubicBezTo>
                  <a:pt x="3913" y="291"/>
                  <a:pt x="3345" y="0"/>
                  <a:pt x="271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2"/>
          <p:cNvSpPr/>
          <p:nvPr/>
        </p:nvSpPr>
        <p:spPr>
          <a:xfrm>
            <a:off x="7018172" y="501544"/>
            <a:ext cx="80643" cy="80227"/>
          </a:xfrm>
          <a:custGeom>
            <a:avLst/>
            <a:gdLst/>
            <a:ahLst/>
            <a:cxnLst/>
            <a:rect l="l" t="t" r="r" b="b"/>
            <a:pathLst>
              <a:path w="2515" h="2502" extrusionOk="0">
                <a:moveTo>
                  <a:pt x="1280" y="368"/>
                </a:moveTo>
                <a:cubicBezTo>
                  <a:pt x="1722" y="368"/>
                  <a:pt x="2027" y="749"/>
                  <a:pt x="2027" y="1313"/>
                </a:cubicBezTo>
                <a:cubicBezTo>
                  <a:pt x="2027" y="1724"/>
                  <a:pt x="1707" y="2014"/>
                  <a:pt x="1234" y="2029"/>
                </a:cubicBezTo>
                <a:cubicBezTo>
                  <a:pt x="762" y="2029"/>
                  <a:pt x="412" y="1648"/>
                  <a:pt x="412" y="1161"/>
                </a:cubicBezTo>
                <a:cubicBezTo>
                  <a:pt x="336" y="734"/>
                  <a:pt x="854" y="368"/>
                  <a:pt x="1280" y="368"/>
                </a:cubicBezTo>
                <a:close/>
                <a:moveTo>
                  <a:pt x="1479" y="0"/>
                </a:moveTo>
                <a:cubicBezTo>
                  <a:pt x="1458" y="0"/>
                  <a:pt x="1438" y="1"/>
                  <a:pt x="1417" y="3"/>
                </a:cubicBezTo>
                <a:cubicBezTo>
                  <a:pt x="518" y="33"/>
                  <a:pt x="16" y="444"/>
                  <a:pt x="0" y="1237"/>
                </a:cubicBezTo>
                <a:cubicBezTo>
                  <a:pt x="0" y="1922"/>
                  <a:pt x="534" y="2486"/>
                  <a:pt x="1204" y="2501"/>
                </a:cubicBezTo>
                <a:cubicBezTo>
                  <a:pt x="1214" y="2502"/>
                  <a:pt x="1224" y="2502"/>
                  <a:pt x="1235" y="2502"/>
                </a:cubicBezTo>
                <a:cubicBezTo>
                  <a:pt x="1951" y="2502"/>
                  <a:pt x="2514" y="1974"/>
                  <a:pt x="2514" y="1298"/>
                </a:cubicBezTo>
                <a:cubicBezTo>
                  <a:pt x="2514" y="606"/>
                  <a:pt x="2046" y="0"/>
                  <a:pt x="147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2"/>
          <p:cNvSpPr/>
          <p:nvPr/>
        </p:nvSpPr>
        <p:spPr>
          <a:xfrm>
            <a:off x="7111481" y="460501"/>
            <a:ext cx="85517" cy="81221"/>
          </a:xfrm>
          <a:custGeom>
            <a:avLst/>
            <a:gdLst/>
            <a:ahLst/>
            <a:cxnLst/>
            <a:rect l="l" t="t" r="r" b="b"/>
            <a:pathLst>
              <a:path w="2667" h="2533" extrusionOk="0">
                <a:moveTo>
                  <a:pt x="1184" y="391"/>
                </a:moveTo>
                <a:cubicBezTo>
                  <a:pt x="1273" y="391"/>
                  <a:pt x="1362" y="403"/>
                  <a:pt x="1448" y="429"/>
                </a:cubicBezTo>
                <a:cubicBezTo>
                  <a:pt x="1631" y="490"/>
                  <a:pt x="1768" y="567"/>
                  <a:pt x="1920" y="673"/>
                </a:cubicBezTo>
                <a:cubicBezTo>
                  <a:pt x="2240" y="932"/>
                  <a:pt x="2362" y="1176"/>
                  <a:pt x="2271" y="1465"/>
                </a:cubicBezTo>
                <a:cubicBezTo>
                  <a:pt x="2149" y="1862"/>
                  <a:pt x="1890" y="2075"/>
                  <a:pt x="1494" y="2105"/>
                </a:cubicBezTo>
                <a:lnTo>
                  <a:pt x="1341" y="2105"/>
                </a:lnTo>
                <a:cubicBezTo>
                  <a:pt x="1334" y="2106"/>
                  <a:pt x="1327" y="2106"/>
                  <a:pt x="1320" y="2106"/>
                </a:cubicBezTo>
                <a:cubicBezTo>
                  <a:pt x="793" y="2106"/>
                  <a:pt x="230" y="1550"/>
                  <a:pt x="290" y="1069"/>
                </a:cubicBezTo>
                <a:cubicBezTo>
                  <a:pt x="328" y="678"/>
                  <a:pt x="753" y="391"/>
                  <a:pt x="1184" y="391"/>
                </a:cubicBezTo>
                <a:close/>
                <a:moveTo>
                  <a:pt x="1363" y="0"/>
                </a:moveTo>
                <a:cubicBezTo>
                  <a:pt x="1340" y="0"/>
                  <a:pt x="1318" y="1"/>
                  <a:pt x="1295" y="3"/>
                </a:cubicBezTo>
                <a:cubicBezTo>
                  <a:pt x="458" y="49"/>
                  <a:pt x="31" y="414"/>
                  <a:pt x="16" y="1191"/>
                </a:cubicBezTo>
                <a:cubicBezTo>
                  <a:pt x="1" y="1854"/>
                  <a:pt x="641" y="2532"/>
                  <a:pt x="1230" y="2532"/>
                </a:cubicBezTo>
                <a:cubicBezTo>
                  <a:pt x="1237" y="2532"/>
                  <a:pt x="1243" y="2532"/>
                  <a:pt x="1250" y="2532"/>
                </a:cubicBezTo>
                <a:cubicBezTo>
                  <a:pt x="2179" y="2517"/>
                  <a:pt x="2621" y="1862"/>
                  <a:pt x="2651" y="1115"/>
                </a:cubicBezTo>
                <a:cubicBezTo>
                  <a:pt x="2666" y="586"/>
                  <a:pt x="1972" y="0"/>
                  <a:pt x="136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2"/>
          <p:cNvSpPr/>
          <p:nvPr/>
        </p:nvSpPr>
        <p:spPr>
          <a:xfrm>
            <a:off x="7209664" y="503468"/>
            <a:ext cx="65509" cy="68523"/>
          </a:xfrm>
          <a:custGeom>
            <a:avLst/>
            <a:gdLst/>
            <a:ahLst/>
            <a:cxnLst/>
            <a:rect l="l" t="t" r="r" b="b"/>
            <a:pathLst>
              <a:path w="2043" h="2137" extrusionOk="0">
                <a:moveTo>
                  <a:pt x="1022" y="308"/>
                </a:moveTo>
                <a:cubicBezTo>
                  <a:pt x="1342" y="308"/>
                  <a:pt x="1585" y="567"/>
                  <a:pt x="1570" y="902"/>
                </a:cubicBezTo>
                <a:cubicBezTo>
                  <a:pt x="1570" y="1268"/>
                  <a:pt x="1235" y="1573"/>
                  <a:pt x="854" y="1573"/>
                </a:cubicBezTo>
                <a:cubicBezTo>
                  <a:pt x="565" y="1573"/>
                  <a:pt x="336" y="1283"/>
                  <a:pt x="336" y="948"/>
                </a:cubicBezTo>
                <a:cubicBezTo>
                  <a:pt x="336" y="674"/>
                  <a:pt x="747" y="308"/>
                  <a:pt x="1022" y="308"/>
                </a:cubicBezTo>
                <a:close/>
                <a:moveTo>
                  <a:pt x="1205" y="1"/>
                </a:moveTo>
                <a:cubicBezTo>
                  <a:pt x="1185" y="1"/>
                  <a:pt x="1164" y="2"/>
                  <a:pt x="1144" y="4"/>
                </a:cubicBezTo>
                <a:cubicBezTo>
                  <a:pt x="443" y="65"/>
                  <a:pt x="16" y="400"/>
                  <a:pt x="16" y="1070"/>
                </a:cubicBezTo>
                <a:cubicBezTo>
                  <a:pt x="1" y="1710"/>
                  <a:pt x="382" y="2137"/>
                  <a:pt x="915" y="2137"/>
                </a:cubicBezTo>
                <a:cubicBezTo>
                  <a:pt x="1540" y="2137"/>
                  <a:pt x="2042" y="1619"/>
                  <a:pt x="2042" y="994"/>
                </a:cubicBezTo>
                <a:cubicBezTo>
                  <a:pt x="2028" y="469"/>
                  <a:pt x="1651" y="1"/>
                  <a:pt x="120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2"/>
          <p:cNvSpPr/>
          <p:nvPr/>
        </p:nvSpPr>
        <p:spPr>
          <a:xfrm>
            <a:off x="8543888" y="2020944"/>
            <a:ext cx="113863" cy="140252"/>
          </a:xfrm>
          <a:custGeom>
            <a:avLst/>
            <a:gdLst/>
            <a:ahLst/>
            <a:cxnLst/>
            <a:rect l="l" t="t" r="r" b="b"/>
            <a:pathLst>
              <a:path w="3551" h="4374" extrusionOk="0">
                <a:moveTo>
                  <a:pt x="2561" y="0"/>
                </a:moveTo>
                <a:cubicBezTo>
                  <a:pt x="2546" y="0"/>
                  <a:pt x="2530" y="1"/>
                  <a:pt x="2514" y="1"/>
                </a:cubicBezTo>
                <a:cubicBezTo>
                  <a:pt x="2164" y="17"/>
                  <a:pt x="1859" y="169"/>
                  <a:pt x="1539" y="276"/>
                </a:cubicBezTo>
                <a:cubicBezTo>
                  <a:pt x="945" y="489"/>
                  <a:pt x="473" y="839"/>
                  <a:pt x="244" y="1464"/>
                </a:cubicBezTo>
                <a:cubicBezTo>
                  <a:pt x="0" y="1951"/>
                  <a:pt x="0" y="2454"/>
                  <a:pt x="183" y="2972"/>
                </a:cubicBezTo>
                <a:cubicBezTo>
                  <a:pt x="335" y="3429"/>
                  <a:pt x="457" y="3886"/>
                  <a:pt x="869" y="4191"/>
                </a:cubicBezTo>
                <a:cubicBezTo>
                  <a:pt x="1031" y="4314"/>
                  <a:pt x="1198" y="4374"/>
                  <a:pt x="1353" y="4374"/>
                </a:cubicBezTo>
                <a:cubicBezTo>
                  <a:pt x="1619" y="4374"/>
                  <a:pt x="1850" y="4199"/>
                  <a:pt x="1966" y="3871"/>
                </a:cubicBezTo>
                <a:cubicBezTo>
                  <a:pt x="2042" y="3673"/>
                  <a:pt x="2088" y="3445"/>
                  <a:pt x="2088" y="3216"/>
                </a:cubicBezTo>
                <a:cubicBezTo>
                  <a:pt x="2118" y="2774"/>
                  <a:pt x="2316" y="2439"/>
                  <a:pt x="2636" y="2134"/>
                </a:cubicBezTo>
                <a:cubicBezTo>
                  <a:pt x="2849" y="1921"/>
                  <a:pt x="3108" y="1753"/>
                  <a:pt x="3291" y="1525"/>
                </a:cubicBezTo>
                <a:cubicBezTo>
                  <a:pt x="3550" y="1174"/>
                  <a:pt x="3459" y="809"/>
                  <a:pt x="3306" y="474"/>
                </a:cubicBezTo>
                <a:cubicBezTo>
                  <a:pt x="3160" y="167"/>
                  <a:pt x="2917" y="0"/>
                  <a:pt x="25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2"/>
          <p:cNvSpPr/>
          <p:nvPr/>
        </p:nvSpPr>
        <p:spPr>
          <a:xfrm>
            <a:off x="8459846" y="2118422"/>
            <a:ext cx="59641" cy="51625"/>
          </a:xfrm>
          <a:custGeom>
            <a:avLst/>
            <a:gdLst/>
            <a:ahLst/>
            <a:cxnLst/>
            <a:rect l="l" t="t" r="r" b="b"/>
            <a:pathLst>
              <a:path w="1860" h="1610" extrusionOk="0">
                <a:moveTo>
                  <a:pt x="851" y="1"/>
                </a:moveTo>
                <a:cubicBezTo>
                  <a:pt x="552" y="1"/>
                  <a:pt x="304" y="143"/>
                  <a:pt x="183" y="405"/>
                </a:cubicBezTo>
                <a:cubicBezTo>
                  <a:pt x="1" y="785"/>
                  <a:pt x="138" y="1410"/>
                  <a:pt x="549" y="1517"/>
                </a:cubicBezTo>
                <a:cubicBezTo>
                  <a:pt x="679" y="1579"/>
                  <a:pt x="813" y="1609"/>
                  <a:pt x="942" y="1609"/>
                </a:cubicBezTo>
                <a:cubicBezTo>
                  <a:pt x="1252" y="1609"/>
                  <a:pt x="1537" y="1437"/>
                  <a:pt x="1677" y="1136"/>
                </a:cubicBezTo>
                <a:cubicBezTo>
                  <a:pt x="1859" y="694"/>
                  <a:pt x="1722" y="283"/>
                  <a:pt x="1341" y="115"/>
                </a:cubicBezTo>
                <a:cubicBezTo>
                  <a:pt x="1171" y="38"/>
                  <a:pt x="1004" y="1"/>
                  <a:pt x="8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2"/>
          <p:cNvSpPr/>
          <p:nvPr/>
        </p:nvSpPr>
        <p:spPr>
          <a:xfrm>
            <a:off x="8537027" y="1954089"/>
            <a:ext cx="44025" cy="40851"/>
          </a:xfrm>
          <a:custGeom>
            <a:avLst/>
            <a:gdLst/>
            <a:ahLst/>
            <a:cxnLst/>
            <a:rect l="l" t="t" r="r" b="b"/>
            <a:pathLst>
              <a:path w="1373" h="1274" extrusionOk="0">
                <a:moveTo>
                  <a:pt x="625" y="1"/>
                </a:moveTo>
                <a:cubicBezTo>
                  <a:pt x="416" y="1"/>
                  <a:pt x="220" y="114"/>
                  <a:pt x="123" y="319"/>
                </a:cubicBezTo>
                <a:cubicBezTo>
                  <a:pt x="1" y="578"/>
                  <a:pt x="184" y="1096"/>
                  <a:pt x="428" y="1203"/>
                </a:cubicBezTo>
                <a:cubicBezTo>
                  <a:pt x="524" y="1251"/>
                  <a:pt x="627" y="1273"/>
                  <a:pt x="726" y="1273"/>
                </a:cubicBezTo>
                <a:cubicBezTo>
                  <a:pt x="939" y="1273"/>
                  <a:pt x="1132" y="1171"/>
                  <a:pt x="1205" y="1005"/>
                </a:cubicBezTo>
                <a:cubicBezTo>
                  <a:pt x="1372" y="654"/>
                  <a:pt x="1235" y="228"/>
                  <a:pt x="885" y="60"/>
                </a:cubicBezTo>
                <a:cubicBezTo>
                  <a:pt x="800" y="20"/>
                  <a:pt x="712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2"/>
          <p:cNvSpPr/>
          <p:nvPr/>
        </p:nvSpPr>
        <p:spPr>
          <a:xfrm>
            <a:off x="8459365" y="2010331"/>
            <a:ext cx="64996" cy="60378"/>
          </a:xfrm>
          <a:custGeom>
            <a:avLst/>
            <a:gdLst/>
            <a:ahLst/>
            <a:cxnLst/>
            <a:rect l="l" t="t" r="r" b="b"/>
            <a:pathLst>
              <a:path w="2027" h="1883" extrusionOk="0">
                <a:moveTo>
                  <a:pt x="1255" y="1"/>
                </a:moveTo>
                <a:cubicBezTo>
                  <a:pt x="1113" y="1"/>
                  <a:pt x="953" y="50"/>
                  <a:pt x="777" y="149"/>
                </a:cubicBezTo>
                <a:cubicBezTo>
                  <a:pt x="610" y="226"/>
                  <a:pt x="473" y="332"/>
                  <a:pt x="351" y="469"/>
                </a:cubicBezTo>
                <a:cubicBezTo>
                  <a:pt x="0" y="866"/>
                  <a:pt x="46" y="1551"/>
                  <a:pt x="442" y="1795"/>
                </a:cubicBezTo>
                <a:cubicBezTo>
                  <a:pt x="548" y="1855"/>
                  <a:pt x="673" y="1883"/>
                  <a:pt x="806" y="1883"/>
                </a:cubicBezTo>
                <a:cubicBezTo>
                  <a:pt x="1211" y="1883"/>
                  <a:pt x="1680" y="1625"/>
                  <a:pt x="1829" y="1246"/>
                </a:cubicBezTo>
                <a:cubicBezTo>
                  <a:pt x="1859" y="1201"/>
                  <a:pt x="1874" y="1155"/>
                  <a:pt x="1890" y="1109"/>
                </a:cubicBezTo>
                <a:cubicBezTo>
                  <a:pt x="2027" y="744"/>
                  <a:pt x="1951" y="408"/>
                  <a:pt x="1631" y="149"/>
                </a:cubicBezTo>
                <a:cubicBezTo>
                  <a:pt x="1524" y="50"/>
                  <a:pt x="1398" y="1"/>
                  <a:pt x="1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2"/>
          <p:cNvSpPr/>
          <p:nvPr/>
        </p:nvSpPr>
        <p:spPr>
          <a:xfrm>
            <a:off x="8531191" y="2008631"/>
            <a:ext cx="137783" cy="166161"/>
          </a:xfrm>
          <a:custGeom>
            <a:avLst/>
            <a:gdLst/>
            <a:ahLst/>
            <a:cxnLst/>
            <a:rect l="l" t="t" r="r" b="b"/>
            <a:pathLst>
              <a:path w="4297" h="5182" extrusionOk="0">
                <a:moveTo>
                  <a:pt x="2957" y="384"/>
                </a:moveTo>
                <a:cubicBezTo>
                  <a:pt x="3314" y="384"/>
                  <a:pt x="3571" y="551"/>
                  <a:pt x="3702" y="858"/>
                </a:cubicBezTo>
                <a:cubicBezTo>
                  <a:pt x="3870" y="1193"/>
                  <a:pt x="3946" y="1558"/>
                  <a:pt x="3687" y="1894"/>
                </a:cubicBezTo>
                <a:cubicBezTo>
                  <a:pt x="3504" y="2137"/>
                  <a:pt x="3245" y="2305"/>
                  <a:pt x="3032" y="2503"/>
                </a:cubicBezTo>
                <a:cubicBezTo>
                  <a:pt x="2727" y="2808"/>
                  <a:pt x="2514" y="3158"/>
                  <a:pt x="2499" y="3600"/>
                </a:cubicBezTo>
                <a:cubicBezTo>
                  <a:pt x="2484" y="3829"/>
                  <a:pt x="2438" y="4042"/>
                  <a:pt x="2362" y="4255"/>
                </a:cubicBezTo>
                <a:cubicBezTo>
                  <a:pt x="2246" y="4582"/>
                  <a:pt x="2016" y="4751"/>
                  <a:pt x="1754" y="4751"/>
                </a:cubicBezTo>
                <a:cubicBezTo>
                  <a:pt x="1601" y="4751"/>
                  <a:pt x="1437" y="4693"/>
                  <a:pt x="1280" y="4575"/>
                </a:cubicBezTo>
                <a:cubicBezTo>
                  <a:pt x="869" y="4270"/>
                  <a:pt x="731" y="3813"/>
                  <a:pt x="579" y="3356"/>
                </a:cubicBezTo>
                <a:cubicBezTo>
                  <a:pt x="396" y="2838"/>
                  <a:pt x="396" y="2335"/>
                  <a:pt x="655" y="1848"/>
                </a:cubicBezTo>
                <a:cubicBezTo>
                  <a:pt x="869" y="1223"/>
                  <a:pt x="1341" y="873"/>
                  <a:pt x="1935" y="660"/>
                </a:cubicBezTo>
                <a:cubicBezTo>
                  <a:pt x="2255" y="553"/>
                  <a:pt x="2560" y="401"/>
                  <a:pt x="2910" y="385"/>
                </a:cubicBezTo>
                <a:cubicBezTo>
                  <a:pt x="2926" y="385"/>
                  <a:pt x="2942" y="384"/>
                  <a:pt x="2957" y="384"/>
                </a:cubicBezTo>
                <a:close/>
                <a:moveTo>
                  <a:pt x="2950" y="1"/>
                </a:moveTo>
                <a:cubicBezTo>
                  <a:pt x="2499" y="1"/>
                  <a:pt x="2095" y="145"/>
                  <a:pt x="1691" y="340"/>
                </a:cubicBezTo>
                <a:cubicBezTo>
                  <a:pt x="914" y="705"/>
                  <a:pt x="320" y="1269"/>
                  <a:pt x="168" y="2153"/>
                </a:cubicBezTo>
                <a:cubicBezTo>
                  <a:pt x="0" y="3082"/>
                  <a:pt x="381" y="3874"/>
                  <a:pt x="869" y="4636"/>
                </a:cubicBezTo>
                <a:cubicBezTo>
                  <a:pt x="1006" y="4834"/>
                  <a:pt x="1188" y="4971"/>
                  <a:pt x="1417" y="5063"/>
                </a:cubicBezTo>
                <a:cubicBezTo>
                  <a:pt x="1586" y="5143"/>
                  <a:pt x="1752" y="5181"/>
                  <a:pt x="1910" y="5181"/>
                </a:cubicBezTo>
                <a:cubicBezTo>
                  <a:pt x="2292" y="5181"/>
                  <a:pt x="2620" y="4955"/>
                  <a:pt x="2803" y="4545"/>
                </a:cubicBezTo>
                <a:cubicBezTo>
                  <a:pt x="2925" y="4255"/>
                  <a:pt x="2956" y="3950"/>
                  <a:pt x="2956" y="3661"/>
                </a:cubicBezTo>
                <a:cubicBezTo>
                  <a:pt x="2971" y="3219"/>
                  <a:pt x="3154" y="2853"/>
                  <a:pt x="3459" y="2549"/>
                </a:cubicBezTo>
                <a:cubicBezTo>
                  <a:pt x="3687" y="2335"/>
                  <a:pt x="3870" y="2122"/>
                  <a:pt x="4038" y="1863"/>
                </a:cubicBezTo>
                <a:cubicBezTo>
                  <a:pt x="4297" y="1452"/>
                  <a:pt x="4266" y="1040"/>
                  <a:pt x="4083" y="629"/>
                </a:cubicBezTo>
                <a:cubicBezTo>
                  <a:pt x="3885" y="233"/>
                  <a:pt x="3520" y="20"/>
                  <a:pt x="3078" y="4"/>
                </a:cubicBezTo>
                <a:cubicBezTo>
                  <a:pt x="3035" y="2"/>
                  <a:pt x="2992" y="1"/>
                  <a:pt x="295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2"/>
          <p:cNvSpPr/>
          <p:nvPr/>
        </p:nvSpPr>
        <p:spPr>
          <a:xfrm>
            <a:off x="8446186" y="2103351"/>
            <a:ext cx="90872" cy="80708"/>
          </a:xfrm>
          <a:custGeom>
            <a:avLst/>
            <a:gdLst/>
            <a:ahLst/>
            <a:cxnLst/>
            <a:rect l="l" t="t" r="r" b="b"/>
            <a:pathLst>
              <a:path w="2834" h="2517" extrusionOk="0">
                <a:moveTo>
                  <a:pt x="1277" y="471"/>
                </a:moveTo>
                <a:cubicBezTo>
                  <a:pt x="1430" y="471"/>
                  <a:pt x="1597" y="508"/>
                  <a:pt x="1767" y="585"/>
                </a:cubicBezTo>
                <a:cubicBezTo>
                  <a:pt x="2148" y="753"/>
                  <a:pt x="2285" y="1164"/>
                  <a:pt x="2103" y="1591"/>
                </a:cubicBezTo>
                <a:cubicBezTo>
                  <a:pt x="1962" y="1904"/>
                  <a:pt x="1677" y="2079"/>
                  <a:pt x="1365" y="2079"/>
                </a:cubicBezTo>
                <a:cubicBezTo>
                  <a:pt x="1237" y="2079"/>
                  <a:pt x="1104" y="2049"/>
                  <a:pt x="975" y="1987"/>
                </a:cubicBezTo>
                <a:cubicBezTo>
                  <a:pt x="564" y="1880"/>
                  <a:pt x="427" y="1255"/>
                  <a:pt x="609" y="875"/>
                </a:cubicBezTo>
                <a:cubicBezTo>
                  <a:pt x="730" y="613"/>
                  <a:pt x="978" y="471"/>
                  <a:pt x="1277" y="471"/>
                </a:cubicBezTo>
                <a:close/>
                <a:moveTo>
                  <a:pt x="1324" y="1"/>
                </a:moveTo>
                <a:cubicBezTo>
                  <a:pt x="874" y="1"/>
                  <a:pt x="476" y="215"/>
                  <a:pt x="320" y="600"/>
                </a:cubicBezTo>
                <a:cubicBezTo>
                  <a:pt x="0" y="1438"/>
                  <a:pt x="152" y="2063"/>
                  <a:pt x="884" y="2398"/>
                </a:cubicBezTo>
                <a:cubicBezTo>
                  <a:pt x="1053" y="2479"/>
                  <a:pt x="1232" y="2517"/>
                  <a:pt x="1408" y="2517"/>
                </a:cubicBezTo>
                <a:cubicBezTo>
                  <a:pt x="1865" y="2517"/>
                  <a:pt x="2305" y="2259"/>
                  <a:pt x="2514" y="1819"/>
                </a:cubicBezTo>
                <a:cubicBezTo>
                  <a:pt x="2834" y="1164"/>
                  <a:pt x="2590" y="418"/>
                  <a:pt x="1965" y="143"/>
                </a:cubicBezTo>
                <a:cubicBezTo>
                  <a:pt x="1753" y="47"/>
                  <a:pt x="1533" y="1"/>
                  <a:pt x="132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2"/>
          <p:cNvSpPr/>
          <p:nvPr/>
        </p:nvSpPr>
        <p:spPr>
          <a:xfrm>
            <a:off x="8446667" y="1997216"/>
            <a:ext cx="94303" cy="83465"/>
          </a:xfrm>
          <a:custGeom>
            <a:avLst/>
            <a:gdLst/>
            <a:ahLst/>
            <a:cxnLst/>
            <a:rect l="l" t="t" r="r" b="b"/>
            <a:pathLst>
              <a:path w="2941" h="2603" extrusionOk="0">
                <a:moveTo>
                  <a:pt x="1659" y="410"/>
                </a:moveTo>
                <a:cubicBezTo>
                  <a:pt x="1802" y="410"/>
                  <a:pt x="1928" y="459"/>
                  <a:pt x="2042" y="558"/>
                </a:cubicBezTo>
                <a:cubicBezTo>
                  <a:pt x="2347" y="817"/>
                  <a:pt x="2423" y="1153"/>
                  <a:pt x="2286" y="1518"/>
                </a:cubicBezTo>
                <a:cubicBezTo>
                  <a:pt x="2270" y="1564"/>
                  <a:pt x="2255" y="1610"/>
                  <a:pt x="2240" y="1655"/>
                </a:cubicBezTo>
                <a:cubicBezTo>
                  <a:pt x="2078" y="2025"/>
                  <a:pt x="1601" y="2290"/>
                  <a:pt x="1200" y="2290"/>
                </a:cubicBezTo>
                <a:cubicBezTo>
                  <a:pt x="1073" y="2290"/>
                  <a:pt x="953" y="2263"/>
                  <a:pt x="853" y="2204"/>
                </a:cubicBezTo>
                <a:cubicBezTo>
                  <a:pt x="442" y="1960"/>
                  <a:pt x="396" y="1275"/>
                  <a:pt x="747" y="878"/>
                </a:cubicBezTo>
                <a:cubicBezTo>
                  <a:pt x="869" y="741"/>
                  <a:pt x="1006" y="635"/>
                  <a:pt x="1173" y="558"/>
                </a:cubicBezTo>
                <a:cubicBezTo>
                  <a:pt x="1356" y="459"/>
                  <a:pt x="1516" y="410"/>
                  <a:pt x="1659" y="410"/>
                </a:cubicBezTo>
                <a:close/>
                <a:moveTo>
                  <a:pt x="1544" y="1"/>
                </a:moveTo>
                <a:cubicBezTo>
                  <a:pt x="1060" y="1"/>
                  <a:pt x="473" y="368"/>
                  <a:pt x="290" y="833"/>
                </a:cubicBezTo>
                <a:cubicBezTo>
                  <a:pt x="0" y="1625"/>
                  <a:pt x="137" y="2158"/>
                  <a:pt x="838" y="2493"/>
                </a:cubicBezTo>
                <a:cubicBezTo>
                  <a:pt x="996" y="2568"/>
                  <a:pt x="1172" y="2602"/>
                  <a:pt x="1352" y="2602"/>
                </a:cubicBezTo>
                <a:cubicBezTo>
                  <a:pt x="1867" y="2602"/>
                  <a:pt x="2406" y="2321"/>
                  <a:pt x="2575" y="1914"/>
                </a:cubicBezTo>
                <a:cubicBezTo>
                  <a:pt x="2941" y="1061"/>
                  <a:pt x="2529" y="391"/>
                  <a:pt x="1874" y="71"/>
                </a:cubicBezTo>
                <a:cubicBezTo>
                  <a:pt x="1775" y="23"/>
                  <a:pt x="1663" y="1"/>
                  <a:pt x="154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2"/>
          <p:cNvSpPr/>
          <p:nvPr/>
        </p:nvSpPr>
        <p:spPr>
          <a:xfrm>
            <a:off x="8526285" y="1940846"/>
            <a:ext cx="74776" cy="67272"/>
          </a:xfrm>
          <a:custGeom>
            <a:avLst/>
            <a:gdLst/>
            <a:ahLst/>
            <a:cxnLst/>
            <a:rect l="l" t="t" r="r" b="b"/>
            <a:pathLst>
              <a:path w="2332" h="2098" extrusionOk="0">
                <a:moveTo>
                  <a:pt x="958" y="407"/>
                </a:moveTo>
                <a:cubicBezTo>
                  <a:pt x="1045" y="407"/>
                  <a:pt x="1134" y="428"/>
                  <a:pt x="1220" y="473"/>
                </a:cubicBezTo>
                <a:cubicBezTo>
                  <a:pt x="1570" y="641"/>
                  <a:pt x="1707" y="1067"/>
                  <a:pt x="1540" y="1418"/>
                </a:cubicBezTo>
                <a:cubicBezTo>
                  <a:pt x="1467" y="1584"/>
                  <a:pt x="1273" y="1680"/>
                  <a:pt x="1060" y="1680"/>
                </a:cubicBezTo>
                <a:cubicBezTo>
                  <a:pt x="962" y="1680"/>
                  <a:pt x="859" y="1659"/>
                  <a:pt x="763" y="1616"/>
                </a:cubicBezTo>
                <a:cubicBezTo>
                  <a:pt x="519" y="1509"/>
                  <a:pt x="336" y="991"/>
                  <a:pt x="458" y="732"/>
                </a:cubicBezTo>
                <a:cubicBezTo>
                  <a:pt x="555" y="528"/>
                  <a:pt x="750" y="407"/>
                  <a:pt x="958" y="407"/>
                </a:cubicBezTo>
                <a:close/>
                <a:moveTo>
                  <a:pt x="1055" y="0"/>
                </a:moveTo>
                <a:cubicBezTo>
                  <a:pt x="684" y="0"/>
                  <a:pt x="337" y="179"/>
                  <a:pt x="229" y="503"/>
                </a:cubicBezTo>
                <a:cubicBezTo>
                  <a:pt x="1" y="1159"/>
                  <a:pt x="123" y="1692"/>
                  <a:pt x="732" y="1966"/>
                </a:cubicBezTo>
                <a:cubicBezTo>
                  <a:pt x="925" y="2055"/>
                  <a:pt x="1112" y="2098"/>
                  <a:pt x="1284" y="2098"/>
                </a:cubicBezTo>
                <a:cubicBezTo>
                  <a:pt x="1641" y="2098"/>
                  <a:pt x="1934" y="1914"/>
                  <a:pt x="2088" y="1585"/>
                </a:cubicBezTo>
                <a:cubicBezTo>
                  <a:pt x="2332" y="1021"/>
                  <a:pt x="2073" y="351"/>
                  <a:pt x="1509" y="92"/>
                </a:cubicBezTo>
                <a:cubicBezTo>
                  <a:pt x="1363" y="30"/>
                  <a:pt x="1207" y="0"/>
                  <a:pt x="105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2"/>
          <p:cNvSpPr/>
          <p:nvPr/>
        </p:nvSpPr>
        <p:spPr>
          <a:xfrm>
            <a:off x="8381255" y="846949"/>
            <a:ext cx="53709" cy="52875"/>
          </a:xfrm>
          <a:custGeom>
            <a:avLst/>
            <a:gdLst/>
            <a:ahLst/>
            <a:cxnLst/>
            <a:rect l="l" t="t" r="r" b="b"/>
            <a:pathLst>
              <a:path w="1675" h="1649" extrusionOk="0">
                <a:moveTo>
                  <a:pt x="893" y="1"/>
                </a:moveTo>
                <a:cubicBezTo>
                  <a:pt x="489" y="1"/>
                  <a:pt x="0" y="340"/>
                  <a:pt x="44" y="749"/>
                </a:cubicBezTo>
                <a:cubicBezTo>
                  <a:pt x="14" y="1237"/>
                  <a:pt x="364" y="1633"/>
                  <a:pt x="821" y="1648"/>
                </a:cubicBezTo>
                <a:cubicBezTo>
                  <a:pt x="834" y="1648"/>
                  <a:pt x="846" y="1648"/>
                  <a:pt x="859" y="1648"/>
                </a:cubicBezTo>
                <a:cubicBezTo>
                  <a:pt x="1311" y="1648"/>
                  <a:pt x="1629" y="1378"/>
                  <a:pt x="1644" y="962"/>
                </a:cubicBezTo>
                <a:cubicBezTo>
                  <a:pt x="1675" y="414"/>
                  <a:pt x="1385" y="18"/>
                  <a:pt x="943" y="2"/>
                </a:cubicBezTo>
                <a:cubicBezTo>
                  <a:pt x="927" y="1"/>
                  <a:pt x="910" y="1"/>
                  <a:pt x="8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2"/>
          <p:cNvSpPr/>
          <p:nvPr/>
        </p:nvSpPr>
        <p:spPr>
          <a:xfrm>
            <a:off x="8471582" y="810587"/>
            <a:ext cx="68427" cy="55024"/>
          </a:xfrm>
          <a:custGeom>
            <a:avLst/>
            <a:gdLst/>
            <a:ahLst/>
            <a:cxnLst/>
            <a:rect l="l" t="t" r="r" b="b"/>
            <a:pathLst>
              <a:path w="2134" h="1716" extrusionOk="0">
                <a:moveTo>
                  <a:pt x="952" y="1"/>
                </a:moveTo>
                <a:cubicBezTo>
                  <a:pt x="533" y="1"/>
                  <a:pt x="125" y="269"/>
                  <a:pt x="76" y="634"/>
                </a:cubicBezTo>
                <a:cubicBezTo>
                  <a:pt x="0" y="1106"/>
                  <a:pt x="549" y="1715"/>
                  <a:pt x="1082" y="1715"/>
                </a:cubicBezTo>
                <a:lnTo>
                  <a:pt x="1234" y="1715"/>
                </a:lnTo>
                <a:cubicBezTo>
                  <a:pt x="1631" y="1715"/>
                  <a:pt x="1905" y="1517"/>
                  <a:pt x="2042" y="1121"/>
                </a:cubicBezTo>
                <a:cubicBezTo>
                  <a:pt x="2133" y="847"/>
                  <a:pt x="2027" y="588"/>
                  <a:pt x="1707" y="314"/>
                </a:cubicBezTo>
                <a:cubicBezTo>
                  <a:pt x="1585" y="207"/>
                  <a:pt x="1432" y="116"/>
                  <a:pt x="1265" y="55"/>
                </a:cubicBezTo>
                <a:cubicBezTo>
                  <a:pt x="1164" y="18"/>
                  <a:pt x="1057" y="1"/>
                  <a:pt x="9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2"/>
          <p:cNvSpPr/>
          <p:nvPr/>
        </p:nvSpPr>
        <p:spPr>
          <a:xfrm>
            <a:off x="8424286" y="903319"/>
            <a:ext cx="153816" cy="92379"/>
          </a:xfrm>
          <a:custGeom>
            <a:avLst/>
            <a:gdLst/>
            <a:ahLst/>
            <a:cxnLst/>
            <a:rect l="l" t="t" r="r" b="b"/>
            <a:pathLst>
              <a:path w="4797" h="2881" extrusionOk="0">
                <a:moveTo>
                  <a:pt x="2234" y="0"/>
                </a:moveTo>
                <a:cubicBezTo>
                  <a:pt x="1779" y="0"/>
                  <a:pt x="1362" y="180"/>
                  <a:pt x="1003" y="499"/>
                </a:cubicBezTo>
                <a:cubicBezTo>
                  <a:pt x="653" y="804"/>
                  <a:pt x="272" y="1094"/>
                  <a:pt x="135" y="1596"/>
                </a:cubicBezTo>
                <a:cubicBezTo>
                  <a:pt x="0" y="2119"/>
                  <a:pt x="276" y="2496"/>
                  <a:pt x="804" y="2496"/>
                </a:cubicBezTo>
                <a:cubicBezTo>
                  <a:pt x="814" y="2496"/>
                  <a:pt x="825" y="2496"/>
                  <a:pt x="835" y="2495"/>
                </a:cubicBezTo>
                <a:cubicBezTo>
                  <a:pt x="1064" y="2480"/>
                  <a:pt x="1277" y="2434"/>
                  <a:pt x="1491" y="2358"/>
                </a:cubicBezTo>
                <a:cubicBezTo>
                  <a:pt x="1650" y="2307"/>
                  <a:pt x="1804" y="2283"/>
                  <a:pt x="1957" y="2283"/>
                </a:cubicBezTo>
                <a:cubicBezTo>
                  <a:pt x="2213" y="2283"/>
                  <a:pt x="2461" y="2350"/>
                  <a:pt x="2709" y="2465"/>
                </a:cubicBezTo>
                <a:cubicBezTo>
                  <a:pt x="2984" y="2587"/>
                  <a:pt x="3212" y="2769"/>
                  <a:pt x="3517" y="2846"/>
                </a:cubicBezTo>
                <a:cubicBezTo>
                  <a:pt x="3598" y="2870"/>
                  <a:pt x="3675" y="2881"/>
                  <a:pt x="3749" y="2881"/>
                </a:cubicBezTo>
                <a:cubicBezTo>
                  <a:pt x="4047" y="2881"/>
                  <a:pt x="4284" y="2700"/>
                  <a:pt x="4492" y="2480"/>
                </a:cubicBezTo>
                <a:cubicBezTo>
                  <a:pt x="4736" y="2221"/>
                  <a:pt x="4797" y="1916"/>
                  <a:pt x="4629" y="1566"/>
                </a:cubicBezTo>
                <a:cubicBezTo>
                  <a:pt x="4492" y="1246"/>
                  <a:pt x="4233" y="1017"/>
                  <a:pt x="4020" y="758"/>
                </a:cubicBezTo>
                <a:cubicBezTo>
                  <a:pt x="3627" y="308"/>
                  <a:pt x="3152" y="10"/>
                  <a:pt x="2527" y="10"/>
                </a:cubicBezTo>
                <a:cubicBezTo>
                  <a:pt x="2496" y="10"/>
                  <a:pt x="2466" y="10"/>
                  <a:pt x="2435" y="12"/>
                </a:cubicBezTo>
                <a:cubicBezTo>
                  <a:pt x="2367" y="4"/>
                  <a:pt x="2300" y="0"/>
                  <a:pt x="22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2"/>
          <p:cNvSpPr/>
          <p:nvPr/>
        </p:nvSpPr>
        <p:spPr>
          <a:xfrm>
            <a:off x="8571240" y="854805"/>
            <a:ext cx="41075" cy="40658"/>
          </a:xfrm>
          <a:custGeom>
            <a:avLst/>
            <a:gdLst/>
            <a:ahLst/>
            <a:cxnLst/>
            <a:rect l="l" t="t" r="r" b="b"/>
            <a:pathLst>
              <a:path w="1281" h="1268" extrusionOk="0">
                <a:moveTo>
                  <a:pt x="714" y="1"/>
                </a:moveTo>
                <a:cubicBezTo>
                  <a:pt x="440" y="1"/>
                  <a:pt x="31" y="342"/>
                  <a:pt x="16" y="611"/>
                </a:cubicBezTo>
                <a:cubicBezTo>
                  <a:pt x="0" y="946"/>
                  <a:pt x="229" y="1251"/>
                  <a:pt x="503" y="1266"/>
                </a:cubicBezTo>
                <a:cubicBezTo>
                  <a:pt x="521" y="1267"/>
                  <a:pt x="538" y="1268"/>
                  <a:pt x="556" y="1268"/>
                </a:cubicBezTo>
                <a:cubicBezTo>
                  <a:pt x="916" y="1268"/>
                  <a:pt x="1235" y="975"/>
                  <a:pt x="1250" y="626"/>
                </a:cubicBezTo>
                <a:cubicBezTo>
                  <a:pt x="1280" y="291"/>
                  <a:pt x="1052" y="16"/>
                  <a:pt x="732" y="1"/>
                </a:cubicBezTo>
                <a:cubicBezTo>
                  <a:pt x="726" y="1"/>
                  <a:pt x="72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2"/>
          <p:cNvSpPr/>
          <p:nvPr/>
        </p:nvSpPr>
        <p:spPr>
          <a:xfrm>
            <a:off x="8414891" y="891198"/>
            <a:ext cx="175909" cy="113895"/>
          </a:xfrm>
          <a:custGeom>
            <a:avLst/>
            <a:gdLst/>
            <a:ahLst/>
            <a:cxnLst/>
            <a:rect l="l" t="t" r="r" b="b"/>
            <a:pathLst>
              <a:path w="5486" h="3552" extrusionOk="0">
                <a:moveTo>
                  <a:pt x="2527" y="378"/>
                </a:moveTo>
                <a:cubicBezTo>
                  <a:pt x="2593" y="378"/>
                  <a:pt x="2660" y="382"/>
                  <a:pt x="2728" y="390"/>
                </a:cubicBezTo>
                <a:cubicBezTo>
                  <a:pt x="2758" y="388"/>
                  <a:pt x="2787" y="388"/>
                  <a:pt x="2816" y="388"/>
                </a:cubicBezTo>
                <a:cubicBezTo>
                  <a:pt x="3443" y="388"/>
                  <a:pt x="3919" y="699"/>
                  <a:pt x="4313" y="1136"/>
                </a:cubicBezTo>
                <a:cubicBezTo>
                  <a:pt x="4541" y="1395"/>
                  <a:pt x="4785" y="1624"/>
                  <a:pt x="4937" y="1944"/>
                </a:cubicBezTo>
                <a:cubicBezTo>
                  <a:pt x="5090" y="2294"/>
                  <a:pt x="5029" y="2599"/>
                  <a:pt x="4785" y="2858"/>
                </a:cubicBezTo>
                <a:cubicBezTo>
                  <a:pt x="4577" y="3078"/>
                  <a:pt x="4340" y="3259"/>
                  <a:pt x="4042" y="3259"/>
                </a:cubicBezTo>
                <a:cubicBezTo>
                  <a:pt x="3968" y="3259"/>
                  <a:pt x="3891" y="3248"/>
                  <a:pt x="3810" y="3224"/>
                </a:cubicBezTo>
                <a:cubicBezTo>
                  <a:pt x="3520" y="3147"/>
                  <a:pt x="3277" y="2965"/>
                  <a:pt x="3002" y="2843"/>
                </a:cubicBezTo>
                <a:cubicBezTo>
                  <a:pt x="2761" y="2731"/>
                  <a:pt x="2513" y="2665"/>
                  <a:pt x="2264" y="2665"/>
                </a:cubicBezTo>
                <a:cubicBezTo>
                  <a:pt x="2104" y="2665"/>
                  <a:pt x="1944" y="2692"/>
                  <a:pt x="1784" y="2751"/>
                </a:cubicBezTo>
                <a:cubicBezTo>
                  <a:pt x="1570" y="2812"/>
                  <a:pt x="1357" y="2858"/>
                  <a:pt x="1128" y="2873"/>
                </a:cubicBezTo>
                <a:cubicBezTo>
                  <a:pt x="1118" y="2874"/>
                  <a:pt x="1107" y="2874"/>
                  <a:pt x="1097" y="2874"/>
                </a:cubicBezTo>
                <a:cubicBezTo>
                  <a:pt x="569" y="2874"/>
                  <a:pt x="293" y="2497"/>
                  <a:pt x="428" y="1974"/>
                </a:cubicBezTo>
                <a:cubicBezTo>
                  <a:pt x="565" y="1487"/>
                  <a:pt x="946" y="1182"/>
                  <a:pt x="1296" y="877"/>
                </a:cubicBezTo>
                <a:cubicBezTo>
                  <a:pt x="1655" y="558"/>
                  <a:pt x="2072" y="378"/>
                  <a:pt x="2527" y="378"/>
                </a:cubicBezTo>
                <a:close/>
                <a:moveTo>
                  <a:pt x="2751" y="0"/>
                </a:moveTo>
                <a:cubicBezTo>
                  <a:pt x="2596" y="0"/>
                  <a:pt x="2436" y="18"/>
                  <a:pt x="2271" y="55"/>
                </a:cubicBezTo>
                <a:cubicBezTo>
                  <a:pt x="1357" y="237"/>
                  <a:pt x="747" y="877"/>
                  <a:pt x="229" y="1624"/>
                </a:cubicBezTo>
                <a:cubicBezTo>
                  <a:pt x="92" y="1807"/>
                  <a:pt x="31" y="2035"/>
                  <a:pt x="31" y="2279"/>
                </a:cubicBezTo>
                <a:cubicBezTo>
                  <a:pt x="1" y="2919"/>
                  <a:pt x="382" y="3346"/>
                  <a:pt x="1037" y="3376"/>
                </a:cubicBezTo>
                <a:cubicBezTo>
                  <a:pt x="1059" y="3377"/>
                  <a:pt x="1082" y="3378"/>
                  <a:pt x="1104" y="3378"/>
                </a:cubicBezTo>
                <a:cubicBezTo>
                  <a:pt x="1384" y="3378"/>
                  <a:pt x="1651" y="3292"/>
                  <a:pt x="1905" y="3193"/>
                </a:cubicBezTo>
                <a:cubicBezTo>
                  <a:pt x="2090" y="3127"/>
                  <a:pt x="2269" y="3096"/>
                  <a:pt x="2444" y="3096"/>
                </a:cubicBezTo>
                <a:cubicBezTo>
                  <a:pt x="2674" y="3096"/>
                  <a:pt x="2899" y="3150"/>
                  <a:pt x="3124" y="3254"/>
                </a:cubicBezTo>
                <a:cubicBezTo>
                  <a:pt x="3399" y="3391"/>
                  <a:pt x="3673" y="3483"/>
                  <a:pt x="3977" y="3528"/>
                </a:cubicBezTo>
                <a:cubicBezTo>
                  <a:pt x="4060" y="3544"/>
                  <a:pt x="4139" y="3552"/>
                  <a:pt x="4216" y="3552"/>
                </a:cubicBezTo>
                <a:cubicBezTo>
                  <a:pt x="4580" y="3552"/>
                  <a:pt x="4881" y="3381"/>
                  <a:pt x="5120" y="3117"/>
                </a:cubicBezTo>
                <a:cubicBezTo>
                  <a:pt x="5440" y="2797"/>
                  <a:pt x="5486" y="2386"/>
                  <a:pt x="5349" y="1959"/>
                </a:cubicBezTo>
                <a:cubicBezTo>
                  <a:pt x="5181" y="1487"/>
                  <a:pt x="4876" y="1121"/>
                  <a:pt x="4526" y="801"/>
                </a:cubicBezTo>
                <a:cubicBezTo>
                  <a:pt x="4018" y="330"/>
                  <a:pt x="3429" y="0"/>
                  <a:pt x="275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2"/>
          <p:cNvSpPr/>
          <p:nvPr/>
        </p:nvSpPr>
        <p:spPr>
          <a:xfrm>
            <a:off x="8368012" y="834796"/>
            <a:ext cx="82599" cy="80259"/>
          </a:xfrm>
          <a:custGeom>
            <a:avLst/>
            <a:gdLst/>
            <a:ahLst/>
            <a:cxnLst/>
            <a:rect l="l" t="t" r="r" b="b"/>
            <a:pathLst>
              <a:path w="2576" h="2503" extrusionOk="0">
                <a:moveTo>
                  <a:pt x="1330" y="366"/>
                </a:moveTo>
                <a:cubicBezTo>
                  <a:pt x="1339" y="366"/>
                  <a:pt x="1348" y="366"/>
                  <a:pt x="1356" y="366"/>
                </a:cubicBezTo>
                <a:cubicBezTo>
                  <a:pt x="1798" y="397"/>
                  <a:pt x="2088" y="793"/>
                  <a:pt x="2057" y="1341"/>
                </a:cubicBezTo>
                <a:cubicBezTo>
                  <a:pt x="2042" y="1757"/>
                  <a:pt x="1724" y="2027"/>
                  <a:pt x="1272" y="2027"/>
                </a:cubicBezTo>
                <a:cubicBezTo>
                  <a:pt x="1259" y="2027"/>
                  <a:pt x="1247" y="2027"/>
                  <a:pt x="1234" y="2027"/>
                </a:cubicBezTo>
                <a:cubicBezTo>
                  <a:pt x="777" y="2012"/>
                  <a:pt x="427" y="1616"/>
                  <a:pt x="457" y="1113"/>
                </a:cubicBezTo>
                <a:cubicBezTo>
                  <a:pt x="413" y="710"/>
                  <a:pt x="923" y="366"/>
                  <a:pt x="1330" y="366"/>
                </a:cubicBezTo>
                <a:close/>
                <a:moveTo>
                  <a:pt x="1509" y="1"/>
                </a:moveTo>
                <a:cubicBezTo>
                  <a:pt x="610" y="1"/>
                  <a:pt x="92" y="381"/>
                  <a:pt x="46" y="1189"/>
                </a:cubicBezTo>
                <a:cubicBezTo>
                  <a:pt x="0" y="1859"/>
                  <a:pt x="518" y="2453"/>
                  <a:pt x="1189" y="2499"/>
                </a:cubicBezTo>
                <a:cubicBezTo>
                  <a:pt x="1220" y="2501"/>
                  <a:pt x="1250" y="2502"/>
                  <a:pt x="1281" y="2502"/>
                </a:cubicBezTo>
                <a:cubicBezTo>
                  <a:pt x="1969" y="2502"/>
                  <a:pt x="2515" y="2013"/>
                  <a:pt x="2545" y="1357"/>
                </a:cubicBezTo>
                <a:cubicBezTo>
                  <a:pt x="2575" y="640"/>
                  <a:pt x="2118" y="1"/>
                  <a:pt x="150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2"/>
          <p:cNvSpPr/>
          <p:nvPr/>
        </p:nvSpPr>
        <p:spPr>
          <a:xfrm>
            <a:off x="8463758" y="798146"/>
            <a:ext cx="86960" cy="81157"/>
          </a:xfrm>
          <a:custGeom>
            <a:avLst/>
            <a:gdLst/>
            <a:ahLst/>
            <a:cxnLst/>
            <a:rect l="l" t="t" r="r" b="b"/>
            <a:pathLst>
              <a:path w="2712" h="2531" extrusionOk="0">
                <a:moveTo>
                  <a:pt x="1196" y="389"/>
                </a:moveTo>
                <a:cubicBezTo>
                  <a:pt x="1301" y="389"/>
                  <a:pt x="1408" y="406"/>
                  <a:pt x="1509" y="443"/>
                </a:cubicBezTo>
                <a:cubicBezTo>
                  <a:pt x="1676" y="504"/>
                  <a:pt x="1829" y="595"/>
                  <a:pt x="1951" y="717"/>
                </a:cubicBezTo>
                <a:cubicBezTo>
                  <a:pt x="2286" y="976"/>
                  <a:pt x="2377" y="1235"/>
                  <a:pt x="2286" y="1509"/>
                </a:cubicBezTo>
                <a:cubicBezTo>
                  <a:pt x="2149" y="1890"/>
                  <a:pt x="1875" y="2103"/>
                  <a:pt x="1478" y="2103"/>
                </a:cubicBezTo>
                <a:lnTo>
                  <a:pt x="1326" y="2103"/>
                </a:lnTo>
                <a:cubicBezTo>
                  <a:pt x="793" y="2103"/>
                  <a:pt x="244" y="1494"/>
                  <a:pt x="320" y="1022"/>
                </a:cubicBezTo>
                <a:cubicBezTo>
                  <a:pt x="369" y="657"/>
                  <a:pt x="777" y="389"/>
                  <a:pt x="1196" y="389"/>
                </a:cubicBezTo>
                <a:close/>
                <a:moveTo>
                  <a:pt x="1394" y="1"/>
                </a:moveTo>
                <a:cubicBezTo>
                  <a:pt x="1387" y="1"/>
                  <a:pt x="1379" y="1"/>
                  <a:pt x="1372" y="1"/>
                </a:cubicBezTo>
                <a:cubicBezTo>
                  <a:pt x="534" y="16"/>
                  <a:pt x="92" y="351"/>
                  <a:pt x="31" y="1128"/>
                </a:cubicBezTo>
                <a:cubicBezTo>
                  <a:pt x="1" y="1799"/>
                  <a:pt x="625" y="2515"/>
                  <a:pt x="1219" y="2530"/>
                </a:cubicBezTo>
                <a:cubicBezTo>
                  <a:pt x="1231" y="2530"/>
                  <a:pt x="1242" y="2530"/>
                  <a:pt x="1253" y="2530"/>
                </a:cubicBezTo>
                <a:cubicBezTo>
                  <a:pt x="2160" y="2530"/>
                  <a:pt x="2607" y="1912"/>
                  <a:pt x="2667" y="1189"/>
                </a:cubicBezTo>
                <a:cubicBezTo>
                  <a:pt x="2712" y="632"/>
                  <a:pt x="2028" y="1"/>
                  <a:pt x="139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2"/>
          <p:cNvSpPr/>
          <p:nvPr/>
        </p:nvSpPr>
        <p:spPr>
          <a:xfrm>
            <a:off x="8559985" y="845538"/>
            <a:ext cx="66952" cy="67978"/>
          </a:xfrm>
          <a:custGeom>
            <a:avLst/>
            <a:gdLst/>
            <a:ahLst/>
            <a:cxnLst/>
            <a:rect l="l" t="t" r="r" b="b"/>
            <a:pathLst>
              <a:path w="2088" h="2120" extrusionOk="0">
                <a:moveTo>
                  <a:pt x="1080" y="290"/>
                </a:moveTo>
                <a:cubicBezTo>
                  <a:pt x="1086" y="290"/>
                  <a:pt x="1092" y="290"/>
                  <a:pt x="1098" y="290"/>
                </a:cubicBezTo>
                <a:cubicBezTo>
                  <a:pt x="1403" y="305"/>
                  <a:pt x="1631" y="580"/>
                  <a:pt x="1616" y="915"/>
                </a:cubicBezTo>
                <a:cubicBezTo>
                  <a:pt x="1586" y="1271"/>
                  <a:pt x="1253" y="1555"/>
                  <a:pt x="883" y="1555"/>
                </a:cubicBezTo>
                <a:cubicBezTo>
                  <a:pt x="873" y="1555"/>
                  <a:pt x="864" y="1555"/>
                  <a:pt x="854" y="1555"/>
                </a:cubicBezTo>
                <a:cubicBezTo>
                  <a:pt x="580" y="1540"/>
                  <a:pt x="351" y="1235"/>
                  <a:pt x="382" y="900"/>
                </a:cubicBezTo>
                <a:cubicBezTo>
                  <a:pt x="382" y="646"/>
                  <a:pt x="791" y="290"/>
                  <a:pt x="1080" y="290"/>
                </a:cubicBezTo>
                <a:close/>
                <a:moveTo>
                  <a:pt x="1241" y="0"/>
                </a:moveTo>
                <a:cubicBezTo>
                  <a:pt x="1234" y="0"/>
                  <a:pt x="1227" y="0"/>
                  <a:pt x="1220" y="1"/>
                </a:cubicBezTo>
                <a:cubicBezTo>
                  <a:pt x="519" y="31"/>
                  <a:pt x="77" y="336"/>
                  <a:pt x="31" y="1006"/>
                </a:cubicBezTo>
                <a:cubicBezTo>
                  <a:pt x="1" y="1661"/>
                  <a:pt x="351" y="2103"/>
                  <a:pt x="885" y="2118"/>
                </a:cubicBezTo>
                <a:cubicBezTo>
                  <a:pt x="903" y="2119"/>
                  <a:pt x="922" y="2120"/>
                  <a:pt x="940" y="2120"/>
                </a:cubicBezTo>
                <a:cubicBezTo>
                  <a:pt x="1541" y="2120"/>
                  <a:pt x="2043" y="1643"/>
                  <a:pt x="2058" y="1037"/>
                </a:cubicBezTo>
                <a:cubicBezTo>
                  <a:pt x="2088" y="496"/>
                  <a:pt x="1704" y="0"/>
                  <a:pt x="124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2"/>
          <p:cNvSpPr/>
          <p:nvPr/>
        </p:nvSpPr>
        <p:spPr>
          <a:xfrm>
            <a:off x="8569284" y="1123958"/>
            <a:ext cx="52779" cy="48514"/>
          </a:xfrm>
          <a:custGeom>
            <a:avLst/>
            <a:gdLst/>
            <a:ahLst/>
            <a:cxnLst/>
            <a:rect l="l" t="t" r="r" b="b"/>
            <a:pathLst>
              <a:path w="1646" h="1513" extrusionOk="0">
                <a:moveTo>
                  <a:pt x="912" y="1"/>
                </a:moveTo>
                <a:cubicBezTo>
                  <a:pt x="472" y="1"/>
                  <a:pt x="45" y="399"/>
                  <a:pt x="16" y="840"/>
                </a:cubicBezTo>
                <a:cubicBezTo>
                  <a:pt x="0" y="1191"/>
                  <a:pt x="275" y="1495"/>
                  <a:pt x="640" y="1511"/>
                </a:cubicBezTo>
                <a:cubicBezTo>
                  <a:pt x="658" y="1512"/>
                  <a:pt x="675" y="1512"/>
                  <a:pt x="692" y="1512"/>
                </a:cubicBezTo>
                <a:cubicBezTo>
                  <a:pt x="1147" y="1512"/>
                  <a:pt x="1601" y="1129"/>
                  <a:pt x="1615" y="703"/>
                </a:cubicBezTo>
                <a:cubicBezTo>
                  <a:pt x="1646" y="322"/>
                  <a:pt x="1356" y="17"/>
                  <a:pt x="960" y="2"/>
                </a:cubicBezTo>
                <a:cubicBezTo>
                  <a:pt x="944" y="1"/>
                  <a:pt x="928" y="1"/>
                  <a:pt x="912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2"/>
          <p:cNvSpPr/>
          <p:nvPr/>
        </p:nvSpPr>
        <p:spPr>
          <a:xfrm>
            <a:off x="8668461" y="1132295"/>
            <a:ext cx="60122" cy="58679"/>
          </a:xfrm>
          <a:custGeom>
            <a:avLst/>
            <a:gdLst/>
            <a:ahLst/>
            <a:cxnLst/>
            <a:rect l="l" t="t" r="r" b="b"/>
            <a:pathLst>
              <a:path w="1875" h="1830" extrusionOk="0">
                <a:moveTo>
                  <a:pt x="841" y="1"/>
                </a:moveTo>
                <a:cubicBezTo>
                  <a:pt x="349" y="1"/>
                  <a:pt x="60" y="259"/>
                  <a:pt x="31" y="763"/>
                </a:cubicBezTo>
                <a:cubicBezTo>
                  <a:pt x="0" y="1327"/>
                  <a:pt x="427" y="1799"/>
                  <a:pt x="991" y="1829"/>
                </a:cubicBezTo>
                <a:cubicBezTo>
                  <a:pt x="1001" y="1830"/>
                  <a:pt x="1011" y="1830"/>
                  <a:pt x="1022" y="1830"/>
                </a:cubicBezTo>
                <a:cubicBezTo>
                  <a:pt x="1479" y="1830"/>
                  <a:pt x="1829" y="1499"/>
                  <a:pt x="1844" y="1037"/>
                </a:cubicBezTo>
                <a:cubicBezTo>
                  <a:pt x="1874" y="504"/>
                  <a:pt x="1433" y="32"/>
                  <a:pt x="884" y="1"/>
                </a:cubicBezTo>
                <a:cubicBezTo>
                  <a:pt x="870" y="1"/>
                  <a:pt x="855" y="1"/>
                  <a:pt x="84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2"/>
          <p:cNvSpPr/>
          <p:nvPr/>
        </p:nvSpPr>
        <p:spPr>
          <a:xfrm>
            <a:off x="8557548" y="1211303"/>
            <a:ext cx="144645" cy="100396"/>
          </a:xfrm>
          <a:custGeom>
            <a:avLst/>
            <a:gdLst/>
            <a:ahLst/>
            <a:cxnLst/>
            <a:rect l="l" t="t" r="r" b="b"/>
            <a:pathLst>
              <a:path w="4511" h="3131" extrusionOk="0">
                <a:moveTo>
                  <a:pt x="1959" y="0"/>
                </a:moveTo>
                <a:cubicBezTo>
                  <a:pt x="1840" y="0"/>
                  <a:pt x="1723" y="25"/>
                  <a:pt x="1616" y="97"/>
                </a:cubicBezTo>
                <a:cubicBezTo>
                  <a:pt x="930" y="569"/>
                  <a:pt x="412" y="1179"/>
                  <a:pt x="153" y="1956"/>
                </a:cubicBezTo>
                <a:cubicBezTo>
                  <a:pt x="1" y="2413"/>
                  <a:pt x="275" y="2885"/>
                  <a:pt x="717" y="3053"/>
                </a:cubicBezTo>
                <a:cubicBezTo>
                  <a:pt x="844" y="3108"/>
                  <a:pt x="965" y="3131"/>
                  <a:pt x="1082" y="3131"/>
                </a:cubicBezTo>
                <a:cubicBezTo>
                  <a:pt x="1385" y="3131"/>
                  <a:pt x="1657" y="2974"/>
                  <a:pt x="1921" y="2809"/>
                </a:cubicBezTo>
                <a:cubicBezTo>
                  <a:pt x="2255" y="2598"/>
                  <a:pt x="2609" y="2448"/>
                  <a:pt x="2991" y="2448"/>
                </a:cubicBezTo>
                <a:cubicBezTo>
                  <a:pt x="3080" y="2448"/>
                  <a:pt x="3170" y="2456"/>
                  <a:pt x="3261" y="2474"/>
                </a:cubicBezTo>
                <a:cubicBezTo>
                  <a:pt x="3290" y="2469"/>
                  <a:pt x="3319" y="2468"/>
                  <a:pt x="3348" y="2468"/>
                </a:cubicBezTo>
                <a:cubicBezTo>
                  <a:pt x="3450" y="2468"/>
                  <a:pt x="3552" y="2488"/>
                  <a:pt x="3651" y="2488"/>
                </a:cubicBezTo>
                <a:cubicBezTo>
                  <a:pt x="3731" y="2488"/>
                  <a:pt x="3810" y="2475"/>
                  <a:pt x="3886" y="2428"/>
                </a:cubicBezTo>
                <a:cubicBezTo>
                  <a:pt x="4358" y="2138"/>
                  <a:pt x="4511" y="1620"/>
                  <a:pt x="4267" y="1118"/>
                </a:cubicBezTo>
                <a:cubicBezTo>
                  <a:pt x="4160" y="904"/>
                  <a:pt x="4008" y="721"/>
                  <a:pt x="3810" y="600"/>
                </a:cubicBezTo>
                <a:cubicBezTo>
                  <a:pt x="3277" y="249"/>
                  <a:pt x="2698" y="51"/>
                  <a:pt x="2058" y="5"/>
                </a:cubicBezTo>
                <a:cubicBezTo>
                  <a:pt x="2025" y="2"/>
                  <a:pt x="1992" y="0"/>
                  <a:pt x="1959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2"/>
          <p:cNvSpPr/>
          <p:nvPr/>
        </p:nvSpPr>
        <p:spPr>
          <a:xfrm>
            <a:off x="8493546" y="1171350"/>
            <a:ext cx="64034" cy="61148"/>
          </a:xfrm>
          <a:custGeom>
            <a:avLst/>
            <a:gdLst/>
            <a:ahLst/>
            <a:cxnLst/>
            <a:rect l="l" t="t" r="r" b="b"/>
            <a:pathLst>
              <a:path w="1997" h="1907" extrusionOk="0">
                <a:moveTo>
                  <a:pt x="1088" y="1"/>
                </a:moveTo>
                <a:cubicBezTo>
                  <a:pt x="546" y="1"/>
                  <a:pt x="46" y="431"/>
                  <a:pt x="16" y="947"/>
                </a:cubicBezTo>
                <a:cubicBezTo>
                  <a:pt x="1" y="1449"/>
                  <a:pt x="382" y="1876"/>
                  <a:pt x="885" y="1907"/>
                </a:cubicBezTo>
                <a:cubicBezTo>
                  <a:pt x="895" y="1907"/>
                  <a:pt x="905" y="1907"/>
                  <a:pt x="915" y="1907"/>
                </a:cubicBezTo>
                <a:cubicBezTo>
                  <a:pt x="1466" y="1907"/>
                  <a:pt x="1951" y="1501"/>
                  <a:pt x="1966" y="992"/>
                </a:cubicBezTo>
                <a:cubicBezTo>
                  <a:pt x="1997" y="474"/>
                  <a:pt x="1631" y="33"/>
                  <a:pt x="1144" y="2"/>
                </a:cubicBezTo>
                <a:cubicBezTo>
                  <a:pt x="1125" y="1"/>
                  <a:pt x="1107" y="1"/>
                  <a:pt x="1088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2"/>
          <p:cNvSpPr/>
          <p:nvPr/>
        </p:nvSpPr>
        <p:spPr>
          <a:xfrm>
            <a:off x="8552193" y="1199054"/>
            <a:ext cx="168566" cy="127619"/>
          </a:xfrm>
          <a:custGeom>
            <a:avLst/>
            <a:gdLst/>
            <a:ahLst/>
            <a:cxnLst/>
            <a:rect l="l" t="t" r="r" b="b"/>
            <a:pathLst>
              <a:path w="5257" h="3980" extrusionOk="0">
                <a:moveTo>
                  <a:pt x="2126" y="382"/>
                </a:moveTo>
                <a:cubicBezTo>
                  <a:pt x="2159" y="382"/>
                  <a:pt x="2192" y="384"/>
                  <a:pt x="2225" y="387"/>
                </a:cubicBezTo>
                <a:cubicBezTo>
                  <a:pt x="2865" y="433"/>
                  <a:pt x="3444" y="646"/>
                  <a:pt x="3977" y="982"/>
                </a:cubicBezTo>
                <a:cubicBezTo>
                  <a:pt x="4175" y="1103"/>
                  <a:pt x="4327" y="1286"/>
                  <a:pt x="4434" y="1500"/>
                </a:cubicBezTo>
                <a:cubicBezTo>
                  <a:pt x="4678" y="2002"/>
                  <a:pt x="4525" y="2520"/>
                  <a:pt x="4053" y="2810"/>
                </a:cubicBezTo>
                <a:cubicBezTo>
                  <a:pt x="3978" y="2862"/>
                  <a:pt x="3901" y="2877"/>
                  <a:pt x="3822" y="2877"/>
                </a:cubicBezTo>
                <a:cubicBezTo>
                  <a:pt x="3718" y="2877"/>
                  <a:pt x="3612" y="2851"/>
                  <a:pt x="3505" y="2851"/>
                </a:cubicBezTo>
                <a:cubicBezTo>
                  <a:pt x="3479" y="2851"/>
                  <a:pt x="3454" y="2852"/>
                  <a:pt x="3428" y="2856"/>
                </a:cubicBezTo>
                <a:cubicBezTo>
                  <a:pt x="3340" y="2842"/>
                  <a:pt x="3255" y="2836"/>
                  <a:pt x="3171" y="2836"/>
                </a:cubicBezTo>
                <a:cubicBezTo>
                  <a:pt x="2777" y="2836"/>
                  <a:pt x="2427" y="2977"/>
                  <a:pt x="2088" y="3191"/>
                </a:cubicBezTo>
                <a:cubicBezTo>
                  <a:pt x="1819" y="3359"/>
                  <a:pt x="1541" y="3519"/>
                  <a:pt x="1232" y="3519"/>
                </a:cubicBezTo>
                <a:cubicBezTo>
                  <a:pt x="1120" y="3519"/>
                  <a:pt x="1005" y="3498"/>
                  <a:pt x="884" y="3450"/>
                </a:cubicBezTo>
                <a:cubicBezTo>
                  <a:pt x="442" y="3267"/>
                  <a:pt x="168" y="2795"/>
                  <a:pt x="320" y="2338"/>
                </a:cubicBezTo>
                <a:cubicBezTo>
                  <a:pt x="579" y="1561"/>
                  <a:pt x="1097" y="951"/>
                  <a:pt x="1783" y="479"/>
                </a:cubicBezTo>
                <a:cubicBezTo>
                  <a:pt x="1890" y="407"/>
                  <a:pt x="2007" y="382"/>
                  <a:pt x="2126" y="382"/>
                </a:cubicBezTo>
                <a:close/>
                <a:moveTo>
                  <a:pt x="2424" y="0"/>
                </a:moveTo>
                <a:cubicBezTo>
                  <a:pt x="2343" y="0"/>
                  <a:pt x="2262" y="7"/>
                  <a:pt x="2179" y="22"/>
                </a:cubicBezTo>
                <a:cubicBezTo>
                  <a:pt x="1082" y="235"/>
                  <a:pt x="15" y="1743"/>
                  <a:pt x="0" y="2581"/>
                </a:cubicBezTo>
                <a:cubicBezTo>
                  <a:pt x="0" y="3398"/>
                  <a:pt x="442" y="3980"/>
                  <a:pt x="1230" y="3980"/>
                </a:cubicBezTo>
                <a:cubicBezTo>
                  <a:pt x="1295" y="3980"/>
                  <a:pt x="1363" y="3976"/>
                  <a:pt x="1432" y="3968"/>
                </a:cubicBezTo>
                <a:cubicBezTo>
                  <a:pt x="1783" y="3937"/>
                  <a:pt x="2088" y="3755"/>
                  <a:pt x="2347" y="3526"/>
                </a:cubicBezTo>
                <a:cubicBezTo>
                  <a:pt x="2635" y="3260"/>
                  <a:pt x="2942" y="3091"/>
                  <a:pt x="3305" y="3091"/>
                </a:cubicBezTo>
                <a:cubicBezTo>
                  <a:pt x="3421" y="3091"/>
                  <a:pt x="3543" y="3108"/>
                  <a:pt x="3672" y="3145"/>
                </a:cubicBezTo>
                <a:cubicBezTo>
                  <a:pt x="3718" y="3160"/>
                  <a:pt x="3779" y="3160"/>
                  <a:pt x="3855" y="3160"/>
                </a:cubicBezTo>
                <a:cubicBezTo>
                  <a:pt x="3916" y="3160"/>
                  <a:pt x="3980" y="3166"/>
                  <a:pt x="4045" y="3166"/>
                </a:cubicBezTo>
                <a:cubicBezTo>
                  <a:pt x="4127" y="3166"/>
                  <a:pt x="4212" y="3157"/>
                  <a:pt x="4297" y="3115"/>
                </a:cubicBezTo>
                <a:cubicBezTo>
                  <a:pt x="5028" y="2734"/>
                  <a:pt x="5257" y="1987"/>
                  <a:pt x="4845" y="1286"/>
                </a:cubicBezTo>
                <a:cubicBezTo>
                  <a:pt x="4419" y="540"/>
                  <a:pt x="3687" y="281"/>
                  <a:pt x="2926" y="83"/>
                </a:cubicBezTo>
                <a:cubicBezTo>
                  <a:pt x="2760" y="31"/>
                  <a:pt x="2594" y="0"/>
                  <a:pt x="242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2"/>
          <p:cNvSpPr/>
          <p:nvPr/>
        </p:nvSpPr>
        <p:spPr>
          <a:xfrm>
            <a:off x="8656244" y="1122034"/>
            <a:ext cx="85517" cy="83626"/>
          </a:xfrm>
          <a:custGeom>
            <a:avLst/>
            <a:gdLst/>
            <a:ahLst/>
            <a:cxnLst/>
            <a:rect l="l" t="t" r="r" b="b"/>
            <a:pathLst>
              <a:path w="2667" h="2608" extrusionOk="0">
                <a:moveTo>
                  <a:pt x="1222" y="321"/>
                </a:moveTo>
                <a:cubicBezTo>
                  <a:pt x="1236" y="321"/>
                  <a:pt x="1251" y="321"/>
                  <a:pt x="1265" y="321"/>
                </a:cubicBezTo>
                <a:cubicBezTo>
                  <a:pt x="1814" y="352"/>
                  <a:pt x="2255" y="824"/>
                  <a:pt x="2225" y="1357"/>
                </a:cubicBezTo>
                <a:cubicBezTo>
                  <a:pt x="2210" y="1819"/>
                  <a:pt x="1860" y="2150"/>
                  <a:pt x="1403" y="2150"/>
                </a:cubicBezTo>
                <a:cubicBezTo>
                  <a:pt x="1392" y="2150"/>
                  <a:pt x="1382" y="2150"/>
                  <a:pt x="1372" y="2149"/>
                </a:cubicBezTo>
                <a:cubicBezTo>
                  <a:pt x="808" y="2134"/>
                  <a:pt x="381" y="1647"/>
                  <a:pt x="412" y="1083"/>
                </a:cubicBezTo>
                <a:cubicBezTo>
                  <a:pt x="441" y="579"/>
                  <a:pt x="730" y="321"/>
                  <a:pt x="1222" y="321"/>
                </a:cubicBezTo>
                <a:close/>
                <a:moveTo>
                  <a:pt x="1278" y="0"/>
                </a:moveTo>
                <a:cubicBezTo>
                  <a:pt x="640" y="0"/>
                  <a:pt x="45" y="581"/>
                  <a:pt x="16" y="1235"/>
                </a:cubicBezTo>
                <a:cubicBezTo>
                  <a:pt x="0" y="1936"/>
                  <a:pt x="610" y="2576"/>
                  <a:pt x="1326" y="2607"/>
                </a:cubicBezTo>
                <a:cubicBezTo>
                  <a:pt x="1345" y="2607"/>
                  <a:pt x="1363" y="2608"/>
                  <a:pt x="1382" y="2608"/>
                </a:cubicBezTo>
                <a:cubicBezTo>
                  <a:pt x="2043" y="2608"/>
                  <a:pt x="2591" y="2085"/>
                  <a:pt x="2621" y="1418"/>
                </a:cubicBezTo>
                <a:cubicBezTo>
                  <a:pt x="2667" y="717"/>
                  <a:pt x="2042" y="32"/>
                  <a:pt x="1326" y="1"/>
                </a:cubicBezTo>
                <a:cubicBezTo>
                  <a:pt x="1310" y="0"/>
                  <a:pt x="1294" y="0"/>
                  <a:pt x="127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2"/>
          <p:cNvSpPr/>
          <p:nvPr/>
        </p:nvSpPr>
        <p:spPr>
          <a:xfrm>
            <a:off x="8481362" y="1160640"/>
            <a:ext cx="87954" cy="85581"/>
          </a:xfrm>
          <a:custGeom>
            <a:avLst/>
            <a:gdLst/>
            <a:ahLst/>
            <a:cxnLst/>
            <a:rect l="l" t="t" r="r" b="b"/>
            <a:pathLst>
              <a:path w="2743" h="2669" extrusionOk="0">
                <a:moveTo>
                  <a:pt x="1467" y="350"/>
                </a:moveTo>
                <a:cubicBezTo>
                  <a:pt x="1486" y="350"/>
                  <a:pt x="1505" y="350"/>
                  <a:pt x="1524" y="351"/>
                </a:cubicBezTo>
                <a:cubicBezTo>
                  <a:pt x="2011" y="367"/>
                  <a:pt x="2377" y="808"/>
                  <a:pt x="2346" y="1326"/>
                </a:cubicBezTo>
                <a:cubicBezTo>
                  <a:pt x="2332" y="1827"/>
                  <a:pt x="1862" y="2242"/>
                  <a:pt x="1322" y="2242"/>
                </a:cubicBezTo>
                <a:cubicBezTo>
                  <a:pt x="1303" y="2242"/>
                  <a:pt x="1284" y="2242"/>
                  <a:pt x="1265" y="2241"/>
                </a:cubicBezTo>
                <a:cubicBezTo>
                  <a:pt x="762" y="2210"/>
                  <a:pt x="381" y="1783"/>
                  <a:pt x="396" y="1281"/>
                </a:cubicBezTo>
                <a:cubicBezTo>
                  <a:pt x="426" y="765"/>
                  <a:pt x="924" y="350"/>
                  <a:pt x="1467" y="350"/>
                </a:cubicBezTo>
                <a:close/>
                <a:moveTo>
                  <a:pt x="1585" y="1"/>
                </a:moveTo>
                <a:cubicBezTo>
                  <a:pt x="716" y="16"/>
                  <a:pt x="152" y="534"/>
                  <a:pt x="61" y="1387"/>
                </a:cubicBezTo>
                <a:cubicBezTo>
                  <a:pt x="0" y="2088"/>
                  <a:pt x="549" y="2652"/>
                  <a:pt x="1234" y="2667"/>
                </a:cubicBezTo>
                <a:cubicBezTo>
                  <a:pt x="1252" y="2668"/>
                  <a:pt x="1270" y="2668"/>
                  <a:pt x="1288" y="2668"/>
                </a:cubicBezTo>
                <a:cubicBezTo>
                  <a:pt x="2028" y="2668"/>
                  <a:pt x="2682" y="2055"/>
                  <a:pt x="2712" y="1311"/>
                </a:cubicBezTo>
                <a:cubicBezTo>
                  <a:pt x="2742" y="626"/>
                  <a:pt x="2240" y="1"/>
                  <a:pt x="158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2"/>
          <p:cNvSpPr/>
          <p:nvPr/>
        </p:nvSpPr>
        <p:spPr>
          <a:xfrm>
            <a:off x="8557548" y="1115685"/>
            <a:ext cx="76251" cy="71922"/>
          </a:xfrm>
          <a:custGeom>
            <a:avLst/>
            <a:gdLst/>
            <a:ahLst/>
            <a:cxnLst/>
            <a:rect l="l" t="t" r="r" b="b"/>
            <a:pathLst>
              <a:path w="2378" h="2243" extrusionOk="0">
                <a:moveTo>
                  <a:pt x="1280" y="259"/>
                </a:moveTo>
                <a:cubicBezTo>
                  <a:pt x="1295" y="259"/>
                  <a:pt x="1311" y="259"/>
                  <a:pt x="1326" y="260"/>
                </a:cubicBezTo>
                <a:cubicBezTo>
                  <a:pt x="1722" y="275"/>
                  <a:pt x="2012" y="580"/>
                  <a:pt x="1981" y="961"/>
                </a:cubicBezTo>
                <a:cubicBezTo>
                  <a:pt x="1967" y="1387"/>
                  <a:pt x="1513" y="1770"/>
                  <a:pt x="1058" y="1770"/>
                </a:cubicBezTo>
                <a:cubicBezTo>
                  <a:pt x="1041" y="1770"/>
                  <a:pt x="1024" y="1770"/>
                  <a:pt x="1006" y="1769"/>
                </a:cubicBezTo>
                <a:cubicBezTo>
                  <a:pt x="641" y="1753"/>
                  <a:pt x="366" y="1449"/>
                  <a:pt x="382" y="1098"/>
                </a:cubicBezTo>
                <a:cubicBezTo>
                  <a:pt x="411" y="657"/>
                  <a:pt x="852" y="259"/>
                  <a:pt x="1280" y="259"/>
                </a:cubicBezTo>
                <a:close/>
                <a:moveTo>
                  <a:pt x="1356" y="1"/>
                </a:moveTo>
                <a:cubicBezTo>
                  <a:pt x="638" y="1"/>
                  <a:pt x="31" y="514"/>
                  <a:pt x="16" y="1174"/>
                </a:cubicBezTo>
                <a:cubicBezTo>
                  <a:pt x="1" y="1753"/>
                  <a:pt x="443" y="2210"/>
                  <a:pt x="1022" y="2241"/>
                </a:cubicBezTo>
                <a:cubicBezTo>
                  <a:pt x="1039" y="2242"/>
                  <a:pt x="1057" y="2242"/>
                  <a:pt x="1075" y="2242"/>
                </a:cubicBezTo>
                <a:cubicBezTo>
                  <a:pt x="1738" y="2242"/>
                  <a:pt x="2317" y="1690"/>
                  <a:pt x="2347" y="1037"/>
                </a:cubicBezTo>
                <a:cubicBezTo>
                  <a:pt x="2378" y="473"/>
                  <a:pt x="1951" y="16"/>
                  <a:pt x="1387" y="1"/>
                </a:cubicBezTo>
                <a:cubicBezTo>
                  <a:pt x="1377" y="1"/>
                  <a:pt x="1366" y="1"/>
                  <a:pt x="135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2"/>
          <p:cNvSpPr/>
          <p:nvPr/>
        </p:nvSpPr>
        <p:spPr>
          <a:xfrm>
            <a:off x="7344497" y="196157"/>
            <a:ext cx="65509" cy="61950"/>
          </a:xfrm>
          <a:custGeom>
            <a:avLst/>
            <a:gdLst/>
            <a:ahLst/>
            <a:cxnLst/>
            <a:rect l="l" t="t" r="r" b="b"/>
            <a:pathLst>
              <a:path w="2043" h="1932" extrusionOk="0">
                <a:moveTo>
                  <a:pt x="937" y="1"/>
                </a:moveTo>
                <a:cubicBezTo>
                  <a:pt x="692" y="1"/>
                  <a:pt x="475" y="136"/>
                  <a:pt x="306" y="400"/>
                </a:cubicBezTo>
                <a:cubicBezTo>
                  <a:pt x="1" y="888"/>
                  <a:pt x="153" y="1513"/>
                  <a:pt x="626" y="1802"/>
                </a:cubicBezTo>
                <a:cubicBezTo>
                  <a:pt x="772" y="1889"/>
                  <a:pt x="928" y="1931"/>
                  <a:pt x="1080" y="1931"/>
                </a:cubicBezTo>
                <a:cubicBezTo>
                  <a:pt x="1353" y="1931"/>
                  <a:pt x="1611" y="1793"/>
                  <a:pt x="1768" y="1528"/>
                </a:cubicBezTo>
                <a:cubicBezTo>
                  <a:pt x="2043" y="1071"/>
                  <a:pt x="1890" y="446"/>
                  <a:pt x="1418" y="157"/>
                </a:cubicBezTo>
                <a:cubicBezTo>
                  <a:pt x="1250" y="52"/>
                  <a:pt x="1088" y="1"/>
                  <a:pt x="937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2"/>
          <p:cNvSpPr/>
          <p:nvPr/>
        </p:nvSpPr>
        <p:spPr>
          <a:xfrm>
            <a:off x="7263405" y="143635"/>
            <a:ext cx="60122" cy="45853"/>
          </a:xfrm>
          <a:custGeom>
            <a:avLst/>
            <a:gdLst/>
            <a:ahLst/>
            <a:cxnLst/>
            <a:rect l="l" t="t" r="r" b="b"/>
            <a:pathLst>
              <a:path w="1875" h="1430" extrusionOk="0">
                <a:moveTo>
                  <a:pt x="995" y="1"/>
                </a:moveTo>
                <a:cubicBezTo>
                  <a:pt x="682" y="1"/>
                  <a:pt x="362" y="153"/>
                  <a:pt x="199" y="408"/>
                </a:cubicBezTo>
                <a:cubicBezTo>
                  <a:pt x="1" y="713"/>
                  <a:pt x="107" y="1094"/>
                  <a:pt x="427" y="1292"/>
                </a:cubicBezTo>
                <a:cubicBezTo>
                  <a:pt x="565" y="1385"/>
                  <a:pt x="734" y="1429"/>
                  <a:pt x="905" y="1429"/>
                </a:cubicBezTo>
                <a:cubicBezTo>
                  <a:pt x="1208" y="1429"/>
                  <a:pt x="1515" y="1291"/>
                  <a:pt x="1662" y="1048"/>
                </a:cubicBezTo>
                <a:cubicBezTo>
                  <a:pt x="1875" y="728"/>
                  <a:pt x="1768" y="317"/>
                  <a:pt x="1433" y="119"/>
                </a:cubicBezTo>
                <a:cubicBezTo>
                  <a:pt x="1302" y="38"/>
                  <a:pt x="1149" y="1"/>
                  <a:pt x="995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2"/>
          <p:cNvSpPr/>
          <p:nvPr/>
        </p:nvSpPr>
        <p:spPr>
          <a:xfrm>
            <a:off x="7193054" y="231365"/>
            <a:ext cx="139771" cy="100748"/>
          </a:xfrm>
          <a:custGeom>
            <a:avLst/>
            <a:gdLst/>
            <a:ahLst/>
            <a:cxnLst/>
            <a:rect l="l" t="t" r="r" b="b"/>
            <a:pathLst>
              <a:path w="4359" h="3142" extrusionOk="0">
                <a:moveTo>
                  <a:pt x="2577" y="0"/>
                </a:moveTo>
                <a:cubicBezTo>
                  <a:pt x="2557" y="0"/>
                  <a:pt x="2536" y="1"/>
                  <a:pt x="2515" y="3"/>
                </a:cubicBezTo>
                <a:cubicBezTo>
                  <a:pt x="1692" y="79"/>
                  <a:pt x="961" y="369"/>
                  <a:pt x="336" y="933"/>
                </a:cubicBezTo>
                <a:cubicBezTo>
                  <a:pt x="1" y="1253"/>
                  <a:pt x="16" y="1801"/>
                  <a:pt x="321" y="2167"/>
                </a:cubicBezTo>
                <a:cubicBezTo>
                  <a:pt x="558" y="2464"/>
                  <a:pt x="879" y="2529"/>
                  <a:pt x="1211" y="2529"/>
                </a:cubicBezTo>
                <a:cubicBezTo>
                  <a:pt x="1305" y="2529"/>
                  <a:pt x="1400" y="2524"/>
                  <a:pt x="1494" y="2517"/>
                </a:cubicBezTo>
                <a:cubicBezTo>
                  <a:pt x="1538" y="2516"/>
                  <a:pt x="1582" y="2515"/>
                  <a:pt x="1626" y="2515"/>
                </a:cubicBezTo>
                <a:cubicBezTo>
                  <a:pt x="2064" y="2515"/>
                  <a:pt x="2473" y="2591"/>
                  <a:pt x="2819" y="2868"/>
                </a:cubicBezTo>
                <a:cubicBezTo>
                  <a:pt x="3033" y="2944"/>
                  <a:pt x="3170" y="3142"/>
                  <a:pt x="3398" y="3142"/>
                </a:cubicBezTo>
                <a:cubicBezTo>
                  <a:pt x="3962" y="3096"/>
                  <a:pt x="4328" y="2715"/>
                  <a:pt x="4358" y="2151"/>
                </a:cubicBezTo>
                <a:cubicBezTo>
                  <a:pt x="4358" y="1923"/>
                  <a:pt x="4313" y="1694"/>
                  <a:pt x="4206" y="1481"/>
                </a:cubicBezTo>
                <a:cubicBezTo>
                  <a:pt x="3901" y="933"/>
                  <a:pt x="3490" y="475"/>
                  <a:pt x="2957" y="125"/>
                </a:cubicBezTo>
                <a:cubicBezTo>
                  <a:pt x="2837" y="45"/>
                  <a:pt x="2717" y="0"/>
                  <a:pt x="2577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2"/>
          <p:cNvSpPr/>
          <p:nvPr/>
        </p:nvSpPr>
        <p:spPr>
          <a:xfrm>
            <a:off x="7170096" y="150497"/>
            <a:ext cx="71858" cy="59641"/>
          </a:xfrm>
          <a:custGeom>
            <a:avLst/>
            <a:gdLst/>
            <a:ahLst/>
            <a:cxnLst/>
            <a:rect l="l" t="t" r="r" b="b"/>
            <a:pathLst>
              <a:path w="2241" h="1860" extrusionOk="0">
                <a:moveTo>
                  <a:pt x="1132" y="1"/>
                </a:moveTo>
                <a:cubicBezTo>
                  <a:pt x="785" y="1"/>
                  <a:pt x="450" y="162"/>
                  <a:pt x="275" y="453"/>
                </a:cubicBezTo>
                <a:cubicBezTo>
                  <a:pt x="1" y="880"/>
                  <a:pt x="138" y="1443"/>
                  <a:pt x="564" y="1702"/>
                </a:cubicBezTo>
                <a:cubicBezTo>
                  <a:pt x="743" y="1809"/>
                  <a:pt x="943" y="1859"/>
                  <a:pt x="1137" y="1859"/>
                </a:cubicBezTo>
                <a:cubicBezTo>
                  <a:pt x="1472" y="1859"/>
                  <a:pt x="1793" y="1708"/>
                  <a:pt x="1966" y="1428"/>
                </a:cubicBezTo>
                <a:cubicBezTo>
                  <a:pt x="2240" y="971"/>
                  <a:pt x="2119" y="423"/>
                  <a:pt x="1707" y="164"/>
                </a:cubicBezTo>
                <a:cubicBezTo>
                  <a:pt x="1530" y="53"/>
                  <a:pt x="1329" y="1"/>
                  <a:pt x="1132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2"/>
          <p:cNvSpPr/>
          <p:nvPr/>
        </p:nvSpPr>
        <p:spPr>
          <a:xfrm>
            <a:off x="7177919" y="221906"/>
            <a:ext cx="170522" cy="121943"/>
          </a:xfrm>
          <a:custGeom>
            <a:avLst/>
            <a:gdLst/>
            <a:ahLst/>
            <a:cxnLst/>
            <a:rect l="l" t="t" r="r" b="b"/>
            <a:pathLst>
              <a:path w="5318" h="3803" extrusionOk="0">
                <a:moveTo>
                  <a:pt x="3049" y="295"/>
                </a:moveTo>
                <a:cubicBezTo>
                  <a:pt x="3189" y="295"/>
                  <a:pt x="3309" y="340"/>
                  <a:pt x="3429" y="420"/>
                </a:cubicBezTo>
                <a:cubicBezTo>
                  <a:pt x="3962" y="770"/>
                  <a:pt x="4373" y="1228"/>
                  <a:pt x="4678" y="1776"/>
                </a:cubicBezTo>
                <a:cubicBezTo>
                  <a:pt x="4785" y="1989"/>
                  <a:pt x="4830" y="2218"/>
                  <a:pt x="4830" y="2446"/>
                </a:cubicBezTo>
                <a:cubicBezTo>
                  <a:pt x="4800" y="3010"/>
                  <a:pt x="4434" y="3391"/>
                  <a:pt x="3870" y="3437"/>
                </a:cubicBezTo>
                <a:cubicBezTo>
                  <a:pt x="3642" y="3437"/>
                  <a:pt x="3505" y="3239"/>
                  <a:pt x="3291" y="3163"/>
                </a:cubicBezTo>
                <a:cubicBezTo>
                  <a:pt x="2945" y="2886"/>
                  <a:pt x="2536" y="2810"/>
                  <a:pt x="2087" y="2810"/>
                </a:cubicBezTo>
                <a:cubicBezTo>
                  <a:pt x="2042" y="2810"/>
                  <a:pt x="1996" y="2811"/>
                  <a:pt x="1951" y="2812"/>
                </a:cubicBezTo>
                <a:cubicBezTo>
                  <a:pt x="1857" y="2819"/>
                  <a:pt x="1763" y="2824"/>
                  <a:pt x="1670" y="2824"/>
                </a:cubicBezTo>
                <a:cubicBezTo>
                  <a:pt x="1341" y="2824"/>
                  <a:pt x="1027" y="2759"/>
                  <a:pt x="778" y="2462"/>
                </a:cubicBezTo>
                <a:cubicBezTo>
                  <a:pt x="473" y="2081"/>
                  <a:pt x="458" y="1548"/>
                  <a:pt x="808" y="1228"/>
                </a:cubicBezTo>
                <a:cubicBezTo>
                  <a:pt x="1433" y="664"/>
                  <a:pt x="2164" y="374"/>
                  <a:pt x="2987" y="298"/>
                </a:cubicBezTo>
                <a:cubicBezTo>
                  <a:pt x="3008" y="296"/>
                  <a:pt x="3029" y="295"/>
                  <a:pt x="3049" y="295"/>
                </a:cubicBezTo>
                <a:close/>
                <a:moveTo>
                  <a:pt x="2989" y="1"/>
                </a:moveTo>
                <a:cubicBezTo>
                  <a:pt x="1972" y="1"/>
                  <a:pt x="770" y="666"/>
                  <a:pt x="427" y="1289"/>
                </a:cubicBezTo>
                <a:cubicBezTo>
                  <a:pt x="1" y="2050"/>
                  <a:pt x="153" y="2843"/>
                  <a:pt x="1006" y="3193"/>
                </a:cubicBezTo>
                <a:cubicBezTo>
                  <a:pt x="1185" y="3261"/>
                  <a:pt x="1378" y="3291"/>
                  <a:pt x="1569" y="3291"/>
                </a:cubicBezTo>
                <a:cubicBezTo>
                  <a:pt x="1720" y="3291"/>
                  <a:pt x="1870" y="3272"/>
                  <a:pt x="2012" y="3239"/>
                </a:cubicBezTo>
                <a:cubicBezTo>
                  <a:pt x="2176" y="3200"/>
                  <a:pt x="2335" y="3178"/>
                  <a:pt x="2487" y="3178"/>
                </a:cubicBezTo>
                <a:cubicBezTo>
                  <a:pt x="2812" y="3178"/>
                  <a:pt x="3108" y="3279"/>
                  <a:pt x="3368" y="3528"/>
                </a:cubicBezTo>
                <a:cubicBezTo>
                  <a:pt x="3413" y="3574"/>
                  <a:pt x="3474" y="3604"/>
                  <a:pt x="3520" y="3650"/>
                </a:cubicBezTo>
                <a:cubicBezTo>
                  <a:pt x="3657" y="3696"/>
                  <a:pt x="3764" y="3802"/>
                  <a:pt x="3947" y="3802"/>
                </a:cubicBezTo>
                <a:cubicBezTo>
                  <a:pt x="3958" y="3803"/>
                  <a:pt x="3968" y="3803"/>
                  <a:pt x="3979" y="3803"/>
                </a:cubicBezTo>
                <a:cubicBezTo>
                  <a:pt x="4769" y="3803"/>
                  <a:pt x="5317" y="3258"/>
                  <a:pt x="5287" y="2462"/>
                </a:cubicBezTo>
                <a:cubicBezTo>
                  <a:pt x="5272" y="1608"/>
                  <a:pt x="4754" y="1029"/>
                  <a:pt x="4190" y="481"/>
                </a:cubicBezTo>
                <a:cubicBezTo>
                  <a:pt x="4008" y="313"/>
                  <a:pt x="3810" y="161"/>
                  <a:pt x="3566" y="85"/>
                </a:cubicBezTo>
                <a:cubicBezTo>
                  <a:pt x="3386" y="27"/>
                  <a:pt x="3192" y="1"/>
                  <a:pt x="298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2"/>
          <p:cNvSpPr/>
          <p:nvPr/>
        </p:nvSpPr>
        <p:spPr>
          <a:xfrm>
            <a:off x="7329362" y="187756"/>
            <a:ext cx="94335" cy="84459"/>
          </a:xfrm>
          <a:custGeom>
            <a:avLst/>
            <a:gdLst/>
            <a:ahLst/>
            <a:cxnLst/>
            <a:rect l="l" t="t" r="r" b="b"/>
            <a:pathLst>
              <a:path w="2942" h="2634" extrusionOk="0">
                <a:moveTo>
                  <a:pt x="1413" y="263"/>
                </a:moveTo>
                <a:cubicBezTo>
                  <a:pt x="1562" y="263"/>
                  <a:pt x="1723" y="315"/>
                  <a:pt x="1890" y="419"/>
                </a:cubicBezTo>
                <a:cubicBezTo>
                  <a:pt x="2362" y="693"/>
                  <a:pt x="2515" y="1333"/>
                  <a:pt x="2240" y="1790"/>
                </a:cubicBezTo>
                <a:cubicBezTo>
                  <a:pt x="2083" y="2055"/>
                  <a:pt x="1825" y="2193"/>
                  <a:pt x="1552" y="2193"/>
                </a:cubicBezTo>
                <a:cubicBezTo>
                  <a:pt x="1400" y="2193"/>
                  <a:pt x="1244" y="2151"/>
                  <a:pt x="1098" y="2064"/>
                </a:cubicBezTo>
                <a:cubicBezTo>
                  <a:pt x="625" y="1775"/>
                  <a:pt x="473" y="1150"/>
                  <a:pt x="778" y="678"/>
                </a:cubicBezTo>
                <a:cubicBezTo>
                  <a:pt x="948" y="403"/>
                  <a:pt x="1166" y="263"/>
                  <a:pt x="1413" y="263"/>
                </a:cubicBezTo>
                <a:close/>
                <a:moveTo>
                  <a:pt x="1493" y="0"/>
                </a:moveTo>
                <a:cubicBezTo>
                  <a:pt x="1051" y="0"/>
                  <a:pt x="593" y="225"/>
                  <a:pt x="366" y="617"/>
                </a:cubicBezTo>
                <a:cubicBezTo>
                  <a:pt x="1" y="1226"/>
                  <a:pt x="229" y="2079"/>
                  <a:pt x="854" y="2460"/>
                </a:cubicBezTo>
                <a:cubicBezTo>
                  <a:pt x="1049" y="2578"/>
                  <a:pt x="1265" y="2634"/>
                  <a:pt x="1479" y="2634"/>
                </a:cubicBezTo>
                <a:cubicBezTo>
                  <a:pt x="1901" y="2634"/>
                  <a:pt x="2318" y="2418"/>
                  <a:pt x="2560" y="2034"/>
                </a:cubicBezTo>
                <a:cubicBezTo>
                  <a:pt x="2941" y="1424"/>
                  <a:pt x="2713" y="540"/>
                  <a:pt x="2088" y="160"/>
                </a:cubicBezTo>
                <a:cubicBezTo>
                  <a:pt x="1911" y="51"/>
                  <a:pt x="1704" y="0"/>
                  <a:pt x="149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2"/>
          <p:cNvSpPr/>
          <p:nvPr/>
        </p:nvSpPr>
        <p:spPr>
          <a:xfrm>
            <a:off x="7154961" y="140108"/>
            <a:ext cx="99690" cy="82984"/>
          </a:xfrm>
          <a:custGeom>
            <a:avLst/>
            <a:gdLst/>
            <a:ahLst/>
            <a:cxnLst/>
            <a:rect l="l" t="t" r="r" b="b"/>
            <a:pathLst>
              <a:path w="3109" h="2588" extrusionOk="0">
                <a:moveTo>
                  <a:pt x="1604" y="325"/>
                </a:moveTo>
                <a:cubicBezTo>
                  <a:pt x="1801" y="325"/>
                  <a:pt x="2002" y="377"/>
                  <a:pt x="2179" y="488"/>
                </a:cubicBezTo>
                <a:cubicBezTo>
                  <a:pt x="2591" y="747"/>
                  <a:pt x="2712" y="1295"/>
                  <a:pt x="2438" y="1752"/>
                </a:cubicBezTo>
                <a:cubicBezTo>
                  <a:pt x="2265" y="2032"/>
                  <a:pt x="1944" y="2183"/>
                  <a:pt x="1609" y="2183"/>
                </a:cubicBezTo>
                <a:cubicBezTo>
                  <a:pt x="1415" y="2183"/>
                  <a:pt x="1215" y="2133"/>
                  <a:pt x="1036" y="2026"/>
                </a:cubicBezTo>
                <a:cubicBezTo>
                  <a:pt x="610" y="1767"/>
                  <a:pt x="473" y="1204"/>
                  <a:pt x="747" y="777"/>
                </a:cubicBezTo>
                <a:cubicBezTo>
                  <a:pt x="922" y="486"/>
                  <a:pt x="1257" y="325"/>
                  <a:pt x="1604" y="325"/>
                </a:cubicBezTo>
                <a:close/>
                <a:moveTo>
                  <a:pt x="1613" y="1"/>
                </a:moveTo>
                <a:cubicBezTo>
                  <a:pt x="1142" y="1"/>
                  <a:pt x="714" y="244"/>
                  <a:pt x="397" y="701"/>
                </a:cubicBezTo>
                <a:cubicBezTo>
                  <a:pt x="0" y="1280"/>
                  <a:pt x="214" y="2042"/>
                  <a:pt x="808" y="2392"/>
                </a:cubicBezTo>
                <a:cubicBezTo>
                  <a:pt x="1028" y="2525"/>
                  <a:pt x="1278" y="2588"/>
                  <a:pt x="1527" y="2588"/>
                </a:cubicBezTo>
                <a:cubicBezTo>
                  <a:pt x="2018" y="2588"/>
                  <a:pt x="2505" y="2344"/>
                  <a:pt x="2758" y="1920"/>
                </a:cubicBezTo>
                <a:cubicBezTo>
                  <a:pt x="3109" y="1310"/>
                  <a:pt x="2971" y="533"/>
                  <a:pt x="2392" y="213"/>
                </a:cubicBezTo>
                <a:cubicBezTo>
                  <a:pt x="2127" y="70"/>
                  <a:pt x="1864" y="1"/>
                  <a:pt x="161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2"/>
          <p:cNvSpPr/>
          <p:nvPr/>
        </p:nvSpPr>
        <p:spPr>
          <a:xfrm>
            <a:off x="7249232" y="134881"/>
            <a:ext cx="86030" cy="68972"/>
          </a:xfrm>
          <a:custGeom>
            <a:avLst/>
            <a:gdLst/>
            <a:ahLst/>
            <a:cxnLst/>
            <a:rect l="l" t="t" r="r" b="b"/>
            <a:pathLst>
              <a:path w="2683" h="2151" extrusionOk="0">
                <a:moveTo>
                  <a:pt x="1433" y="270"/>
                </a:moveTo>
                <a:cubicBezTo>
                  <a:pt x="1591" y="270"/>
                  <a:pt x="1746" y="309"/>
                  <a:pt x="1875" y="392"/>
                </a:cubicBezTo>
                <a:cubicBezTo>
                  <a:pt x="2210" y="590"/>
                  <a:pt x="2317" y="1001"/>
                  <a:pt x="2119" y="1321"/>
                </a:cubicBezTo>
                <a:cubicBezTo>
                  <a:pt x="1961" y="1557"/>
                  <a:pt x="1651" y="1698"/>
                  <a:pt x="1344" y="1698"/>
                </a:cubicBezTo>
                <a:cubicBezTo>
                  <a:pt x="1176" y="1698"/>
                  <a:pt x="1009" y="1656"/>
                  <a:pt x="869" y="1565"/>
                </a:cubicBezTo>
                <a:cubicBezTo>
                  <a:pt x="549" y="1367"/>
                  <a:pt x="443" y="986"/>
                  <a:pt x="641" y="681"/>
                </a:cubicBezTo>
                <a:cubicBezTo>
                  <a:pt x="802" y="419"/>
                  <a:pt x="1124" y="270"/>
                  <a:pt x="1433" y="270"/>
                </a:cubicBezTo>
                <a:close/>
                <a:moveTo>
                  <a:pt x="1337" y="0"/>
                </a:moveTo>
                <a:cubicBezTo>
                  <a:pt x="910" y="0"/>
                  <a:pt x="506" y="202"/>
                  <a:pt x="290" y="574"/>
                </a:cubicBezTo>
                <a:cubicBezTo>
                  <a:pt x="1" y="1062"/>
                  <a:pt x="153" y="1687"/>
                  <a:pt x="656" y="1976"/>
                </a:cubicBezTo>
                <a:cubicBezTo>
                  <a:pt x="852" y="2095"/>
                  <a:pt x="1074" y="2151"/>
                  <a:pt x="1296" y="2151"/>
                </a:cubicBezTo>
                <a:cubicBezTo>
                  <a:pt x="1729" y="2151"/>
                  <a:pt x="2161" y="1938"/>
                  <a:pt x="2393" y="1565"/>
                </a:cubicBezTo>
                <a:cubicBezTo>
                  <a:pt x="2682" y="1092"/>
                  <a:pt x="2530" y="483"/>
                  <a:pt x="2043" y="194"/>
                </a:cubicBezTo>
                <a:cubicBezTo>
                  <a:pt x="1819" y="63"/>
                  <a:pt x="1575" y="0"/>
                  <a:pt x="133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2"/>
          <p:cNvSpPr/>
          <p:nvPr/>
        </p:nvSpPr>
        <p:spPr>
          <a:xfrm>
            <a:off x="8409536" y="3286"/>
            <a:ext cx="59641" cy="58198"/>
          </a:xfrm>
          <a:custGeom>
            <a:avLst/>
            <a:gdLst/>
            <a:ahLst/>
            <a:cxnLst/>
            <a:rect l="l" t="t" r="r" b="b"/>
            <a:pathLst>
              <a:path w="1860" h="1815" extrusionOk="0">
                <a:moveTo>
                  <a:pt x="851" y="1"/>
                </a:moveTo>
                <a:cubicBezTo>
                  <a:pt x="841" y="1"/>
                  <a:pt x="832" y="1"/>
                  <a:pt x="823" y="1"/>
                </a:cubicBezTo>
                <a:cubicBezTo>
                  <a:pt x="290" y="16"/>
                  <a:pt x="0" y="306"/>
                  <a:pt x="16" y="809"/>
                </a:cubicBezTo>
                <a:cubicBezTo>
                  <a:pt x="16" y="1378"/>
                  <a:pt x="472" y="1814"/>
                  <a:pt x="1009" y="1814"/>
                </a:cubicBezTo>
                <a:cubicBezTo>
                  <a:pt x="1018" y="1814"/>
                  <a:pt x="1027" y="1814"/>
                  <a:pt x="1036" y="1814"/>
                </a:cubicBezTo>
                <a:cubicBezTo>
                  <a:pt x="1509" y="1799"/>
                  <a:pt x="1859" y="1448"/>
                  <a:pt x="1844" y="976"/>
                </a:cubicBezTo>
                <a:cubicBezTo>
                  <a:pt x="1829" y="437"/>
                  <a:pt x="1387" y="1"/>
                  <a:pt x="85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2"/>
          <p:cNvSpPr/>
          <p:nvPr/>
        </p:nvSpPr>
        <p:spPr>
          <a:xfrm>
            <a:off x="8310359" y="1362"/>
            <a:ext cx="50823" cy="49348"/>
          </a:xfrm>
          <a:custGeom>
            <a:avLst/>
            <a:gdLst/>
            <a:ahLst/>
            <a:cxnLst/>
            <a:rect l="l" t="t" r="r" b="b"/>
            <a:pathLst>
              <a:path w="1585" h="1539" extrusionOk="0">
                <a:moveTo>
                  <a:pt x="884" y="0"/>
                </a:moveTo>
                <a:cubicBezTo>
                  <a:pt x="427" y="0"/>
                  <a:pt x="0" y="457"/>
                  <a:pt x="0" y="914"/>
                </a:cubicBezTo>
                <a:cubicBezTo>
                  <a:pt x="0" y="1265"/>
                  <a:pt x="305" y="1539"/>
                  <a:pt x="671" y="1539"/>
                </a:cubicBezTo>
                <a:cubicBezTo>
                  <a:pt x="1143" y="1539"/>
                  <a:pt x="1585" y="1097"/>
                  <a:pt x="1585" y="655"/>
                </a:cubicBezTo>
                <a:cubicBezTo>
                  <a:pt x="1585" y="274"/>
                  <a:pt x="1280" y="0"/>
                  <a:pt x="884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2"/>
          <p:cNvSpPr/>
          <p:nvPr/>
        </p:nvSpPr>
        <p:spPr>
          <a:xfrm>
            <a:off x="8307441" y="86848"/>
            <a:ext cx="142176" cy="102736"/>
          </a:xfrm>
          <a:custGeom>
            <a:avLst/>
            <a:gdLst/>
            <a:ahLst/>
            <a:cxnLst/>
            <a:rect l="l" t="t" r="r" b="b"/>
            <a:pathLst>
              <a:path w="4434" h="3204" extrusionOk="0">
                <a:moveTo>
                  <a:pt x="1889" y="0"/>
                </a:moveTo>
                <a:cubicBezTo>
                  <a:pt x="1737" y="0"/>
                  <a:pt x="1585" y="31"/>
                  <a:pt x="1463" y="137"/>
                </a:cubicBezTo>
                <a:cubicBezTo>
                  <a:pt x="808" y="640"/>
                  <a:pt x="335" y="1280"/>
                  <a:pt x="122" y="2088"/>
                </a:cubicBezTo>
                <a:cubicBezTo>
                  <a:pt x="0" y="2545"/>
                  <a:pt x="305" y="3002"/>
                  <a:pt x="762" y="3154"/>
                </a:cubicBezTo>
                <a:cubicBezTo>
                  <a:pt x="867" y="3188"/>
                  <a:pt x="967" y="3203"/>
                  <a:pt x="1063" y="3203"/>
                </a:cubicBezTo>
                <a:cubicBezTo>
                  <a:pt x="1396" y="3203"/>
                  <a:pt x="1674" y="3020"/>
                  <a:pt x="1935" y="2819"/>
                </a:cubicBezTo>
                <a:cubicBezTo>
                  <a:pt x="2304" y="2559"/>
                  <a:pt x="2673" y="2385"/>
                  <a:pt x="3097" y="2385"/>
                </a:cubicBezTo>
                <a:cubicBezTo>
                  <a:pt x="3146" y="2385"/>
                  <a:pt x="3195" y="2388"/>
                  <a:pt x="3245" y="2392"/>
                </a:cubicBezTo>
                <a:cubicBezTo>
                  <a:pt x="3299" y="2381"/>
                  <a:pt x="3353" y="2378"/>
                  <a:pt x="3407" y="2378"/>
                </a:cubicBezTo>
                <a:cubicBezTo>
                  <a:pt x="3462" y="2378"/>
                  <a:pt x="3517" y="2381"/>
                  <a:pt x="3571" y="2381"/>
                </a:cubicBezTo>
                <a:cubicBezTo>
                  <a:pt x="3679" y="2381"/>
                  <a:pt x="3786" y="2370"/>
                  <a:pt x="3885" y="2301"/>
                </a:cubicBezTo>
                <a:cubicBezTo>
                  <a:pt x="4327" y="1981"/>
                  <a:pt x="4434" y="1448"/>
                  <a:pt x="4159" y="975"/>
                </a:cubicBezTo>
                <a:cubicBezTo>
                  <a:pt x="4038" y="762"/>
                  <a:pt x="3885" y="595"/>
                  <a:pt x="3672" y="488"/>
                </a:cubicBezTo>
                <a:cubicBezTo>
                  <a:pt x="3123" y="183"/>
                  <a:pt x="2529" y="16"/>
                  <a:pt x="1889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2"/>
          <p:cNvSpPr/>
          <p:nvPr/>
        </p:nvSpPr>
        <p:spPr>
          <a:xfrm>
            <a:off x="8238053" y="53628"/>
            <a:ext cx="63040" cy="61116"/>
          </a:xfrm>
          <a:custGeom>
            <a:avLst/>
            <a:gdLst/>
            <a:ahLst/>
            <a:cxnLst/>
            <a:rect l="l" t="t" r="r" b="b"/>
            <a:pathLst>
              <a:path w="1966" h="1906" extrusionOk="0">
                <a:moveTo>
                  <a:pt x="1067" y="0"/>
                </a:moveTo>
                <a:cubicBezTo>
                  <a:pt x="488" y="16"/>
                  <a:pt x="1" y="488"/>
                  <a:pt x="1" y="1021"/>
                </a:cubicBezTo>
                <a:cubicBezTo>
                  <a:pt x="15" y="1515"/>
                  <a:pt x="412" y="1905"/>
                  <a:pt x="902" y="1905"/>
                </a:cubicBezTo>
                <a:cubicBezTo>
                  <a:pt x="911" y="1905"/>
                  <a:pt x="921" y="1905"/>
                  <a:pt x="930" y="1905"/>
                </a:cubicBezTo>
                <a:cubicBezTo>
                  <a:pt x="1494" y="1905"/>
                  <a:pt x="1966" y="1448"/>
                  <a:pt x="1951" y="930"/>
                </a:cubicBezTo>
                <a:cubicBezTo>
                  <a:pt x="1951" y="412"/>
                  <a:pt x="1555" y="0"/>
                  <a:pt x="1067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2"/>
          <p:cNvSpPr/>
          <p:nvPr/>
        </p:nvSpPr>
        <p:spPr>
          <a:xfrm>
            <a:off x="8300098" y="74310"/>
            <a:ext cx="168085" cy="130248"/>
          </a:xfrm>
          <a:custGeom>
            <a:avLst/>
            <a:gdLst/>
            <a:ahLst/>
            <a:cxnLst/>
            <a:rect l="l" t="t" r="r" b="b"/>
            <a:pathLst>
              <a:path w="5242" h="4062" extrusionOk="0">
                <a:moveTo>
                  <a:pt x="2118" y="391"/>
                </a:moveTo>
                <a:cubicBezTo>
                  <a:pt x="2758" y="407"/>
                  <a:pt x="3352" y="574"/>
                  <a:pt x="3901" y="879"/>
                </a:cubicBezTo>
                <a:cubicBezTo>
                  <a:pt x="4114" y="986"/>
                  <a:pt x="4267" y="1153"/>
                  <a:pt x="4388" y="1366"/>
                </a:cubicBezTo>
                <a:cubicBezTo>
                  <a:pt x="4663" y="1839"/>
                  <a:pt x="4556" y="2372"/>
                  <a:pt x="4114" y="2692"/>
                </a:cubicBezTo>
                <a:cubicBezTo>
                  <a:pt x="4015" y="2761"/>
                  <a:pt x="3908" y="2772"/>
                  <a:pt x="3800" y="2772"/>
                </a:cubicBezTo>
                <a:cubicBezTo>
                  <a:pt x="3746" y="2772"/>
                  <a:pt x="3691" y="2769"/>
                  <a:pt x="3636" y="2769"/>
                </a:cubicBezTo>
                <a:cubicBezTo>
                  <a:pt x="3582" y="2769"/>
                  <a:pt x="3528" y="2772"/>
                  <a:pt x="3474" y="2783"/>
                </a:cubicBezTo>
                <a:cubicBezTo>
                  <a:pt x="3415" y="2776"/>
                  <a:pt x="3356" y="2772"/>
                  <a:pt x="3298" y="2772"/>
                </a:cubicBezTo>
                <a:cubicBezTo>
                  <a:pt x="2883" y="2772"/>
                  <a:pt x="2512" y="2956"/>
                  <a:pt x="2164" y="3210"/>
                </a:cubicBezTo>
                <a:cubicBezTo>
                  <a:pt x="1906" y="3398"/>
                  <a:pt x="1621" y="3585"/>
                  <a:pt x="1288" y="3585"/>
                </a:cubicBezTo>
                <a:cubicBezTo>
                  <a:pt x="1188" y="3585"/>
                  <a:pt x="1084" y="3569"/>
                  <a:pt x="976" y="3530"/>
                </a:cubicBezTo>
                <a:cubicBezTo>
                  <a:pt x="518" y="3393"/>
                  <a:pt x="214" y="2936"/>
                  <a:pt x="336" y="2479"/>
                </a:cubicBezTo>
                <a:cubicBezTo>
                  <a:pt x="549" y="1671"/>
                  <a:pt x="1037" y="1031"/>
                  <a:pt x="1676" y="528"/>
                </a:cubicBezTo>
                <a:cubicBezTo>
                  <a:pt x="1814" y="422"/>
                  <a:pt x="1951" y="391"/>
                  <a:pt x="2118" y="391"/>
                </a:cubicBezTo>
                <a:close/>
                <a:moveTo>
                  <a:pt x="2396" y="1"/>
                </a:moveTo>
                <a:cubicBezTo>
                  <a:pt x="2280" y="1"/>
                  <a:pt x="2162" y="13"/>
                  <a:pt x="2042" y="41"/>
                </a:cubicBezTo>
                <a:cubicBezTo>
                  <a:pt x="960" y="330"/>
                  <a:pt x="0" y="1900"/>
                  <a:pt x="46" y="2753"/>
                </a:cubicBezTo>
                <a:cubicBezTo>
                  <a:pt x="87" y="3520"/>
                  <a:pt x="531" y="4062"/>
                  <a:pt x="1265" y="4062"/>
                </a:cubicBezTo>
                <a:cubicBezTo>
                  <a:pt x="1362" y="4062"/>
                  <a:pt x="1463" y="4052"/>
                  <a:pt x="1570" y="4033"/>
                </a:cubicBezTo>
                <a:cubicBezTo>
                  <a:pt x="1905" y="3972"/>
                  <a:pt x="2210" y="3774"/>
                  <a:pt x="2438" y="3530"/>
                </a:cubicBezTo>
                <a:cubicBezTo>
                  <a:pt x="2737" y="3218"/>
                  <a:pt x="3067" y="3029"/>
                  <a:pt x="3470" y="3029"/>
                </a:cubicBezTo>
                <a:cubicBezTo>
                  <a:pt x="3559" y="3029"/>
                  <a:pt x="3652" y="3038"/>
                  <a:pt x="3749" y="3058"/>
                </a:cubicBezTo>
                <a:lnTo>
                  <a:pt x="3931" y="3058"/>
                </a:lnTo>
                <a:cubicBezTo>
                  <a:pt x="4068" y="3042"/>
                  <a:pt x="4221" y="3073"/>
                  <a:pt x="4373" y="2981"/>
                </a:cubicBezTo>
                <a:cubicBezTo>
                  <a:pt x="5059" y="2555"/>
                  <a:pt x="5242" y="1793"/>
                  <a:pt x="4785" y="1123"/>
                </a:cubicBezTo>
                <a:cubicBezTo>
                  <a:pt x="4312" y="422"/>
                  <a:pt x="3566" y="193"/>
                  <a:pt x="2804" y="41"/>
                </a:cubicBezTo>
                <a:cubicBezTo>
                  <a:pt x="2665" y="16"/>
                  <a:pt x="2531" y="1"/>
                  <a:pt x="239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8396838" y="-6974"/>
            <a:ext cx="85036" cy="83593"/>
          </a:xfrm>
          <a:custGeom>
            <a:avLst/>
            <a:gdLst/>
            <a:ahLst/>
            <a:cxnLst/>
            <a:rect l="l" t="t" r="r" b="b"/>
            <a:pathLst>
              <a:path w="2652" h="2607" extrusionOk="0">
                <a:moveTo>
                  <a:pt x="1246" y="321"/>
                </a:moveTo>
                <a:cubicBezTo>
                  <a:pt x="1768" y="321"/>
                  <a:pt x="2225" y="757"/>
                  <a:pt x="2240" y="1296"/>
                </a:cubicBezTo>
                <a:cubicBezTo>
                  <a:pt x="2255" y="1768"/>
                  <a:pt x="1905" y="2119"/>
                  <a:pt x="1432" y="2134"/>
                </a:cubicBezTo>
                <a:cubicBezTo>
                  <a:pt x="1423" y="2134"/>
                  <a:pt x="1415" y="2134"/>
                  <a:pt x="1406" y="2134"/>
                </a:cubicBezTo>
                <a:cubicBezTo>
                  <a:pt x="869" y="2134"/>
                  <a:pt x="427" y="1683"/>
                  <a:pt x="412" y="1129"/>
                </a:cubicBezTo>
                <a:cubicBezTo>
                  <a:pt x="396" y="626"/>
                  <a:pt x="686" y="336"/>
                  <a:pt x="1219" y="321"/>
                </a:cubicBezTo>
                <a:cubicBezTo>
                  <a:pt x="1228" y="321"/>
                  <a:pt x="1237" y="321"/>
                  <a:pt x="1246" y="321"/>
                </a:cubicBezTo>
                <a:close/>
                <a:moveTo>
                  <a:pt x="1276" y="1"/>
                </a:moveTo>
                <a:cubicBezTo>
                  <a:pt x="1267" y="1"/>
                  <a:pt x="1258" y="1"/>
                  <a:pt x="1250" y="1"/>
                </a:cubicBezTo>
                <a:cubicBezTo>
                  <a:pt x="594" y="1"/>
                  <a:pt x="0" y="641"/>
                  <a:pt x="31" y="1311"/>
                </a:cubicBezTo>
                <a:cubicBezTo>
                  <a:pt x="61" y="2018"/>
                  <a:pt x="685" y="2607"/>
                  <a:pt x="1405" y="2607"/>
                </a:cubicBezTo>
                <a:cubicBezTo>
                  <a:pt x="1414" y="2607"/>
                  <a:pt x="1423" y="2607"/>
                  <a:pt x="1432" y="2606"/>
                </a:cubicBezTo>
                <a:cubicBezTo>
                  <a:pt x="2103" y="2576"/>
                  <a:pt x="2651" y="2012"/>
                  <a:pt x="2651" y="1327"/>
                </a:cubicBezTo>
                <a:cubicBezTo>
                  <a:pt x="2636" y="619"/>
                  <a:pt x="1996" y="1"/>
                  <a:pt x="127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2"/>
          <p:cNvSpPr/>
          <p:nvPr/>
        </p:nvSpPr>
        <p:spPr>
          <a:xfrm>
            <a:off x="8226830" y="42790"/>
            <a:ext cx="86479" cy="86095"/>
          </a:xfrm>
          <a:custGeom>
            <a:avLst/>
            <a:gdLst/>
            <a:ahLst/>
            <a:cxnLst/>
            <a:rect l="l" t="t" r="r" b="b"/>
            <a:pathLst>
              <a:path w="2697" h="2685" extrusionOk="0">
                <a:moveTo>
                  <a:pt x="1417" y="338"/>
                </a:moveTo>
                <a:cubicBezTo>
                  <a:pt x="1905" y="338"/>
                  <a:pt x="2301" y="750"/>
                  <a:pt x="2301" y="1268"/>
                </a:cubicBezTo>
                <a:cubicBezTo>
                  <a:pt x="2316" y="1786"/>
                  <a:pt x="1844" y="2243"/>
                  <a:pt x="1280" y="2243"/>
                </a:cubicBezTo>
                <a:cubicBezTo>
                  <a:pt x="1271" y="2243"/>
                  <a:pt x="1261" y="2243"/>
                  <a:pt x="1252" y="2243"/>
                </a:cubicBezTo>
                <a:cubicBezTo>
                  <a:pt x="762" y="2243"/>
                  <a:pt x="365" y="1853"/>
                  <a:pt x="351" y="1359"/>
                </a:cubicBezTo>
                <a:cubicBezTo>
                  <a:pt x="351" y="826"/>
                  <a:pt x="838" y="354"/>
                  <a:pt x="1417" y="338"/>
                </a:cubicBezTo>
                <a:close/>
                <a:moveTo>
                  <a:pt x="1520" y="1"/>
                </a:moveTo>
                <a:cubicBezTo>
                  <a:pt x="1496" y="1"/>
                  <a:pt x="1472" y="1"/>
                  <a:pt x="1447" y="3"/>
                </a:cubicBezTo>
                <a:cubicBezTo>
                  <a:pt x="579" y="64"/>
                  <a:pt x="61" y="628"/>
                  <a:pt x="31" y="1481"/>
                </a:cubicBezTo>
                <a:cubicBezTo>
                  <a:pt x="1" y="2172"/>
                  <a:pt x="577" y="2685"/>
                  <a:pt x="1250" y="2685"/>
                </a:cubicBezTo>
                <a:cubicBezTo>
                  <a:pt x="1260" y="2685"/>
                  <a:pt x="1270" y="2685"/>
                  <a:pt x="1280" y="2685"/>
                </a:cubicBezTo>
                <a:cubicBezTo>
                  <a:pt x="2042" y="2669"/>
                  <a:pt x="2697" y="1984"/>
                  <a:pt x="2666" y="1237"/>
                </a:cubicBezTo>
                <a:cubicBezTo>
                  <a:pt x="2652" y="562"/>
                  <a:pt x="2143" y="1"/>
                  <a:pt x="152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2"/>
          <p:cNvSpPr/>
          <p:nvPr/>
        </p:nvSpPr>
        <p:spPr>
          <a:xfrm>
            <a:off x="8298142" y="-6974"/>
            <a:ext cx="75257" cy="72371"/>
          </a:xfrm>
          <a:custGeom>
            <a:avLst/>
            <a:gdLst/>
            <a:ahLst/>
            <a:cxnLst/>
            <a:rect l="l" t="t" r="r" b="b"/>
            <a:pathLst>
              <a:path w="2347" h="2257" extrusionOk="0">
                <a:moveTo>
                  <a:pt x="1295" y="259"/>
                </a:moveTo>
                <a:cubicBezTo>
                  <a:pt x="1676" y="259"/>
                  <a:pt x="1966" y="544"/>
                  <a:pt x="1966" y="915"/>
                </a:cubicBezTo>
                <a:cubicBezTo>
                  <a:pt x="1966" y="1357"/>
                  <a:pt x="1524" y="1799"/>
                  <a:pt x="1052" y="1799"/>
                </a:cubicBezTo>
                <a:cubicBezTo>
                  <a:pt x="686" y="1799"/>
                  <a:pt x="381" y="1525"/>
                  <a:pt x="381" y="1174"/>
                </a:cubicBezTo>
                <a:cubicBezTo>
                  <a:pt x="381" y="717"/>
                  <a:pt x="808" y="260"/>
                  <a:pt x="1265" y="260"/>
                </a:cubicBezTo>
                <a:cubicBezTo>
                  <a:pt x="1275" y="260"/>
                  <a:pt x="1285" y="259"/>
                  <a:pt x="1295" y="259"/>
                </a:cubicBezTo>
                <a:close/>
                <a:moveTo>
                  <a:pt x="1340" y="1"/>
                </a:moveTo>
                <a:cubicBezTo>
                  <a:pt x="1330" y="1"/>
                  <a:pt x="1321" y="1"/>
                  <a:pt x="1311" y="1"/>
                </a:cubicBezTo>
                <a:cubicBezTo>
                  <a:pt x="579" y="32"/>
                  <a:pt x="1" y="595"/>
                  <a:pt x="16" y="1266"/>
                </a:cubicBezTo>
                <a:cubicBezTo>
                  <a:pt x="46" y="1835"/>
                  <a:pt x="488" y="2256"/>
                  <a:pt x="1067" y="2256"/>
                </a:cubicBezTo>
                <a:cubicBezTo>
                  <a:pt x="1077" y="2256"/>
                  <a:pt x="1087" y="2256"/>
                  <a:pt x="1098" y="2256"/>
                </a:cubicBezTo>
                <a:cubicBezTo>
                  <a:pt x="1768" y="2241"/>
                  <a:pt x="2347" y="1631"/>
                  <a:pt x="2332" y="961"/>
                </a:cubicBezTo>
                <a:cubicBezTo>
                  <a:pt x="2332" y="422"/>
                  <a:pt x="1890" y="1"/>
                  <a:pt x="134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2"/>
          <p:cNvSpPr/>
          <p:nvPr/>
        </p:nvSpPr>
        <p:spPr>
          <a:xfrm>
            <a:off x="8229748" y="176726"/>
            <a:ext cx="581403" cy="186041"/>
          </a:xfrm>
          <a:custGeom>
            <a:avLst/>
            <a:gdLst/>
            <a:ahLst/>
            <a:cxnLst/>
            <a:rect l="l" t="t" r="r" b="b"/>
            <a:pathLst>
              <a:path w="18132" h="5802" extrusionOk="0">
                <a:moveTo>
                  <a:pt x="16486" y="1"/>
                </a:moveTo>
                <a:cubicBezTo>
                  <a:pt x="15175" y="16"/>
                  <a:pt x="13880" y="153"/>
                  <a:pt x="12585" y="366"/>
                </a:cubicBezTo>
                <a:cubicBezTo>
                  <a:pt x="11504" y="549"/>
                  <a:pt x="10422" y="778"/>
                  <a:pt x="9096" y="1174"/>
                </a:cubicBezTo>
                <a:cubicBezTo>
                  <a:pt x="7954" y="1479"/>
                  <a:pt x="6552" y="1890"/>
                  <a:pt x="5196" y="2408"/>
                </a:cubicBezTo>
                <a:cubicBezTo>
                  <a:pt x="3870" y="2926"/>
                  <a:pt x="2545" y="3459"/>
                  <a:pt x="1326" y="4221"/>
                </a:cubicBezTo>
                <a:cubicBezTo>
                  <a:pt x="930" y="4465"/>
                  <a:pt x="534" y="4724"/>
                  <a:pt x="229" y="5105"/>
                </a:cubicBezTo>
                <a:cubicBezTo>
                  <a:pt x="0" y="5394"/>
                  <a:pt x="46" y="5577"/>
                  <a:pt x="412" y="5684"/>
                </a:cubicBezTo>
                <a:cubicBezTo>
                  <a:pt x="595" y="5729"/>
                  <a:pt x="793" y="5760"/>
                  <a:pt x="976" y="5775"/>
                </a:cubicBezTo>
                <a:cubicBezTo>
                  <a:pt x="1141" y="5794"/>
                  <a:pt x="1306" y="5801"/>
                  <a:pt x="1472" y="5801"/>
                </a:cubicBezTo>
                <a:cubicBezTo>
                  <a:pt x="1840" y="5801"/>
                  <a:pt x="2207" y="5766"/>
                  <a:pt x="2575" y="5745"/>
                </a:cubicBezTo>
                <a:cubicBezTo>
                  <a:pt x="3261" y="5699"/>
                  <a:pt x="3931" y="5608"/>
                  <a:pt x="4510" y="5181"/>
                </a:cubicBezTo>
                <a:cubicBezTo>
                  <a:pt x="4708" y="5029"/>
                  <a:pt x="4967" y="4937"/>
                  <a:pt x="5196" y="4831"/>
                </a:cubicBezTo>
                <a:cubicBezTo>
                  <a:pt x="6613" y="4114"/>
                  <a:pt x="8106" y="3627"/>
                  <a:pt x="9614" y="3185"/>
                </a:cubicBezTo>
                <a:cubicBezTo>
                  <a:pt x="11168" y="2728"/>
                  <a:pt x="12738" y="2423"/>
                  <a:pt x="14353" y="2347"/>
                </a:cubicBezTo>
                <a:cubicBezTo>
                  <a:pt x="14993" y="2332"/>
                  <a:pt x="15617" y="2301"/>
                  <a:pt x="16181" y="1951"/>
                </a:cubicBezTo>
                <a:cubicBezTo>
                  <a:pt x="16760" y="1585"/>
                  <a:pt x="17385" y="1296"/>
                  <a:pt x="17857" y="793"/>
                </a:cubicBezTo>
                <a:cubicBezTo>
                  <a:pt x="18131" y="488"/>
                  <a:pt x="18070" y="290"/>
                  <a:pt x="17674" y="153"/>
                </a:cubicBezTo>
                <a:cubicBezTo>
                  <a:pt x="17293" y="31"/>
                  <a:pt x="16897" y="1"/>
                  <a:pt x="1648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2"/>
          <p:cNvSpPr/>
          <p:nvPr/>
        </p:nvSpPr>
        <p:spPr>
          <a:xfrm>
            <a:off x="8708510" y="197729"/>
            <a:ext cx="138777" cy="148140"/>
          </a:xfrm>
          <a:custGeom>
            <a:avLst/>
            <a:gdLst/>
            <a:ahLst/>
            <a:cxnLst/>
            <a:rect l="l" t="t" r="r" b="b"/>
            <a:pathLst>
              <a:path w="4328" h="4620" extrusionOk="0">
                <a:moveTo>
                  <a:pt x="3490" y="1"/>
                </a:moveTo>
                <a:cubicBezTo>
                  <a:pt x="3261" y="488"/>
                  <a:pt x="2911" y="778"/>
                  <a:pt x="2515" y="1037"/>
                </a:cubicBezTo>
                <a:cubicBezTo>
                  <a:pt x="1707" y="1555"/>
                  <a:pt x="915" y="2073"/>
                  <a:pt x="123" y="2591"/>
                </a:cubicBezTo>
                <a:cubicBezTo>
                  <a:pt x="77" y="2621"/>
                  <a:pt x="1" y="2637"/>
                  <a:pt x="16" y="2728"/>
                </a:cubicBezTo>
                <a:cubicBezTo>
                  <a:pt x="458" y="2774"/>
                  <a:pt x="900" y="2789"/>
                  <a:pt x="1341" y="2880"/>
                </a:cubicBezTo>
                <a:cubicBezTo>
                  <a:pt x="2164" y="3063"/>
                  <a:pt x="2835" y="3398"/>
                  <a:pt x="3155" y="4252"/>
                </a:cubicBezTo>
                <a:cubicBezTo>
                  <a:pt x="3200" y="4374"/>
                  <a:pt x="3246" y="4495"/>
                  <a:pt x="3292" y="4617"/>
                </a:cubicBezTo>
                <a:cubicBezTo>
                  <a:pt x="3300" y="4619"/>
                  <a:pt x="3307" y="4620"/>
                  <a:pt x="3315" y="4620"/>
                </a:cubicBezTo>
                <a:cubicBezTo>
                  <a:pt x="3375" y="4620"/>
                  <a:pt x="3403" y="4567"/>
                  <a:pt x="3444" y="4526"/>
                </a:cubicBezTo>
                <a:cubicBezTo>
                  <a:pt x="4023" y="3901"/>
                  <a:pt x="4328" y="3170"/>
                  <a:pt x="4130" y="2302"/>
                </a:cubicBezTo>
                <a:cubicBezTo>
                  <a:pt x="4084" y="2073"/>
                  <a:pt x="4053" y="1844"/>
                  <a:pt x="3993" y="1616"/>
                </a:cubicBezTo>
                <a:cubicBezTo>
                  <a:pt x="3886" y="1083"/>
                  <a:pt x="3764" y="549"/>
                  <a:pt x="3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2"/>
          <p:cNvSpPr/>
          <p:nvPr/>
        </p:nvSpPr>
        <p:spPr>
          <a:xfrm>
            <a:off x="8697287" y="296681"/>
            <a:ext cx="114825" cy="121590"/>
          </a:xfrm>
          <a:custGeom>
            <a:avLst/>
            <a:gdLst/>
            <a:ahLst/>
            <a:cxnLst/>
            <a:rect l="l" t="t" r="r" b="b"/>
            <a:pathLst>
              <a:path w="3581" h="3792" extrusionOk="0">
                <a:moveTo>
                  <a:pt x="292" y="0"/>
                </a:moveTo>
                <a:cubicBezTo>
                  <a:pt x="191" y="0"/>
                  <a:pt x="92" y="15"/>
                  <a:pt x="0" y="69"/>
                </a:cubicBezTo>
                <a:cubicBezTo>
                  <a:pt x="0" y="84"/>
                  <a:pt x="0" y="99"/>
                  <a:pt x="0" y="99"/>
                </a:cubicBezTo>
                <a:cubicBezTo>
                  <a:pt x="1082" y="891"/>
                  <a:pt x="1417" y="1943"/>
                  <a:pt x="1128" y="3223"/>
                </a:cubicBezTo>
                <a:cubicBezTo>
                  <a:pt x="1097" y="3299"/>
                  <a:pt x="1097" y="3360"/>
                  <a:pt x="1158" y="3421"/>
                </a:cubicBezTo>
                <a:cubicBezTo>
                  <a:pt x="1362" y="3665"/>
                  <a:pt x="1692" y="3792"/>
                  <a:pt x="2024" y="3792"/>
                </a:cubicBezTo>
                <a:cubicBezTo>
                  <a:pt x="2314" y="3792"/>
                  <a:pt x="2606" y="3695"/>
                  <a:pt x="2819" y="3497"/>
                </a:cubicBezTo>
                <a:cubicBezTo>
                  <a:pt x="3581" y="2765"/>
                  <a:pt x="3474" y="1242"/>
                  <a:pt x="2651" y="648"/>
                </a:cubicBezTo>
                <a:cubicBezTo>
                  <a:pt x="2027" y="206"/>
                  <a:pt x="1311" y="84"/>
                  <a:pt x="594" y="23"/>
                </a:cubicBezTo>
                <a:cubicBezTo>
                  <a:pt x="495" y="15"/>
                  <a:pt x="393" y="0"/>
                  <a:pt x="2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2"/>
          <p:cNvSpPr/>
          <p:nvPr/>
        </p:nvSpPr>
        <p:spPr>
          <a:xfrm>
            <a:off x="8575152" y="336602"/>
            <a:ext cx="116460" cy="87890"/>
          </a:xfrm>
          <a:custGeom>
            <a:avLst/>
            <a:gdLst/>
            <a:ahLst/>
            <a:cxnLst/>
            <a:rect l="l" t="t" r="r" b="b"/>
            <a:pathLst>
              <a:path w="3632" h="2741" extrusionOk="0">
                <a:moveTo>
                  <a:pt x="2587" y="1"/>
                </a:moveTo>
                <a:cubicBezTo>
                  <a:pt x="2526" y="1"/>
                  <a:pt x="2465" y="9"/>
                  <a:pt x="2408" y="27"/>
                </a:cubicBezTo>
                <a:cubicBezTo>
                  <a:pt x="1890" y="195"/>
                  <a:pt x="1341" y="302"/>
                  <a:pt x="808" y="469"/>
                </a:cubicBezTo>
                <a:cubicBezTo>
                  <a:pt x="305" y="606"/>
                  <a:pt x="0" y="1170"/>
                  <a:pt x="122" y="1673"/>
                </a:cubicBezTo>
                <a:cubicBezTo>
                  <a:pt x="168" y="1871"/>
                  <a:pt x="229" y="2069"/>
                  <a:pt x="275" y="2267"/>
                </a:cubicBezTo>
                <a:cubicBezTo>
                  <a:pt x="366" y="2587"/>
                  <a:pt x="534" y="2739"/>
                  <a:pt x="869" y="2739"/>
                </a:cubicBezTo>
                <a:cubicBezTo>
                  <a:pt x="894" y="2740"/>
                  <a:pt x="919" y="2740"/>
                  <a:pt x="944" y="2740"/>
                </a:cubicBezTo>
                <a:cubicBezTo>
                  <a:pt x="1706" y="2740"/>
                  <a:pt x="2399" y="2516"/>
                  <a:pt x="3078" y="2206"/>
                </a:cubicBezTo>
                <a:cubicBezTo>
                  <a:pt x="3291" y="2115"/>
                  <a:pt x="3535" y="2023"/>
                  <a:pt x="3596" y="1749"/>
                </a:cubicBezTo>
                <a:cubicBezTo>
                  <a:pt x="3631" y="1620"/>
                  <a:pt x="3630" y="1545"/>
                  <a:pt x="3538" y="1545"/>
                </a:cubicBezTo>
                <a:cubicBezTo>
                  <a:pt x="3510" y="1545"/>
                  <a:pt x="3474" y="1552"/>
                  <a:pt x="3428" y="1566"/>
                </a:cubicBezTo>
                <a:cubicBezTo>
                  <a:pt x="3169" y="1627"/>
                  <a:pt x="2926" y="1688"/>
                  <a:pt x="2667" y="1734"/>
                </a:cubicBezTo>
                <a:cubicBezTo>
                  <a:pt x="2636" y="1740"/>
                  <a:pt x="2605" y="1743"/>
                  <a:pt x="2572" y="1743"/>
                </a:cubicBezTo>
                <a:cubicBezTo>
                  <a:pt x="2298" y="1743"/>
                  <a:pt x="1975" y="1522"/>
                  <a:pt x="1920" y="1277"/>
                </a:cubicBezTo>
                <a:cubicBezTo>
                  <a:pt x="1844" y="987"/>
                  <a:pt x="2027" y="683"/>
                  <a:pt x="2377" y="622"/>
                </a:cubicBezTo>
                <a:cubicBezTo>
                  <a:pt x="2667" y="561"/>
                  <a:pt x="2941" y="408"/>
                  <a:pt x="3230" y="332"/>
                </a:cubicBezTo>
                <a:cubicBezTo>
                  <a:pt x="3084" y="137"/>
                  <a:pt x="2831" y="1"/>
                  <a:pt x="2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2"/>
          <p:cNvSpPr/>
          <p:nvPr/>
        </p:nvSpPr>
        <p:spPr>
          <a:xfrm>
            <a:off x="8550237" y="306750"/>
            <a:ext cx="177865" cy="146729"/>
          </a:xfrm>
          <a:custGeom>
            <a:avLst/>
            <a:gdLst/>
            <a:ahLst/>
            <a:cxnLst/>
            <a:rect l="l" t="t" r="r" b="b"/>
            <a:pathLst>
              <a:path w="5547" h="4576" extrusionOk="0">
                <a:moveTo>
                  <a:pt x="3416" y="722"/>
                </a:moveTo>
                <a:cubicBezTo>
                  <a:pt x="3772" y="722"/>
                  <a:pt x="4052" y="861"/>
                  <a:pt x="4297" y="1187"/>
                </a:cubicBezTo>
                <a:cubicBezTo>
                  <a:pt x="4343" y="1263"/>
                  <a:pt x="4434" y="1233"/>
                  <a:pt x="4510" y="1248"/>
                </a:cubicBezTo>
                <a:cubicBezTo>
                  <a:pt x="4754" y="1278"/>
                  <a:pt x="4921" y="1400"/>
                  <a:pt x="5013" y="1644"/>
                </a:cubicBezTo>
                <a:cubicBezTo>
                  <a:pt x="5089" y="1873"/>
                  <a:pt x="4967" y="2040"/>
                  <a:pt x="4815" y="2177"/>
                </a:cubicBezTo>
                <a:cubicBezTo>
                  <a:pt x="4708" y="2269"/>
                  <a:pt x="4678" y="2360"/>
                  <a:pt x="4662" y="2497"/>
                </a:cubicBezTo>
                <a:cubicBezTo>
                  <a:pt x="4632" y="2863"/>
                  <a:pt x="4449" y="3122"/>
                  <a:pt x="4114" y="3289"/>
                </a:cubicBezTo>
                <a:cubicBezTo>
                  <a:pt x="3733" y="3503"/>
                  <a:pt x="3337" y="3640"/>
                  <a:pt x="2880" y="3716"/>
                </a:cubicBezTo>
                <a:cubicBezTo>
                  <a:pt x="2484" y="3838"/>
                  <a:pt x="2057" y="3914"/>
                  <a:pt x="1600" y="3914"/>
                </a:cubicBezTo>
                <a:cubicBezTo>
                  <a:pt x="1158" y="3914"/>
                  <a:pt x="960" y="3762"/>
                  <a:pt x="853" y="3350"/>
                </a:cubicBezTo>
                <a:cubicBezTo>
                  <a:pt x="793" y="3091"/>
                  <a:pt x="716" y="2832"/>
                  <a:pt x="655" y="2589"/>
                </a:cubicBezTo>
                <a:cubicBezTo>
                  <a:pt x="534" y="2071"/>
                  <a:pt x="899" y="1354"/>
                  <a:pt x="1417" y="1202"/>
                </a:cubicBezTo>
                <a:cubicBezTo>
                  <a:pt x="1966" y="1050"/>
                  <a:pt x="2499" y="882"/>
                  <a:pt x="3063" y="760"/>
                </a:cubicBezTo>
                <a:cubicBezTo>
                  <a:pt x="3189" y="735"/>
                  <a:pt x="3306" y="722"/>
                  <a:pt x="3416" y="722"/>
                </a:cubicBezTo>
                <a:close/>
                <a:moveTo>
                  <a:pt x="3312" y="1"/>
                </a:moveTo>
                <a:cubicBezTo>
                  <a:pt x="2997" y="1"/>
                  <a:pt x="2686" y="61"/>
                  <a:pt x="2377" y="166"/>
                </a:cubicBezTo>
                <a:cubicBezTo>
                  <a:pt x="1844" y="303"/>
                  <a:pt x="1356" y="456"/>
                  <a:pt x="884" y="669"/>
                </a:cubicBezTo>
                <a:cubicBezTo>
                  <a:pt x="320" y="913"/>
                  <a:pt x="0" y="1294"/>
                  <a:pt x="0" y="1949"/>
                </a:cubicBezTo>
                <a:cubicBezTo>
                  <a:pt x="16" y="2573"/>
                  <a:pt x="153" y="3168"/>
                  <a:pt x="366" y="3731"/>
                </a:cubicBezTo>
                <a:cubicBezTo>
                  <a:pt x="541" y="4189"/>
                  <a:pt x="1072" y="4575"/>
                  <a:pt x="1509" y="4575"/>
                </a:cubicBezTo>
                <a:cubicBezTo>
                  <a:pt x="1567" y="4575"/>
                  <a:pt x="1623" y="4568"/>
                  <a:pt x="1676" y="4554"/>
                </a:cubicBezTo>
                <a:cubicBezTo>
                  <a:pt x="2453" y="4356"/>
                  <a:pt x="3230" y="4295"/>
                  <a:pt x="3992" y="4051"/>
                </a:cubicBezTo>
                <a:cubicBezTo>
                  <a:pt x="4556" y="3868"/>
                  <a:pt x="4967" y="3533"/>
                  <a:pt x="5211" y="2969"/>
                </a:cubicBezTo>
                <a:cubicBezTo>
                  <a:pt x="5546" y="2192"/>
                  <a:pt x="5302" y="715"/>
                  <a:pt x="4434" y="273"/>
                </a:cubicBezTo>
                <a:cubicBezTo>
                  <a:pt x="4056" y="84"/>
                  <a:pt x="3682" y="1"/>
                  <a:pt x="3312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2"/>
          <p:cNvSpPr/>
          <p:nvPr/>
        </p:nvSpPr>
        <p:spPr>
          <a:xfrm>
            <a:off x="8491590" y="396628"/>
            <a:ext cx="25941" cy="22221"/>
          </a:xfrm>
          <a:custGeom>
            <a:avLst/>
            <a:gdLst/>
            <a:ahLst/>
            <a:cxnLst/>
            <a:rect l="l" t="t" r="r" b="b"/>
            <a:pathLst>
              <a:path w="809" h="693" extrusionOk="0">
                <a:moveTo>
                  <a:pt x="395" y="0"/>
                </a:moveTo>
                <a:cubicBezTo>
                  <a:pt x="364" y="0"/>
                  <a:pt x="334" y="5"/>
                  <a:pt x="306" y="14"/>
                </a:cubicBezTo>
                <a:cubicBezTo>
                  <a:pt x="138" y="60"/>
                  <a:pt x="1" y="166"/>
                  <a:pt x="31" y="365"/>
                </a:cubicBezTo>
                <a:cubicBezTo>
                  <a:pt x="45" y="540"/>
                  <a:pt x="262" y="692"/>
                  <a:pt x="460" y="692"/>
                </a:cubicBezTo>
                <a:cubicBezTo>
                  <a:pt x="485" y="692"/>
                  <a:pt x="510" y="690"/>
                  <a:pt x="534" y="685"/>
                </a:cubicBezTo>
                <a:cubicBezTo>
                  <a:pt x="702" y="624"/>
                  <a:pt x="808" y="502"/>
                  <a:pt x="778" y="273"/>
                </a:cubicBezTo>
                <a:cubicBezTo>
                  <a:pt x="765" y="131"/>
                  <a:pt x="567" y="0"/>
                  <a:pt x="395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2"/>
          <p:cNvSpPr/>
          <p:nvPr/>
        </p:nvSpPr>
        <p:spPr>
          <a:xfrm>
            <a:off x="8303529" y="417374"/>
            <a:ext cx="24947" cy="21035"/>
          </a:xfrm>
          <a:custGeom>
            <a:avLst/>
            <a:gdLst/>
            <a:ahLst/>
            <a:cxnLst/>
            <a:rect l="l" t="t" r="r" b="b"/>
            <a:pathLst>
              <a:path w="778" h="656" extrusionOk="0">
                <a:moveTo>
                  <a:pt x="471" y="1"/>
                </a:moveTo>
                <a:cubicBezTo>
                  <a:pt x="424" y="1"/>
                  <a:pt x="373" y="9"/>
                  <a:pt x="320" y="22"/>
                </a:cubicBezTo>
                <a:cubicBezTo>
                  <a:pt x="122" y="68"/>
                  <a:pt x="0" y="190"/>
                  <a:pt x="15" y="403"/>
                </a:cubicBezTo>
                <a:cubicBezTo>
                  <a:pt x="15" y="535"/>
                  <a:pt x="233" y="656"/>
                  <a:pt x="390" y="656"/>
                </a:cubicBezTo>
                <a:cubicBezTo>
                  <a:pt x="414" y="656"/>
                  <a:pt x="437" y="653"/>
                  <a:pt x="457" y="647"/>
                </a:cubicBezTo>
                <a:cubicBezTo>
                  <a:pt x="625" y="616"/>
                  <a:pt x="777" y="342"/>
                  <a:pt x="731" y="190"/>
                </a:cubicBezTo>
                <a:cubicBezTo>
                  <a:pt x="677" y="49"/>
                  <a:pt x="585" y="1"/>
                  <a:pt x="47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2"/>
          <p:cNvSpPr/>
          <p:nvPr/>
        </p:nvSpPr>
        <p:spPr>
          <a:xfrm>
            <a:off x="8397800" y="412404"/>
            <a:ext cx="24466" cy="21099"/>
          </a:xfrm>
          <a:custGeom>
            <a:avLst/>
            <a:gdLst/>
            <a:ahLst/>
            <a:cxnLst/>
            <a:rect l="l" t="t" r="r" b="b"/>
            <a:pathLst>
              <a:path w="763" h="658" extrusionOk="0">
                <a:moveTo>
                  <a:pt x="310" y="0"/>
                </a:moveTo>
                <a:cubicBezTo>
                  <a:pt x="278" y="0"/>
                  <a:pt x="246" y="3"/>
                  <a:pt x="214" y="10"/>
                </a:cubicBezTo>
                <a:cubicBezTo>
                  <a:pt x="31" y="40"/>
                  <a:pt x="1" y="193"/>
                  <a:pt x="31" y="345"/>
                </a:cubicBezTo>
                <a:cubicBezTo>
                  <a:pt x="58" y="507"/>
                  <a:pt x="265" y="657"/>
                  <a:pt x="428" y="657"/>
                </a:cubicBezTo>
                <a:cubicBezTo>
                  <a:pt x="449" y="657"/>
                  <a:pt x="469" y="655"/>
                  <a:pt x="488" y="650"/>
                </a:cubicBezTo>
                <a:cubicBezTo>
                  <a:pt x="671" y="604"/>
                  <a:pt x="762" y="482"/>
                  <a:pt x="747" y="330"/>
                </a:cubicBezTo>
                <a:cubicBezTo>
                  <a:pt x="695" y="120"/>
                  <a:pt x="507" y="0"/>
                  <a:pt x="310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2"/>
          <p:cNvSpPr/>
          <p:nvPr/>
        </p:nvSpPr>
        <p:spPr>
          <a:xfrm>
            <a:off x="8222405" y="340386"/>
            <a:ext cx="342037" cy="147627"/>
          </a:xfrm>
          <a:custGeom>
            <a:avLst/>
            <a:gdLst/>
            <a:ahLst/>
            <a:cxnLst/>
            <a:rect l="l" t="t" r="r" b="b"/>
            <a:pathLst>
              <a:path w="10667" h="4604" extrusionOk="0">
                <a:moveTo>
                  <a:pt x="8729" y="1548"/>
                </a:moveTo>
                <a:cubicBezTo>
                  <a:pt x="9032" y="1548"/>
                  <a:pt x="9338" y="1725"/>
                  <a:pt x="9402" y="1966"/>
                </a:cubicBezTo>
                <a:cubicBezTo>
                  <a:pt x="9462" y="2240"/>
                  <a:pt x="9203" y="2637"/>
                  <a:pt x="8899" y="2728"/>
                </a:cubicBezTo>
                <a:cubicBezTo>
                  <a:pt x="8869" y="2736"/>
                  <a:pt x="8837" y="2740"/>
                  <a:pt x="8804" y="2740"/>
                </a:cubicBezTo>
                <a:cubicBezTo>
                  <a:pt x="8539" y="2740"/>
                  <a:pt x="8205" y="2478"/>
                  <a:pt x="8137" y="2180"/>
                </a:cubicBezTo>
                <a:cubicBezTo>
                  <a:pt x="8076" y="1966"/>
                  <a:pt x="8305" y="1631"/>
                  <a:pt x="8548" y="1570"/>
                </a:cubicBezTo>
                <a:cubicBezTo>
                  <a:pt x="8607" y="1555"/>
                  <a:pt x="8668" y="1548"/>
                  <a:pt x="8729" y="1548"/>
                </a:cubicBezTo>
                <a:close/>
                <a:moveTo>
                  <a:pt x="5818" y="2004"/>
                </a:moveTo>
                <a:cubicBezTo>
                  <a:pt x="6102" y="2004"/>
                  <a:pt x="6383" y="2172"/>
                  <a:pt x="6446" y="2423"/>
                </a:cubicBezTo>
                <a:cubicBezTo>
                  <a:pt x="6507" y="2698"/>
                  <a:pt x="6263" y="3048"/>
                  <a:pt x="5928" y="3124"/>
                </a:cubicBezTo>
                <a:cubicBezTo>
                  <a:pt x="5902" y="3130"/>
                  <a:pt x="5875" y="3133"/>
                  <a:pt x="5848" y="3133"/>
                </a:cubicBezTo>
                <a:cubicBezTo>
                  <a:pt x="5602" y="3133"/>
                  <a:pt x="5311" y="2897"/>
                  <a:pt x="5242" y="2637"/>
                </a:cubicBezTo>
                <a:cubicBezTo>
                  <a:pt x="5181" y="2362"/>
                  <a:pt x="5349" y="2103"/>
                  <a:pt x="5638" y="2027"/>
                </a:cubicBezTo>
                <a:cubicBezTo>
                  <a:pt x="5697" y="2011"/>
                  <a:pt x="5758" y="2004"/>
                  <a:pt x="5818" y="2004"/>
                </a:cubicBezTo>
                <a:close/>
                <a:moveTo>
                  <a:pt x="3088" y="2152"/>
                </a:moveTo>
                <a:cubicBezTo>
                  <a:pt x="3327" y="2152"/>
                  <a:pt x="3480" y="2257"/>
                  <a:pt x="3536" y="2469"/>
                </a:cubicBezTo>
                <a:cubicBezTo>
                  <a:pt x="3612" y="2758"/>
                  <a:pt x="3383" y="3185"/>
                  <a:pt x="3079" y="3276"/>
                </a:cubicBezTo>
                <a:cubicBezTo>
                  <a:pt x="3030" y="3291"/>
                  <a:pt x="2979" y="3298"/>
                  <a:pt x="2928" y="3298"/>
                </a:cubicBezTo>
                <a:cubicBezTo>
                  <a:pt x="2656" y="3298"/>
                  <a:pt x="2368" y="3108"/>
                  <a:pt x="2317" y="2865"/>
                </a:cubicBezTo>
                <a:cubicBezTo>
                  <a:pt x="2241" y="2591"/>
                  <a:pt x="2454" y="2286"/>
                  <a:pt x="2789" y="2195"/>
                </a:cubicBezTo>
                <a:cubicBezTo>
                  <a:pt x="2900" y="2166"/>
                  <a:pt x="3000" y="2152"/>
                  <a:pt x="3088" y="2152"/>
                </a:cubicBezTo>
                <a:close/>
                <a:moveTo>
                  <a:pt x="9859" y="1"/>
                </a:moveTo>
                <a:cubicBezTo>
                  <a:pt x="9280" y="123"/>
                  <a:pt x="8685" y="290"/>
                  <a:pt x="8061" y="397"/>
                </a:cubicBezTo>
                <a:cubicBezTo>
                  <a:pt x="6613" y="671"/>
                  <a:pt x="5166" y="1006"/>
                  <a:pt x="3703" y="1128"/>
                </a:cubicBezTo>
                <a:cubicBezTo>
                  <a:pt x="3168" y="1168"/>
                  <a:pt x="2631" y="1222"/>
                  <a:pt x="2096" y="1222"/>
                </a:cubicBezTo>
                <a:cubicBezTo>
                  <a:pt x="1397" y="1222"/>
                  <a:pt x="705" y="1130"/>
                  <a:pt x="31" y="793"/>
                </a:cubicBezTo>
                <a:lnTo>
                  <a:pt x="31" y="793"/>
                </a:lnTo>
                <a:cubicBezTo>
                  <a:pt x="1" y="1951"/>
                  <a:pt x="397" y="2972"/>
                  <a:pt x="854" y="3993"/>
                </a:cubicBezTo>
                <a:cubicBezTo>
                  <a:pt x="885" y="4054"/>
                  <a:pt x="961" y="4114"/>
                  <a:pt x="1022" y="4145"/>
                </a:cubicBezTo>
                <a:cubicBezTo>
                  <a:pt x="1372" y="4313"/>
                  <a:pt x="1723" y="4495"/>
                  <a:pt x="2119" y="4526"/>
                </a:cubicBezTo>
                <a:cubicBezTo>
                  <a:pt x="2736" y="4570"/>
                  <a:pt x="3354" y="4604"/>
                  <a:pt x="3975" y="4604"/>
                </a:cubicBezTo>
                <a:cubicBezTo>
                  <a:pt x="4426" y="4604"/>
                  <a:pt x="4878" y="4586"/>
                  <a:pt x="5334" y="4541"/>
                </a:cubicBezTo>
                <a:cubicBezTo>
                  <a:pt x="6431" y="4434"/>
                  <a:pt x="7528" y="4373"/>
                  <a:pt x="8625" y="4191"/>
                </a:cubicBezTo>
                <a:cubicBezTo>
                  <a:pt x="9325" y="4084"/>
                  <a:pt x="10026" y="3993"/>
                  <a:pt x="10666" y="3764"/>
                </a:cubicBezTo>
                <a:cubicBezTo>
                  <a:pt x="9798" y="2606"/>
                  <a:pt x="9539" y="1372"/>
                  <a:pt x="98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2"/>
          <p:cNvSpPr/>
          <p:nvPr/>
        </p:nvSpPr>
        <p:spPr>
          <a:xfrm>
            <a:off x="8643547" y="353725"/>
            <a:ext cx="59128" cy="32001"/>
          </a:xfrm>
          <a:custGeom>
            <a:avLst/>
            <a:gdLst/>
            <a:ahLst/>
            <a:cxnLst/>
            <a:rect l="l" t="t" r="r" b="b"/>
            <a:pathLst>
              <a:path w="1844" h="998" extrusionOk="0">
                <a:moveTo>
                  <a:pt x="1379" y="0"/>
                </a:moveTo>
                <a:cubicBezTo>
                  <a:pt x="1167" y="0"/>
                  <a:pt x="960" y="83"/>
                  <a:pt x="732" y="133"/>
                </a:cubicBezTo>
                <a:cubicBezTo>
                  <a:pt x="595" y="164"/>
                  <a:pt x="427" y="194"/>
                  <a:pt x="259" y="255"/>
                </a:cubicBezTo>
                <a:cubicBezTo>
                  <a:pt x="61" y="316"/>
                  <a:pt x="0" y="499"/>
                  <a:pt x="46" y="667"/>
                </a:cubicBezTo>
                <a:cubicBezTo>
                  <a:pt x="99" y="826"/>
                  <a:pt x="187" y="998"/>
                  <a:pt x="372" y="998"/>
                </a:cubicBezTo>
                <a:cubicBezTo>
                  <a:pt x="398" y="998"/>
                  <a:pt x="427" y="994"/>
                  <a:pt x="457" y="986"/>
                </a:cubicBezTo>
                <a:cubicBezTo>
                  <a:pt x="838" y="895"/>
                  <a:pt x="1234" y="819"/>
                  <a:pt x="1585" y="636"/>
                </a:cubicBezTo>
                <a:cubicBezTo>
                  <a:pt x="1752" y="560"/>
                  <a:pt x="1844" y="408"/>
                  <a:pt x="1829" y="240"/>
                </a:cubicBezTo>
                <a:cubicBezTo>
                  <a:pt x="1813" y="72"/>
                  <a:pt x="1646" y="42"/>
                  <a:pt x="1509" y="11"/>
                </a:cubicBezTo>
                <a:cubicBezTo>
                  <a:pt x="1465" y="4"/>
                  <a:pt x="1422" y="0"/>
                  <a:pt x="1379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2"/>
          <p:cNvSpPr/>
          <p:nvPr/>
        </p:nvSpPr>
        <p:spPr>
          <a:xfrm>
            <a:off x="8210701" y="165503"/>
            <a:ext cx="647841" cy="341011"/>
          </a:xfrm>
          <a:custGeom>
            <a:avLst/>
            <a:gdLst/>
            <a:ahLst/>
            <a:cxnLst/>
            <a:rect l="l" t="t" r="r" b="b"/>
            <a:pathLst>
              <a:path w="20204" h="10635" extrusionOk="0">
                <a:moveTo>
                  <a:pt x="19015" y="1006"/>
                </a:moveTo>
                <a:cubicBezTo>
                  <a:pt x="19289" y="1554"/>
                  <a:pt x="19411" y="2088"/>
                  <a:pt x="19518" y="2621"/>
                </a:cubicBezTo>
                <a:cubicBezTo>
                  <a:pt x="19563" y="2849"/>
                  <a:pt x="19594" y="3078"/>
                  <a:pt x="19655" y="3307"/>
                </a:cubicBezTo>
                <a:cubicBezTo>
                  <a:pt x="19853" y="4175"/>
                  <a:pt x="19548" y="4906"/>
                  <a:pt x="18969" y="5531"/>
                </a:cubicBezTo>
                <a:cubicBezTo>
                  <a:pt x="18928" y="5572"/>
                  <a:pt x="18900" y="5625"/>
                  <a:pt x="18840" y="5625"/>
                </a:cubicBezTo>
                <a:cubicBezTo>
                  <a:pt x="18832" y="5625"/>
                  <a:pt x="18825" y="5624"/>
                  <a:pt x="18817" y="5622"/>
                </a:cubicBezTo>
                <a:cubicBezTo>
                  <a:pt x="18771" y="5500"/>
                  <a:pt x="18725" y="5379"/>
                  <a:pt x="18680" y="5257"/>
                </a:cubicBezTo>
                <a:cubicBezTo>
                  <a:pt x="18375" y="4419"/>
                  <a:pt x="17689" y="4068"/>
                  <a:pt x="16866" y="3885"/>
                </a:cubicBezTo>
                <a:cubicBezTo>
                  <a:pt x="16425" y="3794"/>
                  <a:pt x="15983" y="3779"/>
                  <a:pt x="15541" y="3733"/>
                </a:cubicBezTo>
                <a:cubicBezTo>
                  <a:pt x="15526" y="3642"/>
                  <a:pt x="15602" y="3626"/>
                  <a:pt x="15648" y="3596"/>
                </a:cubicBezTo>
                <a:cubicBezTo>
                  <a:pt x="16440" y="3078"/>
                  <a:pt x="17232" y="2560"/>
                  <a:pt x="18040" y="2042"/>
                </a:cubicBezTo>
                <a:cubicBezTo>
                  <a:pt x="18436" y="1783"/>
                  <a:pt x="18786" y="1493"/>
                  <a:pt x="19015" y="1006"/>
                </a:cubicBezTo>
                <a:close/>
                <a:moveTo>
                  <a:pt x="15571" y="3063"/>
                </a:moveTo>
                <a:lnTo>
                  <a:pt x="15571" y="3063"/>
                </a:lnTo>
                <a:cubicBezTo>
                  <a:pt x="15145" y="3398"/>
                  <a:pt x="14673" y="3626"/>
                  <a:pt x="14185" y="3809"/>
                </a:cubicBezTo>
                <a:cubicBezTo>
                  <a:pt x="13819" y="3931"/>
                  <a:pt x="13408" y="3946"/>
                  <a:pt x="13027" y="4007"/>
                </a:cubicBezTo>
                <a:cubicBezTo>
                  <a:pt x="12098" y="4175"/>
                  <a:pt x="11275" y="4602"/>
                  <a:pt x="10406" y="4891"/>
                </a:cubicBezTo>
                <a:cubicBezTo>
                  <a:pt x="10132" y="4982"/>
                  <a:pt x="9843" y="5059"/>
                  <a:pt x="9568" y="5135"/>
                </a:cubicBezTo>
                <a:cubicBezTo>
                  <a:pt x="8654" y="5394"/>
                  <a:pt x="7710" y="5546"/>
                  <a:pt x="6780" y="5759"/>
                </a:cubicBezTo>
                <a:cubicBezTo>
                  <a:pt x="6264" y="5885"/>
                  <a:pt x="5735" y="5959"/>
                  <a:pt x="5182" y="5959"/>
                </a:cubicBezTo>
                <a:cubicBezTo>
                  <a:pt x="5131" y="5959"/>
                  <a:pt x="5080" y="5959"/>
                  <a:pt x="5028" y="5958"/>
                </a:cubicBezTo>
                <a:cubicBezTo>
                  <a:pt x="8411" y="4480"/>
                  <a:pt x="11808" y="3139"/>
                  <a:pt x="15571" y="3063"/>
                </a:cubicBezTo>
                <a:close/>
                <a:moveTo>
                  <a:pt x="17080" y="351"/>
                </a:moveTo>
                <a:cubicBezTo>
                  <a:pt x="17491" y="351"/>
                  <a:pt x="17887" y="381"/>
                  <a:pt x="18268" y="503"/>
                </a:cubicBezTo>
                <a:cubicBezTo>
                  <a:pt x="18664" y="640"/>
                  <a:pt x="18725" y="838"/>
                  <a:pt x="18451" y="1143"/>
                </a:cubicBezTo>
                <a:cubicBezTo>
                  <a:pt x="17979" y="1646"/>
                  <a:pt x="17354" y="1935"/>
                  <a:pt x="16775" y="2301"/>
                </a:cubicBezTo>
                <a:cubicBezTo>
                  <a:pt x="16211" y="2651"/>
                  <a:pt x="15587" y="2682"/>
                  <a:pt x="14947" y="2712"/>
                </a:cubicBezTo>
                <a:cubicBezTo>
                  <a:pt x="13332" y="2773"/>
                  <a:pt x="11762" y="3093"/>
                  <a:pt x="10224" y="3535"/>
                </a:cubicBezTo>
                <a:cubicBezTo>
                  <a:pt x="8700" y="3977"/>
                  <a:pt x="7207" y="4464"/>
                  <a:pt x="5790" y="5181"/>
                </a:cubicBezTo>
                <a:cubicBezTo>
                  <a:pt x="5561" y="5302"/>
                  <a:pt x="5302" y="5394"/>
                  <a:pt x="5104" y="5546"/>
                </a:cubicBezTo>
                <a:cubicBezTo>
                  <a:pt x="4525" y="5973"/>
                  <a:pt x="3855" y="6064"/>
                  <a:pt x="3185" y="6095"/>
                </a:cubicBezTo>
                <a:cubicBezTo>
                  <a:pt x="2817" y="6116"/>
                  <a:pt x="2449" y="6151"/>
                  <a:pt x="2076" y="6151"/>
                </a:cubicBezTo>
                <a:cubicBezTo>
                  <a:pt x="1908" y="6151"/>
                  <a:pt x="1740" y="6144"/>
                  <a:pt x="1570" y="6125"/>
                </a:cubicBezTo>
                <a:cubicBezTo>
                  <a:pt x="1387" y="6110"/>
                  <a:pt x="1189" y="6095"/>
                  <a:pt x="1006" y="6034"/>
                </a:cubicBezTo>
                <a:cubicBezTo>
                  <a:pt x="640" y="5927"/>
                  <a:pt x="594" y="5744"/>
                  <a:pt x="823" y="5455"/>
                </a:cubicBezTo>
                <a:cubicBezTo>
                  <a:pt x="1128" y="5074"/>
                  <a:pt x="1524" y="4815"/>
                  <a:pt x="1935" y="4571"/>
                </a:cubicBezTo>
                <a:cubicBezTo>
                  <a:pt x="3139" y="3825"/>
                  <a:pt x="4464" y="3276"/>
                  <a:pt x="5790" y="2773"/>
                </a:cubicBezTo>
                <a:cubicBezTo>
                  <a:pt x="7161" y="2240"/>
                  <a:pt x="8548" y="1829"/>
                  <a:pt x="9706" y="1524"/>
                </a:cubicBezTo>
                <a:cubicBezTo>
                  <a:pt x="11016" y="1128"/>
                  <a:pt x="12098" y="899"/>
                  <a:pt x="13179" y="716"/>
                </a:cubicBezTo>
                <a:cubicBezTo>
                  <a:pt x="14474" y="503"/>
                  <a:pt x="15769" y="366"/>
                  <a:pt x="17080" y="351"/>
                </a:cubicBezTo>
                <a:close/>
                <a:moveTo>
                  <a:pt x="15467" y="4091"/>
                </a:moveTo>
                <a:cubicBezTo>
                  <a:pt x="15568" y="4091"/>
                  <a:pt x="15670" y="4106"/>
                  <a:pt x="15769" y="4114"/>
                </a:cubicBezTo>
                <a:cubicBezTo>
                  <a:pt x="16486" y="4175"/>
                  <a:pt x="17202" y="4297"/>
                  <a:pt x="17826" y="4739"/>
                </a:cubicBezTo>
                <a:cubicBezTo>
                  <a:pt x="18649" y="5333"/>
                  <a:pt x="18756" y="6856"/>
                  <a:pt x="17994" y="7588"/>
                </a:cubicBezTo>
                <a:cubicBezTo>
                  <a:pt x="17779" y="7781"/>
                  <a:pt x="17484" y="7877"/>
                  <a:pt x="17192" y="7877"/>
                </a:cubicBezTo>
                <a:cubicBezTo>
                  <a:pt x="16862" y="7877"/>
                  <a:pt x="16535" y="7754"/>
                  <a:pt x="16333" y="7512"/>
                </a:cubicBezTo>
                <a:cubicBezTo>
                  <a:pt x="16272" y="7451"/>
                  <a:pt x="16288" y="7390"/>
                  <a:pt x="16303" y="7314"/>
                </a:cubicBezTo>
                <a:cubicBezTo>
                  <a:pt x="16592" y="6034"/>
                  <a:pt x="16257" y="4982"/>
                  <a:pt x="15175" y="4190"/>
                </a:cubicBezTo>
                <a:cubicBezTo>
                  <a:pt x="15175" y="4190"/>
                  <a:pt x="15175" y="4175"/>
                  <a:pt x="15175" y="4160"/>
                </a:cubicBezTo>
                <a:cubicBezTo>
                  <a:pt x="15267" y="4106"/>
                  <a:pt x="15366" y="4091"/>
                  <a:pt x="15467" y="4091"/>
                </a:cubicBezTo>
                <a:close/>
                <a:moveTo>
                  <a:pt x="13898" y="4398"/>
                </a:moveTo>
                <a:cubicBezTo>
                  <a:pt x="14270" y="4398"/>
                  <a:pt x="14644" y="4480"/>
                  <a:pt x="15023" y="4678"/>
                </a:cubicBezTo>
                <a:cubicBezTo>
                  <a:pt x="15891" y="5120"/>
                  <a:pt x="16135" y="6597"/>
                  <a:pt x="15800" y="7374"/>
                </a:cubicBezTo>
                <a:cubicBezTo>
                  <a:pt x="15541" y="7938"/>
                  <a:pt x="15145" y="8273"/>
                  <a:pt x="14581" y="8456"/>
                </a:cubicBezTo>
                <a:cubicBezTo>
                  <a:pt x="13819" y="8700"/>
                  <a:pt x="13027" y="8761"/>
                  <a:pt x="12265" y="8959"/>
                </a:cubicBezTo>
                <a:cubicBezTo>
                  <a:pt x="12212" y="8973"/>
                  <a:pt x="12156" y="8980"/>
                  <a:pt x="12098" y="8980"/>
                </a:cubicBezTo>
                <a:cubicBezTo>
                  <a:pt x="11661" y="8980"/>
                  <a:pt x="11130" y="8594"/>
                  <a:pt x="10955" y="8136"/>
                </a:cubicBezTo>
                <a:cubicBezTo>
                  <a:pt x="10726" y="7573"/>
                  <a:pt x="10589" y="6978"/>
                  <a:pt x="10589" y="6354"/>
                </a:cubicBezTo>
                <a:cubicBezTo>
                  <a:pt x="10589" y="5699"/>
                  <a:pt x="10894" y="5318"/>
                  <a:pt x="11473" y="5074"/>
                </a:cubicBezTo>
                <a:cubicBezTo>
                  <a:pt x="11945" y="4861"/>
                  <a:pt x="12433" y="4693"/>
                  <a:pt x="12951" y="4556"/>
                </a:cubicBezTo>
                <a:cubicBezTo>
                  <a:pt x="13266" y="4458"/>
                  <a:pt x="13582" y="4398"/>
                  <a:pt x="13898" y="4398"/>
                </a:cubicBezTo>
                <a:close/>
                <a:moveTo>
                  <a:pt x="10224" y="5455"/>
                </a:moveTo>
                <a:lnTo>
                  <a:pt x="10224" y="5455"/>
                </a:lnTo>
                <a:cubicBezTo>
                  <a:pt x="9904" y="6826"/>
                  <a:pt x="10163" y="8060"/>
                  <a:pt x="11031" y="9218"/>
                </a:cubicBezTo>
                <a:cubicBezTo>
                  <a:pt x="10391" y="9447"/>
                  <a:pt x="9690" y="9538"/>
                  <a:pt x="8990" y="9645"/>
                </a:cubicBezTo>
                <a:cubicBezTo>
                  <a:pt x="7893" y="9827"/>
                  <a:pt x="6796" y="9888"/>
                  <a:pt x="5683" y="9995"/>
                </a:cubicBezTo>
                <a:cubicBezTo>
                  <a:pt x="5248" y="10039"/>
                  <a:pt x="4812" y="10057"/>
                  <a:pt x="4376" y="10057"/>
                </a:cubicBezTo>
                <a:cubicBezTo>
                  <a:pt x="3743" y="10057"/>
                  <a:pt x="3109" y="10019"/>
                  <a:pt x="2469" y="9965"/>
                </a:cubicBezTo>
                <a:cubicBezTo>
                  <a:pt x="2088" y="9934"/>
                  <a:pt x="1737" y="9767"/>
                  <a:pt x="1387" y="9599"/>
                </a:cubicBezTo>
                <a:cubicBezTo>
                  <a:pt x="1326" y="9553"/>
                  <a:pt x="1250" y="9508"/>
                  <a:pt x="1219" y="9447"/>
                </a:cubicBezTo>
                <a:cubicBezTo>
                  <a:pt x="762" y="8426"/>
                  <a:pt x="366" y="7405"/>
                  <a:pt x="396" y="6247"/>
                </a:cubicBezTo>
                <a:lnTo>
                  <a:pt x="396" y="6247"/>
                </a:lnTo>
                <a:cubicBezTo>
                  <a:pt x="1070" y="6584"/>
                  <a:pt x="1762" y="6676"/>
                  <a:pt x="2458" y="6676"/>
                </a:cubicBezTo>
                <a:cubicBezTo>
                  <a:pt x="2991" y="6676"/>
                  <a:pt x="3525" y="6622"/>
                  <a:pt x="4053" y="6582"/>
                </a:cubicBezTo>
                <a:cubicBezTo>
                  <a:pt x="5531" y="6460"/>
                  <a:pt x="6978" y="6125"/>
                  <a:pt x="8426" y="5851"/>
                </a:cubicBezTo>
                <a:cubicBezTo>
                  <a:pt x="9035" y="5744"/>
                  <a:pt x="9645" y="5577"/>
                  <a:pt x="10224" y="5455"/>
                </a:cubicBezTo>
                <a:close/>
                <a:moveTo>
                  <a:pt x="17019" y="0"/>
                </a:moveTo>
                <a:cubicBezTo>
                  <a:pt x="15983" y="16"/>
                  <a:pt x="14962" y="168"/>
                  <a:pt x="13926" y="320"/>
                </a:cubicBezTo>
                <a:cubicBezTo>
                  <a:pt x="12768" y="488"/>
                  <a:pt x="11595" y="579"/>
                  <a:pt x="10589" y="899"/>
                </a:cubicBezTo>
                <a:cubicBezTo>
                  <a:pt x="9492" y="1173"/>
                  <a:pt x="8532" y="1478"/>
                  <a:pt x="7573" y="1768"/>
                </a:cubicBezTo>
                <a:cubicBezTo>
                  <a:pt x="6125" y="2194"/>
                  <a:pt x="4723" y="2712"/>
                  <a:pt x="3352" y="3337"/>
                </a:cubicBezTo>
                <a:cubicBezTo>
                  <a:pt x="2362" y="3779"/>
                  <a:pt x="1417" y="4297"/>
                  <a:pt x="625" y="5043"/>
                </a:cubicBezTo>
                <a:cubicBezTo>
                  <a:pt x="214" y="5424"/>
                  <a:pt x="0" y="5897"/>
                  <a:pt x="31" y="6476"/>
                </a:cubicBezTo>
                <a:cubicBezTo>
                  <a:pt x="61" y="7329"/>
                  <a:pt x="335" y="8136"/>
                  <a:pt x="564" y="8959"/>
                </a:cubicBezTo>
                <a:cubicBezTo>
                  <a:pt x="854" y="9995"/>
                  <a:pt x="1585" y="10391"/>
                  <a:pt x="2545" y="10513"/>
                </a:cubicBezTo>
                <a:cubicBezTo>
                  <a:pt x="3129" y="10597"/>
                  <a:pt x="3713" y="10635"/>
                  <a:pt x="4298" y="10635"/>
                </a:cubicBezTo>
                <a:cubicBezTo>
                  <a:pt x="4673" y="10635"/>
                  <a:pt x="5049" y="10619"/>
                  <a:pt x="5424" y="10589"/>
                </a:cubicBezTo>
                <a:cubicBezTo>
                  <a:pt x="6445" y="10528"/>
                  <a:pt x="7466" y="10422"/>
                  <a:pt x="8456" y="10254"/>
                </a:cubicBezTo>
                <a:cubicBezTo>
                  <a:pt x="9873" y="10026"/>
                  <a:pt x="11260" y="9675"/>
                  <a:pt x="12661" y="9401"/>
                </a:cubicBezTo>
                <a:cubicBezTo>
                  <a:pt x="13347" y="9279"/>
                  <a:pt x="14017" y="9081"/>
                  <a:pt x="14688" y="8868"/>
                </a:cubicBezTo>
                <a:cubicBezTo>
                  <a:pt x="15130" y="8746"/>
                  <a:pt x="15571" y="8593"/>
                  <a:pt x="15861" y="8182"/>
                </a:cubicBezTo>
                <a:cubicBezTo>
                  <a:pt x="16000" y="7982"/>
                  <a:pt x="16060" y="7896"/>
                  <a:pt x="16153" y="7896"/>
                </a:cubicBezTo>
                <a:cubicBezTo>
                  <a:pt x="16224" y="7896"/>
                  <a:pt x="16313" y="7945"/>
                  <a:pt x="16470" y="8030"/>
                </a:cubicBezTo>
                <a:cubicBezTo>
                  <a:pt x="16547" y="8075"/>
                  <a:pt x="16623" y="8121"/>
                  <a:pt x="16699" y="8152"/>
                </a:cubicBezTo>
                <a:cubicBezTo>
                  <a:pt x="16870" y="8226"/>
                  <a:pt x="17040" y="8264"/>
                  <a:pt x="17216" y="8264"/>
                </a:cubicBezTo>
                <a:cubicBezTo>
                  <a:pt x="17291" y="8264"/>
                  <a:pt x="17368" y="8257"/>
                  <a:pt x="17445" y="8243"/>
                </a:cubicBezTo>
                <a:cubicBezTo>
                  <a:pt x="18177" y="8075"/>
                  <a:pt x="18634" y="7588"/>
                  <a:pt x="18741" y="6902"/>
                </a:cubicBezTo>
                <a:cubicBezTo>
                  <a:pt x="18832" y="6278"/>
                  <a:pt x="19121" y="5866"/>
                  <a:pt x="19548" y="5470"/>
                </a:cubicBezTo>
                <a:cubicBezTo>
                  <a:pt x="19639" y="5394"/>
                  <a:pt x="19716" y="5287"/>
                  <a:pt x="19792" y="5181"/>
                </a:cubicBezTo>
                <a:cubicBezTo>
                  <a:pt x="20020" y="4800"/>
                  <a:pt x="20203" y="4403"/>
                  <a:pt x="20157" y="3946"/>
                </a:cubicBezTo>
                <a:cubicBezTo>
                  <a:pt x="20051" y="3032"/>
                  <a:pt x="19898" y="2133"/>
                  <a:pt x="19609" y="1265"/>
                </a:cubicBezTo>
                <a:cubicBezTo>
                  <a:pt x="19411" y="655"/>
                  <a:pt x="18984" y="290"/>
                  <a:pt x="18344" y="137"/>
                </a:cubicBezTo>
                <a:cubicBezTo>
                  <a:pt x="17918" y="31"/>
                  <a:pt x="17476" y="0"/>
                  <a:pt x="1701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2"/>
          <p:cNvSpPr/>
          <p:nvPr/>
        </p:nvSpPr>
        <p:spPr>
          <a:xfrm>
            <a:off x="8481362" y="389990"/>
            <a:ext cx="44474" cy="38286"/>
          </a:xfrm>
          <a:custGeom>
            <a:avLst/>
            <a:gdLst/>
            <a:ahLst/>
            <a:cxnLst/>
            <a:rect l="l" t="t" r="r" b="b"/>
            <a:pathLst>
              <a:path w="1387" h="1194" extrusionOk="0">
                <a:moveTo>
                  <a:pt x="701" y="212"/>
                </a:moveTo>
                <a:cubicBezTo>
                  <a:pt x="875" y="212"/>
                  <a:pt x="1084" y="337"/>
                  <a:pt x="1097" y="495"/>
                </a:cubicBezTo>
                <a:cubicBezTo>
                  <a:pt x="1127" y="709"/>
                  <a:pt x="1021" y="831"/>
                  <a:pt x="853" y="892"/>
                </a:cubicBezTo>
                <a:cubicBezTo>
                  <a:pt x="829" y="897"/>
                  <a:pt x="804" y="899"/>
                  <a:pt x="779" y="899"/>
                </a:cubicBezTo>
                <a:cubicBezTo>
                  <a:pt x="581" y="899"/>
                  <a:pt x="364" y="747"/>
                  <a:pt x="350" y="572"/>
                </a:cubicBezTo>
                <a:cubicBezTo>
                  <a:pt x="320" y="373"/>
                  <a:pt x="457" y="267"/>
                  <a:pt x="625" y="221"/>
                </a:cubicBezTo>
                <a:cubicBezTo>
                  <a:pt x="649" y="215"/>
                  <a:pt x="674" y="212"/>
                  <a:pt x="701" y="212"/>
                </a:cubicBezTo>
                <a:close/>
                <a:moveTo>
                  <a:pt x="653" y="1"/>
                </a:moveTo>
                <a:cubicBezTo>
                  <a:pt x="592" y="1"/>
                  <a:pt x="531" y="8"/>
                  <a:pt x="472" y="23"/>
                </a:cubicBezTo>
                <a:cubicBezTo>
                  <a:pt x="229" y="84"/>
                  <a:pt x="0" y="419"/>
                  <a:pt x="61" y="648"/>
                </a:cubicBezTo>
                <a:cubicBezTo>
                  <a:pt x="129" y="933"/>
                  <a:pt x="462" y="1193"/>
                  <a:pt x="728" y="1193"/>
                </a:cubicBezTo>
                <a:cubicBezTo>
                  <a:pt x="761" y="1193"/>
                  <a:pt x="793" y="1189"/>
                  <a:pt x="823" y="1181"/>
                </a:cubicBezTo>
                <a:cubicBezTo>
                  <a:pt x="1127" y="1090"/>
                  <a:pt x="1386" y="693"/>
                  <a:pt x="1326" y="419"/>
                </a:cubicBezTo>
                <a:cubicBezTo>
                  <a:pt x="1262" y="178"/>
                  <a:pt x="956" y="1"/>
                  <a:pt x="65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2"/>
          <p:cNvSpPr/>
          <p:nvPr/>
        </p:nvSpPr>
        <p:spPr>
          <a:xfrm>
            <a:off x="8294230" y="409358"/>
            <a:ext cx="43993" cy="36779"/>
          </a:xfrm>
          <a:custGeom>
            <a:avLst/>
            <a:gdLst/>
            <a:ahLst/>
            <a:cxnLst/>
            <a:rect l="l" t="t" r="r" b="b"/>
            <a:pathLst>
              <a:path w="1372" h="1147" extrusionOk="0">
                <a:moveTo>
                  <a:pt x="761" y="251"/>
                </a:moveTo>
                <a:cubicBezTo>
                  <a:pt x="875" y="251"/>
                  <a:pt x="967" y="299"/>
                  <a:pt x="1021" y="440"/>
                </a:cubicBezTo>
                <a:cubicBezTo>
                  <a:pt x="1067" y="592"/>
                  <a:pt x="915" y="866"/>
                  <a:pt x="747" y="897"/>
                </a:cubicBezTo>
                <a:cubicBezTo>
                  <a:pt x="727" y="903"/>
                  <a:pt x="704" y="906"/>
                  <a:pt x="680" y="906"/>
                </a:cubicBezTo>
                <a:cubicBezTo>
                  <a:pt x="523" y="906"/>
                  <a:pt x="305" y="785"/>
                  <a:pt x="305" y="653"/>
                </a:cubicBezTo>
                <a:cubicBezTo>
                  <a:pt x="290" y="440"/>
                  <a:pt x="412" y="333"/>
                  <a:pt x="610" y="272"/>
                </a:cubicBezTo>
                <a:cubicBezTo>
                  <a:pt x="663" y="259"/>
                  <a:pt x="714" y="251"/>
                  <a:pt x="761" y="251"/>
                </a:cubicBezTo>
                <a:close/>
                <a:moveTo>
                  <a:pt x="848" y="1"/>
                </a:moveTo>
                <a:cubicBezTo>
                  <a:pt x="760" y="1"/>
                  <a:pt x="660" y="15"/>
                  <a:pt x="549" y="44"/>
                </a:cubicBezTo>
                <a:cubicBezTo>
                  <a:pt x="214" y="135"/>
                  <a:pt x="1" y="425"/>
                  <a:pt x="77" y="714"/>
                </a:cubicBezTo>
                <a:cubicBezTo>
                  <a:pt x="128" y="957"/>
                  <a:pt x="416" y="1147"/>
                  <a:pt x="688" y="1147"/>
                </a:cubicBezTo>
                <a:cubicBezTo>
                  <a:pt x="739" y="1147"/>
                  <a:pt x="790" y="1140"/>
                  <a:pt x="839" y="1125"/>
                </a:cubicBezTo>
                <a:cubicBezTo>
                  <a:pt x="1143" y="1034"/>
                  <a:pt x="1372" y="607"/>
                  <a:pt x="1296" y="318"/>
                </a:cubicBezTo>
                <a:cubicBezTo>
                  <a:pt x="1240" y="106"/>
                  <a:pt x="1087" y="1"/>
                  <a:pt x="84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2"/>
          <p:cNvSpPr/>
          <p:nvPr/>
        </p:nvSpPr>
        <p:spPr>
          <a:xfrm>
            <a:off x="8388534" y="404644"/>
            <a:ext cx="42518" cy="36233"/>
          </a:xfrm>
          <a:custGeom>
            <a:avLst/>
            <a:gdLst/>
            <a:ahLst/>
            <a:cxnLst/>
            <a:rect l="l" t="t" r="r" b="b"/>
            <a:pathLst>
              <a:path w="1326" h="1130" extrusionOk="0">
                <a:moveTo>
                  <a:pt x="592" y="243"/>
                </a:moveTo>
                <a:cubicBezTo>
                  <a:pt x="791" y="243"/>
                  <a:pt x="983" y="373"/>
                  <a:pt x="1036" y="572"/>
                </a:cubicBezTo>
                <a:cubicBezTo>
                  <a:pt x="1051" y="724"/>
                  <a:pt x="960" y="831"/>
                  <a:pt x="777" y="892"/>
                </a:cubicBezTo>
                <a:cubicBezTo>
                  <a:pt x="758" y="897"/>
                  <a:pt x="738" y="899"/>
                  <a:pt x="717" y="899"/>
                </a:cubicBezTo>
                <a:cubicBezTo>
                  <a:pt x="554" y="899"/>
                  <a:pt x="347" y="749"/>
                  <a:pt x="320" y="587"/>
                </a:cubicBezTo>
                <a:cubicBezTo>
                  <a:pt x="290" y="435"/>
                  <a:pt x="320" y="282"/>
                  <a:pt x="503" y="252"/>
                </a:cubicBezTo>
                <a:cubicBezTo>
                  <a:pt x="532" y="246"/>
                  <a:pt x="562" y="243"/>
                  <a:pt x="592" y="243"/>
                </a:cubicBezTo>
                <a:close/>
                <a:moveTo>
                  <a:pt x="629" y="1"/>
                </a:moveTo>
                <a:cubicBezTo>
                  <a:pt x="571" y="1"/>
                  <a:pt x="513" y="8"/>
                  <a:pt x="457" y="23"/>
                </a:cubicBezTo>
                <a:cubicBezTo>
                  <a:pt x="168" y="99"/>
                  <a:pt x="0" y="358"/>
                  <a:pt x="61" y="633"/>
                </a:cubicBezTo>
                <a:cubicBezTo>
                  <a:pt x="130" y="893"/>
                  <a:pt x="421" y="1129"/>
                  <a:pt x="667" y="1129"/>
                </a:cubicBezTo>
                <a:cubicBezTo>
                  <a:pt x="694" y="1129"/>
                  <a:pt x="721" y="1126"/>
                  <a:pt x="747" y="1120"/>
                </a:cubicBezTo>
                <a:cubicBezTo>
                  <a:pt x="1082" y="1044"/>
                  <a:pt x="1326" y="694"/>
                  <a:pt x="1265" y="419"/>
                </a:cubicBezTo>
                <a:cubicBezTo>
                  <a:pt x="1201" y="178"/>
                  <a:pt x="916" y="1"/>
                  <a:pt x="62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2"/>
          <p:cNvSpPr/>
          <p:nvPr/>
        </p:nvSpPr>
        <p:spPr>
          <a:xfrm>
            <a:off x="8567328" y="329868"/>
            <a:ext cx="145607" cy="102416"/>
          </a:xfrm>
          <a:custGeom>
            <a:avLst/>
            <a:gdLst/>
            <a:ahLst/>
            <a:cxnLst/>
            <a:rect l="l" t="t" r="r" b="b"/>
            <a:pathLst>
              <a:path w="4541" h="3194" extrusionOk="0">
                <a:moveTo>
                  <a:pt x="3757" y="744"/>
                </a:moveTo>
                <a:cubicBezTo>
                  <a:pt x="3799" y="744"/>
                  <a:pt x="3842" y="748"/>
                  <a:pt x="3886" y="755"/>
                </a:cubicBezTo>
                <a:cubicBezTo>
                  <a:pt x="4023" y="786"/>
                  <a:pt x="4190" y="816"/>
                  <a:pt x="4206" y="984"/>
                </a:cubicBezTo>
                <a:cubicBezTo>
                  <a:pt x="4221" y="1152"/>
                  <a:pt x="4129" y="1304"/>
                  <a:pt x="3962" y="1380"/>
                </a:cubicBezTo>
                <a:cubicBezTo>
                  <a:pt x="3611" y="1563"/>
                  <a:pt x="3215" y="1639"/>
                  <a:pt x="2834" y="1730"/>
                </a:cubicBezTo>
                <a:cubicBezTo>
                  <a:pt x="2804" y="1738"/>
                  <a:pt x="2775" y="1742"/>
                  <a:pt x="2749" y="1742"/>
                </a:cubicBezTo>
                <a:cubicBezTo>
                  <a:pt x="2564" y="1742"/>
                  <a:pt x="2476" y="1570"/>
                  <a:pt x="2423" y="1411"/>
                </a:cubicBezTo>
                <a:cubicBezTo>
                  <a:pt x="2377" y="1228"/>
                  <a:pt x="2438" y="1060"/>
                  <a:pt x="2636" y="999"/>
                </a:cubicBezTo>
                <a:cubicBezTo>
                  <a:pt x="2804" y="938"/>
                  <a:pt x="2972" y="908"/>
                  <a:pt x="3109" y="877"/>
                </a:cubicBezTo>
                <a:cubicBezTo>
                  <a:pt x="3349" y="827"/>
                  <a:pt x="3548" y="744"/>
                  <a:pt x="3757" y="744"/>
                </a:cubicBezTo>
                <a:close/>
                <a:moveTo>
                  <a:pt x="2831" y="211"/>
                </a:moveTo>
                <a:cubicBezTo>
                  <a:pt x="3075" y="211"/>
                  <a:pt x="3328" y="347"/>
                  <a:pt x="3474" y="542"/>
                </a:cubicBezTo>
                <a:cubicBezTo>
                  <a:pt x="3185" y="618"/>
                  <a:pt x="2911" y="771"/>
                  <a:pt x="2621" y="832"/>
                </a:cubicBezTo>
                <a:cubicBezTo>
                  <a:pt x="2271" y="908"/>
                  <a:pt x="2088" y="1197"/>
                  <a:pt x="2149" y="1487"/>
                </a:cubicBezTo>
                <a:cubicBezTo>
                  <a:pt x="2217" y="1734"/>
                  <a:pt x="2545" y="1968"/>
                  <a:pt x="2821" y="1968"/>
                </a:cubicBezTo>
                <a:cubicBezTo>
                  <a:pt x="2852" y="1968"/>
                  <a:pt x="2882" y="1965"/>
                  <a:pt x="2911" y="1959"/>
                </a:cubicBezTo>
                <a:cubicBezTo>
                  <a:pt x="3170" y="1898"/>
                  <a:pt x="3413" y="1837"/>
                  <a:pt x="3672" y="1776"/>
                </a:cubicBezTo>
                <a:cubicBezTo>
                  <a:pt x="3718" y="1762"/>
                  <a:pt x="3754" y="1755"/>
                  <a:pt x="3782" y="1755"/>
                </a:cubicBezTo>
                <a:cubicBezTo>
                  <a:pt x="3874" y="1755"/>
                  <a:pt x="3875" y="1830"/>
                  <a:pt x="3840" y="1959"/>
                </a:cubicBezTo>
                <a:cubicBezTo>
                  <a:pt x="3779" y="2233"/>
                  <a:pt x="3535" y="2325"/>
                  <a:pt x="3322" y="2416"/>
                </a:cubicBezTo>
                <a:cubicBezTo>
                  <a:pt x="2643" y="2726"/>
                  <a:pt x="1950" y="2950"/>
                  <a:pt x="1188" y="2950"/>
                </a:cubicBezTo>
                <a:cubicBezTo>
                  <a:pt x="1163" y="2950"/>
                  <a:pt x="1138" y="2950"/>
                  <a:pt x="1113" y="2949"/>
                </a:cubicBezTo>
                <a:cubicBezTo>
                  <a:pt x="778" y="2949"/>
                  <a:pt x="610" y="2812"/>
                  <a:pt x="519" y="2477"/>
                </a:cubicBezTo>
                <a:cubicBezTo>
                  <a:pt x="458" y="2279"/>
                  <a:pt x="412" y="2081"/>
                  <a:pt x="366" y="1883"/>
                </a:cubicBezTo>
                <a:cubicBezTo>
                  <a:pt x="244" y="1380"/>
                  <a:pt x="549" y="832"/>
                  <a:pt x="1052" y="679"/>
                </a:cubicBezTo>
                <a:cubicBezTo>
                  <a:pt x="1585" y="527"/>
                  <a:pt x="2134" y="405"/>
                  <a:pt x="2652" y="237"/>
                </a:cubicBezTo>
                <a:cubicBezTo>
                  <a:pt x="2709" y="219"/>
                  <a:pt x="2770" y="211"/>
                  <a:pt x="2831" y="211"/>
                </a:cubicBezTo>
                <a:close/>
                <a:moveTo>
                  <a:pt x="2883" y="1"/>
                </a:moveTo>
                <a:cubicBezTo>
                  <a:pt x="2773" y="1"/>
                  <a:pt x="2656" y="14"/>
                  <a:pt x="2530" y="39"/>
                </a:cubicBezTo>
                <a:cubicBezTo>
                  <a:pt x="1966" y="146"/>
                  <a:pt x="1433" y="329"/>
                  <a:pt x="884" y="481"/>
                </a:cubicBezTo>
                <a:cubicBezTo>
                  <a:pt x="366" y="633"/>
                  <a:pt x="1" y="1350"/>
                  <a:pt x="122" y="1868"/>
                </a:cubicBezTo>
                <a:cubicBezTo>
                  <a:pt x="183" y="2111"/>
                  <a:pt x="260" y="2370"/>
                  <a:pt x="320" y="2629"/>
                </a:cubicBezTo>
                <a:cubicBezTo>
                  <a:pt x="427" y="3041"/>
                  <a:pt x="625" y="3193"/>
                  <a:pt x="1067" y="3193"/>
                </a:cubicBezTo>
                <a:cubicBezTo>
                  <a:pt x="1509" y="3193"/>
                  <a:pt x="1951" y="3117"/>
                  <a:pt x="2347" y="2995"/>
                </a:cubicBezTo>
                <a:cubicBezTo>
                  <a:pt x="2804" y="2919"/>
                  <a:pt x="3200" y="2782"/>
                  <a:pt x="3581" y="2568"/>
                </a:cubicBezTo>
                <a:cubicBezTo>
                  <a:pt x="3916" y="2386"/>
                  <a:pt x="4099" y="2142"/>
                  <a:pt x="4129" y="1776"/>
                </a:cubicBezTo>
                <a:cubicBezTo>
                  <a:pt x="4145" y="1639"/>
                  <a:pt x="4175" y="1548"/>
                  <a:pt x="4282" y="1456"/>
                </a:cubicBezTo>
                <a:cubicBezTo>
                  <a:pt x="4434" y="1319"/>
                  <a:pt x="4541" y="1152"/>
                  <a:pt x="4465" y="908"/>
                </a:cubicBezTo>
                <a:cubicBezTo>
                  <a:pt x="4388" y="679"/>
                  <a:pt x="4221" y="557"/>
                  <a:pt x="3977" y="527"/>
                </a:cubicBezTo>
                <a:cubicBezTo>
                  <a:pt x="3901" y="512"/>
                  <a:pt x="3810" y="542"/>
                  <a:pt x="3764" y="466"/>
                </a:cubicBezTo>
                <a:cubicBezTo>
                  <a:pt x="3519" y="140"/>
                  <a:pt x="3239" y="1"/>
                  <a:pt x="288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2"/>
          <p:cNvSpPr/>
          <p:nvPr/>
        </p:nvSpPr>
        <p:spPr>
          <a:xfrm>
            <a:off x="7873602" y="246211"/>
            <a:ext cx="75770" cy="62431"/>
          </a:xfrm>
          <a:custGeom>
            <a:avLst/>
            <a:gdLst/>
            <a:ahLst/>
            <a:cxnLst/>
            <a:rect l="l" t="t" r="r" b="b"/>
            <a:pathLst>
              <a:path w="2363" h="1947" extrusionOk="0">
                <a:moveTo>
                  <a:pt x="1173" y="0"/>
                </a:moveTo>
                <a:cubicBezTo>
                  <a:pt x="963" y="0"/>
                  <a:pt x="757" y="53"/>
                  <a:pt x="595" y="165"/>
                </a:cubicBezTo>
                <a:cubicBezTo>
                  <a:pt x="122" y="485"/>
                  <a:pt x="0" y="1049"/>
                  <a:pt x="290" y="1475"/>
                </a:cubicBezTo>
                <a:cubicBezTo>
                  <a:pt x="512" y="1778"/>
                  <a:pt x="894" y="1947"/>
                  <a:pt x="1251" y="1947"/>
                </a:cubicBezTo>
                <a:cubicBezTo>
                  <a:pt x="1433" y="1947"/>
                  <a:pt x="1609" y="1903"/>
                  <a:pt x="1753" y="1810"/>
                </a:cubicBezTo>
                <a:cubicBezTo>
                  <a:pt x="2194" y="1521"/>
                  <a:pt x="2362" y="835"/>
                  <a:pt x="2088" y="424"/>
                </a:cubicBezTo>
                <a:cubicBezTo>
                  <a:pt x="1905" y="154"/>
                  <a:pt x="1533" y="0"/>
                  <a:pt x="11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2"/>
          <p:cNvSpPr/>
          <p:nvPr/>
        </p:nvSpPr>
        <p:spPr>
          <a:xfrm>
            <a:off x="7730464" y="287318"/>
            <a:ext cx="117262" cy="107578"/>
          </a:xfrm>
          <a:custGeom>
            <a:avLst/>
            <a:gdLst/>
            <a:ahLst/>
            <a:cxnLst/>
            <a:rect l="l" t="t" r="r" b="b"/>
            <a:pathLst>
              <a:path w="3657" h="3355" extrusionOk="0">
                <a:moveTo>
                  <a:pt x="1898" y="0"/>
                </a:moveTo>
                <a:cubicBezTo>
                  <a:pt x="1557" y="0"/>
                  <a:pt x="1199" y="110"/>
                  <a:pt x="869" y="330"/>
                </a:cubicBezTo>
                <a:cubicBezTo>
                  <a:pt x="0" y="924"/>
                  <a:pt x="16" y="2006"/>
                  <a:pt x="488" y="2692"/>
                </a:cubicBezTo>
                <a:cubicBezTo>
                  <a:pt x="789" y="3119"/>
                  <a:pt x="1307" y="3355"/>
                  <a:pt x="1805" y="3355"/>
                </a:cubicBezTo>
                <a:cubicBezTo>
                  <a:pt x="2088" y="3355"/>
                  <a:pt x="2364" y="3279"/>
                  <a:pt x="2590" y="3118"/>
                </a:cubicBezTo>
                <a:cubicBezTo>
                  <a:pt x="3444" y="2509"/>
                  <a:pt x="3657" y="1397"/>
                  <a:pt x="3078" y="604"/>
                </a:cubicBezTo>
                <a:cubicBezTo>
                  <a:pt x="2789" y="202"/>
                  <a:pt x="2359" y="0"/>
                  <a:pt x="18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2"/>
          <p:cNvSpPr/>
          <p:nvPr/>
        </p:nvSpPr>
        <p:spPr>
          <a:xfrm>
            <a:off x="7458841" y="25828"/>
            <a:ext cx="664451" cy="603944"/>
          </a:xfrm>
          <a:custGeom>
            <a:avLst/>
            <a:gdLst/>
            <a:ahLst/>
            <a:cxnLst/>
            <a:rect l="l" t="t" r="r" b="b"/>
            <a:pathLst>
              <a:path w="20722" h="18835" extrusionOk="0">
                <a:moveTo>
                  <a:pt x="15821" y="1752"/>
                </a:moveTo>
                <a:cubicBezTo>
                  <a:pt x="15861" y="1752"/>
                  <a:pt x="15905" y="1765"/>
                  <a:pt x="15952" y="1797"/>
                </a:cubicBezTo>
                <a:cubicBezTo>
                  <a:pt x="16166" y="1919"/>
                  <a:pt x="16044" y="2101"/>
                  <a:pt x="15983" y="2269"/>
                </a:cubicBezTo>
                <a:cubicBezTo>
                  <a:pt x="15876" y="2513"/>
                  <a:pt x="15693" y="2696"/>
                  <a:pt x="15526" y="2878"/>
                </a:cubicBezTo>
                <a:cubicBezTo>
                  <a:pt x="15267" y="3198"/>
                  <a:pt x="15023" y="3534"/>
                  <a:pt x="14794" y="3884"/>
                </a:cubicBezTo>
                <a:cubicBezTo>
                  <a:pt x="14672" y="4082"/>
                  <a:pt x="14672" y="4234"/>
                  <a:pt x="14840" y="4417"/>
                </a:cubicBezTo>
                <a:cubicBezTo>
                  <a:pt x="15145" y="4722"/>
                  <a:pt x="15449" y="5042"/>
                  <a:pt x="15739" y="5362"/>
                </a:cubicBezTo>
                <a:cubicBezTo>
                  <a:pt x="15786" y="5415"/>
                  <a:pt x="15824" y="5439"/>
                  <a:pt x="15858" y="5439"/>
                </a:cubicBezTo>
                <a:cubicBezTo>
                  <a:pt x="15902" y="5439"/>
                  <a:pt x="15940" y="5400"/>
                  <a:pt x="15983" y="5331"/>
                </a:cubicBezTo>
                <a:cubicBezTo>
                  <a:pt x="16105" y="5179"/>
                  <a:pt x="16226" y="5011"/>
                  <a:pt x="16364" y="4874"/>
                </a:cubicBezTo>
                <a:cubicBezTo>
                  <a:pt x="16445" y="4781"/>
                  <a:pt x="16544" y="4671"/>
                  <a:pt x="16668" y="4671"/>
                </a:cubicBezTo>
                <a:cubicBezTo>
                  <a:pt x="16706" y="4671"/>
                  <a:pt x="16747" y="4681"/>
                  <a:pt x="16790" y="4707"/>
                </a:cubicBezTo>
                <a:cubicBezTo>
                  <a:pt x="16988" y="4829"/>
                  <a:pt x="16882" y="5027"/>
                  <a:pt x="16821" y="5194"/>
                </a:cubicBezTo>
                <a:cubicBezTo>
                  <a:pt x="16729" y="5423"/>
                  <a:pt x="16607" y="5651"/>
                  <a:pt x="16440" y="5865"/>
                </a:cubicBezTo>
                <a:cubicBezTo>
                  <a:pt x="16333" y="6002"/>
                  <a:pt x="16333" y="6093"/>
                  <a:pt x="16440" y="6230"/>
                </a:cubicBezTo>
                <a:cubicBezTo>
                  <a:pt x="16699" y="6550"/>
                  <a:pt x="16943" y="6885"/>
                  <a:pt x="17186" y="7221"/>
                </a:cubicBezTo>
                <a:cubicBezTo>
                  <a:pt x="17262" y="7327"/>
                  <a:pt x="17354" y="7464"/>
                  <a:pt x="17247" y="7571"/>
                </a:cubicBezTo>
                <a:cubicBezTo>
                  <a:pt x="17200" y="7619"/>
                  <a:pt x="17150" y="7636"/>
                  <a:pt x="17100" y="7636"/>
                </a:cubicBezTo>
                <a:cubicBezTo>
                  <a:pt x="17021" y="7636"/>
                  <a:pt x="16941" y="7593"/>
                  <a:pt x="16866" y="7556"/>
                </a:cubicBezTo>
                <a:cubicBezTo>
                  <a:pt x="16470" y="7343"/>
                  <a:pt x="16150" y="7038"/>
                  <a:pt x="15861" y="6687"/>
                </a:cubicBezTo>
                <a:cubicBezTo>
                  <a:pt x="15373" y="6139"/>
                  <a:pt x="14931" y="5560"/>
                  <a:pt x="14566" y="5103"/>
                </a:cubicBezTo>
                <a:cubicBezTo>
                  <a:pt x="13987" y="4326"/>
                  <a:pt x="13987" y="4113"/>
                  <a:pt x="14429" y="3412"/>
                </a:cubicBezTo>
                <a:cubicBezTo>
                  <a:pt x="14764" y="2909"/>
                  <a:pt x="15114" y="2406"/>
                  <a:pt x="15526" y="1949"/>
                </a:cubicBezTo>
                <a:cubicBezTo>
                  <a:pt x="15616" y="1859"/>
                  <a:pt x="15706" y="1752"/>
                  <a:pt x="15821" y="1752"/>
                </a:cubicBezTo>
                <a:close/>
                <a:moveTo>
                  <a:pt x="14090" y="6469"/>
                </a:moveTo>
                <a:cubicBezTo>
                  <a:pt x="14592" y="6469"/>
                  <a:pt x="15101" y="6698"/>
                  <a:pt x="15404" y="7114"/>
                </a:cubicBezTo>
                <a:cubicBezTo>
                  <a:pt x="15876" y="7784"/>
                  <a:pt x="15708" y="8775"/>
                  <a:pt x="15023" y="9247"/>
                </a:cubicBezTo>
                <a:cubicBezTo>
                  <a:pt x="14767" y="9425"/>
                  <a:pt x="14472" y="9510"/>
                  <a:pt x="14177" y="9510"/>
                </a:cubicBezTo>
                <a:cubicBezTo>
                  <a:pt x="13664" y="9510"/>
                  <a:pt x="13148" y="9254"/>
                  <a:pt x="12829" y="8790"/>
                </a:cubicBezTo>
                <a:cubicBezTo>
                  <a:pt x="12387" y="8135"/>
                  <a:pt x="12570" y="7160"/>
                  <a:pt x="13225" y="6733"/>
                </a:cubicBezTo>
                <a:cubicBezTo>
                  <a:pt x="13479" y="6554"/>
                  <a:pt x="13783" y="6469"/>
                  <a:pt x="14090" y="6469"/>
                </a:cubicBezTo>
                <a:close/>
                <a:moveTo>
                  <a:pt x="10379" y="7664"/>
                </a:moveTo>
                <a:cubicBezTo>
                  <a:pt x="11019" y="7664"/>
                  <a:pt x="11621" y="7984"/>
                  <a:pt x="12052" y="8607"/>
                </a:cubicBezTo>
                <a:cubicBezTo>
                  <a:pt x="12798" y="9674"/>
                  <a:pt x="12539" y="11152"/>
                  <a:pt x="11473" y="11898"/>
                </a:cubicBezTo>
                <a:cubicBezTo>
                  <a:pt x="11134" y="12131"/>
                  <a:pt x="10747" y="12243"/>
                  <a:pt x="10358" y="12243"/>
                </a:cubicBezTo>
                <a:cubicBezTo>
                  <a:pt x="9681" y="12243"/>
                  <a:pt x="8999" y="11903"/>
                  <a:pt x="8563" y="11273"/>
                </a:cubicBezTo>
                <a:cubicBezTo>
                  <a:pt x="7862" y="10253"/>
                  <a:pt x="8106" y="8744"/>
                  <a:pt x="9096" y="8089"/>
                </a:cubicBezTo>
                <a:cubicBezTo>
                  <a:pt x="9515" y="7804"/>
                  <a:pt x="9955" y="7664"/>
                  <a:pt x="10379" y="7664"/>
                </a:cubicBezTo>
                <a:close/>
                <a:moveTo>
                  <a:pt x="7070" y="8744"/>
                </a:moveTo>
                <a:cubicBezTo>
                  <a:pt x="7237" y="8744"/>
                  <a:pt x="7313" y="8836"/>
                  <a:pt x="7359" y="8973"/>
                </a:cubicBezTo>
                <a:cubicBezTo>
                  <a:pt x="7451" y="9186"/>
                  <a:pt x="7466" y="9430"/>
                  <a:pt x="7466" y="9658"/>
                </a:cubicBezTo>
                <a:cubicBezTo>
                  <a:pt x="7420" y="10786"/>
                  <a:pt x="7466" y="11913"/>
                  <a:pt x="7511" y="13041"/>
                </a:cubicBezTo>
                <a:cubicBezTo>
                  <a:pt x="7522" y="13410"/>
                  <a:pt x="7433" y="13578"/>
                  <a:pt x="7204" y="13578"/>
                </a:cubicBezTo>
                <a:cubicBezTo>
                  <a:pt x="7112" y="13578"/>
                  <a:pt x="6997" y="13550"/>
                  <a:pt x="6856" y="13498"/>
                </a:cubicBezTo>
                <a:cubicBezTo>
                  <a:pt x="6475" y="13346"/>
                  <a:pt x="6095" y="13193"/>
                  <a:pt x="5668" y="13026"/>
                </a:cubicBezTo>
                <a:lnTo>
                  <a:pt x="5668" y="13026"/>
                </a:lnTo>
                <a:cubicBezTo>
                  <a:pt x="5896" y="13528"/>
                  <a:pt x="6110" y="13985"/>
                  <a:pt x="6293" y="14442"/>
                </a:cubicBezTo>
                <a:cubicBezTo>
                  <a:pt x="6415" y="14717"/>
                  <a:pt x="6613" y="15021"/>
                  <a:pt x="6354" y="15311"/>
                </a:cubicBezTo>
                <a:cubicBezTo>
                  <a:pt x="6240" y="15430"/>
                  <a:pt x="6120" y="15472"/>
                  <a:pt x="5999" y="15472"/>
                </a:cubicBezTo>
                <a:cubicBezTo>
                  <a:pt x="5811" y="15472"/>
                  <a:pt x="5622" y="15370"/>
                  <a:pt x="5455" y="15296"/>
                </a:cubicBezTo>
                <a:cubicBezTo>
                  <a:pt x="4601" y="14915"/>
                  <a:pt x="3763" y="14534"/>
                  <a:pt x="2925" y="14138"/>
                </a:cubicBezTo>
                <a:cubicBezTo>
                  <a:pt x="2788" y="14062"/>
                  <a:pt x="2590" y="14001"/>
                  <a:pt x="2682" y="13772"/>
                </a:cubicBezTo>
                <a:cubicBezTo>
                  <a:pt x="2733" y="13638"/>
                  <a:pt x="2834" y="13602"/>
                  <a:pt x="2945" y="13602"/>
                </a:cubicBezTo>
                <a:cubicBezTo>
                  <a:pt x="2999" y="13602"/>
                  <a:pt x="3054" y="13610"/>
                  <a:pt x="3108" y="13620"/>
                </a:cubicBezTo>
                <a:cubicBezTo>
                  <a:pt x="3413" y="13665"/>
                  <a:pt x="3687" y="13803"/>
                  <a:pt x="3962" y="13909"/>
                </a:cubicBezTo>
                <a:cubicBezTo>
                  <a:pt x="4556" y="14168"/>
                  <a:pt x="5165" y="14427"/>
                  <a:pt x="5820" y="14717"/>
                </a:cubicBezTo>
                <a:cubicBezTo>
                  <a:pt x="5637" y="14077"/>
                  <a:pt x="5394" y="13513"/>
                  <a:pt x="5180" y="12949"/>
                </a:cubicBezTo>
                <a:cubicBezTo>
                  <a:pt x="5119" y="12767"/>
                  <a:pt x="4906" y="12584"/>
                  <a:pt x="5074" y="12386"/>
                </a:cubicBezTo>
                <a:cubicBezTo>
                  <a:pt x="5129" y="12325"/>
                  <a:pt x="5185" y="12303"/>
                  <a:pt x="5241" y="12303"/>
                </a:cubicBezTo>
                <a:cubicBezTo>
                  <a:pt x="5368" y="12303"/>
                  <a:pt x="5495" y="12419"/>
                  <a:pt x="5622" y="12462"/>
                </a:cubicBezTo>
                <a:cubicBezTo>
                  <a:pt x="6003" y="12599"/>
                  <a:pt x="6399" y="12751"/>
                  <a:pt x="6795" y="12888"/>
                </a:cubicBezTo>
                <a:cubicBezTo>
                  <a:pt x="6765" y="12264"/>
                  <a:pt x="6719" y="11670"/>
                  <a:pt x="6704" y="11075"/>
                </a:cubicBezTo>
                <a:cubicBezTo>
                  <a:pt x="6674" y="10496"/>
                  <a:pt x="6674" y="9902"/>
                  <a:pt x="6750" y="9338"/>
                </a:cubicBezTo>
                <a:cubicBezTo>
                  <a:pt x="6765" y="9217"/>
                  <a:pt x="6795" y="9095"/>
                  <a:pt x="6826" y="8973"/>
                </a:cubicBezTo>
                <a:cubicBezTo>
                  <a:pt x="6872" y="8851"/>
                  <a:pt x="6917" y="8744"/>
                  <a:pt x="7070" y="8744"/>
                </a:cubicBezTo>
                <a:close/>
                <a:moveTo>
                  <a:pt x="14635" y="1"/>
                </a:moveTo>
                <a:cubicBezTo>
                  <a:pt x="13950" y="1"/>
                  <a:pt x="13268" y="113"/>
                  <a:pt x="12585" y="319"/>
                </a:cubicBezTo>
                <a:cubicBezTo>
                  <a:pt x="10726" y="867"/>
                  <a:pt x="8959" y="1599"/>
                  <a:pt x="7283" y="2558"/>
                </a:cubicBezTo>
                <a:cubicBezTo>
                  <a:pt x="5516" y="3564"/>
                  <a:pt x="4068" y="4951"/>
                  <a:pt x="2788" y="6505"/>
                </a:cubicBezTo>
                <a:cubicBezTo>
                  <a:pt x="1493" y="8089"/>
                  <a:pt x="610" y="9887"/>
                  <a:pt x="259" y="11913"/>
                </a:cubicBezTo>
                <a:cubicBezTo>
                  <a:pt x="0" y="13361"/>
                  <a:pt x="351" y="14686"/>
                  <a:pt x="1371" y="15753"/>
                </a:cubicBezTo>
                <a:cubicBezTo>
                  <a:pt x="2651" y="17078"/>
                  <a:pt x="4281" y="17733"/>
                  <a:pt x="6125" y="17779"/>
                </a:cubicBezTo>
                <a:cubicBezTo>
                  <a:pt x="6179" y="17780"/>
                  <a:pt x="6234" y="17781"/>
                  <a:pt x="6288" y="17781"/>
                </a:cubicBezTo>
                <a:cubicBezTo>
                  <a:pt x="6978" y="17781"/>
                  <a:pt x="7656" y="17693"/>
                  <a:pt x="8334" y="17566"/>
                </a:cubicBezTo>
                <a:cubicBezTo>
                  <a:pt x="8400" y="17556"/>
                  <a:pt x="8462" y="17552"/>
                  <a:pt x="8522" y="17552"/>
                </a:cubicBezTo>
                <a:cubicBezTo>
                  <a:pt x="8754" y="17552"/>
                  <a:pt x="8945" y="17625"/>
                  <a:pt x="9127" y="17794"/>
                </a:cubicBezTo>
                <a:cubicBezTo>
                  <a:pt x="9492" y="18130"/>
                  <a:pt x="9843" y="18480"/>
                  <a:pt x="10254" y="18754"/>
                </a:cubicBezTo>
                <a:cubicBezTo>
                  <a:pt x="10289" y="18789"/>
                  <a:pt x="10334" y="18835"/>
                  <a:pt x="10378" y="18835"/>
                </a:cubicBezTo>
                <a:cubicBezTo>
                  <a:pt x="10410" y="18835"/>
                  <a:pt x="10441" y="18810"/>
                  <a:pt x="10467" y="18739"/>
                </a:cubicBezTo>
                <a:cubicBezTo>
                  <a:pt x="10620" y="18404"/>
                  <a:pt x="10772" y="18053"/>
                  <a:pt x="10924" y="17718"/>
                </a:cubicBezTo>
                <a:cubicBezTo>
                  <a:pt x="11199" y="17124"/>
                  <a:pt x="11488" y="16606"/>
                  <a:pt x="12174" y="16347"/>
                </a:cubicBezTo>
                <a:cubicBezTo>
                  <a:pt x="13286" y="15920"/>
                  <a:pt x="14322" y="15296"/>
                  <a:pt x="15297" y="14595"/>
                </a:cubicBezTo>
                <a:cubicBezTo>
                  <a:pt x="16653" y="13635"/>
                  <a:pt x="17887" y="12553"/>
                  <a:pt x="18908" y="11228"/>
                </a:cubicBezTo>
                <a:cubicBezTo>
                  <a:pt x="20218" y="9506"/>
                  <a:pt x="20721" y="7556"/>
                  <a:pt x="20691" y="5438"/>
                </a:cubicBezTo>
                <a:cubicBezTo>
                  <a:pt x="20660" y="2848"/>
                  <a:pt x="18603" y="913"/>
                  <a:pt x="16394" y="258"/>
                </a:cubicBezTo>
                <a:cubicBezTo>
                  <a:pt x="15805" y="83"/>
                  <a:pt x="15219" y="1"/>
                  <a:pt x="14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2"/>
          <p:cNvSpPr/>
          <p:nvPr/>
        </p:nvSpPr>
        <p:spPr>
          <a:xfrm>
            <a:off x="7541889" y="305723"/>
            <a:ext cx="158177" cy="216246"/>
          </a:xfrm>
          <a:custGeom>
            <a:avLst/>
            <a:gdLst/>
            <a:ahLst/>
            <a:cxnLst/>
            <a:rect l="l" t="t" r="r" b="b"/>
            <a:pathLst>
              <a:path w="4933" h="6744" extrusionOk="0">
                <a:moveTo>
                  <a:pt x="4480" y="0"/>
                </a:moveTo>
                <a:cubicBezTo>
                  <a:pt x="4327" y="0"/>
                  <a:pt x="4282" y="122"/>
                  <a:pt x="4236" y="244"/>
                </a:cubicBezTo>
                <a:cubicBezTo>
                  <a:pt x="4205" y="350"/>
                  <a:pt x="4175" y="472"/>
                  <a:pt x="4160" y="594"/>
                </a:cubicBezTo>
                <a:cubicBezTo>
                  <a:pt x="4084" y="1173"/>
                  <a:pt x="4099" y="1752"/>
                  <a:pt x="4114" y="2331"/>
                </a:cubicBezTo>
                <a:cubicBezTo>
                  <a:pt x="4129" y="2941"/>
                  <a:pt x="4175" y="3535"/>
                  <a:pt x="4221" y="4159"/>
                </a:cubicBezTo>
                <a:cubicBezTo>
                  <a:pt x="3809" y="4007"/>
                  <a:pt x="3428" y="3870"/>
                  <a:pt x="3032" y="3733"/>
                </a:cubicBezTo>
                <a:cubicBezTo>
                  <a:pt x="2916" y="3690"/>
                  <a:pt x="2784" y="3574"/>
                  <a:pt x="2653" y="3574"/>
                </a:cubicBezTo>
                <a:cubicBezTo>
                  <a:pt x="2596" y="3574"/>
                  <a:pt x="2539" y="3596"/>
                  <a:pt x="2484" y="3657"/>
                </a:cubicBezTo>
                <a:cubicBezTo>
                  <a:pt x="2316" y="3855"/>
                  <a:pt x="2529" y="4038"/>
                  <a:pt x="2590" y="4220"/>
                </a:cubicBezTo>
                <a:cubicBezTo>
                  <a:pt x="2819" y="4784"/>
                  <a:pt x="3047" y="5348"/>
                  <a:pt x="3246" y="5988"/>
                </a:cubicBezTo>
                <a:cubicBezTo>
                  <a:pt x="2575" y="5698"/>
                  <a:pt x="1981" y="5439"/>
                  <a:pt x="1372" y="5180"/>
                </a:cubicBezTo>
                <a:cubicBezTo>
                  <a:pt x="1097" y="5058"/>
                  <a:pt x="823" y="4936"/>
                  <a:pt x="518" y="4891"/>
                </a:cubicBezTo>
                <a:cubicBezTo>
                  <a:pt x="464" y="4881"/>
                  <a:pt x="409" y="4873"/>
                  <a:pt x="355" y="4873"/>
                </a:cubicBezTo>
                <a:cubicBezTo>
                  <a:pt x="244" y="4873"/>
                  <a:pt x="143" y="4909"/>
                  <a:pt x="92" y="5043"/>
                </a:cubicBezTo>
                <a:cubicBezTo>
                  <a:pt x="0" y="5272"/>
                  <a:pt x="198" y="5333"/>
                  <a:pt x="351" y="5409"/>
                </a:cubicBezTo>
                <a:cubicBezTo>
                  <a:pt x="1189" y="5790"/>
                  <a:pt x="2011" y="6186"/>
                  <a:pt x="2865" y="6567"/>
                </a:cubicBezTo>
                <a:cubicBezTo>
                  <a:pt x="3041" y="6641"/>
                  <a:pt x="3228" y="6743"/>
                  <a:pt x="3414" y="6743"/>
                </a:cubicBezTo>
                <a:cubicBezTo>
                  <a:pt x="3532" y="6743"/>
                  <a:pt x="3650" y="6701"/>
                  <a:pt x="3764" y="6582"/>
                </a:cubicBezTo>
                <a:cubicBezTo>
                  <a:pt x="4038" y="6292"/>
                  <a:pt x="3825" y="5988"/>
                  <a:pt x="3718" y="5713"/>
                </a:cubicBezTo>
                <a:cubicBezTo>
                  <a:pt x="3520" y="5256"/>
                  <a:pt x="3306" y="4799"/>
                  <a:pt x="3078" y="4281"/>
                </a:cubicBezTo>
                <a:lnTo>
                  <a:pt x="3078" y="4281"/>
                </a:lnTo>
                <a:cubicBezTo>
                  <a:pt x="3520" y="4464"/>
                  <a:pt x="3885" y="4617"/>
                  <a:pt x="4266" y="4769"/>
                </a:cubicBezTo>
                <a:cubicBezTo>
                  <a:pt x="4407" y="4821"/>
                  <a:pt x="4522" y="4849"/>
                  <a:pt x="4614" y="4849"/>
                </a:cubicBezTo>
                <a:cubicBezTo>
                  <a:pt x="4843" y="4849"/>
                  <a:pt x="4932" y="4681"/>
                  <a:pt x="4921" y="4312"/>
                </a:cubicBezTo>
                <a:cubicBezTo>
                  <a:pt x="4891" y="3184"/>
                  <a:pt x="4830" y="2057"/>
                  <a:pt x="4876" y="929"/>
                </a:cubicBezTo>
                <a:cubicBezTo>
                  <a:pt x="4891" y="701"/>
                  <a:pt x="4861" y="457"/>
                  <a:pt x="4784" y="244"/>
                </a:cubicBezTo>
                <a:cubicBezTo>
                  <a:pt x="4739" y="107"/>
                  <a:pt x="4647" y="0"/>
                  <a:pt x="448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2"/>
          <p:cNvSpPr/>
          <p:nvPr/>
        </p:nvSpPr>
        <p:spPr>
          <a:xfrm>
            <a:off x="7710904" y="271542"/>
            <a:ext cx="158337" cy="146890"/>
          </a:xfrm>
          <a:custGeom>
            <a:avLst/>
            <a:gdLst/>
            <a:ahLst/>
            <a:cxnLst/>
            <a:rect l="l" t="t" r="r" b="b"/>
            <a:pathLst>
              <a:path w="4938" h="4581" extrusionOk="0">
                <a:moveTo>
                  <a:pt x="2494" y="497"/>
                </a:moveTo>
                <a:cubicBezTo>
                  <a:pt x="2956" y="497"/>
                  <a:pt x="3388" y="700"/>
                  <a:pt x="3688" y="1096"/>
                </a:cubicBezTo>
                <a:cubicBezTo>
                  <a:pt x="4267" y="1904"/>
                  <a:pt x="4054" y="3001"/>
                  <a:pt x="3200" y="3610"/>
                </a:cubicBezTo>
                <a:cubicBezTo>
                  <a:pt x="2974" y="3771"/>
                  <a:pt x="2698" y="3847"/>
                  <a:pt x="2415" y="3847"/>
                </a:cubicBezTo>
                <a:cubicBezTo>
                  <a:pt x="1917" y="3847"/>
                  <a:pt x="1399" y="3611"/>
                  <a:pt x="1098" y="3184"/>
                </a:cubicBezTo>
                <a:cubicBezTo>
                  <a:pt x="626" y="2498"/>
                  <a:pt x="610" y="1432"/>
                  <a:pt x="1479" y="822"/>
                </a:cubicBezTo>
                <a:cubicBezTo>
                  <a:pt x="1806" y="604"/>
                  <a:pt x="2158" y="497"/>
                  <a:pt x="2494" y="497"/>
                </a:cubicBezTo>
                <a:close/>
                <a:moveTo>
                  <a:pt x="2518" y="1"/>
                </a:moveTo>
                <a:cubicBezTo>
                  <a:pt x="2094" y="1"/>
                  <a:pt x="1654" y="141"/>
                  <a:pt x="1235" y="426"/>
                </a:cubicBezTo>
                <a:cubicBezTo>
                  <a:pt x="245" y="1081"/>
                  <a:pt x="1" y="2590"/>
                  <a:pt x="702" y="3610"/>
                </a:cubicBezTo>
                <a:cubicBezTo>
                  <a:pt x="1138" y="4240"/>
                  <a:pt x="1820" y="4580"/>
                  <a:pt x="2497" y="4580"/>
                </a:cubicBezTo>
                <a:cubicBezTo>
                  <a:pt x="2886" y="4580"/>
                  <a:pt x="3273" y="4468"/>
                  <a:pt x="3612" y="4235"/>
                </a:cubicBezTo>
                <a:cubicBezTo>
                  <a:pt x="4678" y="3489"/>
                  <a:pt x="4937" y="2011"/>
                  <a:pt x="4191" y="944"/>
                </a:cubicBezTo>
                <a:cubicBezTo>
                  <a:pt x="3760" y="321"/>
                  <a:pt x="3158" y="1"/>
                  <a:pt x="251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2"/>
          <p:cNvSpPr/>
          <p:nvPr/>
        </p:nvSpPr>
        <p:spPr>
          <a:xfrm>
            <a:off x="7906821" y="81974"/>
            <a:ext cx="108476" cy="188703"/>
          </a:xfrm>
          <a:custGeom>
            <a:avLst/>
            <a:gdLst/>
            <a:ahLst/>
            <a:cxnLst/>
            <a:rect l="l" t="t" r="r" b="b"/>
            <a:pathLst>
              <a:path w="3383" h="5885" extrusionOk="0">
                <a:moveTo>
                  <a:pt x="1850" y="1"/>
                </a:moveTo>
                <a:cubicBezTo>
                  <a:pt x="1735" y="1"/>
                  <a:pt x="1645" y="108"/>
                  <a:pt x="1555" y="198"/>
                </a:cubicBezTo>
                <a:cubicBezTo>
                  <a:pt x="1143" y="655"/>
                  <a:pt x="793" y="1158"/>
                  <a:pt x="458" y="1661"/>
                </a:cubicBezTo>
                <a:cubicBezTo>
                  <a:pt x="1" y="2362"/>
                  <a:pt x="16" y="2560"/>
                  <a:pt x="580" y="3352"/>
                </a:cubicBezTo>
                <a:cubicBezTo>
                  <a:pt x="960" y="3809"/>
                  <a:pt x="1402" y="4388"/>
                  <a:pt x="1890" y="4936"/>
                </a:cubicBezTo>
                <a:cubicBezTo>
                  <a:pt x="2179" y="5287"/>
                  <a:pt x="2499" y="5592"/>
                  <a:pt x="2895" y="5805"/>
                </a:cubicBezTo>
                <a:cubicBezTo>
                  <a:pt x="2970" y="5842"/>
                  <a:pt x="3050" y="5885"/>
                  <a:pt x="3129" y="5885"/>
                </a:cubicBezTo>
                <a:cubicBezTo>
                  <a:pt x="3179" y="5885"/>
                  <a:pt x="3229" y="5868"/>
                  <a:pt x="3276" y="5820"/>
                </a:cubicBezTo>
                <a:cubicBezTo>
                  <a:pt x="3383" y="5698"/>
                  <a:pt x="3291" y="5576"/>
                  <a:pt x="3215" y="5470"/>
                </a:cubicBezTo>
                <a:cubicBezTo>
                  <a:pt x="2972" y="5134"/>
                  <a:pt x="2728" y="4799"/>
                  <a:pt x="2469" y="4479"/>
                </a:cubicBezTo>
                <a:cubicBezTo>
                  <a:pt x="2362" y="4342"/>
                  <a:pt x="2362" y="4236"/>
                  <a:pt x="2469" y="4098"/>
                </a:cubicBezTo>
                <a:cubicBezTo>
                  <a:pt x="2636" y="3900"/>
                  <a:pt x="2758" y="3672"/>
                  <a:pt x="2850" y="3443"/>
                </a:cubicBezTo>
                <a:cubicBezTo>
                  <a:pt x="2911" y="3276"/>
                  <a:pt x="3017" y="3078"/>
                  <a:pt x="2819" y="2956"/>
                </a:cubicBezTo>
                <a:cubicBezTo>
                  <a:pt x="2776" y="2930"/>
                  <a:pt x="2735" y="2920"/>
                  <a:pt x="2697" y="2920"/>
                </a:cubicBezTo>
                <a:cubicBezTo>
                  <a:pt x="2573" y="2920"/>
                  <a:pt x="2474" y="3030"/>
                  <a:pt x="2393" y="3123"/>
                </a:cubicBezTo>
                <a:cubicBezTo>
                  <a:pt x="2255" y="3260"/>
                  <a:pt x="2134" y="3428"/>
                  <a:pt x="2012" y="3580"/>
                </a:cubicBezTo>
                <a:cubicBezTo>
                  <a:pt x="1969" y="3649"/>
                  <a:pt x="1931" y="3688"/>
                  <a:pt x="1887" y="3688"/>
                </a:cubicBezTo>
                <a:cubicBezTo>
                  <a:pt x="1853" y="3688"/>
                  <a:pt x="1815" y="3664"/>
                  <a:pt x="1768" y="3611"/>
                </a:cubicBezTo>
                <a:cubicBezTo>
                  <a:pt x="1478" y="3291"/>
                  <a:pt x="1174" y="2971"/>
                  <a:pt x="869" y="2666"/>
                </a:cubicBezTo>
                <a:cubicBezTo>
                  <a:pt x="701" y="2483"/>
                  <a:pt x="686" y="2331"/>
                  <a:pt x="823" y="2133"/>
                </a:cubicBezTo>
                <a:cubicBezTo>
                  <a:pt x="1052" y="1783"/>
                  <a:pt x="1296" y="1447"/>
                  <a:pt x="1555" y="1127"/>
                </a:cubicBezTo>
                <a:cubicBezTo>
                  <a:pt x="1722" y="945"/>
                  <a:pt x="1905" y="762"/>
                  <a:pt x="2012" y="518"/>
                </a:cubicBezTo>
                <a:cubicBezTo>
                  <a:pt x="2073" y="350"/>
                  <a:pt x="2195" y="168"/>
                  <a:pt x="1981" y="46"/>
                </a:cubicBezTo>
                <a:cubicBezTo>
                  <a:pt x="1934" y="14"/>
                  <a:pt x="1890" y="1"/>
                  <a:pt x="185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2"/>
          <p:cNvSpPr/>
          <p:nvPr/>
        </p:nvSpPr>
        <p:spPr>
          <a:xfrm>
            <a:off x="7856511" y="233257"/>
            <a:ext cx="111426" cy="97478"/>
          </a:xfrm>
          <a:custGeom>
            <a:avLst/>
            <a:gdLst/>
            <a:ahLst/>
            <a:cxnLst/>
            <a:rect l="l" t="t" r="r" b="b"/>
            <a:pathLst>
              <a:path w="3475" h="3040" extrusionOk="0">
                <a:moveTo>
                  <a:pt x="1706" y="404"/>
                </a:moveTo>
                <a:cubicBezTo>
                  <a:pt x="2066" y="404"/>
                  <a:pt x="2438" y="558"/>
                  <a:pt x="2621" y="828"/>
                </a:cubicBezTo>
                <a:cubicBezTo>
                  <a:pt x="2895" y="1239"/>
                  <a:pt x="2727" y="1925"/>
                  <a:pt x="2286" y="2214"/>
                </a:cubicBezTo>
                <a:cubicBezTo>
                  <a:pt x="2142" y="2312"/>
                  <a:pt x="1966" y="2358"/>
                  <a:pt x="1784" y="2358"/>
                </a:cubicBezTo>
                <a:cubicBezTo>
                  <a:pt x="1428" y="2358"/>
                  <a:pt x="1045" y="2182"/>
                  <a:pt x="823" y="1879"/>
                </a:cubicBezTo>
                <a:cubicBezTo>
                  <a:pt x="533" y="1453"/>
                  <a:pt x="655" y="889"/>
                  <a:pt x="1128" y="569"/>
                </a:cubicBezTo>
                <a:cubicBezTo>
                  <a:pt x="1290" y="457"/>
                  <a:pt x="1496" y="404"/>
                  <a:pt x="1706" y="404"/>
                </a:cubicBezTo>
                <a:close/>
                <a:moveTo>
                  <a:pt x="1698" y="0"/>
                </a:moveTo>
                <a:cubicBezTo>
                  <a:pt x="1391" y="0"/>
                  <a:pt x="1083" y="85"/>
                  <a:pt x="823" y="264"/>
                </a:cubicBezTo>
                <a:cubicBezTo>
                  <a:pt x="183" y="691"/>
                  <a:pt x="0" y="1666"/>
                  <a:pt x="427" y="2306"/>
                </a:cubicBezTo>
                <a:cubicBezTo>
                  <a:pt x="747" y="2781"/>
                  <a:pt x="1264" y="3040"/>
                  <a:pt x="1783" y="3040"/>
                </a:cubicBezTo>
                <a:cubicBezTo>
                  <a:pt x="2079" y="3040"/>
                  <a:pt x="2376" y="2955"/>
                  <a:pt x="2636" y="2778"/>
                </a:cubicBezTo>
                <a:cubicBezTo>
                  <a:pt x="3306" y="2321"/>
                  <a:pt x="3474" y="1315"/>
                  <a:pt x="3002" y="645"/>
                </a:cubicBezTo>
                <a:cubicBezTo>
                  <a:pt x="2708" y="229"/>
                  <a:pt x="2203" y="0"/>
                  <a:pt x="169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2"/>
          <p:cNvSpPr/>
          <p:nvPr/>
        </p:nvSpPr>
        <p:spPr>
          <a:xfrm>
            <a:off x="7436844" y="12136"/>
            <a:ext cx="703538" cy="640883"/>
          </a:xfrm>
          <a:custGeom>
            <a:avLst/>
            <a:gdLst/>
            <a:ahLst/>
            <a:cxnLst/>
            <a:rect l="l" t="t" r="r" b="b"/>
            <a:pathLst>
              <a:path w="21941" h="19987" extrusionOk="0">
                <a:moveTo>
                  <a:pt x="15298" y="423"/>
                </a:moveTo>
                <a:cubicBezTo>
                  <a:pt x="15891" y="423"/>
                  <a:pt x="16484" y="507"/>
                  <a:pt x="17080" y="685"/>
                </a:cubicBezTo>
                <a:cubicBezTo>
                  <a:pt x="19289" y="1325"/>
                  <a:pt x="21346" y="3275"/>
                  <a:pt x="21377" y="5865"/>
                </a:cubicBezTo>
                <a:cubicBezTo>
                  <a:pt x="21407" y="7983"/>
                  <a:pt x="20904" y="9933"/>
                  <a:pt x="19579" y="11655"/>
                </a:cubicBezTo>
                <a:cubicBezTo>
                  <a:pt x="18558" y="12980"/>
                  <a:pt x="17324" y="14062"/>
                  <a:pt x="15983" y="15022"/>
                </a:cubicBezTo>
                <a:cubicBezTo>
                  <a:pt x="15008" y="15723"/>
                  <a:pt x="13972" y="16347"/>
                  <a:pt x="12860" y="16774"/>
                </a:cubicBezTo>
                <a:cubicBezTo>
                  <a:pt x="12174" y="17033"/>
                  <a:pt x="11885" y="17551"/>
                  <a:pt x="11610" y="18145"/>
                </a:cubicBezTo>
                <a:cubicBezTo>
                  <a:pt x="11458" y="18480"/>
                  <a:pt x="11306" y="18816"/>
                  <a:pt x="11153" y="19166"/>
                </a:cubicBezTo>
                <a:cubicBezTo>
                  <a:pt x="11122" y="19234"/>
                  <a:pt x="11091" y="19257"/>
                  <a:pt x="11061" y="19257"/>
                </a:cubicBezTo>
                <a:cubicBezTo>
                  <a:pt x="11018" y="19257"/>
                  <a:pt x="10976" y="19208"/>
                  <a:pt x="10940" y="19181"/>
                </a:cubicBezTo>
                <a:cubicBezTo>
                  <a:pt x="10529" y="18892"/>
                  <a:pt x="10178" y="18557"/>
                  <a:pt x="9813" y="18221"/>
                </a:cubicBezTo>
                <a:cubicBezTo>
                  <a:pt x="9635" y="18055"/>
                  <a:pt x="9448" y="17973"/>
                  <a:pt x="9223" y="17973"/>
                </a:cubicBezTo>
                <a:cubicBezTo>
                  <a:pt x="9159" y="17973"/>
                  <a:pt x="9091" y="17979"/>
                  <a:pt x="9020" y="17993"/>
                </a:cubicBezTo>
                <a:cubicBezTo>
                  <a:pt x="8384" y="18112"/>
                  <a:pt x="7748" y="18197"/>
                  <a:pt x="7102" y="18197"/>
                </a:cubicBezTo>
                <a:cubicBezTo>
                  <a:pt x="7005" y="18197"/>
                  <a:pt x="6908" y="18195"/>
                  <a:pt x="6811" y="18191"/>
                </a:cubicBezTo>
                <a:cubicBezTo>
                  <a:pt x="4967" y="18160"/>
                  <a:pt x="3337" y="17505"/>
                  <a:pt x="2057" y="16165"/>
                </a:cubicBezTo>
                <a:cubicBezTo>
                  <a:pt x="1037" y="15113"/>
                  <a:pt x="686" y="13788"/>
                  <a:pt x="945" y="12340"/>
                </a:cubicBezTo>
                <a:cubicBezTo>
                  <a:pt x="1296" y="10299"/>
                  <a:pt x="2179" y="8516"/>
                  <a:pt x="3474" y="6932"/>
                </a:cubicBezTo>
                <a:cubicBezTo>
                  <a:pt x="4754" y="5362"/>
                  <a:pt x="6202" y="3991"/>
                  <a:pt x="7969" y="2985"/>
                </a:cubicBezTo>
                <a:cubicBezTo>
                  <a:pt x="9645" y="2026"/>
                  <a:pt x="11412" y="1294"/>
                  <a:pt x="13256" y="746"/>
                </a:cubicBezTo>
                <a:cubicBezTo>
                  <a:pt x="13940" y="534"/>
                  <a:pt x="14619" y="423"/>
                  <a:pt x="15298" y="423"/>
                </a:cubicBezTo>
                <a:close/>
                <a:moveTo>
                  <a:pt x="15235" y="0"/>
                </a:moveTo>
                <a:cubicBezTo>
                  <a:pt x="14794" y="0"/>
                  <a:pt x="14343" y="36"/>
                  <a:pt x="13881" y="106"/>
                </a:cubicBezTo>
                <a:cubicBezTo>
                  <a:pt x="13347" y="182"/>
                  <a:pt x="12860" y="395"/>
                  <a:pt x="12357" y="563"/>
                </a:cubicBezTo>
                <a:cubicBezTo>
                  <a:pt x="10574" y="1157"/>
                  <a:pt x="8853" y="1858"/>
                  <a:pt x="7238" y="2848"/>
                </a:cubicBezTo>
                <a:cubicBezTo>
                  <a:pt x="5531" y="3900"/>
                  <a:pt x="4099" y="5256"/>
                  <a:pt x="2834" y="6810"/>
                </a:cubicBezTo>
                <a:cubicBezTo>
                  <a:pt x="1616" y="8303"/>
                  <a:pt x="762" y="9994"/>
                  <a:pt x="321" y="11883"/>
                </a:cubicBezTo>
                <a:cubicBezTo>
                  <a:pt x="1" y="13254"/>
                  <a:pt x="92" y="14610"/>
                  <a:pt x="839" y="15829"/>
                </a:cubicBezTo>
                <a:cubicBezTo>
                  <a:pt x="2118" y="17917"/>
                  <a:pt x="4099" y="18816"/>
                  <a:pt x="6445" y="19029"/>
                </a:cubicBezTo>
                <a:cubicBezTo>
                  <a:pt x="6642" y="19048"/>
                  <a:pt x="6838" y="19056"/>
                  <a:pt x="7036" y="19056"/>
                </a:cubicBezTo>
                <a:cubicBezTo>
                  <a:pt x="7788" y="19056"/>
                  <a:pt x="8546" y="18933"/>
                  <a:pt x="9294" y="18800"/>
                </a:cubicBezTo>
                <a:cubicBezTo>
                  <a:pt x="9330" y="18794"/>
                  <a:pt x="9365" y="18791"/>
                  <a:pt x="9399" y="18791"/>
                </a:cubicBezTo>
                <a:cubicBezTo>
                  <a:pt x="9537" y="18791"/>
                  <a:pt x="9657" y="18842"/>
                  <a:pt x="9767" y="18953"/>
                </a:cubicBezTo>
                <a:cubicBezTo>
                  <a:pt x="10011" y="19181"/>
                  <a:pt x="10270" y="19410"/>
                  <a:pt x="10529" y="19623"/>
                </a:cubicBezTo>
                <a:cubicBezTo>
                  <a:pt x="10821" y="19861"/>
                  <a:pt x="11025" y="19987"/>
                  <a:pt x="11200" y="19987"/>
                </a:cubicBezTo>
                <a:cubicBezTo>
                  <a:pt x="11416" y="19987"/>
                  <a:pt x="11587" y="19793"/>
                  <a:pt x="11824" y="19379"/>
                </a:cubicBezTo>
                <a:cubicBezTo>
                  <a:pt x="12113" y="18892"/>
                  <a:pt x="12403" y="18404"/>
                  <a:pt x="12662" y="17917"/>
                </a:cubicBezTo>
                <a:cubicBezTo>
                  <a:pt x="12768" y="17734"/>
                  <a:pt x="12890" y="17627"/>
                  <a:pt x="13073" y="17551"/>
                </a:cubicBezTo>
                <a:cubicBezTo>
                  <a:pt x="14124" y="17079"/>
                  <a:pt x="15130" y="16500"/>
                  <a:pt x="16044" y="15814"/>
                </a:cubicBezTo>
                <a:cubicBezTo>
                  <a:pt x="16973" y="15159"/>
                  <a:pt x="17857" y="14473"/>
                  <a:pt x="18649" y="13681"/>
                </a:cubicBezTo>
                <a:cubicBezTo>
                  <a:pt x="20706" y="11594"/>
                  <a:pt x="21925" y="9156"/>
                  <a:pt x="21940" y="6170"/>
                </a:cubicBezTo>
                <a:cubicBezTo>
                  <a:pt x="21940" y="4631"/>
                  <a:pt x="21483" y="3290"/>
                  <a:pt x="20401" y="2193"/>
                </a:cubicBezTo>
                <a:cubicBezTo>
                  <a:pt x="18934" y="701"/>
                  <a:pt x="17193" y="0"/>
                  <a:pt x="1523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2"/>
          <p:cNvSpPr/>
          <p:nvPr/>
        </p:nvSpPr>
        <p:spPr>
          <a:xfrm>
            <a:off x="8805731" y="990632"/>
            <a:ext cx="338093" cy="425823"/>
          </a:xfrm>
          <a:custGeom>
            <a:avLst/>
            <a:gdLst/>
            <a:ahLst/>
            <a:cxnLst/>
            <a:rect l="l" t="t" r="r" b="b"/>
            <a:pathLst>
              <a:path w="10544" h="13280" extrusionOk="0">
                <a:moveTo>
                  <a:pt x="6584" y="4617"/>
                </a:moveTo>
                <a:cubicBezTo>
                  <a:pt x="6751" y="4617"/>
                  <a:pt x="6923" y="4656"/>
                  <a:pt x="7101" y="4739"/>
                </a:cubicBezTo>
                <a:cubicBezTo>
                  <a:pt x="7329" y="4846"/>
                  <a:pt x="7482" y="5013"/>
                  <a:pt x="7451" y="5303"/>
                </a:cubicBezTo>
                <a:cubicBezTo>
                  <a:pt x="7436" y="5394"/>
                  <a:pt x="7375" y="5470"/>
                  <a:pt x="7283" y="5501"/>
                </a:cubicBezTo>
                <a:cubicBezTo>
                  <a:pt x="7264" y="5507"/>
                  <a:pt x="7246" y="5510"/>
                  <a:pt x="7229" y="5510"/>
                </a:cubicBezTo>
                <a:cubicBezTo>
                  <a:pt x="7166" y="5510"/>
                  <a:pt x="7118" y="5469"/>
                  <a:pt x="7070" y="5410"/>
                </a:cubicBezTo>
                <a:cubicBezTo>
                  <a:pt x="6915" y="5229"/>
                  <a:pt x="6745" y="5135"/>
                  <a:pt x="6564" y="5135"/>
                </a:cubicBezTo>
                <a:cubicBezTo>
                  <a:pt x="6424" y="5135"/>
                  <a:pt x="6278" y="5190"/>
                  <a:pt x="6126" y="5303"/>
                </a:cubicBezTo>
                <a:cubicBezTo>
                  <a:pt x="5120" y="6019"/>
                  <a:pt x="5181" y="7695"/>
                  <a:pt x="6247" y="8320"/>
                </a:cubicBezTo>
                <a:cubicBezTo>
                  <a:pt x="6522" y="8487"/>
                  <a:pt x="6811" y="8594"/>
                  <a:pt x="7116" y="8655"/>
                </a:cubicBezTo>
                <a:cubicBezTo>
                  <a:pt x="7173" y="8666"/>
                  <a:pt x="7233" y="8672"/>
                  <a:pt x="7294" y="8672"/>
                </a:cubicBezTo>
                <a:cubicBezTo>
                  <a:pt x="7723" y="8672"/>
                  <a:pt x="8222" y="8405"/>
                  <a:pt x="8396" y="8045"/>
                </a:cubicBezTo>
                <a:cubicBezTo>
                  <a:pt x="8502" y="7847"/>
                  <a:pt x="8548" y="7649"/>
                  <a:pt x="8365" y="7482"/>
                </a:cubicBezTo>
                <a:cubicBezTo>
                  <a:pt x="8290" y="7412"/>
                  <a:pt x="8214" y="7385"/>
                  <a:pt x="8140" y="7385"/>
                </a:cubicBezTo>
                <a:cubicBezTo>
                  <a:pt x="8034" y="7385"/>
                  <a:pt x="7930" y="7441"/>
                  <a:pt x="7832" y="7512"/>
                </a:cubicBezTo>
                <a:cubicBezTo>
                  <a:pt x="7680" y="7603"/>
                  <a:pt x="7542" y="7725"/>
                  <a:pt x="7405" y="7817"/>
                </a:cubicBezTo>
                <a:cubicBezTo>
                  <a:pt x="7338" y="7867"/>
                  <a:pt x="7262" y="7903"/>
                  <a:pt x="7190" y="7903"/>
                </a:cubicBezTo>
                <a:cubicBezTo>
                  <a:pt x="7130" y="7903"/>
                  <a:pt x="7073" y="7879"/>
                  <a:pt x="7024" y="7817"/>
                </a:cubicBezTo>
                <a:cubicBezTo>
                  <a:pt x="6918" y="7664"/>
                  <a:pt x="7024" y="7527"/>
                  <a:pt x="7146" y="7451"/>
                </a:cubicBezTo>
                <a:cubicBezTo>
                  <a:pt x="7390" y="7329"/>
                  <a:pt x="7619" y="7192"/>
                  <a:pt x="7878" y="7116"/>
                </a:cubicBezTo>
                <a:cubicBezTo>
                  <a:pt x="7967" y="7085"/>
                  <a:pt x="8055" y="7070"/>
                  <a:pt x="8141" y="7070"/>
                </a:cubicBezTo>
                <a:cubicBezTo>
                  <a:pt x="8476" y="7070"/>
                  <a:pt x="8762" y="7297"/>
                  <a:pt x="8883" y="7649"/>
                </a:cubicBezTo>
                <a:cubicBezTo>
                  <a:pt x="9200" y="8613"/>
                  <a:pt x="8321" y="9672"/>
                  <a:pt x="7260" y="9672"/>
                </a:cubicBezTo>
                <a:cubicBezTo>
                  <a:pt x="7197" y="9672"/>
                  <a:pt x="7134" y="9668"/>
                  <a:pt x="7070" y="9660"/>
                </a:cubicBezTo>
                <a:cubicBezTo>
                  <a:pt x="5760" y="9508"/>
                  <a:pt x="4770" y="8365"/>
                  <a:pt x="4800" y="7223"/>
                </a:cubicBezTo>
                <a:cubicBezTo>
                  <a:pt x="4830" y="6202"/>
                  <a:pt x="5089" y="5470"/>
                  <a:pt x="5760" y="4937"/>
                </a:cubicBezTo>
                <a:cubicBezTo>
                  <a:pt x="6021" y="4734"/>
                  <a:pt x="6294" y="4617"/>
                  <a:pt x="6584" y="4617"/>
                </a:cubicBezTo>
                <a:close/>
                <a:moveTo>
                  <a:pt x="10544" y="1"/>
                </a:moveTo>
                <a:cubicBezTo>
                  <a:pt x="9295" y="290"/>
                  <a:pt x="8091" y="702"/>
                  <a:pt x="6887" y="1204"/>
                </a:cubicBezTo>
                <a:cubicBezTo>
                  <a:pt x="5623" y="1738"/>
                  <a:pt x="4389" y="2317"/>
                  <a:pt x="3246" y="3078"/>
                </a:cubicBezTo>
                <a:cubicBezTo>
                  <a:pt x="1799" y="4084"/>
                  <a:pt x="793" y="5394"/>
                  <a:pt x="336" y="7116"/>
                </a:cubicBezTo>
                <a:cubicBezTo>
                  <a:pt x="1" y="8350"/>
                  <a:pt x="244" y="9447"/>
                  <a:pt x="1006" y="10437"/>
                </a:cubicBezTo>
                <a:cubicBezTo>
                  <a:pt x="2256" y="12022"/>
                  <a:pt x="3871" y="12951"/>
                  <a:pt x="5897" y="13149"/>
                </a:cubicBezTo>
                <a:cubicBezTo>
                  <a:pt x="6721" y="13237"/>
                  <a:pt x="7541" y="13279"/>
                  <a:pt x="8354" y="13279"/>
                </a:cubicBezTo>
                <a:cubicBezTo>
                  <a:pt x="9090" y="13279"/>
                  <a:pt x="9820" y="13245"/>
                  <a:pt x="10544" y="13180"/>
                </a:cubicBezTo>
                <a:lnTo>
                  <a:pt x="10544" y="7405"/>
                </a:lnTo>
                <a:cubicBezTo>
                  <a:pt x="10453" y="7314"/>
                  <a:pt x="10346" y="7238"/>
                  <a:pt x="10254" y="7146"/>
                </a:cubicBezTo>
                <a:cubicBezTo>
                  <a:pt x="10163" y="7085"/>
                  <a:pt x="10087" y="7025"/>
                  <a:pt x="9965" y="6918"/>
                </a:cubicBezTo>
                <a:lnTo>
                  <a:pt x="9965" y="6918"/>
                </a:lnTo>
                <a:cubicBezTo>
                  <a:pt x="9995" y="7223"/>
                  <a:pt x="10026" y="7466"/>
                  <a:pt x="10041" y="7710"/>
                </a:cubicBezTo>
                <a:cubicBezTo>
                  <a:pt x="10056" y="7878"/>
                  <a:pt x="10056" y="8045"/>
                  <a:pt x="10056" y="8213"/>
                </a:cubicBezTo>
                <a:cubicBezTo>
                  <a:pt x="10056" y="8289"/>
                  <a:pt x="10026" y="8350"/>
                  <a:pt x="9935" y="8365"/>
                </a:cubicBezTo>
                <a:cubicBezTo>
                  <a:pt x="9922" y="8367"/>
                  <a:pt x="9911" y="8368"/>
                  <a:pt x="9901" y="8368"/>
                </a:cubicBezTo>
                <a:cubicBezTo>
                  <a:pt x="9831" y="8368"/>
                  <a:pt x="9793" y="8327"/>
                  <a:pt x="9767" y="8274"/>
                </a:cubicBezTo>
                <a:cubicBezTo>
                  <a:pt x="9706" y="8152"/>
                  <a:pt x="9660" y="8045"/>
                  <a:pt x="9615" y="7923"/>
                </a:cubicBezTo>
                <a:cubicBezTo>
                  <a:pt x="9462" y="7482"/>
                  <a:pt x="9356" y="7040"/>
                  <a:pt x="9295" y="6583"/>
                </a:cubicBezTo>
                <a:cubicBezTo>
                  <a:pt x="9234" y="6126"/>
                  <a:pt x="9157" y="5684"/>
                  <a:pt x="9157" y="5166"/>
                </a:cubicBezTo>
                <a:cubicBezTo>
                  <a:pt x="8914" y="5349"/>
                  <a:pt x="8761" y="5531"/>
                  <a:pt x="8670" y="5775"/>
                </a:cubicBezTo>
                <a:cubicBezTo>
                  <a:pt x="8639" y="5851"/>
                  <a:pt x="8609" y="5943"/>
                  <a:pt x="8518" y="5943"/>
                </a:cubicBezTo>
                <a:cubicBezTo>
                  <a:pt x="8411" y="5928"/>
                  <a:pt x="8365" y="5836"/>
                  <a:pt x="8365" y="5729"/>
                </a:cubicBezTo>
                <a:cubicBezTo>
                  <a:pt x="8365" y="5577"/>
                  <a:pt x="8365" y="5425"/>
                  <a:pt x="8441" y="5288"/>
                </a:cubicBezTo>
                <a:cubicBezTo>
                  <a:pt x="8764" y="4628"/>
                  <a:pt x="9527" y="4230"/>
                  <a:pt x="10257" y="4230"/>
                </a:cubicBezTo>
                <a:cubicBezTo>
                  <a:pt x="10354" y="4230"/>
                  <a:pt x="10450" y="4237"/>
                  <a:pt x="10544" y="4252"/>
                </a:cubicBezTo>
                <a:lnTo>
                  <a:pt x="105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2"/>
          <p:cNvSpPr/>
          <p:nvPr/>
        </p:nvSpPr>
        <p:spPr>
          <a:xfrm>
            <a:off x="9108617" y="1145506"/>
            <a:ext cx="35207" cy="47617"/>
          </a:xfrm>
          <a:custGeom>
            <a:avLst/>
            <a:gdLst/>
            <a:ahLst/>
            <a:cxnLst/>
            <a:rect l="l" t="t" r="r" b="b"/>
            <a:pathLst>
              <a:path w="1098" h="1485" extrusionOk="0">
                <a:moveTo>
                  <a:pt x="824" y="1"/>
                </a:moveTo>
                <a:cubicBezTo>
                  <a:pt x="565" y="1"/>
                  <a:pt x="367" y="31"/>
                  <a:pt x="169" y="77"/>
                </a:cubicBezTo>
                <a:cubicBezTo>
                  <a:pt x="77" y="107"/>
                  <a:pt x="1" y="138"/>
                  <a:pt x="47" y="275"/>
                </a:cubicBezTo>
                <a:cubicBezTo>
                  <a:pt x="153" y="610"/>
                  <a:pt x="245" y="960"/>
                  <a:pt x="321" y="1311"/>
                </a:cubicBezTo>
                <a:cubicBezTo>
                  <a:pt x="351" y="1463"/>
                  <a:pt x="428" y="1478"/>
                  <a:pt x="549" y="1478"/>
                </a:cubicBezTo>
                <a:cubicBezTo>
                  <a:pt x="579" y="1482"/>
                  <a:pt x="608" y="1484"/>
                  <a:pt x="636" y="1484"/>
                </a:cubicBezTo>
                <a:cubicBezTo>
                  <a:pt x="821" y="1484"/>
                  <a:pt x="965" y="1400"/>
                  <a:pt x="1098" y="1280"/>
                </a:cubicBezTo>
                <a:lnTo>
                  <a:pt x="1098" y="31"/>
                </a:lnTo>
                <a:cubicBezTo>
                  <a:pt x="1007" y="16"/>
                  <a:pt x="915" y="16"/>
                  <a:pt x="8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2"/>
          <p:cNvSpPr/>
          <p:nvPr/>
        </p:nvSpPr>
        <p:spPr>
          <a:xfrm>
            <a:off x="8958649" y="1138644"/>
            <a:ext cx="142080" cy="162121"/>
          </a:xfrm>
          <a:custGeom>
            <a:avLst/>
            <a:gdLst/>
            <a:ahLst/>
            <a:cxnLst/>
            <a:rect l="l" t="t" r="r" b="b"/>
            <a:pathLst>
              <a:path w="4431" h="5056" extrusionOk="0">
                <a:moveTo>
                  <a:pt x="1815" y="1"/>
                </a:moveTo>
                <a:cubicBezTo>
                  <a:pt x="1525" y="1"/>
                  <a:pt x="1252" y="118"/>
                  <a:pt x="991" y="321"/>
                </a:cubicBezTo>
                <a:cubicBezTo>
                  <a:pt x="320" y="854"/>
                  <a:pt x="61" y="1586"/>
                  <a:pt x="31" y="2607"/>
                </a:cubicBezTo>
                <a:cubicBezTo>
                  <a:pt x="1" y="3734"/>
                  <a:pt x="991" y="4892"/>
                  <a:pt x="2301" y="5044"/>
                </a:cubicBezTo>
                <a:cubicBezTo>
                  <a:pt x="2365" y="5052"/>
                  <a:pt x="2428" y="5056"/>
                  <a:pt x="2491" y="5056"/>
                </a:cubicBezTo>
                <a:cubicBezTo>
                  <a:pt x="3552" y="5056"/>
                  <a:pt x="4431" y="3997"/>
                  <a:pt x="4114" y="3033"/>
                </a:cubicBezTo>
                <a:cubicBezTo>
                  <a:pt x="3994" y="2672"/>
                  <a:pt x="3711" y="2453"/>
                  <a:pt x="3379" y="2453"/>
                </a:cubicBezTo>
                <a:cubicBezTo>
                  <a:pt x="3292" y="2453"/>
                  <a:pt x="3201" y="2468"/>
                  <a:pt x="3109" y="2500"/>
                </a:cubicBezTo>
                <a:cubicBezTo>
                  <a:pt x="2850" y="2576"/>
                  <a:pt x="2621" y="2713"/>
                  <a:pt x="2377" y="2835"/>
                </a:cubicBezTo>
                <a:cubicBezTo>
                  <a:pt x="2255" y="2911"/>
                  <a:pt x="2149" y="3033"/>
                  <a:pt x="2255" y="3201"/>
                </a:cubicBezTo>
                <a:cubicBezTo>
                  <a:pt x="2304" y="3263"/>
                  <a:pt x="2361" y="3287"/>
                  <a:pt x="2421" y="3287"/>
                </a:cubicBezTo>
                <a:cubicBezTo>
                  <a:pt x="2493" y="3287"/>
                  <a:pt x="2569" y="3251"/>
                  <a:pt x="2636" y="3201"/>
                </a:cubicBezTo>
                <a:cubicBezTo>
                  <a:pt x="2773" y="3109"/>
                  <a:pt x="2911" y="2987"/>
                  <a:pt x="3063" y="2896"/>
                </a:cubicBezTo>
                <a:cubicBezTo>
                  <a:pt x="3164" y="2822"/>
                  <a:pt x="3271" y="2766"/>
                  <a:pt x="3380" y="2766"/>
                </a:cubicBezTo>
                <a:cubicBezTo>
                  <a:pt x="3451" y="2766"/>
                  <a:pt x="3524" y="2790"/>
                  <a:pt x="3596" y="2850"/>
                </a:cubicBezTo>
                <a:cubicBezTo>
                  <a:pt x="3779" y="3033"/>
                  <a:pt x="3733" y="3231"/>
                  <a:pt x="3627" y="3429"/>
                </a:cubicBezTo>
                <a:cubicBezTo>
                  <a:pt x="3453" y="3789"/>
                  <a:pt x="2954" y="4056"/>
                  <a:pt x="2525" y="4056"/>
                </a:cubicBezTo>
                <a:cubicBezTo>
                  <a:pt x="2464" y="4056"/>
                  <a:pt x="2404" y="4050"/>
                  <a:pt x="2347" y="4039"/>
                </a:cubicBezTo>
                <a:cubicBezTo>
                  <a:pt x="2042" y="3978"/>
                  <a:pt x="1753" y="3856"/>
                  <a:pt x="1478" y="3704"/>
                </a:cubicBezTo>
                <a:cubicBezTo>
                  <a:pt x="412" y="3064"/>
                  <a:pt x="351" y="1403"/>
                  <a:pt x="1357" y="672"/>
                </a:cubicBezTo>
                <a:cubicBezTo>
                  <a:pt x="1506" y="568"/>
                  <a:pt x="1649" y="517"/>
                  <a:pt x="1786" y="517"/>
                </a:cubicBezTo>
                <a:cubicBezTo>
                  <a:pt x="1971" y="517"/>
                  <a:pt x="2144" y="610"/>
                  <a:pt x="2301" y="794"/>
                </a:cubicBezTo>
                <a:cubicBezTo>
                  <a:pt x="2351" y="843"/>
                  <a:pt x="2401" y="893"/>
                  <a:pt x="2467" y="893"/>
                </a:cubicBezTo>
                <a:cubicBezTo>
                  <a:pt x="2482" y="893"/>
                  <a:pt x="2498" y="891"/>
                  <a:pt x="2514" y="885"/>
                </a:cubicBezTo>
                <a:cubicBezTo>
                  <a:pt x="2606" y="854"/>
                  <a:pt x="2667" y="778"/>
                  <a:pt x="2682" y="672"/>
                </a:cubicBezTo>
                <a:cubicBezTo>
                  <a:pt x="2713" y="397"/>
                  <a:pt x="2560" y="230"/>
                  <a:pt x="2332" y="123"/>
                </a:cubicBezTo>
                <a:cubicBezTo>
                  <a:pt x="2154" y="40"/>
                  <a:pt x="1982" y="1"/>
                  <a:pt x="181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2"/>
          <p:cNvSpPr/>
          <p:nvPr/>
        </p:nvSpPr>
        <p:spPr>
          <a:xfrm>
            <a:off x="9073442" y="1126267"/>
            <a:ext cx="70383" cy="132717"/>
          </a:xfrm>
          <a:custGeom>
            <a:avLst/>
            <a:gdLst/>
            <a:ahLst/>
            <a:cxnLst/>
            <a:rect l="l" t="t" r="r" b="b"/>
            <a:pathLst>
              <a:path w="2195" h="4139" extrusionOk="0">
                <a:moveTo>
                  <a:pt x="1904" y="0"/>
                </a:moveTo>
                <a:cubicBezTo>
                  <a:pt x="1166" y="0"/>
                  <a:pt x="415" y="398"/>
                  <a:pt x="92" y="1058"/>
                </a:cubicBezTo>
                <a:cubicBezTo>
                  <a:pt x="16" y="1195"/>
                  <a:pt x="1" y="1347"/>
                  <a:pt x="16" y="1499"/>
                </a:cubicBezTo>
                <a:cubicBezTo>
                  <a:pt x="16" y="1606"/>
                  <a:pt x="62" y="1698"/>
                  <a:pt x="169" y="1713"/>
                </a:cubicBezTo>
                <a:cubicBezTo>
                  <a:pt x="260" y="1713"/>
                  <a:pt x="290" y="1621"/>
                  <a:pt x="321" y="1545"/>
                </a:cubicBezTo>
                <a:cubicBezTo>
                  <a:pt x="412" y="1301"/>
                  <a:pt x="565" y="1119"/>
                  <a:pt x="808" y="936"/>
                </a:cubicBezTo>
                <a:cubicBezTo>
                  <a:pt x="808" y="1454"/>
                  <a:pt x="885" y="1896"/>
                  <a:pt x="946" y="2353"/>
                </a:cubicBezTo>
                <a:cubicBezTo>
                  <a:pt x="1007" y="2810"/>
                  <a:pt x="1113" y="3252"/>
                  <a:pt x="1266" y="3693"/>
                </a:cubicBezTo>
                <a:cubicBezTo>
                  <a:pt x="1311" y="3815"/>
                  <a:pt x="1357" y="3922"/>
                  <a:pt x="1403" y="4044"/>
                </a:cubicBezTo>
                <a:cubicBezTo>
                  <a:pt x="1429" y="4097"/>
                  <a:pt x="1479" y="4138"/>
                  <a:pt x="1551" y="4138"/>
                </a:cubicBezTo>
                <a:cubicBezTo>
                  <a:pt x="1562" y="4138"/>
                  <a:pt x="1573" y="4137"/>
                  <a:pt x="1586" y="4135"/>
                </a:cubicBezTo>
                <a:cubicBezTo>
                  <a:pt x="1677" y="4120"/>
                  <a:pt x="1692" y="4059"/>
                  <a:pt x="1692" y="3983"/>
                </a:cubicBezTo>
                <a:cubicBezTo>
                  <a:pt x="1692" y="3815"/>
                  <a:pt x="1707" y="3648"/>
                  <a:pt x="1692" y="3480"/>
                </a:cubicBezTo>
                <a:cubicBezTo>
                  <a:pt x="1677" y="3236"/>
                  <a:pt x="1646" y="2993"/>
                  <a:pt x="1601" y="2688"/>
                </a:cubicBezTo>
                <a:lnTo>
                  <a:pt x="1601" y="2688"/>
                </a:lnTo>
                <a:cubicBezTo>
                  <a:pt x="1738" y="2795"/>
                  <a:pt x="1814" y="2855"/>
                  <a:pt x="1890" y="2916"/>
                </a:cubicBezTo>
                <a:cubicBezTo>
                  <a:pt x="1997" y="3008"/>
                  <a:pt x="2088" y="3084"/>
                  <a:pt x="2195" y="3175"/>
                </a:cubicBezTo>
                <a:lnTo>
                  <a:pt x="2195" y="1880"/>
                </a:lnTo>
                <a:cubicBezTo>
                  <a:pt x="2062" y="2000"/>
                  <a:pt x="1918" y="2084"/>
                  <a:pt x="1733" y="2084"/>
                </a:cubicBezTo>
                <a:cubicBezTo>
                  <a:pt x="1705" y="2084"/>
                  <a:pt x="1676" y="2082"/>
                  <a:pt x="1646" y="2078"/>
                </a:cubicBezTo>
                <a:cubicBezTo>
                  <a:pt x="1509" y="2078"/>
                  <a:pt x="1448" y="2063"/>
                  <a:pt x="1418" y="1911"/>
                </a:cubicBezTo>
                <a:cubicBezTo>
                  <a:pt x="1326" y="1560"/>
                  <a:pt x="1235" y="1210"/>
                  <a:pt x="1144" y="875"/>
                </a:cubicBezTo>
                <a:cubicBezTo>
                  <a:pt x="1098" y="738"/>
                  <a:pt x="1159" y="707"/>
                  <a:pt x="1250" y="677"/>
                </a:cubicBezTo>
                <a:cubicBezTo>
                  <a:pt x="1448" y="616"/>
                  <a:pt x="1662" y="601"/>
                  <a:pt x="1921" y="601"/>
                </a:cubicBezTo>
                <a:cubicBezTo>
                  <a:pt x="1997" y="616"/>
                  <a:pt x="2088" y="616"/>
                  <a:pt x="2195" y="631"/>
                </a:cubicBezTo>
                <a:lnTo>
                  <a:pt x="2195" y="22"/>
                </a:lnTo>
                <a:cubicBezTo>
                  <a:pt x="2099" y="7"/>
                  <a:pt x="2001" y="0"/>
                  <a:pt x="190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2"/>
          <p:cNvSpPr/>
          <p:nvPr/>
        </p:nvSpPr>
        <p:spPr>
          <a:xfrm>
            <a:off x="8788160" y="976459"/>
            <a:ext cx="355665" cy="458337"/>
          </a:xfrm>
          <a:custGeom>
            <a:avLst/>
            <a:gdLst/>
            <a:ahLst/>
            <a:cxnLst/>
            <a:rect l="l" t="t" r="r" b="b"/>
            <a:pathLst>
              <a:path w="11092" h="14294" extrusionOk="0">
                <a:moveTo>
                  <a:pt x="11092" y="1"/>
                </a:moveTo>
                <a:cubicBezTo>
                  <a:pt x="10452" y="153"/>
                  <a:pt x="9812" y="336"/>
                  <a:pt x="9172" y="565"/>
                </a:cubicBezTo>
                <a:cubicBezTo>
                  <a:pt x="7435" y="1174"/>
                  <a:pt x="5729" y="1875"/>
                  <a:pt x="4160" y="2850"/>
                </a:cubicBezTo>
                <a:cubicBezTo>
                  <a:pt x="2849" y="3627"/>
                  <a:pt x="1722" y="4602"/>
                  <a:pt x="1006" y="5973"/>
                </a:cubicBezTo>
                <a:cubicBezTo>
                  <a:pt x="290" y="7345"/>
                  <a:pt x="0" y="8746"/>
                  <a:pt x="610" y="10239"/>
                </a:cubicBezTo>
                <a:cubicBezTo>
                  <a:pt x="716" y="10468"/>
                  <a:pt x="823" y="10681"/>
                  <a:pt x="960" y="10879"/>
                </a:cubicBezTo>
                <a:cubicBezTo>
                  <a:pt x="2301" y="12784"/>
                  <a:pt x="4160" y="13820"/>
                  <a:pt x="6460" y="14094"/>
                </a:cubicBezTo>
                <a:cubicBezTo>
                  <a:pt x="7565" y="14225"/>
                  <a:pt x="8677" y="14294"/>
                  <a:pt x="9786" y="14294"/>
                </a:cubicBezTo>
                <a:cubicBezTo>
                  <a:pt x="10222" y="14294"/>
                  <a:pt x="10658" y="14283"/>
                  <a:pt x="11092" y="14262"/>
                </a:cubicBezTo>
                <a:lnTo>
                  <a:pt x="11092" y="13622"/>
                </a:lnTo>
                <a:cubicBezTo>
                  <a:pt x="10368" y="13687"/>
                  <a:pt x="9638" y="13721"/>
                  <a:pt x="8902" y="13721"/>
                </a:cubicBezTo>
                <a:cubicBezTo>
                  <a:pt x="8089" y="13721"/>
                  <a:pt x="7269" y="13679"/>
                  <a:pt x="6445" y="13591"/>
                </a:cubicBezTo>
                <a:cubicBezTo>
                  <a:pt x="4419" y="13393"/>
                  <a:pt x="2804" y="12464"/>
                  <a:pt x="1554" y="10879"/>
                </a:cubicBezTo>
                <a:cubicBezTo>
                  <a:pt x="792" y="9889"/>
                  <a:pt x="549" y="8792"/>
                  <a:pt x="884" y="7558"/>
                </a:cubicBezTo>
                <a:cubicBezTo>
                  <a:pt x="1341" y="5836"/>
                  <a:pt x="2347" y="4526"/>
                  <a:pt x="3794" y="3520"/>
                </a:cubicBezTo>
                <a:cubicBezTo>
                  <a:pt x="4937" y="2759"/>
                  <a:pt x="6171" y="2180"/>
                  <a:pt x="7435" y="1646"/>
                </a:cubicBezTo>
                <a:cubicBezTo>
                  <a:pt x="8639" y="1159"/>
                  <a:pt x="9843" y="732"/>
                  <a:pt x="11092" y="443"/>
                </a:cubicBezTo>
                <a:lnTo>
                  <a:pt x="11092" y="1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2"/>
          <p:cNvSpPr/>
          <p:nvPr/>
        </p:nvSpPr>
        <p:spPr>
          <a:xfrm>
            <a:off x="8724158" y="1573477"/>
            <a:ext cx="419667" cy="670543"/>
          </a:xfrm>
          <a:custGeom>
            <a:avLst/>
            <a:gdLst/>
            <a:ahLst/>
            <a:cxnLst/>
            <a:rect l="l" t="t" r="r" b="b"/>
            <a:pathLst>
              <a:path w="13088" h="20912" extrusionOk="0">
                <a:moveTo>
                  <a:pt x="9101" y="8652"/>
                </a:moveTo>
                <a:cubicBezTo>
                  <a:pt x="10058" y="8652"/>
                  <a:pt x="10880" y="9429"/>
                  <a:pt x="10940" y="10437"/>
                </a:cubicBezTo>
                <a:cubicBezTo>
                  <a:pt x="10985" y="11442"/>
                  <a:pt x="10300" y="12204"/>
                  <a:pt x="9340" y="12280"/>
                </a:cubicBezTo>
                <a:cubicBezTo>
                  <a:pt x="9292" y="12285"/>
                  <a:pt x="9244" y="12287"/>
                  <a:pt x="9196" y="12287"/>
                </a:cubicBezTo>
                <a:cubicBezTo>
                  <a:pt x="8288" y="12287"/>
                  <a:pt x="7433" y="11482"/>
                  <a:pt x="7390" y="10498"/>
                </a:cubicBezTo>
                <a:cubicBezTo>
                  <a:pt x="7344" y="9507"/>
                  <a:pt x="8045" y="8700"/>
                  <a:pt x="9020" y="8654"/>
                </a:cubicBezTo>
                <a:cubicBezTo>
                  <a:pt x="9047" y="8653"/>
                  <a:pt x="9074" y="8652"/>
                  <a:pt x="9101" y="8652"/>
                </a:cubicBezTo>
                <a:close/>
                <a:moveTo>
                  <a:pt x="9193" y="14158"/>
                </a:moveTo>
                <a:cubicBezTo>
                  <a:pt x="9310" y="14158"/>
                  <a:pt x="9378" y="14242"/>
                  <a:pt x="9416" y="14368"/>
                </a:cubicBezTo>
                <a:cubicBezTo>
                  <a:pt x="9462" y="14550"/>
                  <a:pt x="9370" y="14657"/>
                  <a:pt x="9218" y="14718"/>
                </a:cubicBezTo>
                <a:cubicBezTo>
                  <a:pt x="9192" y="14722"/>
                  <a:pt x="9166" y="14725"/>
                  <a:pt x="9143" y="14725"/>
                </a:cubicBezTo>
                <a:cubicBezTo>
                  <a:pt x="9002" y="14725"/>
                  <a:pt x="8909" y="14648"/>
                  <a:pt x="8883" y="14505"/>
                </a:cubicBezTo>
                <a:cubicBezTo>
                  <a:pt x="8852" y="14322"/>
                  <a:pt x="8944" y="14200"/>
                  <a:pt x="9111" y="14170"/>
                </a:cubicBezTo>
                <a:cubicBezTo>
                  <a:pt x="9141" y="14162"/>
                  <a:pt x="9168" y="14158"/>
                  <a:pt x="9193" y="14158"/>
                </a:cubicBezTo>
                <a:close/>
                <a:moveTo>
                  <a:pt x="6878" y="16137"/>
                </a:moveTo>
                <a:cubicBezTo>
                  <a:pt x="7012" y="16137"/>
                  <a:pt x="7112" y="16218"/>
                  <a:pt x="7161" y="16379"/>
                </a:cubicBezTo>
                <a:cubicBezTo>
                  <a:pt x="7207" y="16546"/>
                  <a:pt x="7131" y="16684"/>
                  <a:pt x="6963" y="16744"/>
                </a:cubicBezTo>
                <a:cubicBezTo>
                  <a:pt x="6921" y="16758"/>
                  <a:pt x="6882" y="16765"/>
                  <a:pt x="6845" y="16765"/>
                </a:cubicBezTo>
                <a:cubicBezTo>
                  <a:pt x="6721" y="16765"/>
                  <a:pt x="6626" y="16688"/>
                  <a:pt x="6567" y="16546"/>
                </a:cubicBezTo>
                <a:cubicBezTo>
                  <a:pt x="6536" y="16364"/>
                  <a:pt x="6582" y="16211"/>
                  <a:pt x="6780" y="16150"/>
                </a:cubicBezTo>
                <a:cubicBezTo>
                  <a:pt x="6815" y="16142"/>
                  <a:pt x="6847" y="16137"/>
                  <a:pt x="6878" y="16137"/>
                </a:cubicBezTo>
                <a:close/>
                <a:moveTo>
                  <a:pt x="9573" y="16504"/>
                </a:moveTo>
                <a:cubicBezTo>
                  <a:pt x="9719" y="16504"/>
                  <a:pt x="9817" y="16593"/>
                  <a:pt x="9843" y="16744"/>
                </a:cubicBezTo>
                <a:cubicBezTo>
                  <a:pt x="9888" y="16958"/>
                  <a:pt x="9782" y="17080"/>
                  <a:pt x="9584" y="17141"/>
                </a:cubicBezTo>
                <a:cubicBezTo>
                  <a:pt x="9558" y="17145"/>
                  <a:pt x="9533" y="17147"/>
                  <a:pt x="9509" y="17147"/>
                </a:cubicBezTo>
                <a:cubicBezTo>
                  <a:pt x="9368" y="17147"/>
                  <a:pt x="9275" y="17069"/>
                  <a:pt x="9248" y="16912"/>
                </a:cubicBezTo>
                <a:cubicBezTo>
                  <a:pt x="9203" y="16714"/>
                  <a:pt x="9294" y="16562"/>
                  <a:pt x="9477" y="16516"/>
                </a:cubicBezTo>
                <a:cubicBezTo>
                  <a:pt x="9511" y="16508"/>
                  <a:pt x="9543" y="16504"/>
                  <a:pt x="9573" y="16504"/>
                </a:cubicBezTo>
                <a:close/>
                <a:moveTo>
                  <a:pt x="13088" y="0"/>
                </a:moveTo>
                <a:cubicBezTo>
                  <a:pt x="10818" y="655"/>
                  <a:pt x="8761" y="1722"/>
                  <a:pt x="6841" y="3124"/>
                </a:cubicBezTo>
                <a:cubicBezTo>
                  <a:pt x="4480" y="4860"/>
                  <a:pt x="2621" y="6978"/>
                  <a:pt x="1478" y="9675"/>
                </a:cubicBezTo>
                <a:cubicBezTo>
                  <a:pt x="503" y="12006"/>
                  <a:pt x="0" y="14398"/>
                  <a:pt x="594" y="16927"/>
                </a:cubicBezTo>
                <a:cubicBezTo>
                  <a:pt x="869" y="18070"/>
                  <a:pt x="1432" y="18969"/>
                  <a:pt x="2423" y="19594"/>
                </a:cubicBezTo>
                <a:cubicBezTo>
                  <a:pt x="3733" y="20401"/>
                  <a:pt x="5180" y="20812"/>
                  <a:pt x="6704" y="20889"/>
                </a:cubicBezTo>
                <a:cubicBezTo>
                  <a:pt x="6981" y="20904"/>
                  <a:pt x="7258" y="20911"/>
                  <a:pt x="7535" y="20911"/>
                </a:cubicBezTo>
                <a:cubicBezTo>
                  <a:pt x="8903" y="20911"/>
                  <a:pt x="10267" y="20736"/>
                  <a:pt x="11610" y="20508"/>
                </a:cubicBezTo>
                <a:cubicBezTo>
                  <a:pt x="12098" y="20416"/>
                  <a:pt x="12600" y="20325"/>
                  <a:pt x="13088" y="20203"/>
                </a:cubicBezTo>
                <a:lnTo>
                  <a:pt x="13088" y="16044"/>
                </a:lnTo>
                <a:cubicBezTo>
                  <a:pt x="13042" y="16013"/>
                  <a:pt x="12997" y="15967"/>
                  <a:pt x="12951" y="15937"/>
                </a:cubicBezTo>
                <a:cubicBezTo>
                  <a:pt x="12692" y="15708"/>
                  <a:pt x="12539" y="15434"/>
                  <a:pt x="12570" y="15069"/>
                </a:cubicBezTo>
                <a:cubicBezTo>
                  <a:pt x="12616" y="14505"/>
                  <a:pt x="12753" y="13972"/>
                  <a:pt x="13088" y="13514"/>
                </a:cubicBezTo>
                <a:lnTo>
                  <a:pt x="13088" y="0"/>
                </a:ln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2"/>
          <p:cNvSpPr/>
          <p:nvPr/>
        </p:nvSpPr>
        <p:spPr>
          <a:xfrm>
            <a:off x="9132089" y="2019021"/>
            <a:ext cx="11736" cy="57172"/>
          </a:xfrm>
          <a:custGeom>
            <a:avLst/>
            <a:gdLst/>
            <a:ahLst/>
            <a:cxnLst/>
            <a:rect l="l" t="t" r="r" b="b"/>
            <a:pathLst>
              <a:path w="366" h="1783" extrusionOk="0">
                <a:moveTo>
                  <a:pt x="366" y="0"/>
                </a:moveTo>
                <a:cubicBezTo>
                  <a:pt x="275" y="168"/>
                  <a:pt x="214" y="351"/>
                  <a:pt x="153" y="534"/>
                </a:cubicBezTo>
                <a:cubicBezTo>
                  <a:pt x="0" y="1174"/>
                  <a:pt x="0" y="1493"/>
                  <a:pt x="366" y="1783"/>
                </a:cubicBezTo>
                <a:lnTo>
                  <a:pt x="3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2"/>
          <p:cNvSpPr/>
          <p:nvPr/>
        </p:nvSpPr>
        <p:spPr>
          <a:xfrm>
            <a:off x="8741249" y="1649183"/>
            <a:ext cx="173472" cy="191043"/>
          </a:xfrm>
          <a:custGeom>
            <a:avLst/>
            <a:gdLst/>
            <a:ahLst/>
            <a:cxnLst/>
            <a:rect l="l" t="t" r="r" b="b"/>
            <a:pathLst>
              <a:path w="5410" h="5958" extrusionOk="0">
                <a:moveTo>
                  <a:pt x="2284" y="0"/>
                </a:moveTo>
                <a:cubicBezTo>
                  <a:pt x="2259" y="0"/>
                  <a:pt x="2234" y="0"/>
                  <a:pt x="2210" y="1"/>
                </a:cubicBezTo>
                <a:cubicBezTo>
                  <a:pt x="1966" y="16"/>
                  <a:pt x="1737" y="62"/>
                  <a:pt x="1494" y="123"/>
                </a:cubicBezTo>
                <a:cubicBezTo>
                  <a:pt x="366" y="412"/>
                  <a:pt x="61" y="1311"/>
                  <a:pt x="31" y="2179"/>
                </a:cubicBezTo>
                <a:cubicBezTo>
                  <a:pt x="1" y="3139"/>
                  <a:pt x="260" y="4054"/>
                  <a:pt x="625" y="4922"/>
                </a:cubicBezTo>
                <a:cubicBezTo>
                  <a:pt x="762" y="5272"/>
                  <a:pt x="899" y="5623"/>
                  <a:pt x="1113" y="5958"/>
                </a:cubicBezTo>
                <a:cubicBezTo>
                  <a:pt x="1326" y="5562"/>
                  <a:pt x="1509" y="5211"/>
                  <a:pt x="1737" y="4861"/>
                </a:cubicBezTo>
                <a:cubicBezTo>
                  <a:pt x="1905" y="4632"/>
                  <a:pt x="1920" y="4419"/>
                  <a:pt x="1844" y="4145"/>
                </a:cubicBezTo>
                <a:cubicBezTo>
                  <a:pt x="1692" y="3612"/>
                  <a:pt x="1600" y="3063"/>
                  <a:pt x="1692" y="2499"/>
                </a:cubicBezTo>
                <a:cubicBezTo>
                  <a:pt x="1737" y="2164"/>
                  <a:pt x="1920" y="1951"/>
                  <a:pt x="2271" y="1860"/>
                </a:cubicBezTo>
                <a:cubicBezTo>
                  <a:pt x="2584" y="1779"/>
                  <a:pt x="2898" y="1741"/>
                  <a:pt x="3212" y="1741"/>
                </a:cubicBezTo>
                <a:cubicBezTo>
                  <a:pt x="3492" y="1741"/>
                  <a:pt x="3773" y="1772"/>
                  <a:pt x="4053" y="1829"/>
                </a:cubicBezTo>
                <a:cubicBezTo>
                  <a:pt x="4084" y="1834"/>
                  <a:pt x="4109" y="1838"/>
                  <a:pt x="4132" y="1838"/>
                </a:cubicBezTo>
                <a:cubicBezTo>
                  <a:pt x="4177" y="1838"/>
                  <a:pt x="4211" y="1824"/>
                  <a:pt x="4251" y="1783"/>
                </a:cubicBezTo>
                <a:cubicBezTo>
                  <a:pt x="4632" y="1448"/>
                  <a:pt x="4998" y="1128"/>
                  <a:pt x="5409" y="778"/>
                </a:cubicBezTo>
                <a:cubicBezTo>
                  <a:pt x="4396" y="331"/>
                  <a:pt x="3383" y="0"/>
                  <a:pt x="2284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2"/>
          <p:cNvSpPr/>
          <p:nvPr/>
        </p:nvSpPr>
        <p:spPr>
          <a:xfrm>
            <a:off x="8802332" y="1716231"/>
            <a:ext cx="61565" cy="67337"/>
          </a:xfrm>
          <a:custGeom>
            <a:avLst/>
            <a:gdLst/>
            <a:ahLst/>
            <a:cxnLst/>
            <a:rect l="l" t="t" r="r" b="b"/>
            <a:pathLst>
              <a:path w="1920" h="2100" extrusionOk="0">
                <a:moveTo>
                  <a:pt x="957" y="0"/>
                </a:moveTo>
                <a:cubicBezTo>
                  <a:pt x="801" y="0"/>
                  <a:pt x="645" y="12"/>
                  <a:pt x="488" y="43"/>
                </a:cubicBezTo>
                <a:cubicBezTo>
                  <a:pt x="152" y="104"/>
                  <a:pt x="30" y="302"/>
                  <a:pt x="15" y="607"/>
                </a:cubicBezTo>
                <a:cubicBezTo>
                  <a:pt x="0" y="1094"/>
                  <a:pt x="107" y="1551"/>
                  <a:pt x="244" y="2100"/>
                </a:cubicBezTo>
                <a:cubicBezTo>
                  <a:pt x="762" y="1338"/>
                  <a:pt x="1326" y="728"/>
                  <a:pt x="1920" y="88"/>
                </a:cubicBezTo>
                <a:cubicBezTo>
                  <a:pt x="1585" y="48"/>
                  <a:pt x="1270" y="0"/>
                  <a:pt x="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2"/>
          <p:cNvSpPr/>
          <p:nvPr/>
        </p:nvSpPr>
        <p:spPr>
          <a:xfrm>
            <a:off x="8711460" y="1558311"/>
            <a:ext cx="432364" cy="705879"/>
          </a:xfrm>
          <a:custGeom>
            <a:avLst/>
            <a:gdLst/>
            <a:ahLst/>
            <a:cxnLst/>
            <a:rect l="l" t="t" r="r" b="b"/>
            <a:pathLst>
              <a:path w="13484" h="22014" extrusionOk="0">
                <a:moveTo>
                  <a:pt x="3792" y="4925"/>
                </a:moveTo>
                <a:cubicBezTo>
                  <a:pt x="4105" y="4925"/>
                  <a:pt x="4424" y="4973"/>
                  <a:pt x="4769" y="5013"/>
                </a:cubicBezTo>
                <a:cubicBezTo>
                  <a:pt x="4160" y="5653"/>
                  <a:pt x="3596" y="6263"/>
                  <a:pt x="3078" y="7025"/>
                </a:cubicBezTo>
                <a:cubicBezTo>
                  <a:pt x="2941" y="6491"/>
                  <a:pt x="2834" y="6019"/>
                  <a:pt x="2849" y="5532"/>
                </a:cubicBezTo>
                <a:cubicBezTo>
                  <a:pt x="2864" y="5227"/>
                  <a:pt x="2986" y="5029"/>
                  <a:pt x="3322" y="4968"/>
                </a:cubicBezTo>
                <a:cubicBezTo>
                  <a:pt x="3479" y="4937"/>
                  <a:pt x="3635" y="4925"/>
                  <a:pt x="3792" y="4925"/>
                </a:cubicBezTo>
                <a:close/>
                <a:moveTo>
                  <a:pt x="3281" y="2848"/>
                </a:moveTo>
                <a:cubicBezTo>
                  <a:pt x="4354" y="2848"/>
                  <a:pt x="5346" y="3174"/>
                  <a:pt x="6338" y="3612"/>
                </a:cubicBezTo>
                <a:cubicBezTo>
                  <a:pt x="5927" y="3962"/>
                  <a:pt x="5561" y="4297"/>
                  <a:pt x="5180" y="4617"/>
                </a:cubicBezTo>
                <a:cubicBezTo>
                  <a:pt x="5140" y="4658"/>
                  <a:pt x="5106" y="4672"/>
                  <a:pt x="5061" y="4672"/>
                </a:cubicBezTo>
                <a:cubicBezTo>
                  <a:pt x="5038" y="4672"/>
                  <a:pt x="5013" y="4668"/>
                  <a:pt x="4982" y="4663"/>
                </a:cubicBezTo>
                <a:cubicBezTo>
                  <a:pt x="4711" y="4607"/>
                  <a:pt x="4440" y="4580"/>
                  <a:pt x="4169" y="4580"/>
                </a:cubicBezTo>
                <a:cubicBezTo>
                  <a:pt x="3846" y="4580"/>
                  <a:pt x="3523" y="4619"/>
                  <a:pt x="3200" y="4694"/>
                </a:cubicBezTo>
                <a:cubicBezTo>
                  <a:pt x="2849" y="4785"/>
                  <a:pt x="2666" y="4998"/>
                  <a:pt x="2621" y="5333"/>
                </a:cubicBezTo>
                <a:cubicBezTo>
                  <a:pt x="2529" y="5897"/>
                  <a:pt x="2621" y="6446"/>
                  <a:pt x="2773" y="6979"/>
                </a:cubicBezTo>
                <a:cubicBezTo>
                  <a:pt x="2849" y="7253"/>
                  <a:pt x="2834" y="7466"/>
                  <a:pt x="2666" y="7710"/>
                </a:cubicBezTo>
                <a:cubicBezTo>
                  <a:pt x="2438" y="8045"/>
                  <a:pt x="2255" y="8411"/>
                  <a:pt x="2027" y="8792"/>
                </a:cubicBezTo>
                <a:cubicBezTo>
                  <a:pt x="1828" y="8457"/>
                  <a:pt x="1691" y="8106"/>
                  <a:pt x="1554" y="7771"/>
                </a:cubicBezTo>
                <a:cubicBezTo>
                  <a:pt x="1189" y="6888"/>
                  <a:pt x="930" y="5989"/>
                  <a:pt x="960" y="5029"/>
                </a:cubicBezTo>
                <a:cubicBezTo>
                  <a:pt x="990" y="4145"/>
                  <a:pt x="1295" y="3246"/>
                  <a:pt x="2423" y="2957"/>
                </a:cubicBezTo>
                <a:cubicBezTo>
                  <a:pt x="2651" y="2896"/>
                  <a:pt x="2895" y="2850"/>
                  <a:pt x="3139" y="2850"/>
                </a:cubicBezTo>
                <a:cubicBezTo>
                  <a:pt x="3186" y="2849"/>
                  <a:pt x="3234" y="2848"/>
                  <a:pt x="3281" y="2848"/>
                </a:cubicBezTo>
                <a:close/>
                <a:moveTo>
                  <a:pt x="13484" y="1"/>
                </a:moveTo>
                <a:cubicBezTo>
                  <a:pt x="13118" y="92"/>
                  <a:pt x="12753" y="199"/>
                  <a:pt x="12387" y="306"/>
                </a:cubicBezTo>
                <a:cubicBezTo>
                  <a:pt x="11595" y="565"/>
                  <a:pt x="10833" y="869"/>
                  <a:pt x="10086" y="1220"/>
                </a:cubicBezTo>
                <a:cubicBezTo>
                  <a:pt x="8974" y="1723"/>
                  <a:pt x="7953" y="2378"/>
                  <a:pt x="7009" y="3155"/>
                </a:cubicBezTo>
                <a:cubicBezTo>
                  <a:pt x="6922" y="3224"/>
                  <a:pt x="6840" y="3259"/>
                  <a:pt x="6751" y="3259"/>
                </a:cubicBezTo>
                <a:cubicBezTo>
                  <a:pt x="6685" y="3259"/>
                  <a:pt x="6615" y="3240"/>
                  <a:pt x="6536" y="3200"/>
                </a:cubicBezTo>
                <a:cubicBezTo>
                  <a:pt x="5729" y="2804"/>
                  <a:pt x="4891" y="2515"/>
                  <a:pt x="3992" y="2408"/>
                </a:cubicBezTo>
                <a:cubicBezTo>
                  <a:pt x="3770" y="2382"/>
                  <a:pt x="3549" y="2365"/>
                  <a:pt x="3332" y="2365"/>
                </a:cubicBezTo>
                <a:cubicBezTo>
                  <a:pt x="2908" y="2365"/>
                  <a:pt x="2495" y="2430"/>
                  <a:pt x="2103" y="2621"/>
                </a:cubicBezTo>
                <a:cubicBezTo>
                  <a:pt x="1021" y="3139"/>
                  <a:pt x="625" y="4069"/>
                  <a:pt x="640" y="5196"/>
                </a:cubicBezTo>
                <a:cubicBezTo>
                  <a:pt x="671" y="6552"/>
                  <a:pt x="1128" y="7802"/>
                  <a:pt x="1752" y="8990"/>
                </a:cubicBezTo>
                <a:cubicBezTo>
                  <a:pt x="1828" y="9142"/>
                  <a:pt x="1828" y="9249"/>
                  <a:pt x="1752" y="9386"/>
                </a:cubicBezTo>
                <a:cubicBezTo>
                  <a:pt x="1630" y="9630"/>
                  <a:pt x="1524" y="9889"/>
                  <a:pt x="1432" y="10133"/>
                </a:cubicBezTo>
                <a:cubicBezTo>
                  <a:pt x="549" y="12479"/>
                  <a:pt x="0" y="14856"/>
                  <a:pt x="503" y="17370"/>
                </a:cubicBezTo>
                <a:cubicBezTo>
                  <a:pt x="792" y="18787"/>
                  <a:pt x="1478" y="19899"/>
                  <a:pt x="2727" y="20646"/>
                </a:cubicBezTo>
                <a:cubicBezTo>
                  <a:pt x="4175" y="21514"/>
                  <a:pt x="5759" y="21941"/>
                  <a:pt x="7435" y="22002"/>
                </a:cubicBezTo>
                <a:cubicBezTo>
                  <a:pt x="7583" y="22010"/>
                  <a:pt x="7732" y="22014"/>
                  <a:pt x="7880" y="22014"/>
                </a:cubicBezTo>
                <a:cubicBezTo>
                  <a:pt x="8539" y="22014"/>
                  <a:pt x="9198" y="21939"/>
                  <a:pt x="9858" y="21864"/>
                </a:cubicBezTo>
                <a:cubicBezTo>
                  <a:pt x="11077" y="21758"/>
                  <a:pt x="12296" y="21605"/>
                  <a:pt x="13484" y="21285"/>
                </a:cubicBezTo>
                <a:lnTo>
                  <a:pt x="13484" y="20676"/>
                </a:lnTo>
                <a:cubicBezTo>
                  <a:pt x="12996" y="20798"/>
                  <a:pt x="12494" y="20889"/>
                  <a:pt x="12006" y="20981"/>
                </a:cubicBezTo>
                <a:cubicBezTo>
                  <a:pt x="10650" y="21209"/>
                  <a:pt x="9294" y="21384"/>
                  <a:pt x="7930" y="21384"/>
                </a:cubicBezTo>
                <a:cubicBezTo>
                  <a:pt x="7654" y="21384"/>
                  <a:pt x="7377" y="21377"/>
                  <a:pt x="7100" y="21362"/>
                </a:cubicBezTo>
                <a:cubicBezTo>
                  <a:pt x="5561" y="21270"/>
                  <a:pt x="4129" y="20874"/>
                  <a:pt x="2819" y="20067"/>
                </a:cubicBezTo>
                <a:cubicBezTo>
                  <a:pt x="1828" y="19442"/>
                  <a:pt x="1265" y="18543"/>
                  <a:pt x="990" y="17400"/>
                </a:cubicBezTo>
                <a:cubicBezTo>
                  <a:pt x="396" y="14871"/>
                  <a:pt x="899" y="12479"/>
                  <a:pt x="1874" y="10148"/>
                </a:cubicBezTo>
                <a:cubicBezTo>
                  <a:pt x="3017" y="7436"/>
                  <a:pt x="4876" y="5318"/>
                  <a:pt x="7237" y="3597"/>
                </a:cubicBezTo>
                <a:cubicBezTo>
                  <a:pt x="9157" y="2195"/>
                  <a:pt x="11229" y="1128"/>
                  <a:pt x="13484" y="473"/>
                </a:cubicBezTo>
                <a:lnTo>
                  <a:pt x="13484" y="1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2"/>
          <p:cNvSpPr/>
          <p:nvPr/>
        </p:nvSpPr>
        <p:spPr>
          <a:xfrm>
            <a:off x="9126221" y="2006804"/>
            <a:ext cx="17604" cy="81124"/>
          </a:xfrm>
          <a:custGeom>
            <a:avLst/>
            <a:gdLst/>
            <a:ahLst/>
            <a:cxnLst/>
            <a:rect l="l" t="t" r="r" b="b"/>
            <a:pathLst>
              <a:path w="549" h="2530" extrusionOk="0">
                <a:moveTo>
                  <a:pt x="549" y="0"/>
                </a:moveTo>
                <a:cubicBezTo>
                  <a:pt x="214" y="458"/>
                  <a:pt x="77" y="991"/>
                  <a:pt x="31" y="1555"/>
                </a:cubicBezTo>
                <a:cubicBezTo>
                  <a:pt x="0" y="1920"/>
                  <a:pt x="153" y="2194"/>
                  <a:pt x="412" y="2423"/>
                </a:cubicBezTo>
                <a:cubicBezTo>
                  <a:pt x="458" y="2469"/>
                  <a:pt x="503" y="2499"/>
                  <a:pt x="549" y="2530"/>
                </a:cubicBezTo>
                <a:lnTo>
                  <a:pt x="549" y="2164"/>
                </a:lnTo>
                <a:cubicBezTo>
                  <a:pt x="183" y="1874"/>
                  <a:pt x="183" y="1555"/>
                  <a:pt x="336" y="930"/>
                </a:cubicBezTo>
                <a:cubicBezTo>
                  <a:pt x="397" y="732"/>
                  <a:pt x="458" y="549"/>
                  <a:pt x="549" y="381"/>
                </a:cubicBezTo>
                <a:lnTo>
                  <a:pt x="549" y="0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2"/>
          <p:cNvSpPr/>
          <p:nvPr/>
        </p:nvSpPr>
        <p:spPr>
          <a:xfrm>
            <a:off x="9019220" y="2102678"/>
            <a:ext cx="22029" cy="20490"/>
          </a:xfrm>
          <a:custGeom>
            <a:avLst/>
            <a:gdLst/>
            <a:ahLst/>
            <a:cxnLst/>
            <a:rect l="l" t="t" r="r" b="b"/>
            <a:pathLst>
              <a:path w="687" h="639" extrusionOk="0">
                <a:moveTo>
                  <a:pt x="370" y="0"/>
                </a:moveTo>
                <a:cubicBezTo>
                  <a:pt x="341" y="0"/>
                  <a:pt x="309" y="4"/>
                  <a:pt x="275" y="12"/>
                </a:cubicBezTo>
                <a:cubicBezTo>
                  <a:pt x="92" y="58"/>
                  <a:pt x="1" y="210"/>
                  <a:pt x="46" y="408"/>
                </a:cubicBezTo>
                <a:cubicBezTo>
                  <a:pt x="74" y="573"/>
                  <a:pt x="176" y="639"/>
                  <a:pt x="330" y="639"/>
                </a:cubicBezTo>
                <a:cubicBezTo>
                  <a:pt x="347" y="639"/>
                  <a:pt x="364" y="638"/>
                  <a:pt x="382" y="637"/>
                </a:cubicBezTo>
                <a:cubicBezTo>
                  <a:pt x="580" y="576"/>
                  <a:pt x="686" y="439"/>
                  <a:pt x="641" y="256"/>
                </a:cubicBezTo>
                <a:cubicBezTo>
                  <a:pt x="615" y="91"/>
                  <a:pt x="517" y="0"/>
                  <a:pt x="37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2"/>
          <p:cNvSpPr/>
          <p:nvPr/>
        </p:nvSpPr>
        <p:spPr>
          <a:xfrm>
            <a:off x="8933735" y="2090910"/>
            <a:ext cx="21516" cy="20137"/>
          </a:xfrm>
          <a:custGeom>
            <a:avLst/>
            <a:gdLst/>
            <a:ahLst/>
            <a:cxnLst/>
            <a:rect l="l" t="t" r="r" b="b"/>
            <a:pathLst>
              <a:path w="671" h="628" extrusionOk="0">
                <a:moveTo>
                  <a:pt x="343" y="0"/>
                </a:moveTo>
                <a:cubicBezTo>
                  <a:pt x="312" y="0"/>
                  <a:pt x="279" y="5"/>
                  <a:pt x="244" y="13"/>
                </a:cubicBezTo>
                <a:cubicBezTo>
                  <a:pt x="46" y="74"/>
                  <a:pt x="0" y="227"/>
                  <a:pt x="31" y="394"/>
                </a:cubicBezTo>
                <a:cubicBezTo>
                  <a:pt x="90" y="548"/>
                  <a:pt x="186" y="628"/>
                  <a:pt x="311" y="628"/>
                </a:cubicBezTo>
                <a:cubicBezTo>
                  <a:pt x="347" y="628"/>
                  <a:pt x="386" y="621"/>
                  <a:pt x="427" y="607"/>
                </a:cubicBezTo>
                <a:cubicBezTo>
                  <a:pt x="595" y="547"/>
                  <a:pt x="671" y="409"/>
                  <a:pt x="625" y="242"/>
                </a:cubicBezTo>
                <a:cubicBezTo>
                  <a:pt x="588" y="81"/>
                  <a:pt x="480" y="0"/>
                  <a:pt x="34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2"/>
          <p:cNvSpPr/>
          <p:nvPr/>
        </p:nvSpPr>
        <p:spPr>
          <a:xfrm>
            <a:off x="9007997" y="2027422"/>
            <a:ext cx="19560" cy="18213"/>
          </a:xfrm>
          <a:custGeom>
            <a:avLst/>
            <a:gdLst/>
            <a:ahLst/>
            <a:cxnLst/>
            <a:rect l="l" t="t" r="r" b="b"/>
            <a:pathLst>
              <a:path w="610" h="568" extrusionOk="0">
                <a:moveTo>
                  <a:pt x="350" y="1"/>
                </a:moveTo>
                <a:cubicBezTo>
                  <a:pt x="327" y="1"/>
                  <a:pt x="301" y="5"/>
                  <a:pt x="275" y="13"/>
                </a:cubicBezTo>
                <a:cubicBezTo>
                  <a:pt x="92" y="43"/>
                  <a:pt x="0" y="165"/>
                  <a:pt x="31" y="348"/>
                </a:cubicBezTo>
                <a:cubicBezTo>
                  <a:pt x="70" y="491"/>
                  <a:pt x="154" y="568"/>
                  <a:pt x="292" y="568"/>
                </a:cubicBezTo>
                <a:cubicBezTo>
                  <a:pt x="315" y="568"/>
                  <a:pt x="340" y="565"/>
                  <a:pt x="366" y="561"/>
                </a:cubicBezTo>
                <a:cubicBezTo>
                  <a:pt x="518" y="500"/>
                  <a:pt x="610" y="393"/>
                  <a:pt x="564" y="211"/>
                </a:cubicBezTo>
                <a:cubicBezTo>
                  <a:pt x="539" y="85"/>
                  <a:pt x="462" y="1"/>
                  <a:pt x="35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2"/>
          <p:cNvSpPr/>
          <p:nvPr/>
        </p:nvSpPr>
        <p:spPr>
          <a:xfrm>
            <a:off x="8965992" y="1857253"/>
            <a:ext cx="103602" cy="104147"/>
          </a:xfrm>
          <a:custGeom>
            <a:avLst/>
            <a:gdLst/>
            <a:ahLst/>
            <a:cxnLst/>
            <a:rect l="l" t="t" r="r" b="b"/>
            <a:pathLst>
              <a:path w="3231" h="3248" extrusionOk="0">
                <a:moveTo>
                  <a:pt x="1562" y="367"/>
                </a:moveTo>
                <a:cubicBezTo>
                  <a:pt x="2209" y="367"/>
                  <a:pt x="2759" y="904"/>
                  <a:pt x="2819" y="1572"/>
                </a:cubicBezTo>
                <a:cubicBezTo>
                  <a:pt x="2880" y="2181"/>
                  <a:pt x="2423" y="2790"/>
                  <a:pt x="1722" y="2836"/>
                </a:cubicBezTo>
                <a:cubicBezTo>
                  <a:pt x="1696" y="2838"/>
                  <a:pt x="1671" y="2839"/>
                  <a:pt x="1646" y="2839"/>
                </a:cubicBezTo>
                <a:cubicBezTo>
                  <a:pt x="1007" y="2839"/>
                  <a:pt x="456" y="2291"/>
                  <a:pt x="427" y="1617"/>
                </a:cubicBezTo>
                <a:cubicBezTo>
                  <a:pt x="396" y="962"/>
                  <a:pt x="869" y="414"/>
                  <a:pt x="1508" y="368"/>
                </a:cubicBezTo>
                <a:cubicBezTo>
                  <a:pt x="1526" y="367"/>
                  <a:pt x="1544" y="367"/>
                  <a:pt x="1562" y="367"/>
                </a:cubicBezTo>
                <a:close/>
                <a:moveTo>
                  <a:pt x="1527" y="0"/>
                </a:moveTo>
                <a:cubicBezTo>
                  <a:pt x="1501" y="0"/>
                  <a:pt x="1474" y="1"/>
                  <a:pt x="1447" y="2"/>
                </a:cubicBezTo>
                <a:cubicBezTo>
                  <a:pt x="670" y="33"/>
                  <a:pt x="0" y="779"/>
                  <a:pt x="46" y="1632"/>
                </a:cubicBezTo>
                <a:cubicBezTo>
                  <a:pt x="122" y="2562"/>
                  <a:pt x="838" y="3248"/>
                  <a:pt x="1737" y="3248"/>
                </a:cubicBezTo>
                <a:cubicBezTo>
                  <a:pt x="2575" y="3232"/>
                  <a:pt x="3230" y="2486"/>
                  <a:pt x="3200" y="1632"/>
                </a:cubicBezTo>
                <a:cubicBezTo>
                  <a:pt x="3155" y="730"/>
                  <a:pt x="2407" y="0"/>
                  <a:pt x="15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2"/>
          <p:cNvSpPr/>
          <p:nvPr/>
        </p:nvSpPr>
        <p:spPr>
          <a:xfrm>
            <a:off x="8959611" y="1850904"/>
            <a:ext cx="116813" cy="116588"/>
          </a:xfrm>
          <a:custGeom>
            <a:avLst/>
            <a:gdLst/>
            <a:ahLst/>
            <a:cxnLst/>
            <a:rect l="l" t="t" r="r" b="b"/>
            <a:pathLst>
              <a:path w="3643" h="3636" extrusionOk="0">
                <a:moveTo>
                  <a:pt x="1726" y="198"/>
                </a:moveTo>
                <a:cubicBezTo>
                  <a:pt x="2606" y="198"/>
                  <a:pt x="3354" y="928"/>
                  <a:pt x="3399" y="1830"/>
                </a:cubicBezTo>
                <a:cubicBezTo>
                  <a:pt x="3429" y="2684"/>
                  <a:pt x="2774" y="3430"/>
                  <a:pt x="1936" y="3446"/>
                </a:cubicBezTo>
                <a:cubicBezTo>
                  <a:pt x="1037" y="3446"/>
                  <a:pt x="321" y="2760"/>
                  <a:pt x="245" y="1815"/>
                </a:cubicBezTo>
                <a:cubicBezTo>
                  <a:pt x="199" y="977"/>
                  <a:pt x="869" y="231"/>
                  <a:pt x="1646" y="200"/>
                </a:cubicBezTo>
                <a:cubicBezTo>
                  <a:pt x="1673" y="199"/>
                  <a:pt x="1700" y="198"/>
                  <a:pt x="1726" y="198"/>
                </a:cubicBezTo>
                <a:close/>
                <a:moveTo>
                  <a:pt x="1760" y="0"/>
                </a:moveTo>
                <a:cubicBezTo>
                  <a:pt x="1732" y="0"/>
                  <a:pt x="1705" y="1"/>
                  <a:pt x="1677" y="2"/>
                </a:cubicBezTo>
                <a:cubicBezTo>
                  <a:pt x="702" y="48"/>
                  <a:pt x="1" y="855"/>
                  <a:pt x="47" y="1846"/>
                </a:cubicBezTo>
                <a:cubicBezTo>
                  <a:pt x="90" y="2830"/>
                  <a:pt x="945" y="3635"/>
                  <a:pt x="1853" y="3635"/>
                </a:cubicBezTo>
                <a:cubicBezTo>
                  <a:pt x="1901" y="3635"/>
                  <a:pt x="1949" y="3633"/>
                  <a:pt x="1997" y="3628"/>
                </a:cubicBezTo>
                <a:cubicBezTo>
                  <a:pt x="2957" y="3552"/>
                  <a:pt x="3642" y="2790"/>
                  <a:pt x="3597" y="1785"/>
                </a:cubicBezTo>
                <a:cubicBezTo>
                  <a:pt x="3537" y="777"/>
                  <a:pt x="2729" y="0"/>
                  <a:pt x="176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2"/>
          <p:cNvSpPr/>
          <p:nvPr/>
        </p:nvSpPr>
        <p:spPr>
          <a:xfrm>
            <a:off x="8978177" y="1869437"/>
            <a:ext cx="80163" cy="78848"/>
          </a:xfrm>
          <a:custGeom>
            <a:avLst/>
            <a:gdLst/>
            <a:ahLst/>
            <a:cxnLst/>
            <a:rect l="l" t="t" r="r" b="b"/>
            <a:pathLst>
              <a:path w="2500" h="2459" extrusionOk="0">
                <a:moveTo>
                  <a:pt x="1206" y="0"/>
                </a:moveTo>
                <a:cubicBezTo>
                  <a:pt x="1181" y="0"/>
                  <a:pt x="1155" y="1"/>
                  <a:pt x="1128" y="3"/>
                </a:cubicBezTo>
                <a:cubicBezTo>
                  <a:pt x="489" y="34"/>
                  <a:pt x="1" y="582"/>
                  <a:pt x="47" y="1252"/>
                </a:cubicBezTo>
                <a:cubicBezTo>
                  <a:pt x="76" y="1912"/>
                  <a:pt x="613" y="2459"/>
                  <a:pt x="1264" y="2459"/>
                </a:cubicBezTo>
                <a:cubicBezTo>
                  <a:pt x="1290" y="2459"/>
                  <a:pt x="1316" y="2458"/>
                  <a:pt x="1342" y="2456"/>
                </a:cubicBezTo>
                <a:cubicBezTo>
                  <a:pt x="2043" y="2426"/>
                  <a:pt x="2500" y="1801"/>
                  <a:pt x="2439" y="1207"/>
                </a:cubicBezTo>
                <a:cubicBezTo>
                  <a:pt x="2380" y="533"/>
                  <a:pt x="1843" y="0"/>
                  <a:pt x="1206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2"/>
          <p:cNvSpPr/>
          <p:nvPr/>
        </p:nvSpPr>
        <p:spPr>
          <a:xfrm>
            <a:off x="5812464" y="60490"/>
            <a:ext cx="230611" cy="282364"/>
          </a:xfrm>
          <a:custGeom>
            <a:avLst/>
            <a:gdLst/>
            <a:ahLst/>
            <a:cxnLst/>
            <a:rect l="l" t="t" r="r" b="b"/>
            <a:pathLst>
              <a:path w="7192" h="8806" extrusionOk="0">
                <a:moveTo>
                  <a:pt x="1433" y="0"/>
                </a:moveTo>
                <a:cubicBezTo>
                  <a:pt x="863" y="0"/>
                  <a:pt x="583" y="357"/>
                  <a:pt x="427" y="1173"/>
                </a:cubicBezTo>
                <a:cubicBezTo>
                  <a:pt x="0" y="3367"/>
                  <a:pt x="152" y="5515"/>
                  <a:pt x="1188" y="7541"/>
                </a:cubicBezTo>
                <a:cubicBezTo>
                  <a:pt x="1417" y="7968"/>
                  <a:pt x="1646" y="8410"/>
                  <a:pt x="1996" y="8806"/>
                </a:cubicBezTo>
                <a:cubicBezTo>
                  <a:pt x="2255" y="8212"/>
                  <a:pt x="2484" y="7633"/>
                  <a:pt x="2834" y="7115"/>
                </a:cubicBezTo>
                <a:cubicBezTo>
                  <a:pt x="2880" y="7054"/>
                  <a:pt x="2880" y="6993"/>
                  <a:pt x="2834" y="6917"/>
                </a:cubicBezTo>
                <a:cubicBezTo>
                  <a:pt x="2346" y="6109"/>
                  <a:pt x="2285" y="5195"/>
                  <a:pt x="2240" y="4281"/>
                </a:cubicBezTo>
                <a:cubicBezTo>
                  <a:pt x="2225" y="3961"/>
                  <a:pt x="2346" y="3656"/>
                  <a:pt x="2651" y="3489"/>
                </a:cubicBezTo>
                <a:cubicBezTo>
                  <a:pt x="2831" y="3399"/>
                  <a:pt x="3020" y="3375"/>
                  <a:pt x="3216" y="3375"/>
                </a:cubicBezTo>
                <a:cubicBezTo>
                  <a:pt x="3286" y="3375"/>
                  <a:pt x="3357" y="3378"/>
                  <a:pt x="3428" y="3382"/>
                </a:cubicBezTo>
                <a:cubicBezTo>
                  <a:pt x="4053" y="3458"/>
                  <a:pt x="4647" y="3671"/>
                  <a:pt x="5211" y="3930"/>
                </a:cubicBezTo>
                <a:cubicBezTo>
                  <a:pt x="5277" y="3963"/>
                  <a:pt x="5334" y="3992"/>
                  <a:pt x="5391" y="3992"/>
                </a:cubicBezTo>
                <a:cubicBezTo>
                  <a:pt x="5440" y="3992"/>
                  <a:pt x="5490" y="3971"/>
                  <a:pt x="5546" y="3915"/>
                </a:cubicBezTo>
                <a:cubicBezTo>
                  <a:pt x="6064" y="3458"/>
                  <a:pt x="6612" y="3032"/>
                  <a:pt x="7191" y="2605"/>
                </a:cubicBezTo>
                <a:cubicBezTo>
                  <a:pt x="6750" y="2346"/>
                  <a:pt x="6338" y="2087"/>
                  <a:pt x="5912" y="1858"/>
                </a:cubicBezTo>
                <a:cubicBezTo>
                  <a:pt x="4708" y="1203"/>
                  <a:pt x="3504" y="533"/>
                  <a:pt x="2179" y="137"/>
                </a:cubicBezTo>
                <a:cubicBezTo>
                  <a:pt x="1886" y="47"/>
                  <a:pt x="1641" y="0"/>
                  <a:pt x="1433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2"/>
          <p:cNvSpPr/>
          <p:nvPr/>
        </p:nvSpPr>
        <p:spPr>
          <a:xfrm>
            <a:off x="5898911" y="188269"/>
            <a:ext cx="69902" cy="83369"/>
          </a:xfrm>
          <a:custGeom>
            <a:avLst/>
            <a:gdLst/>
            <a:ahLst/>
            <a:cxnLst/>
            <a:rect l="l" t="t" r="r" b="b"/>
            <a:pathLst>
              <a:path w="2180" h="2600" extrusionOk="0">
                <a:moveTo>
                  <a:pt x="373" y="0"/>
                </a:moveTo>
                <a:cubicBezTo>
                  <a:pt x="171" y="0"/>
                  <a:pt x="44" y="87"/>
                  <a:pt x="31" y="311"/>
                </a:cubicBezTo>
                <a:cubicBezTo>
                  <a:pt x="1" y="1058"/>
                  <a:pt x="92" y="1774"/>
                  <a:pt x="336" y="2475"/>
                </a:cubicBezTo>
                <a:cubicBezTo>
                  <a:pt x="361" y="2557"/>
                  <a:pt x="390" y="2599"/>
                  <a:pt x="426" y="2599"/>
                </a:cubicBezTo>
                <a:cubicBezTo>
                  <a:pt x="456" y="2599"/>
                  <a:pt x="492" y="2568"/>
                  <a:pt x="534" y="2505"/>
                </a:cubicBezTo>
                <a:cubicBezTo>
                  <a:pt x="1006" y="1819"/>
                  <a:pt x="1555" y="1180"/>
                  <a:pt x="2180" y="555"/>
                </a:cubicBezTo>
                <a:cubicBezTo>
                  <a:pt x="1601" y="296"/>
                  <a:pt x="1067" y="83"/>
                  <a:pt x="473" y="6"/>
                </a:cubicBezTo>
                <a:cubicBezTo>
                  <a:pt x="438" y="2"/>
                  <a:pt x="404" y="0"/>
                  <a:pt x="3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2"/>
          <p:cNvSpPr/>
          <p:nvPr/>
        </p:nvSpPr>
        <p:spPr>
          <a:xfrm>
            <a:off x="6034738" y="36377"/>
            <a:ext cx="277523" cy="190145"/>
          </a:xfrm>
          <a:custGeom>
            <a:avLst/>
            <a:gdLst/>
            <a:ahLst/>
            <a:cxnLst/>
            <a:rect l="l" t="t" r="r" b="b"/>
            <a:pathLst>
              <a:path w="8655" h="5930" extrusionOk="0">
                <a:moveTo>
                  <a:pt x="7622" y="0"/>
                </a:moveTo>
                <a:cubicBezTo>
                  <a:pt x="7585" y="0"/>
                  <a:pt x="7540" y="14"/>
                  <a:pt x="7481" y="36"/>
                </a:cubicBezTo>
                <a:cubicBezTo>
                  <a:pt x="6704" y="310"/>
                  <a:pt x="5942" y="614"/>
                  <a:pt x="5196" y="950"/>
                </a:cubicBezTo>
                <a:cubicBezTo>
                  <a:pt x="4053" y="1437"/>
                  <a:pt x="2956" y="2016"/>
                  <a:pt x="1905" y="2656"/>
                </a:cubicBezTo>
                <a:lnTo>
                  <a:pt x="1905" y="2778"/>
                </a:lnTo>
                <a:cubicBezTo>
                  <a:pt x="1341" y="3128"/>
                  <a:pt x="793" y="3494"/>
                  <a:pt x="259" y="3890"/>
                </a:cubicBezTo>
                <a:cubicBezTo>
                  <a:pt x="0" y="4073"/>
                  <a:pt x="16" y="4195"/>
                  <a:pt x="198" y="4423"/>
                </a:cubicBezTo>
                <a:cubicBezTo>
                  <a:pt x="625" y="4957"/>
                  <a:pt x="1235" y="5338"/>
                  <a:pt x="1905" y="5597"/>
                </a:cubicBezTo>
                <a:lnTo>
                  <a:pt x="1905" y="5658"/>
                </a:lnTo>
                <a:cubicBezTo>
                  <a:pt x="2448" y="5836"/>
                  <a:pt x="3025" y="5929"/>
                  <a:pt x="3577" y="5929"/>
                </a:cubicBezTo>
                <a:cubicBezTo>
                  <a:pt x="4015" y="5929"/>
                  <a:pt x="4437" y="5870"/>
                  <a:pt x="4815" y="5749"/>
                </a:cubicBezTo>
                <a:cubicBezTo>
                  <a:pt x="6750" y="5246"/>
                  <a:pt x="8654" y="2808"/>
                  <a:pt x="7771" y="188"/>
                </a:cubicBezTo>
                <a:cubicBezTo>
                  <a:pt x="7731" y="49"/>
                  <a:pt x="7691" y="0"/>
                  <a:pt x="76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2"/>
          <p:cNvSpPr/>
          <p:nvPr/>
        </p:nvSpPr>
        <p:spPr>
          <a:xfrm>
            <a:off x="6719679" y="-93742"/>
            <a:ext cx="117935" cy="77052"/>
          </a:xfrm>
          <a:custGeom>
            <a:avLst/>
            <a:gdLst/>
            <a:ahLst/>
            <a:cxnLst/>
            <a:rect l="l" t="t" r="r" b="b"/>
            <a:pathLst>
              <a:path w="3678" h="2403" extrusionOk="0">
                <a:moveTo>
                  <a:pt x="2277" y="1"/>
                </a:moveTo>
                <a:cubicBezTo>
                  <a:pt x="2142" y="1"/>
                  <a:pt x="1998" y="40"/>
                  <a:pt x="1844" y="117"/>
                </a:cubicBezTo>
                <a:cubicBezTo>
                  <a:pt x="1067" y="513"/>
                  <a:pt x="503" y="1107"/>
                  <a:pt x="0" y="1823"/>
                </a:cubicBezTo>
                <a:cubicBezTo>
                  <a:pt x="259" y="1854"/>
                  <a:pt x="488" y="1884"/>
                  <a:pt x="701" y="1900"/>
                </a:cubicBezTo>
                <a:cubicBezTo>
                  <a:pt x="1615" y="2006"/>
                  <a:pt x="2529" y="2159"/>
                  <a:pt x="3428" y="2357"/>
                </a:cubicBezTo>
                <a:cubicBezTo>
                  <a:pt x="3469" y="2365"/>
                  <a:pt x="3547" y="2403"/>
                  <a:pt x="3601" y="2403"/>
                </a:cubicBezTo>
                <a:cubicBezTo>
                  <a:pt x="3649" y="2403"/>
                  <a:pt x="3677" y="2373"/>
                  <a:pt x="3642" y="2265"/>
                </a:cubicBezTo>
                <a:cubicBezTo>
                  <a:pt x="3459" y="1610"/>
                  <a:pt x="3337" y="940"/>
                  <a:pt x="2910" y="376"/>
                </a:cubicBezTo>
                <a:cubicBezTo>
                  <a:pt x="2725" y="123"/>
                  <a:pt x="2516" y="1"/>
                  <a:pt x="2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2"/>
          <p:cNvSpPr/>
          <p:nvPr/>
        </p:nvSpPr>
        <p:spPr>
          <a:xfrm>
            <a:off x="6660070" y="-180927"/>
            <a:ext cx="225257" cy="177897"/>
          </a:xfrm>
          <a:custGeom>
            <a:avLst/>
            <a:gdLst/>
            <a:ahLst/>
            <a:cxnLst/>
            <a:rect l="l" t="t" r="r" b="b"/>
            <a:pathLst>
              <a:path w="7025" h="5548" extrusionOk="0">
                <a:moveTo>
                  <a:pt x="4891" y="0"/>
                </a:moveTo>
                <a:cubicBezTo>
                  <a:pt x="4774" y="0"/>
                  <a:pt x="4653" y="21"/>
                  <a:pt x="4525" y="63"/>
                </a:cubicBezTo>
                <a:cubicBezTo>
                  <a:pt x="4129" y="185"/>
                  <a:pt x="3794" y="413"/>
                  <a:pt x="3474" y="672"/>
                </a:cubicBezTo>
                <a:cubicBezTo>
                  <a:pt x="2438" y="1541"/>
                  <a:pt x="1478" y="2486"/>
                  <a:pt x="625" y="3537"/>
                </a:cubicBezTo>
                <a:cubicBezTo>
                  <a:pt x="397" y="3811"/>
                  <a:pt x="168" y="4085"/>
                  <a:pt x="0" y="4451"/>
                </a:cubicBezTo>
                <a:cubicBezTo>
                  <a:pt x="427" y="4466"/>
                  <a:pt x="823" y="4466"/>
                  <a:pt x="1219" y="4512"/>
                </a:cubicBezTo>
                <a:cubicBezTo>
                  <a:pt x="1237" y="4513"/>
                  <a:pt x="1254" y="4514"/>
                  <a:pt x="1270" y="4514"/>
                </a:cubicBezTo>
                <a:cubicBezTo>
                  <a:pt x="1450" y="4514"/>
                  <a:pt x="1548" y="4437"/>
                  <a:pt x="1646" y="4283"/>
                </a:cubicBezTo>
                <a:cubicBezTo>
                  <a:pt x="2088" y="3583"/>
                  <a:pt x="2667" y="2988"/>
                  <a:pt x="3398" y="2562"/>
                </a:cubicBezTo>
                <a:cubicBezTo>
                  <a:pt x="3709" y="2386"/>
                  <a:pt x="3993" y="2296"/>
                  <a:pt x="4253" y="2296"/>
                </a:cubicBezTo>
                <a:cubicBezTo>
                  <a:pt x="4668" y="2296"/>
                  <a:pt x="5024" y="2526"/>
                  <a:pt x="5333" y="3004"/>
                </a:cubicBezTo>
                <a:cubicBezTo>
                  <a:pt x="5760" y="3628"/>
                  <a:pt x="5973" y="4344"/>
                  <a:pt x="6095" y="5091"/>
                </a:cubicBezTo>
                <a:cubicBezTo>
                  <a:pt x="6110" y="5182"/>
                  <a:pt x="6080" y="5274"/>
                  <a:pt x="6201" y="5304"/>
                </a:cubicBezTo>
                <a:cubicBezTo>
                  <a:pt x="6476" y="5380"/>
                  <a:pt x="6735" y="5472"/>
                  <a:pt x="7024" y="5548"/>
                </a:cubicBezTo>
                <a:cubicBezTo>
                  <a:pt x="6994" y="5091"/>
                  <a:pt x="6963" y="4679"/>
                  <a:pt x="6948" y="4268"/>
                </a:cubicBezTo>
                <a:cubicBezTo>
                  <a:pt x="6918" y="3247"/>
                  <a:pt x="6765" y="2242"/>
                  <a:pt x="6339" y="1297"/>
                </a:cubicBezTo>
                <a:cubicBezTo>
                  <a:pt x="6156" y="901"/>
                  <a:pt x="5927" y="566"/>
                  <a:pt x="5607" y="292"/>
                </a:cubicBezTo>
                <a:cubicBezTo>
                  <a:pt x="5386" y="102"/>
                  <a:pt x="5151" y="0"/>
                  <a:pt x="4891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2"/>
          <p:cNvSpPr/>
          <p:nvPr/>
        </p:nvSpPr>
        <p:spPr>
          <a:xfrm>
            <a:off x="6606329" y="253906"/>
            <a:ext cx="43993" cy="35849"/>
          </a:xfrm>
          <a:custGeom>
            <a:avLst/>
            <a:gdLst/>
            <a:ahLst/>
            <a:cxnLst/>
            <a:rect l="l" t="t" r="r" b="b"/>
            <a:pathLst>
              <a:path w="1372" h="1118" extrusionOk="0">
                <a:moveTo>
                  <a:pt x="438" y="0"/>
                </a:moveTo>
                <a:cubicBezTo>
                  <a:pt x="429" y="0"/>
                  <a:pt x="421" y="0"/>
                  <a:pt x="412" y="1"/>
                </a:cubicBezTo>
                <a:cubicBezTo>
                  <a:pt x="92" y="92"/>
                  <a:pt x="0" y="245"/>
                  <a:pt x="61" y="473"/>
                </a:cubicBezTo>
                <a:cubicBezTo>
                  <a:pt x="122" y="748"/>
                  <a:pt x="305" y="930"/>
                  <a:pt x="549" y="1052"/>
                </a:cubicBezTo>
                <a:cubicBezTo>
                  <a:pt x="640" y="1095"/>
                  <a:pt x="726" y="1118"/>
                  <a:pt x="808" y="1118"/>
                </a:cubicBezTo>
                <a:cubicBezTo>
                  <a:pt x="933" y="1118"/>
                  <a:pt x="1048" y="1065"/>
                  <a:pt x="1158" y="946"/>
                </a:cubicBezTo>
                <a:cubicBezTo>
                  <a:pt x="1372" y="717"/>
                  <a:pt x="1174" y="565"/>
                  <a:pt x="1067" y="428"/>
                </a:cubicBezTo>
                <a:cubicBezTo>
                  <a:pt x="891" y="193"/>
                  <a:pt x="672" y="0"/>
                  <a:pt x="4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2"/>
          <p:cNvSpPr/>
          <p:nvPr/>
        </p:nvSpPr>
        <p:spPr>
          <a:xfrm>
            <a:off x="6462197" y="105959"/>
            <a:ext cx="397702" cy="380195"/>
          </a:xfrm>
          <a:custGeom>
            <a:avLst/>
            <a:gdLst/>
            <a:ahLst/>
            <a:cxnLst/>
            <a:rect l="l" t="t" r="r" b="b"/>
            <a:pathLst>
              <a:path w="12403" h="11857" extrusionOk="0">
                <a:moveTo>
                  <a:pt x="4592" y="4182"/>
                </a:moveTo>
                <a:cubicBezTo>
                  <a:pt x="5240" y="4182"/>
                  <a:pt x="5851" y="4592"/>
                  <a:pt x="6050" y="5224"/>
                </a:cubicBezTo>
                <a:cubicBezTo>
                  <a:pt x="6309" y="6062"/>
                  <a:pt x="5821" y="6961"/>
                  <a:pt x="4968" y="7205"/>
                </a:cubicBezTo>
                <a:cubicBezTo>
                  <a:pt x="4820" y="7250"/>
                  <a:pt x="4669" y="7271"/>
                  <a:pt x="4519" y="7271"/>
                </a:cubicBezTo>
                <a:cubicBezTo>
                  <a:pt x="3849" y="7271"/>
                  <a:pt x="3204" y="6850"/>
                  <a:pt x="3018" y="6215"/>
                </a:cubicBezTo>
                <a:cubicBezTo>
                  <a:pt x="2728" y="5301"/>
                  <a:pt x="3155" y="4554"/>
                  <a:pt x="4145" y="4249"/>
                </a:cubicBezTo>
                <a:cubicBezTo>
                  <a:pt x="4293" y="4204"/>
                  <a:pt x="4444" y="4182"/>
                  <a:pt x="4592" y="4182"/>
                </a:cubicBezTo>
                <a:close/>
                <a:moveTo>
                  <a:pt x="4976" y="9544"/>
                </a:moveTo>
                <a:cubicBezTo>
                  <a:pt x="5099" y="9544"/>
                  <a:pt x="5196" y="9612"/>
                  <a:pt x="5242" y="9750"/>
                </a:cubicBezTo>
                <a:cubicBezTo>
                  <a:pt x="5303" y="9932"/>
                  <a:pt x="5212" y="10069"/>
                  <a:pt x="5059" y="10146"/>
                </a:cubicBezTo>
                <a:cubicBezTo>
                  <a:pt x="5023" y="10151"/>
                  <a:pt x="4988" y="10154"/>
                  <a:pt x="4955" y="10154"/>
                </a:cubicBezTo>
                <a:cubicBezTo>
                  <a:pt x="4808" y="10154"/>
                  <a:pt x="4698" y="10094"/>
                  <a:pt x="4648" y="9932"/>
                </a:cubicBezTo>
                <a:cubicBezTo>
                  <a:pt x="4602" y="9750"/>
                  <a:pt x="4663" y="9612"/>
                  <a:pt x="4846" y="9567"/>
                </a:cubicBezTo>
                <a:cubicBezTo>
                  <a:pt x="4892" y="9551"/>
                  <a:pt x="4935" y="9544"/>
                  <a:pt x="4976" y="9544"/>
                </a:cubicBezTo>
                <a:close/>
                <a:moveTo>
                  <a:pt x="6719" y="1"/>
                </a:moveTo>
                <a:cubicBezTo>
                  <a:pt x="6608" y="1"/>
                  <a:pt x="6497" y="5"/>
                  <a:pt x="6385" y="14"/>
                </a:cubicBezTo>
                <a:cubicBezTo>
                  <a:pt x="4556" y="166"/>
                  <a:pt x="2987" y="867"/>
                  <a:pt x="1814" y="2345"/>
                </a:cubicBezTo>
                <a:cubicBezTo>
                  <a:pt x="1418" y="2848"/>
                  <a:pt x="1052" y="3366"/>
                  <a:pt x="686" y="3884"/>
                </a:cubicBezTo>
                <a:cubicBezTo>
                  <a:pt x="412" y="4249"/>
                  <a:pt x="260" y="4661"/>
                  <a:pt x="184" y="5087"/>
                </a:cubicBezTo>
                <a:cubicBezTo>
                  <a:pt x="1" y="6032"/>
                  <a:pt x="199" y="6931"/>
                  <a:pt x="519" y="7815"/>
                </a:cubicBezTo>
                <a:cubicBezTo>
                  <a:pt x="656" y="8226"/>
                  <a:pt x="900" y="8592"/>
                  <a:pt x="1067" y="8972"/>
                </a:cubicBezTo>
                <a:cubicBezTo>
                  <a:pt x="1860" y="10641"/>
                  <a:pt x="3617" y="11856"/>
                  <a:pt x="5520" y="11856"/>
                </a:cubicBezTo>
                <a:cubicBezTo>
                  <a:pt x="6032" y="11856"/>
                  <a:pt x="6554" y="11768"/>
                  <a:pt x="7070" y="11578"/>
                </a:cubicBezTo>
                <a:cubicBezTo>
                  <a:pt x="8335" y="11182"/>
                  <a:pt x="9493" y="10603"/>
                  <a:pt x="10407" y="9628"/>
                </a:cubicBezTo>
                <a:cubicBezTo>
                  <a:pt x="11976" y="7967"/>
                  <a:pt x="12403" y="6001"/>
                  <a:pt x="11854" y="3853"/>
                </a:cubicBezTo>
                <a:cubicBezTo>
                  <a:pt x="11534" y="2604"/>
                  <a:pt x="10590" y="1720"/>
                  <a:pt x="9569" y="989"/>
                </a:cubicBezTo>
                <a:cubicBezTo>
                  <a:pt x="8715" y="383"/>
                  <a:pt x="7761" y="1"/>
                  <a:pt x="6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2"/>
          <p:cNvSpPr/>
          <p:nvPr/>
        </p:nvSpPr>
        <p:spPr>
          <a:xfrm>
            <a:off x="6198398" y="344939"/>
            <a:ext cx="37163" cy="31744"/>
          </a:xfrm>
          <a:custGeom>
            <a:avLst/>
            <a:gdLst/>
            <a:ahLst/>
            <a:cxnLst/>
            <a:rect l="l" t="t" r="r" b="b"/>
            <a:pathLst>
              <a:path w="1159" h="990" extrusionOk="0">
                <a:moveTo>
                  <a:pt x="413" y="1"/>
                </a:moveTo>
                <a:cubicBezTo>
                  <a:pt x="390" y="1"/>
                  <a:pt x="370" y="4"/>
                  <a:pt x="351" y="11"/>
                </a:cubicBezTo>
                <a:cubicBezTo>
                  <a:pt x="214" y="57"/>
                  <a:pt x="0" y="514"/>
                  <a:pt x="61" y="666"/>
                </a:cubicBezTo>
                <a:cubicBezTo>
                  <a:pt x="125" y="844"/>
                  <a:pt x="431" y="990"/>
                  <a:pt x="690" y="990"/>
                </a:cubicBezTo>
                <a:cubicBezTo>
                  <a:pt x="742" y="990"/>
                  <a:pt x="792" y="984"/>
                  <a:pt x="838" y="971"/>
                </a:cubicBezTo>
                <a:cubicBezTo>
                  <a:pt x="1037" y="925"/>
                  <a:pt x="1158" y="834"/>
                  <a:pt x="1082" y="605"/>
                </a:cubicBezTo>
                <a:cubicBezTo>
                  <a:pt x="999" y="315"/>
                  <a:pt x="629" y="1"/>
                  <a:pt x="4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2"/>
          <p:cNvSpPr/>
          <p:nvPr/>
        </p:nvSpPr>
        <p:spPr>
          <a:xfrm>
            <a:off x="5870084" y="-24867"/>
            <a:ext cx="1220426" cy="694015"/>
          </a:xfrm>
          <a:custGeom>
            <a:avLst/>
            <a:gdLst/>
            <a:ahLst/>
            <a:cxnLst/>
            <a:rect l="l" t="t" r="r" b="b"/>
            <a:pathLst>
              <a:path w="38061" h="21644" extrusionOk="0">
                <a:moveTo>
                  <a:pt x="9977" y="10999"/>
                </a:moveTo>
                <a:cubicBezTo>
                  <a:pt x="10092" y="10999"/>
                  <a:pt x="10207" y="11012"/>
                  <a:pt x="10316" y="11026"/>
                </a:cubicBezTo>
                <a:cubicBezTo>
                  <a:pt x="11245" y="11148"/>
                  <a:pt x="11702" y="11468"/>
                  <a:pt x="11824" y="12093"/>
                </a:cubicBezTo>
                <a:cubicBezTo>
                  <a:pt x="11885" y="12382"/>
                  <a:pt x="11809" y="12672"/>
                  <a:pt x="11641" y="12900"/>
                </a:cubicBezTo>
                <a:cubicBezTo>
                  <a:pt x="11535" y="13068"/>
                  <a:pt x="11413" y="13220"/>
                  <a:pt x="11276" y="13372"/>
                </a:cubicBezTo>
                <a:cubicBezTo>
                  <a:pt x="10992" y="13667"/>
                  <a:pt x="10622" y="13804"/>
                  <a:pt x="10253" y="13804"/>
                </a:cubicBezTo>
                <a:cubicBezTo>
                  <a:pt x="9650" y="13804"/>
                  <a:pt x="9052" y="13437"/>
                  <a:pt x="8853" y="12793"/>
                </a:cubicBezTo>
                <a:cubicBezTo>
                  <a:pt x="8685" y="12230"/>
                  <a:pt x="9051" y="11346"/>
                  <a:pt x="9569" y="11087"/>
                </a:cubicBezTo>
                <a:cubicBezTo>
                  <a:pt x="9695" y="11020"/>
                  <a:pt x="9836" y="10999"/>
                  <a:pt x="9977" y="10999"/>
                </a:cubicBezTo>
                <a:close/>
                <a:moveTo>
                  <a:pt x="25141" y="3738"/>
                </a:moveTo>
                <a:cubicBezTo>
                  <a:pt x="25352" y="3738"/>
                  <a:pt x="25565" y="3754"/>
                  <a:pt x="25780" y="3789"/>
                </a:cubicBezTo>
                <a:cubicBezTo>
                  <a:pt x="26679" y="3926"/>
                  <a:pt x="27517" y="4231"/>
                  <a:pt x="28233" y="4764"/>
                </a:cubicBezTo>
                <a:cubicBezTo>
                  <a:pt x="29269" y="5495"/>
                  <a:pt x="30092" y="6410"/>
                  <a:pt x="30595" y="7598"/>
                </a:cubicBezTo>
                <a:cubicBezTo>
                  <a:pt x="30930" y="8390"/>
                  <a:pt x="30884" y="9213"/>
                  <a:pt x="30823" y="10036"/>
                </a:cubicBezTo>
                <a:cubicBezTo>
                  <a:pt x="30595" y="12534"/>
                  <a:pt x="29239" y="14241"/>
                  <a:pt x="27060" y="15368"/>
                </a:cubicBezTo>
                <a:cubicBezTo>
                  <a:pt x="26847" y="15475"/>
                  <a:pt x="26603" y="15566"/>
                  <a:pt x="26374" y="15658"/>
                </a:cubicBezTo>
                <a:cubicBezTo>
                  <a:pt x="26131" y="15734"/>
                  <a:pt x="25887" y="15795"/>
                  <a:pt x="25658" y="15871"/>
                </a:cubicBezTo>
                <a:cubicBezTo>
                  <a:pt x="25080" y="16089"/>
                  <a:pt x="24509" y="16187"/>
                  <a:pt x="23959" y="16187"/>
                </a:cubicBezTo>
                <a:cubicBezTo>
                  <a:pt x="21898" y="16187"/>
                  <a:pt x="20130" y="14814"/>
                  <a:pt x="19396" y="13251"/>
                </a:cubicBezTo>
                <a:cubicBezTo>
                  <a:pt x="19107" y="12611"/>
                  <a:pt x="18741" y="12016"/>
                  <a:pt x="18558" y="11331"/>
                </a:cubicBezTo>
                <a:cubicBezTo>
                  <a:pt x="18193" y="9960"/>
                  <a:pt x="18269" y="8680"/>
                  <a:pt x="19152" y="7507"/>
                </a:cubicBezTo>
                <a:cubicBezTo>
                  <a:pt x="19762" y="6699"/>
                  <a:pt x="20249" y="5831"/>
                  <a:pt x="21072" y="5206"/>
                </a:cubicBezTo>
                <a:cubicBezTo>
                  <a:pt x="21697" y="4718"/>
                  <a:pt x="22337" y="4322"/>
                  <a:pt x="23099" y="4109"/>
                </a:cubicBezTo>
                <a:cubicBezTo>
                  <a:pt x="23766" y="3910"/>
                  <a:pt x="24442" y="3738"/>
                  <a:pt x="25141" y="3738"/>
                </a:cubicBezTo>
                <a:close/>
                <a:moveTo>
                  <a:pt x="10203" y="16418"/>
                </a:moveTo>
                <a:cubicBezTo>
                  <a:pt x="10335" y="16418"/>
                  <a:pt x="10434" y="16513"/>
                  <a:pt x="10483" y="16648"/>
                </a:cubicBezTo>
                <a:cubicBezTo>
                  <a:pt x="10544" y="16831"/>
                  <a:pt x="10483" y="16983"/>
                  <a:pt x="10285" y="17029"/>
                </a:cubicBezTo>
                <a:cubicBezTo>
                  <a:pt x="10247" y="17042"/>
                  <a:pt x="10210" y="17048"/>
                  <a:pt x="10176" y="17048"/>
                </a:cubicBezTo>
                <a:cubicBezTo>
                  <a:pt x="10048" y="17048"/>
                  <a:pt x="9952" y="16963"/>
                  <a:pt x="9904" y="16831"/>
                </a:cubicBezTo>
                <a:cubicBezTo>
                  <a:pt x="9859" y="16633"/>
                  <a:pt x="9904" y="16481"/>
                  <a:pt x="10102" y="16435"/>
                </a:cubicBezTo>
                <a:cubicBezTo>
                  <a:pt x="10138" y="16423"/>
                  <a:pt x="10171" y="16418"/>
                  <a:pt x="10203" y="16418"/>
                </a:cubicBezTo>
                <a:close/>
                <a:moveTo>
                  <a:pt x="25871" y="16519"/>
                </a:moveTo>
                <a:cubicBezTo>
                  <a:pt x="25987" y="16519"/>
                  <a:pt x="26081" y="16587"/>
                  <a:pt x="26115" y="16724"/>
                </a:cubicBezTo>
                <a:cubicBezTo>
                  <a:pt x="26161" y="16892"/>
                  <a:pt x="26085" y="17014"/>
                  <a:pt x="25932" y="17075"/>
                </a:cubicBezTo>
                <a:cubicBezTo>
                  <a:pt x="25896" y="17081"/>
                  <a:pt x="25862" y="17085"/>
                  <a:pt x="25831" y="17085"/>
                </a:cubicBezTo>
                <a:cubicBezTo>
                  <a:pt x="25715" y="17085"/>
                  <a:pt x="25630" y="17035"/>
                  <a:pt x="25582" y="16892"/>
                </a:cubicBezTo>
                <a:cubicBezTo>
                  <a:pt x="25521" y="16724"/>
                  <a:pt x="25597" y="16602"/>
                  <a:pt x="25750" y="16542"/>
                </a:cubicBezTo>
                <a:cubicBezTo>
                  <a:pt x="25792" y="16526"/>
                  <a:pt x="25832" y="16519"/>
                  <a:pt x="25871" y="16519"/>
                </a:cubicBezTo>
                <a:close/>
                <a:moveTo>
                  <a:pt x="22815" y="16854"/>
                </a:moveTo>
                <a:cubicBezTo>
                  <a:pt x="22921" y="16854"/>
                  <a:pt x="23011" y="16919"/>
                  <a:pt x="23068" y="17044"/>
                </a:cubicBezTo>
                <a:cubicBezTo>
                  <a:pt x="23099" y="17212"/>
                  <a:pt x="23053" y="17364"/>
                  <a:pt x="22885" y="17425"/>
                </a:cubicBezTo>
                <a:cubicBezTo>
                  <a:pt x="22847" y="17436"/>
                  <a:pt x="22809" y="17441"/>
                  <a:pt x="22772" y="17441"/>
                </a:cubicBezTo>
                <a:cubicBezTo>
                  <a:pt x="22648" y="17441"/>
                  <a:pt x="22540" y="17376"/>
                  <a:pt x="22504" y="17212"/>
                </a:cubicBezTo>
                <a:cubicBezTo>
                  <a:pt x="22474" y="17075"/>
                  <a:pt x="22565" y="16922"/>
                  <a:pt x="22702" y="16877"/>
                </a:cubicBezTo>
                <a:cubicBezTo>
                  <a:pt x="22741" y="16861"/>
                  <a:pt x="22779" y="16854"/>
                  <a:pt x="22815" y="16854"/>
                </a:cubicBezTo>
                <a:close/>
                <a:moveTo>
                  <a:pt x="18256" y="16070"/>
                </a:moveTo>
                <a:cubicBezTo>
                  <a:pt x="18367" y="16070"/>
                  <a:pt x="18483" y="16090"/>
                  <a:pt x="18604" y="16130"/>
                </a:cubicBezTo>
                <a:cubicBezTo>
                  <a:pt x="19092" y="16267"/>
                  <a:pt x="19259" y="16907"/>
                  <a:pt x="18909" y="17288"/>
                </a:cubicBezTo>
                <a:cubicBezTo>
                  <a:pt x="18558" y="17684"/>
                  <a:pt x="18116" y="18004"/>
                  <a:pt x="17614" y="18202"/>
                </a:cubicBezTo>
                <a:cubicBezTo>
                  <a:pt x="17568" y="18217"/>
                  <a:pt x="17507" y="18217"/>
                  <a:pt x="17446" y="18217"/>
                </a:cubicBezTo>
                <a:cubicBezTo>
                  <a:pt x="17065" y="18157"/>
                  <a:pt x="16669" y="18096"/>
                  <a:pt x="16319" y="17958"/>
                </a:cubicBezTo>
                <a:cubicBezTo>
                  <a:pt x="15999" y="17821"/>
                  <a:pt x="15785" y="17562"/>
                  <a:pt x="15740" y="17227"/>
                </a:cubicBezTo>
                <a:cubicBezTo>
                  <a:pt x="15709" y="16968"/>
                  <a:pt x="15846" y="16755"/>
                  <a:pt x="16060" y="16618"/>
                </a:cubicBezTo>
                <a:cubicBezTo>
                  <a:pt x="16151" y="16542"/>
                  <a:pt x="16258" y="16511"/>
                  <a:pt x="16364" y="16465"/>
                </a:cubicBezTo>
                <a:cubicBezTo>
                  <a:pt x="16517" y="16420"/>
                  <a:pt x="17248" y="16252"/>
                  <a:pt x="17857" y="16161"/>
                </a:cubicBezTo>
                <a:cubicBezTo>
                  <a:pt x="17985" y="16101"/>
                  <a:pt x="18117" y="16070"/>
                  <a:pt x="18256" y="16070"/>
                </a:cubicBezTo>
                <a:close/>
                <a:moveTo>
                  <a:pt x="12685" y="17942"/>
                </a:moveTo>
                <a:cubicBezTo>
                  <a:pt x="12814" y="17942"/>
                  <a:pt x="12905" y="18002"/>
                  <a:pt x="12951" y="18141"/>
                </a:cubicBezTo>
                <a:cubicBezTo>
                  <a:pt x="12997" y="18309"/>
                  <a:pt x="12921" y="18461"/>
                  <a:pt x="12738" y="18507"/>
                </a:cubicBezTo>
                <a:cubicBezTo>
                  <a:pt x="12709" y="18513"/>
                  <a:pt x="12682" y="18516"/>
                  <a:pt x="12655" y="18516"/>
                </a:cubicBezTo>
                <a:cubicBezTo>
                  <a:pt x="12542" y="18516"/>
                  <a:pt x="12452" y="18460"/>
                  <a:pt x="12403" y="18324"/>
                </a:cubicBezTo>
                <a:cubicBezTo>
                  <a:pt x="12342" y="18141"/>
                  <a:pt x="12403" y="18019"/>
                  <a:pt x="12555" y="17958"/>
                </a:cubicBezTo>
                <a:cubicBezTo>
                  <a:pt x="12602" y="17948"/>
                  <a:pt x="12645" y="17942"/>
                  <a:pt x="12685" y="17942"/>
                </a:cubicBezTo>
                <a:close/>
                <a:moveTo>
                  <a:pt x="9845" y="18874"/>
                </a:moveTo>
                <a:cubicBezTo>
                  <a:pt x="9961" y="18874"/>
                  <a:pt x="10041" y="18943"/>
                  <a:pt x="10102" y="19040"/>
                </a:cubicBezTo>
                <a:cubicBezTo>
                  <a:pt x="10148" y="19223"/>
                  <a:pt x="10102" y="19360"/>
                  <a:pt x="9950" y="19421"/>
                </a:cubicBezTo>
                <a:cubicBezTo>
                  <a:pt x="9904" y="19436"/>
                  <a:pt x="9861" y="19444"/>
                  <a:pt x="9822" y="19444"/>
                </a:cubicBezTo>
                <a:cubicBezTo>
                  <a:pt x="9704" y="19444"/>
                  <a:pt x="9619" y="19375"/>
                  <a:pt x="9584" y="19238"/>
                </a:cubicBezTo>
                <a:cubicBezTo>
                  <a:pt x="9523" y="19071"/>
                  <a:pt x="9584" y="18949"/>
                  <a:pt x="9752" y="18888"/>
                </a:cubicBezTo>
                <a:cubicBezTo>
                  <a:pt x="9785" y="18879"/>
                  <a:pt x="9817" y="18874"/>
                  <a:pt x="9845" y="18874"/>
                </a:cubicBezTo>
                <a:close/>
                <a:moveTo>
                  <a:pt x="24074" y="1"/>
                </a:moveTo>
                <a:cubicBezTo>
                  <a:pt x="21776" y="1"/>
                  <a:pt x="19479" y="274"/>
                  <a:pt x="17187" y="666"/>
                </a:cubicBezTo>
                <a:cubicBezTo>
                  <a:pt x="15922" y="879"/>
                  <a:pt x="14704" y="1245"/>
                  <a:pt x="13469" y="1641"/>
                </a:cubicBezTo>
                <a:cubicBezTo>
                  <a:pt x="13241" y="1717"/>
                  <a:pt x="13195" y="1793"/>
                  <a:pt x="13287" y="2037"/>
                </a:cubicBezTo>
                <a:cubicBezTo>
                  <a:pt x="13561" y="2844"/>
                  <a:pt x="13622" y="3682"/>
                  <a:pt x="13378" y="4505"/>
                </a:cubicBezTo>
                <a:cubicBezTo>
                  <a:pt x="12704" y="6746"/>
                  <a:pt x="11051" y="8227"/>
                  <a:pt x="8763" y="8227"/>
                </a:cubicBezTo>
                <a:cubicBezTo>
                  <a:pt x="8360" y="8227"/>
                  <a:pt x="7937" y="8181"/>
                  <a:pt x="7497" y="8086"/>
                </a:cubicBezTo>
                <a:cubicBezTo>
                  <a:pt x="7345" y="8055"/>
                  <a:pt x="7192" y="8009"/>
                  <a:pt x="7040" y="7964"/>
                </a:cubicBezTo>
                <a:lnTo>
                  <a:pt x="7040" y="7903"/>
                </a:lnTo>
                <a:cubicBezTo>
                  <a:pt x="6248" y="7598"/>
                  <a:pt x="5577" y="7095"/>
                  <a:pt x="5044" y="6410"/>
                </a:cubicBezTo>
                <a:cubicBezTo>
                  <a:pt x="4962" y="6313"/>
                  <a:pt x="4906" y="6278"/>
                  <a:pt x="4852" y="6278"/>
                </a:cubicBezTo>
                <a:cubicBezTo>
                  <a:pt x="4795" y="6278"/>
                  <a:pt x="4741" y="6317"/>
                  <a:pt x="4663" y="6364"/>
                </a:cubicBezTo>
                <a:cubicBezTo>
                  <a:pt x="4191" y="6653"/>
                  <a:pt x="3871" y="7095"/>
                  <a:pt x="3475" y="7461"/>
                </a:cubicBezTo>
                <a:cubicBezTo>
                  <a:pt x="2134" y="8680"/>
                  <a:pt x="1067" y="10112"/>
                  <a:pt x="504" y="11864"/>
                </a:cubicBezTo>
                <a:cubicBezTo>
                  <a:pt x="1" y="13388"/>
                  <a:pt x="47" y="14896"/>
                  <a:pt x="808" y="16343"/>
                </a:cubicBezTo>
                <a:cubicBezTo>
                  <a:pt x="1464" y="17578"/>
                  <a:pt x="2454" y="18492"/>
                  <a:pt x="3627" y="19238"/>
                </a:cubicBezTo>
                <a:cubicBezTo>
                  <a:pt x="4694" y="19909"/>
                  <a:pt x="5836" y="20396"/>
                  <a:pt x="7040" y="20731"/>
                </a:cubicBezTo>
                <a:lnTo>
                  <a:pt x="7040" y="20792"/>
                </a:lnTo>
                <a:cubicBezTo>
                  <a:pt x="7512" y="20914"/>
                  <a:pt x="7985" y="21021"/>
                  <a:pt x="8472" y="21112"/>
                </a:cubicBezTo>
                <a:cubicBezTo>
                  <a:pt x="10460" y="21474"/>
                  <a:pt x="12437" y="21643"/>
                  <a:pt x="14378" y="21643"/>
                </a:cubicBezTo>
                <a:cubicBezTo>
                  <a:pt x="17584" y="21643"/>
                  <a:pt x="20692" y="21182"/>
                  <a:pt x="23586" y="20366"/>
                </a:cubicBezTo>
                <a:cubicBezTo>
                  <a:pt x="25506" y="19756"/>
                  <a:pt x="26892" y="19208"/>
                  <a:pt x="28248" y="18568"/>
                </a:cubicBezTo>
                <a:cubicBezTo>
                  <a:pt x="30458" y="17547"/>
                  <a:pt x="32499" y="16282"/>
                  <a:pt x="34297" y="14607"/>
                </a:cubicBezTo>
                <a:cubicBezTo>
                  <a:pt x="35638" y="13372"/>
                  <a:pt x="36765" y="11971"/>
                  <a:pt x="37390" y="10219"/>
                </a:cubicBezTo>
                <a:cubicBezTo>
                  <a:pt x="38060" y="8390"/>
                  <a:pt x="37969" y="6608"/>
                  <a:pt x="36902" y="4947"/>
                </a:cubicBezTo>
                <a:cubicBezTo>
                  <a:pt x="36171" y="3774"/>
                  <a:pt x="35165" y="2921"/>
                  <a:pt x="33977" y="2250"/>
                </a:cubicBezTo>
                <a:cubicBezTo>
                  <a:pt x="32667" y="1504"/>
                  <a:pt x="31250" y="1016"/>
                  <a:pt x="29787" y="650"/>
                </a:cubicBezTo>
                <a:cubicBezTo>
                  <a:pt x="27882" y="188"/>
                  <a:pt x="25978" y="1"/>
                  <a:pt x="24074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2"/>
          <p:cNvSpPr/>
          <p:nvPr/>
        </p:nvSpPr>
        <p:spPr>
          <a:xfrm>
            <a:off x="5796816" y="-198210"/>
            <a:ext cx="1319571" cy="893235"/>
          </a:xfrm>
          <a:custGeom>
            <a:avLst/>
            <a:gdLst/>
            <a:ahLst/>
            <a:cxnLst/>
            <a:rect l="l" t="t" r="r" b="b"/>
            <a:pathLst>
              <a:path w="41153" h="27857" extrusionOk="0">
                <a:moveTo>
                  <a:pt x="31058" y="3259"/>
                </a:moveTo>
                <a:cubicBezTo>
                  <a:pt x="31297" y="3259"/>
                  <a:pt x="31506" y="3381"/>
                  <a:pt x="31691" y="3634"/>
                </a:cubicBezTo>
                <a:cubicBezTo>
                  <a:pt x="32118" y="4198"/>
                  <a:pt x="32240" y="4883"/>
                  <a:pt x="32438" y="5523"/>
                </a:cubicBezTo>
                <a:cubicBezTo>
                  <a:pt x="32467" y="5631"/>
                  <a:pt x="32434" y="5661"/>
                  <a:pt x="32385" y="5661"/>
                </a:cubicBezTo>
                <a:cubicBezTo>
                  <a:pt x="32328" y="5661"/>
                  <a:pt x="32250" y="5623"/>
                  <a:pt x="32209" y="5615"/>
                </a:cubicBezTo>
                <a:cubicBezTo>
                  <a:pt x="31310" y="5417"/>
                  <a:pt x="30411" y="5264"/>
                  <a:pt x="29497" y="5158"/>
                </a:cubicBezTo>
                <a:cubicBezTo>
                  <a:pt x="29269" y="5142"/>
                  <a:pt x="29040" y="5112"/>
                  <a:pt x="28781" y="5081"/>
                </a:cubicBezTo>
                <a:cubicBezTo>
                  <a:pt x="29284" y="4365"/>
                  <a:pt x="29848" y="3771"/>
                  <a:pt x="30625" y="3375"/>
                </a:cubicBezTo>
                <a:cubicBezTo>
                  <a:pt x="30779" y="3298"/>
                  <a:pt x="30923" y="3259"/>
                  <a:pt x="31058" y="3259"/>
                </a:cubicBezTo>
                <a:close/>
                <a:moveTo>
                  <a:pt x="31813" y="539"/>
                </a:moveTo>
                <a:cubicBezTo>
                  <a:pt x="32073" y="539"/>
                  <a:pt x="32308" y="641"/>
                  <a:pt x="32529" y="831"/>
                </a:cubicBezTo>
                <a:cubicBezTo>
                  <a:pt x="32849" y="1105"/>
                  <a:pt x="33093" y="1440"/>
                  <a:pt x="33261" y="1836"/>
                </a:cubicBezTo>
                <a:cubicBezTo>
                  <a:pt x="33687" y="2781"/>
                  <a:pt x="33840" y="3786"/>
                  <a:pt x="33870" y="4807"/>
                </a:cubicBezTo>
                <a:cubicBezTo>
                  <a:pt x="33885" y="5218"/>
                  <a:pt x="33916" y="5645"/>
                  <a:pt x="33931" y="6087"/>
                </a:cubicBezTo>
                <a:cubicBezTo>
                  <a:pt x="33657" y="6011"/>
                  <a:pt x="33382" y="5919"/>
                  <a:pt x="33123" y="5858"/>
                </a:cubicBezTo>
                <a:cubicBezTo>
                  <a:pt x="32986" y="5813"/>
                  <a:pt x="33017" y="5721"/>
                  <a:pt x="33002" y="5630"/>
                </a:cubicBezTo>
                <a:cubicBezTo>
                  <a:pt x="32880" y="4883"/>
                  <a:pt x="32682" y="4167"/>
                  <a:pt x="32255" y="3543"/>
                </a:cubicBezTo>
                <a:cubicBezTo>
                  <a:pt x="31946" y="3065"/>
                  <a:pt x="31590" y="2835"/>
                  <a:pt x="31175" y="2835"/>
                </a:cubicBezTo>
                <a:cubicBezTo>
                  <a:pt x="30915" y="2835"/>
                  <a:pt x="30631" y="2925"/>
                  <a:pt x="30320" y="3101"/>
                </a:cubicBezTo>
                <a:cubicBezTo>
                  <a:pt x="29589" y="3527"/>
                  <a:pt x="29010" y="4122"/>
                  <a:pt x="28568" y="4822"/>
                </a:cubicBezTo>
                <a:cubicBezTo>
                  <a:pt x="28470" y="4976"/>
                  <a:pt x="28372" y="5053"/>
                  <a:pt x="28192" y="5053"/>
                </a:cubicBezTo>
                <a:cubicBezTo>
                  <a:pt x="28176" y="5053"/>
                  <a:pt x="28159" y="5052"/>
                  <a:pt x="28141" y="5051"/>
                </a:cubicBezTo>
                <a:cubicBezTo>
                  <a:pt x="27745" y="5005"/>
                  <a:pt x="27349" y="5005"/>
                  <a:pt x="26922" y="4990"/>
                </a:cubicBezTo>
                <a:cubicBezTo>
                  <a:pt x="27090" y="4624"/>
                  <a:pt x="27319" y="4350"/>
                  <a:pt x="27547" y="4076"/>
                </a:cubicBezTo>
                <a:cubicBezTo>
                  <a:pt x="28400" y="3025"/>
                  <a:pt x="29360" y="2080"/>
                  <a:pt x="30396" y="1211"/>
                </a:cubicBezTo>
                <a:cubicBezTo>
                  <a:pt x="30716" y="952"/>
                  <a:pt x="31051" y="724"/>
                  <a:pt x="31447" y="602"/>
                </a:cubicBezTo>
                <a:cubicBezTo>
                  <a:pt x="31575" y="560"/>
                  <a:pt x="31696" y="539"/>
                  <a:pt x="31813" y="539"/>
                </a:cubicBezTo>
                <a:close/>
                <a:moveTo>
                  <a:pt x="15038" y="7316"/>
                </a:moveTo>
                <a:cubicBezTo>
                  <a:pt x="15111" y="7316"/>
                  <a:pt x="15151" y="7365"/>
                  <a:pt x="15191" y="7504"/>
                </a:cubicBezTo>
                <a:cubicBezTo>
                  <a:pt x="16074" y="10124"/>
                  <a:pt x="14170" y="12562"/>
                  <a:pt x="12220" y="13080"/>
                </a:cubicBezTo>
                <a:cubicBezTo>
                  <a:pt x="11849" y="13195"/>
                  <a:pt x="11431" y="13253"/>
                  <a:pt x="10995" y="13253"/>
                </a:cubicBezTo>
                <a:cubicBezTo>
                  <a:pt x="10446" y="13253"/>
                  <a:pt x="9869" y="13161"/>
                  <a:pt x="9325" y="12974"/>
                </a:cubicBezTo>
                <a:lnTo>
                  <a:pt x="9325" y="12913"/>
                </a:lnTo>
                <a:cubicBezTo>
                  <a:pt x="8655" y="12654"/>
                  <a:pt x="8045" y="12273"/>
                  <a:pt x="7618" y="11739"/>
                </a:cubicBezTo>
                <a:cubicBezTo>
                  <a:pt x="7436" y="11526"/>
                  <a:pt x="7420" y="11404"/>
                  <a:pt x="7679" y="11206"/>
                </a:cubicBezTo>
                <a:cubicBezTo>
                  <a:pt x="8213" y="10810"/>
                  <a:pt x="8761" y="10444"/>
                  <a:pt x="9325" y="10094"/>
                </a:cubicBezTo>
                <a:lnTo>
                  <a:pt x="9325" y="9972"/>
                </a:lnTo>
                <a:cubicBezTo>
                  <a:pt x="10376" y="9332"/>
                  <a:pt x="11473" y="8753"/>
                  <a:pt x="12616" y="8266"/>
                </a:cubicBezTo>
                <a:cubicBezTo>
                  <a:pt x="13362" y="7930"/>
                  <a:pt x="14124" y="7626"/>
                  <a:pt x="14886" y="7352"/>
                </a:cubicBezTo>
                <a:cubicBezTo>
                  <a:pt x="14950" y="7330"/>
                  <a:pt x="14999" y="7316"/>
                  <a:pt x="15038" y="7316"/>
                </a:cubicBezTo>
                <a:close/>
                <a:moveTo>
                  <a:pt x="3561" y="12053"/>
                </a:moveTo>
                <a:cubicBezTo>
                  <a:pt x="3592" y="12053"/>
                  <a:pt x="3624" y="12055"/>
                  <a:pt x="3657" y="12059"/>
                </a:cubicBezTo>
                <a:cubicBezTo>
                  <a:pt x="4251" y="12136"/>
                  <a:pt x="4785" y="12349"/>
                  <a:pt x="5364" y="12608"/>
                </a:cubicBezTo>
                <a:cubicBezTo>
                  <a:pt x="4754" y="13233"/>
                  <a:pt x="4190" y="13872"/>
                  <a:pt x="3718" y="14558"/>
                </a:cubicBezTo>
                <a:cubicBezTo>
                  <a:pt x="3676" y="14621"/>
                  <a:pt x="3640" y="14652"/>
                  <a:pt x="3610" y="14652"/>
                </a:cubicBezTo>
                <a:cubicBezTo>
                  <a:pt x="3574" y="14652"/>
                  <a:pt x="3545" y="14610"/>
                  <a:pt x="3520" y="14528"/>
                </a:cubicBezTo>
                <a:cubicBezTo>
                  <a:pt x="3276" y="13827"/>
                  <a:pt x="3185" y="13111"/>
                  <a:pt x="3231" y="12364"/>
                </a:cubicBezTo>
                <a:cubicBezTo>
                  <a:pt x="3231" y="12140"/>
                  <a:pt x="3367" y="12053"/>
                  <a:pt x="3561" y="12053"/>
                </a:cubicBezTo>
                <a:close/>
                <a:moveTo>
                  <a:pt x="1921" y="8068"/>
                </a:moveTo>
                <a:cubicBezTo>
                  <a:pt x="2129" y="8068"/>
                  <a:pt x="2374" y="8115"/>
                  <a:pt x="2667" y="8205"/>
                </a:cubicBezTo>
                <a:cubicBezTo>
                  <a:pt x="3992" y="8601"/>
                  <a:pt x="5196" y="9271"/>
                  <a:pt x="6400" y="9926"/>
                </a:cubicBezTo>
                <a:cubicBezTo>
                  <a:pt x="6826" y="10155"/>
                  <a:pt x="7238" y="10399"/>
                  <a:pt x="7679" y="10673"/>
                </a:cubicBezTo>
                <a:cubicBezTo>
                  <a:pt x="7100" y="11100"/>
                  <a:pt x="6552" y="11526"/>
                  <a:pt x="6034" y="11983"/>
                </a:cubicBezTo>
                <a:cubicBezTo>
                  <a:pt x="5978" y="12039"/>
                  <a:pt x="5928" y="12060"/>
                  <a:pt x="5881" y="12060"/>
                </a:cubicBezTo>
                <a:cubicBezTo>
                  <a:pt x="5825" y="12060"/>
                  <a:pt x="5772" y="12031"/>
                  <a:pt x="5714" y="11998"/>
                </a:cubicBezTo>
                <a:cubicBezTo>
                  <a:pt x="5135" y="11724"/>
                  <a:pt x="4541" y="11526"/>
                  <a:pt x="3916" y="11450"/>
                </a:cubicBezTo>
                <a:cubicBezTo>
                  <a:pt x="3839" y="11441"/>
                  <a:pt x="3763" y="11436"/>
                  <a:pt x="3689" y="11436"/>
                </a:cubicBezTo>
                <a:cubicBezTo>
                  <a:pt x="3498" y="11436"/>
                  <a:pt x="3314" y="11469"/>
                  <a:pt x="3139" y="11557"/>
                </a:cubicBezTo>
                <a:cubicBezTo>
                  <a:pt x="2834" y="11724"/>
                  <a:pt x="2713" y="12014"/>
                  <a:pt x="2728" y="12349"/>
                </a:cubicBezTo>
                <a:cubicBezTo>
                  <a:pt x="2773" y="13263"/>
                  <a:pt x="2834" y="14177"/>
                  <a:pt x="3322" y="14985"/>
                </a:cubicBezTo>
                <a:cubicBezTo>
                  <a:pt x="3368" y="15061"/>
                  <a:pt x="3368" y="15107"/>
                  <a:pt x="3322" y="15183"/>
                </a:cubicBezTo>
                <a:cubicBezTo>
                  <a:pt x="2972" y="15686"/>
                  <a:pt x="2743" y="16265"/>
                  <a:pt x="2484" y="16874"/>
                </a:cubicBezTo>
                <a:cubicBezTo>
                  <a:pt x="2134" y="16478"/>
                  <a:pt x="1905" y="16036"/>
                  <a:pt x="1676" y="15609"/>
                </a:cubicBezTo>
                <a:cubicBezTo>
                  <a:pt x="640" y="13583"/>
                  <a:pt x="488" y="11435"/>
                  <a:pt x="915" y="9241"/>
                </a:cubicBezTo>
                <a:cubicBezTo>
                  <a:pt x="1071" y="8425"/>
                  <a:pt x="1351" y="8068"/>
                  <a:pt x="1921" y="8068"/>
                </a:cubicBezTo>
                <a:close/>
                <a:moveTo>
                  <a:pt x="26366" y="5407"/>
                </a:moveTo>
                <a:cubicBezTo>
                  <a:pt x="28270" y="5407"/>
                  <a:pt x="30174" y="5594"/>
                  <a:pt x="32072" y="6056"/>
                </a:cubicBezTo>
                <a:cubicBezTo>
                  <a:pt x="33535" y="6422"/>
                  <a:pt x="34952" y="6910"/>
                  <a:pt x="36262" y="7656"/>
                </a:cubicBezTo>
                <a:cubicBezTo>
                  <a:pt x="37450" y="8327"/>
                  <a:pt x="38471" y="9180"/>
                  <a:pt x="39203" y="10353"/>
                </a:cubicBezTo>
                <a:cubicBezTo>
                  <a:pt x="40254" y="12014"/>
                  <a:pt x="40345" y="13796"/>
                  <a:pt x="39690" y="15625"/>
                </a:cubicBezTo>
                <a:cubicBezTo>
                  <a:pt x="39050" y="17362"/>
                  <a:pt x="37923" y="18778"/>
                  <a:pt x="36582" y="20013"/>
                </a:cubicBezTo>
                <a:cubicBezTo>
                  <a:pt x="34784" y="21673"/>
                  <a:pt x="32743" y="22953"/>
                  <a:pt x="30549" y="23974"/>
                </a:cubicBezTo>
                <a:cubicBezTo>
                  <a:pt x="29177" y="24614"/>
                  <a:pt x="27791" y="25162"/>
                  <a:pt x="25871" y="25772"/>
                </a:cubicBezTo>
                <a:cubicBezTo>
                  <a:pt x="22979" y="26587"/>
                  <a:pt x="19874" y="27043"/>
                  <a:pt x="16671" y="27043"/>
                </a:cubicBezTo>
                <a:cubicBezTo>
                  <a:pt x="14728" y="27043"/>
                  <a:pt x="12748" y="26875"/>
                  <a:pt x="10757" y="26518"/>
                </a:cubicBezTo>
                <a:cubicBezTo>
                  <a:pt x="10285" y="26427"/>
                  <a:pt x="9797" y="26320"/>
                  <a:pt x="9325" y="26198"/>
                </a:cubicBezTo>
                <a:lnTo>
                  <a:pt x="9325" y="26137"/>
                </a:lnTo>
                <a:cubicBezTo>
                  <a:pt x="8137" y="25802"/>
                  <a:pt x="6979" y="25315"/>
                  <a:pt x="5912" y="24644"/>
                </a:cubicBezTo>
                <a:cubicBezTo>
                  <a:pt x="4739" y="23898"/>
                  <a:pt x="3749" y="22984"/>
                  <a:pt x="3109" y="21749"/>
                </a:cubicBezTo>
                <a:cubicBezTo>
                  <a:pt x="2347" y="20302"/>
                  <a:pt x="2301" y="18794"/>
                  <a:pt x="2789" y="17270"/>
                </a:cubicBezTo>
                <a:cubicBezTo>
                  <a:pt x="3352" y="15518"/>
                  <a:pt x="4419" y="14086"/>
                  <a:pt x="5760" y="12867"/>
                </a:cubicBezTo>
                <a:cubicBezTo>
                  <a:pt x="6171" y="12501"/>
                  <a:pt x="6491" y="12059"/>
                  <a:pt x="6948" y="11770"/>
                </a:cubicBezTo>
                <a:cubicBezTo>
                  <a:pt x="7036" y="11722"/>
                  <a:pt x="7095" y="11678"/>
                  <a:pt x="7152" y="11678"/>
                </a:cubicBezTo>
                <a:cubicBezTo>
                  <a:pt x="7205" y="11678"/>
                  <a:pt x="7257" y="11714"/>
                  <a:pt x="7329" y="11816"/>
                </a:cubicBezTo>
                <a:cubicBezTo>
                  <a:pt x="7862" y="12501"/>
                  <a:pt x="8533" y="13004"/>
                  <a:pt x="9325" y="13309"/>
                </a:cubicBezTo>
                <a:lnTo>
                  <a:pt x="9325" y="13370"/>
                </a:lnTo>
                <a:cubicBezTo>
                  <a:pt x="9477" y="13415"/>
                  <a:pt x="9630" y="13461"/>
                  <a:pt x="9797" y="13492"/>
                </a:cubicBezTo>
                <a:cubicBezTo>
                  <a:pt x="10235" y="13587"/>
                  <a:pt x="10656" y="13633"/>
                  <a:pt x="11057" y="13633"/>
                </a:cubicBezTo>
                <a:cubicBezTo>
                  <a:pt x="13336" y="13633"/>
                  <a:pt x="14989" y="12152"/>
                  <a:pt x="15663" y="9911"/>
                </a:cubicBezTo>
                <a:cubicBezTo>
                  <a:pt x="15922" y="9088"/>
                  <a:pt x="15861" y="8250"/>
                  <a:pt x="15572" y="7443"/>
                </a:cubicBezTo>
                <a:cubicBezTo>
                  <a:pt x="15480" y="7214"/>
                  <a:pt x="15526" y="7123"/>
                  <a:pt x="15770" y="7047"/>
                </a:cubicBezTo>
                <a:cubicBezTo>
                  <a:pt x="16989" y="6651"/>
                  <a:pt x="18207" y="6285"/>
                  <a:pt x="19472" y="6072"/>
                </a:cubicBezTo>
                <a:cubicBezTo>
                  <a:pt x="21764" y="5680"/>
                  <a:pt x="24065" y="5407"/>
                  <a:pt x="26366" y="5407"/>
                </a:cubicBezTo>
                <a:close/>
                <a:moveTo>
                  <a:pt x="31947" y="1"/>
                </a:moveTo>
                <a:cubicBezTo>
                  <a:pt x="31579" y="1"/>
                  <a:pt x="31190" y="140"/>
                  <a:pt x="30777" y="419"/>
                </a:cubicBezTo>
                <a:cubicBezTo>
                  <a:pt x="29528" y="1257"/>
                  <a:pt x="28476" y="2339"/>
                  <a:pt x="27501" y="3512"/>
                </a:cubicBezTo>
                <a:cubicBezTo>
                  <a:pt x="27151" y="3923"/>
                  <a:pt x="26816" y="4350"/>
                  <a:pt x="26663" y="4883"/>
                </a:cubicBezTo>
                <a:cubicBezTo>
                  <a:pt x="26642" y="4978"/>
                  <a:pt x="26585" y="4993"/>
                  <a:pt x="26521" y="4993"/>
                </a:cubicBezTo>
                <a:cubicBezTo>
                  <a:pt x="26493" y="4993"/>
                  <a:pt x="26463" y="4990"/>
                  <a:pt x="26435" y="4990"/>
                </a:cubicBezTo>
                <a:cubicBezTo>
                  <a:pt x="24119" y="5020"/>
                  <a:pt x="21818" y="5188"/>
                  <a:pt x="19548" y="5737"/>
                </a:cubicBezTo>
                <a:cubicBezTo>
                  <a:pt x="18497" y="5996"/>
                  <a:pt x="17446" y="6209"/>
                  <a:pt x="16410" y="6514"/>
                </a:cubicBezTo>
                <a:cubicBezTo>
                  <a:pt x="14977" y="6925"/>
                  <a:pt x="13576" y="7412"/>
                  <a:pt x="12220" y="8037"/>
                </a:cubicBezTo>
                <a:cubicBezTo>
                  <a:pt x="11229" y="8479"/>
                  <a:pt x="10254" y="8967"/>
                  <a:pt x="9325" y="9515"/>
                </a:cubicBezTo>
                <a:lnTo>
                  <a:pt x="9325" y="9622"/>
                </a:lnTo>
                <a:cubicBezTo>
                  <a:pt x="9005" y="9804"/>
                  <a:pt x="8685" y="10003"/>
                  <a:pt x="8380" y="10201"/>
                </a:cubicBezTo>
                <a:cubicBezTo>
                  <a:pt x="8322" y="10242"/>
                  <a:pt x="8272" y="10266"/>
                  <a:pt x="8219" y="10266"/>
                </a:cubicBezTo>
                <a:cubicBezTo>
                  <a:pt x="8176" y="10266"/>
                  <a:pt x="8130" y="10250"/>
                  <a:pt x="8076" y="10216"/>
                </a:cubicBezTo>
                <a:cubicBezTo>
                  <a:pt x="6872" y="9439"/>
                  <a:pt x="5623" y="8753"/>
                  <a:pt x="4297" y="8220"/>
                </a:cubicBezTo>
                <a:cubicBezTo>
                  <a:pt x="3566" y="7930"/>
                  <a:pt x="2850" y="7595"/>
                  <a:pt x="2042" y="7595"/>
                </a:cubicBezTo>
                <a:cubicBezTo>
                  <a:pt x="2024" y="7595"/>
                  <a:pt x="2005" y="7595"/>
                  <a:pt x="1987" y="7595"/>
                </a:cubicBezTo>
                <a:cubicBezTo>
                  <a:pt x="1244" y="7595"/>
                  <a:pt x="817" y="7902"/>
                  <a:pt x="549" y="8601"/>
                </a:cubicBezTo>
                <a:cubicBezTo>
                  <a:pt x="412" y="8951"/>
                  <a:pt x="336" y="9317"/>
                  <a:pt x="275" y="9698"/>
                </a:cubicBezTo>
                <a:cubicBezTo>
                  <a:pt x="1" y="11800"/>
                  <a:pt x="260" y="13842"/>
                  <a:pt x="1204" y="15762"/>
                </a:cubicBezTo>
                <a:cubicBezTo>
                  <a:pt x="1463" y="16265"/>
                  <a:pt x="1707" y="16798"/>
                  <a:pt x="2149" y="17194"/>
                </a:cubicBezTo>
                <a:cubicBezTo>
                  <a:pt x="2301" y="17331"/>
                  <a:pt x="2316" y="17422"/>
                  <a:pt x="2271" y="17605"/>
                </a:cubicBezTo>
                <a:cubicBezTo>
                  <a:pt x="1707" y="19875"/>
                  <a:pt x="2225" y="21887"/>
                  <a:pt x="3779" y="23608"/>
                </a:cubicBezTo>
                <a:cubicBezTo>
                  <a:pt x="4906" y="24873"/>
                  <a:pt x="6354" y="25711"/>
                  <a:pt x="7908" y="26335"/>
                </a:cubicBezTo>
                <a:cubicBezTo>
                  <a:pt x="8380" y="26534"/>
                  <a:pt x="8853" y="26701"/>
                  <a:pt x="9325" y="26853"/>
                </a:cubicBezTo>
                <a:lnTo>
                  <a:pt x="9325" y="26899"/>
                </a:lnTo>
                <a:cubicBezTo>
                  <a:pt x="11489" y="27566"/>
                  <a:pt x="13726" y="27856"/>
                  <a:pt x="15992" y="27856"/>
                </a:cubicBezTo>
                <a:cubicBezTo>
                  <a:pt x="16263" y="27856"/>
                  <a:pt x="16534" y="27852"/>
                  <a:pt x="16806" y="27844"/>
                </a:cubicBezTo>
                <a:cubicBezTo>
                  <a:pt x="20097" y="27737"/>
                  <a:pt x="23296" y="27097"/>
                  <a:pt x="26694" y="26015"/>
                </a:cubicBezTo>
                <a:cubicBezTo>
                  <a:pt x="27593" y="25741"/>
                  <a:pt x="28736" y="25330"/>
                  <a:pt x="29848" y="24842"/>
                </a:cubicBezTo>
                <a:cubicBezTo>
                  <a:pt x="32133" y="23867"/>
                  <a:pt x="34266" y="22648"/>
                  <a:pt x="36186" y="21064"/>
                </a:cubicBezTo>
                <a:cubicBezTo>
                  <a:pt x="37862" y="19662"/>
                  <a:pt x="39279" y="18062"/>
                  <a:pt x="40117" y="16006"/>
                </a:cubicBezTo>
                <a:cubicBezTo>
                  <a:pt x="41153" y="13492"/>
                  <a:pt x="40650" y="10856"/>
                  <a:pt x="38730" y="8936"/>
                </a:cubicBezTo>
                <a:cubicBezTo>
                  <a:pt x="37618" y="7809"/>
                  <a:pt x="36293" y="7047"/>
                  <a:pt x="34845" y="6437"/>
                </a:cubicBezTo>
                <a:cubicBezTo>
                  <a:pt x="34586" y="6331"/>
                  <a:pt x="34449" y="6285"/>
                  <a:pt x="34510" y="5935"/>
                </a:cubicBezTo>
                <a:cubicBezTo>
                  <a:pt x="34632" y="5264"/>
                  <a:pt x="34617" y="4579"/>
                  <a:pt x="34525" y="3893"/>
                </a:cubicBezTo>
                <a:cubicBezTo>
                  <a:pt x="34358" y="2781"/>
                  <a:pt x="34114" y="1714"/>
                  <a:pt x="33382" y="815"/>
                </a:cubicBezTo>
                <a:cubicBezTo>
                  <a:pt x="32938" y="273"/>
                  <a:pt x="32463" y="1"/>
                  <a:pt x="3194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2"/>
          <p:cNvSpPr/>
          <p:nvPr/>
        </p:nvSpPr>
        <p:spPr>
          <a:xfrm>
            <a:off x="6453411" y="95249"/>
            <a:ext cx="408444" cy="398953"/>
          </a:xfrm>
          <a:custGeom>
            <a:avLst/>
            <a:gdLst/>
            <a:ahLst/>
            <a:cxnLst/>
            <a:rect l="l" t="t" r="r" b="b"/>
            <a:pathLst>
              <a:path w="12738" h="12442" extrusionOk="0">
                <a:moveTo>
                  <a:pt x="7038" y="346"/>
                </a:moveTo>
                <a:cubicBezTo>
                  <a:pt x="8062" y="346"/>
                  <a:pt x="9001" y="725"/>
                  <a:pt x="9843" y="1323"/>
                </a:cubicBezTo>
                <a:cubicBezTo>
                  <a:pt x="10864" y="2054"/>
                  <a:pt x="11808" y="2938"/>
                  <a:pt x="12128" y="4187"/>
                </a:cubicBezTo>
                <a:cubicBezTo>
                  <a:pt x="12677" y="6335"/>
                  <a:pt x="12250" y="8301"/>
                  <a:pt x="10681" y="9962"/>
                </a:cubicBezTo>
                <a:cubicBezTo>
                  <a:pt x="9767" y="10937"/>
                  <a:pt x="8609" y="11516"/>
                  <a:pt x="7344" y="11912"/>
                </a:cubicBezTo>
                <a:cubicBezTo>
                  <a:pt x="6828" y="12102"/>
                  <a:pt x="6306" y="12190"/>
                  <a:pt x="5794" y="12190"/>
                </a:cubicBezTo>
                <a:cubicBezTo>
                  <a:pt x="3891" y="12190"/>
                  <a:pt x="2134" y="10975"/>
                  <a:pt x="1341" y="9306"/>
                </a:cubicBezTo>
                <a:cubicBezTo>
                  <a:pt x="1159" y="8926"/>
                  <a:pt x="930" y="8560"/>
                  <a:pt x="778" y="8164"/>
                </a:cubicBezTo>
                <a:cubicBezTo>
                  <a:pt x="473" y="7280"/>
                  <a:pt x="275" y="6366"/>
                  <a:pt x="458" y="5437"/>
                </a:cubicBezTo>
                <a:cubicBezTo>
                  <a:pt x="534" y="4995"/>
                  <a:pt x="686" y="4583"/>
                  <a:pt x="960" y="4218"/>
                </a:cubicBezTo>
                <a:cubicBezTo>
                  <a:pt x="1326" y="3700"/>
                  <a:pt x="1692" y="3197"/>
                  <a:pt x="2088" y="2694"/>
                </a:cubicBezTo>
                <a:cubicBezTo>
                  <a:pt x="3261" y="1201"/>
                  <a:pt x="4830" y="500"/>
                  <a:pt x="6659" y="363"/>
                </a:cubicBezTo>
                <a:cubicBezTo>
                  <a:pt x="6786" y="351"/>
                  <a:pt x="6913" y="346"/>
                  <a:pt x="7038" y="346"/>
                </a:cubicBezTo>
                <a:close/>
                <a:moveTo>
                  <a:pt x="6989" y="0"/>
                </a:moveTo>
                <a:cubicBezTo>
                  <a:pt x="6276" y="0"/>
                  <a:pt x="5586" y="172"/>
                  <a:pt x="4907" y="363"/>
                </a:cubicBezTo>
                <a:cubicBezTo>
                  <a:pt x="4145" y="576"/>
                  <a:pt x="3505" y="988"/>
                  <a:pt x="2880" y="1460"/>
                </a:cubicBezTo>
                <a:cubicBezTo>
                  <a:pt x="2057" y="2085"/>
                  <a:pt x="1570" y="2953"/>
                  <a:pt x="960" y="3761"/>
                </a:cubicBezTo>
                <a:cubicBezTo>
                  <a:pt x="77" y="4934"/>
                  <a:pt x="1" y="6214"/>
                  <a:pt x="366" y="7585"/>
                </a:cubicBezTo>
                <a:cubicBezTo>
                  <a:pt x="549" y="8270"/>
                  <a:pt x="915" y="8865"/>
                  <a:pt x="1204" y="9505"/>
                </a:cubicBezTo>
                <a:cubicBezTo>
                  <a:pt x="1938" y="11068"/>
                  <a:pt x="3706" y="12441"/>
                  <a:pt x="5759" y="12441"/>
                </a:cubicBezTo>
                <a:cubicBezTo>
                  <a:pt x="6308" y="12441"/>
                  <a:pt x="6876" y="12343"/>
                  <a:pt x="7451" y="12125"/>
                </a:cubicBezTo>
                <a:cubicBezTo>
                  <a:pt x="7695" y="12049"/>
                  <a:pt x="7939" y="11988"/>
                  <a:pt x="8182" y="11912"/>
                </a:cubicBezTo>
                <a:cubicBezTo>
                  <a:pt x="8411" y="11820"/>
                  <a:pt x="8655" y="11729"/>
                  <a:pt x="8868" y="11622"/>
                </a:cubicBezTo>
                <a:cubicBezTo>
                  <a:pt x="11047" y="10495"/>
                  <a:pt x="12403" y="8788"/>
                  <a:pt x="12631" y="6290"/>
                </a:cubicBezTo>
                <a:cubicBezTo>
                  <a:pt x="12692" y="5467"/>
                  <a:pt x="12738" y="4644"/>
                  <a:pt x="12403" y="3852"/>
                </a:cubicBezTo>
                <a:cubicBezTo>
                  <a:pt x="11900" y="2664"/>
                  <a:pt x="11077" y="1749"/>
                  <a:pt x="10056" y="1018"/>
                </a:cubicBezTo>
                <a:cubicBezTo>
                  <a:pt x="9325" y="500"/>
                  <a:pt x="8487" y="180"/>
                  <a:pt x="7588" y="43"/>
                </a:cubicBezTo>
                <a:cubicBezTo>
                  <a:pt x="7386" y="13"/>
                  <a:pt x="7187" y="0"/>
                  <a:pt x="698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2"/>
          <p:cNvSpPr/>
          <p:nvPr/>
        </p:nvSpPr>
        <p:spPr>
          <a:xfrm>
            <a:off x="6148569" y="327784"/>
            <a:ext cx="102608" cy="89846"/>
          </a:xfrm>
          <a:custGeom>
            <a:avLst/>
            <a:gdLst/>
            <a:ahLst/>
            <a:cxnLst/>
            <a:rect l="l" t="t" r="r" b="b"/>
            <a:pathLst>
              <a:path w="3200" h="2802" extrusionOk="0">
                <a:moveTo>
                  <a:pt x="1967" y="536"/>
                </a:moveTo>
                <a:cubicBezTo>
                  <a:pt x="2183" y="536"/>
                  <a:pt x="2553" y="850"/>
                  <a:pt x="2636" y="1140"/>
                </a:cubicBezTo>
                <a:cubicBezTo>
                  <a:pt x="2712" y="1369"/>
                  <a:pt x="2591" y="1460"/>
                  <a:pt x="2392" y="1506"/>
                </a:cubicBezTo>
                <a:cubicBezTo>
                  <a:pt x="2344" y="1519"/>
                  <a:pt x="2292" y="1525"/>
                  <a:pt x="2239" y="1525"/>
                </a:cubicBezTo>
                <a:cubicBezTo>
                  <a:pt x="1971" y="1525"/>
                  <a:pt x="1666" y="1376"/>
                  <a:pt x="1615" y="1186"/>
                </a:cubicBezTo>
                <a:cubicBezTo>
                  <a:pt x="1554" y="1049"/>
                  <a:pt x="1768" y="592"/>
                  <a:pt x="1905" y="546"/>
                </a:cubicBezTo>
                <a:cubicBezTo>
                  <a:pt x="1924" y="539"/>
                  <a:pt x="1944" y="536"/>
                  <a:pt x="1967" y="536"/>
                </a:cubicBezTo>
                <a:close/>
                <a:moveTo>
                  <a:pt x="1297" y="1"/>
                </a:moveTo>
                <a:cubicBezTo>
                  <a:pt x="1158" y="1"/>
                  <a:pt x="1019" y="22"/>
                  <a:pt x="884" y="89"/>
                </a:cubicBezTo>
                <a:cubicBezTo>
                  <a:pt x="366" y="333"/>
                  <a:pt x="0" y="1232"/>
                  <a:pt x="183" y="1795"/>
                </a:cubicBezTo>
                <a:cubicBezTo>
                  <a:pt x="383" y="2432"/>
                  <a:pt x="985" y="2802"/>
                  <a:pt x="1587" y="2802"/>
                </a:cubicBezTo>
                <a:cubicBezTo>
                  <a:pt x="1951" y="2802"/>
                  <a:pt x="2315" y="2667"/>
                  <a:pt x="2591" y="2374"/>
                </a:cubicBezTo>
                <a:cubicBezTo>
                  <a:pt x="2728" y="2222"/>
                  <a:pt x="2865" y="2054"/>
                  <a:pt x="2987" y="1872"/>
                </a:cubicBezTo>
                <a:cubicBezTo>
                  <a:pt x="3154" y="1628"/>
                  <a:pt x="3200" y="1338"/>
                  <a:pt x="3124" y="1034"/>
                </a:cubicBezTo>
                <a:cubicBezTo>
                  <a:pt x="2987" y="455"/>
                  <a:pt x="2530" y="135"/>
                  <a:pt x="1631" y="28"/>
                </a:cubicBezTo>
                <a:cubicBezTo>
                  <a:pt x="1522" y="14"/>
                  <a:pt x="1410" y="1"/>
                  <a:pt x="129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2"/>
          <p:cNvSpPr/>
          <p:nvPr/>
        </p:nvSpPr>
        <p:spPr>
          <a:xfrm>
            <a:off x="6373280" y="491348"/>
            <a:ext cx="115338" cy="68138"/>
          </a:xfrm>
          <a:custGeom>
            <a:avLst/>
            <a:gdLst/>
            <a:ahLst/>
            <a:cxnLst/>
            <a:rect l="l" t="t" r="r" b="b"/>
            <a:pathLst>
              <a:path w="3597" h="2125" extrusionOk="0">
                <a:moveTo>
                  <a:pt x="2727" y="1"/>
                </a:moveTo>
                <a:cubicBezTo>
                  <a:pt x="2576" y="1"/>
                  <a:pt x="2373" y="21"/>
                  <a:pt x="2149" y="62"/>
                </a:cubicBezTo>
                <a:cubicBezTo>
                  <a:pt x="1555" y="153"/>
                  <a:pt x="824" y="321"/>
                  <a:pt x="671" y="366"/>
                </a:cubicBezTo>
                <a:cubicBezTo>
                  <a:pt x="565" y="412"/>
                  <a:pt x="458" y="458"/>
                  <a:pt x="367" y="519"/>
                </a:cubicBezTo>
                <a:cubicBezTo>
                  <a:pt x="153" y="656"/>
                  <a:pt x="1" y="869"/>
                  <a:pt x="47" y="1128"/>
                </a:cubicBezTo>
                <a:cubicBezTo>
                  <a:pt x="92" y="1463"/>
                  <a:pt x="306" y="1722"/>
                  <a:pt x="626" y="1859"/>
                </a:cubicBezTo>
                <a:cubicBezTo>
                  <a:pt x="976" y="2012"/>
                  <a:pt x="1372" y="2058"/>
                  <a:pt x="1753" y="2118"/>
                </a:cubicBezTo>
                <a:cubicBezTo>
                  <a:pt x="1769" y="2123"/>
                  <a:pt x="1786" y="2124"/>
                  <a:pt x="1802" y="2124"/>
                </a:cubicBezTo>
                <a:cubicBezTo>
                  <a:pt x="1847" y="2124"/>
                  <a:pt x="1891" y="2110"/>
                  <a:pt x="1936" y="2088"/>
                </a:cubicBezTo>
                <a:cubicBezTo>
                  <a:pt x="2454" y="1890"/>
                  <a:pt x="2881" y="1555"/>
                  <a:pt x="3246" y="1159"/>
                </a:cubicBezTo>
                <a:cubicBezTo>
                  <a:pt x="3597" y="762"/>
                  <a:pt x="3399" y="168"/>
                  <a:pt x="2911" y="16"/>
                </a:cubicBezTo>
                <a:cubicBezTo>
                  <a:pt x="2865" y="6"/>
                  <a:pt x="2803" y="1"/>
                  <a:pt x="272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2"/>
          <p:cNvSpPr/>
          <p:nvPr/>
        </p:nvSpPr>
        <p:spPr>
          <a:xfrm>
            <a:off x="6186181" y="501544"/>
            <a:ext cx="22029" cy="20233"/>
          </a:xfrm>
          <a:custGeom>
            <a:avLst/>
            <a:gdLst/>
            <a:ahLst/>
            <a:cxnLst/>
            <a:rect l="l" t="t" r="r" b="b"/>
            <a:pathLst>
              <a:path w="687" h="631" extrusionOk="0">
                <a:moveTo>
                  <a:pt x="345" y="1"/>
                </a:moveTo>
                <a:cubicBezTo>
                  <a:pt x="313" y="1"/>
                  <a:pt x="280" y="6"/>
                  <a:pt x="244" y="18"/>
                </a:cubicBezTo>
                <a:cubicBezTo>
                  <a:pt x="46" y="64"/>
                  <a:pt x="1" y="216"/>
                  <a:pt x="46" y="414"/>
                </a:cubicBezTo>
                <a:cubicBezTo>
                  <a:pt x="94" y="546"/>
                  <a:pt x="190" y="631"/>
                  <a:pt x="318" y="631"/>
                </a:cubicBezTo>
                <a:cubicBezTo>
                  <a:pt x="352" y="631"/>
                  <a:pt x="389" y="625"/>
                  <a:pt x="427" y="612"/>
                </a:cubicBezTo>
                <a:cubicBezTo>
                  <a:pt x="625" y="566"/>
                  <a:pt x="686" y="414"/>
                  <a:pt x="625" y="231"/>
                </a:cubicBezTo>
                <a:cubicBezTo>
                  <a:pt x="576" y="96"/>
                  <a:pt x="477" y="1"/>
                  <a:pt x="34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2"/>
          <p:cNvSpPr/>
          <p:nvPr/>
        </p:nvSpPr>
        <p:spPr>
          <a:xfrm>
            <a:off x="6590200" y="515525"/>
            <a:ext cx="20554" cy="18982"/>
          </a:xfrm>
          <a:custGeom>
            <a:avLst/>
            <a:gdLst/>
            <a:ahLst/>
            <a:cxnLst/>
            <a:rect l="l" t="t" r="r" b="b"/>
            <a:pathLst>
              <a:path w="641" h="592" extrusionOk="0">
                <a:moveTo>
                  <a:pt x="342" y="1"/>
                </a:moveTo>
                <a:cubicBezTo>
                  <a:pt x="306" y="1"/>
                  <a:pt x="268" y="8"/>
                  <a:pt x="229" y="24"/>
                </a:cubicBezTo>
                <a:cubicBezTo>
                  <a:pt x="46" y="100"/>
                  <a:pt x="1" y="237"/>
                  <a:pt x="62" y="420"/>
                </a:cubicBezTo>
                <a:cubicBezTo>
                  <a:pt x="106" y="542"/>
                  <a:pt x="199" y="591"/>
                  <a:pt x="305" y="591"/>
                </a:cubicBezTo>
                <a:cubicBezTo>
                  <a:pt x="345" y="591"/>
                  <a:pt x="386" y="585"/>
                  <a:pt x="427" y="572"/>
                </a:cubicBezTo>
                <a:cubicBezTo>
                  <a:pt x="595" y="511"/>
                  <a:pt x="641" y="359"/>
                  <a:pt x="610" y="191"/>
                </a:cubicBezTo>
                <a:cubicBezTo>
                  <a:pt x="542" y="66"/>
                  <a:pt x="448" y="1"/>
                  <a:pt x="34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6265831" y="550411"/>
            <a:ext cx="21035" cy="18437"/>
          </a:xfrm>
          <a:custGeom>
            <a:avLst/>
            <a:gdLst/>
            <a:ahLst/>
            <a:cxnLst/>
            <a:rect l="l" t="t" r="r" b="b"/>
            <a:pathLst>
              <a:path w="656" h="575" extrusionOk="0">
                <a:moveTo>
                  <a:pt x="343" y="1"/>
                </a:moveTo>
                <a:cubicBezTo>
                  <a:pt x="303" y="1"/>
                  <a:pt x="260" y="7"/>
                  <a:pt x="213" y="17"/>
                </a:cubicBezTo>
                <a:cubicBezTo>
                  <a:pt x="61" y="78"/>
                  <a:pt x="0" y="200"/>
                  <a:pt x="61" y="383"/>
                </a:cubicBezTo>
                <a:cubicBezTo>
                  <a:pt x="110" y="519"/>
                  <a:pt x="200" y="575"/>
                  <a:pt x="313" y="575"/>
                </a:cubicBezTo>
                <a:cubicBezTo>
                  <a:pt x="340" y="575"/>
                  <a:pt x="367" y="572"/>
                  <a:pt x="396" y="566"/>
                </a:cubicBezTo>
                <a:cubicBezTo>
                  <a:pt x="594" y="520"/>
                  <a:pt x="655" y="368"/>
                  <a:pt x="594" y="200"/>
                </a:cubicBezTo>
                <a:cubicBezTo>
                  <a:pt x="559" y="61"/>
                  <a:pt x="471" y="1"/>
                  <a:pt x="34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2"/>
          <p:cNvSpPr/>
          <p:nvPr/>
        </p:nvSpPr>
        <p:spPr>
          <a:xfrm>
            <a:off x="6688415" y="504783"/>
            <a:ext cx="20554" cy="18213"/>
          </a:xfrm>
          <a:custGeom>
            <a:avLst/>
            <a:gdLst/>
            <a:ahLst/>
            <a:cxnLst/>
            <a:rect l="l" t="t" r="r" b="b"/>
            <a:pathLst>
              <a:path w="641" h="568" extrusionOk="0">
                <a:moveTo>
                  <a:pt x="350" y="1"/>
                </a:moveTo>
                <a:cubicBezTo>
                  <a:pt x="311" y="1"/>
                  <a:pt x="271" y="8"/>
                  <a:pt x="229" y="24"/>
                </a:cubicBezTo>
                <a:cubicBezTo>
                  <a:pt x="76" y="84"/>
                  <a:pt x="0" y="206"/>
                  <a:pt x="61" y="374"/>
                </a:cubicBezTo>
                <a:cubicBezTo>
                  <a:pt x="109" y="517"/>
                  <a:pt x="194" y="567"/>
                  <a:pt x="310" y="567"/>
                </a:cubicBezTo>
                <a:cubicBezTo>
                  <a:pt x="341" y="567"/>
                  <a:pt x="375" y="563"/>
                  <a:pt x="411" y="557"/>
                </a:cubicBezTo>
                <a:cubicBezTo>
                  <a:pt x="564" y="496"/>
                  <a:pt x="640" y="374"/>
                  <a:pt x="594" y="206"/>
                </a:cubicBezTo>
                <a:cubicBezTo>
                  <a:pt x="560" y="69"/>
                  <a:pt x="466" y="1"/>
                  <a:pt x="35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6175439" y="580328"/>
            <a:ext cx="20073" cy="18277"/>
          </a:xfrm>
          <a:custGeom>
            <a:avLst/>
            <a:gdLst/>
            <a:ahLst/>
            <a:cxnLst/>
            <a:rect l="l" t="t" r="r" b="b"/>
            <a:pathLst>
              <a:path w="626" h="570" extrusionOk="0">
                <a:moveTo>
                  <a:pt x="322" y="0"/>
                </a:moveTo>
                <a:cubicBezTo>
                  <a:pt x="294" y="0"/>
                  <a:pt x="262" y="5"/>
                  <a:pt x="229" y="14"/>
                </a:cubicBezTo>
                <a:cubicBezTo>
                  <a:pt x="61" y="75"/>
                  <a:pt x="0" y="197"/>
                  <a:pt x="61" y="364"/>
                </a:cubicBezTo>
                <a:cubicBezTo>
                  <a:pt x="96" y="501"/>
                  <a:pt x="181" y="570"/>
                  <a:pt x="299" y="570"/>
                </a:cubicBezTo>
                <a:cubicBezTo>
                  <a:pt x="338" y="570"/>
                  <a:pt x="381" y="562"/>
                  <a:pt x="427" y="547"/>
                </a:cubicBezTo>
                <a:cubicBezTo>
                  <a:pt x="579" y="486"/>
                  <a:pt x="625" y="349"/>
                  <a:pt x="579" y="166"/>
                </a:cubicBezTo>
                <a:cubicBezTo>
                  <a:pt x="518" y="69"/>
                  <a:pt x="438" y="0"/>
                  <a:pt x="32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2"/>
          <p:cNvSpPr/>
          <p:nvPr/>
        </p:nvSpPr>
        <p:spPr>
          <a:xfrm>
            <a:off x="6549670" y="239862"/>
            <a:ext cx="114825" cy="99241"/>
          </a:xfrm>
          <a:custGeom>
            <a:avLst/>
            <a:gdLst/>
            <a:ahLst/>
            <a:cxnLst/>
            <a:rect l="l" t="t" r="r" b="b"/>
            <a:pathLst>
              <a:path w="3581" h="3095" extrusionOk="0">
                <a:moveTo>
                  <a:pt x="2205" y="438"/>
                </a:moveTo>
                <a:cubicBezTo>
                  <a:pt x="2439" y="438"/>
                  <a:pt x="2658" y="631"/>
                  <a:pt x="2834" y="866"/>
                </a:cubicBezTo>
                <a:cubicBezTo>
                  <a:pt x="2941" y="1003"/>
                  <a:pt x="3139" y="1155"/>
                  <a:pt x="2941" y="1384"/>
                </a:cubicBezTo>
                <a:cubicBezTo>
                  <a:pt x="2825" y="1509"/>
                  <a:pt x="2709" y="1560"/>
                  <a:pt x="2586" y="1560"/>
                </a:cubicBezTo>
                <a:cubicBezTo>
                  <a:pt x="2500" y="1560"/>
                  <a:pt x="2411" y="1534"/>
                  <a:pt x="2316" y="1490"/>
                </a:cubicBezTo>
                <a:cubicBezTo>
                  <a:pt x="2072" y="1368"/>
                  <a:pt x="1889" y="1201"/>
                  <a:pt x="1828" y="911"/>
                </a:cubicBezTo>
                <a:cubicBezTo>
                  <a:pt x="1767" y="683"/>
                  <a:pt x="1859" y="530"/>
                  <a:pt x="2179" y="439"/>
                </a:cubicBezTo>
                <a:cubicBezTo>
                  <a:pt x="2188" y="438"/>
                  <a:pt x="2196" y="438"/>
                  <a:pt x="2205" y="438"/>
                </a:cubicBezTo>
                <a:close/>
                <a:moveTo>
                  <a:pt x="1874" y="1"/>
                </a:moveTo>
                <a:cubicBezTo>
                  <a:pt x="1722" y="1"/>
                  <a:pt x="1568" y="24"/>
                  <a:pt x="1417" y="73"/>
                </a:cubicBezTo>
                <a:cubicBezTo>
                  <a:pt x="427" y="378"/>
                  <a:pt x="0" y="1125"/>
                  <a:pt x="290" y="2039"/>
                </a:cubicBezTo>
                <a:cubicBezTo>
                  <a:pt x="476" y="2674"/>
                  <a:pt x="1121" y="3095"/>
                  <a:pt x="1791" y="3095"/>
                </a:cubicBezTo>
                <a:cubicBezTo>
                  <a:pt x="1941" y="3095"/>
                  <a:pt x="2092" y="3074"/>
                  <a:pt x="2240" y="3029"/>
                </a:cubicBezTo>
                <a:cubicBezTo>
                  <a:pt x="3093" y="2785"/>
                  <a:pt x="3581" y="1886"/>
                  <a:pt x="3322" y="1048"/>
                </a:cubicBezTo>
                <a:cubicBezTo>
                  <a:pt x="3124" y="420"/>
                  <a:pt x="2518" y="1"/>
                  <a:pt x="187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2"/>
          <p:cNvSpPr/>
          <p:nvPr/>
        </p:nvSpPr>
        <p:spPr>
          <a:xfrm>
            <a:off x="6609760" y="411955"/>
            <a:ext cx="22478" cy="19624"/>
          </a:xfrm>
          <a:custGeom>
            <a:avLst/>
            <a:gdLst/>
            <a:ahLst/>
            <a:cxnLst/>
            <a:rect l="l" t="t" r="r" b="b"/>
            <a:pathLst>
              <a:path w="701" h="612" extrusionOk="0">
                <a:moveTo>
                  <a:pt x="374" y="1"/>
                </a:moveTo>
                <a:cubicBezTo>
                  <a:pt x="333" y="1"/>
                  <a:pt x="290" y="8"/>
                  <a:pt x="244" y="24"/>
                </a:cubicBezTo>
                <a:cubicBezTo>
                  <a:pt x="61" y="69"/>
                  <a:pt x="0" y="207"/>
                  <a:pt x="46" y="389"/>
                </a:cubicBezTo>
                <a:cubicBezTo>
                  <a:pt x="96" y="551"/>
                  <a:pt x="206" y="611"/>
                  <a:pt x="353" y="611"/>
                </a:cubicBezTo>
                <a:cubicBezTo>
                  <a:pt x="386" y="611"/>
                  <a:pt x="421" y="608"/>
                  <a:pt x="457" y="603"/>
                </a:cubicBezTo>
                <a:cubicBezTo>
                  <a:pt x="610" y="526"/>
                  <a:pt x="701" y="389"/>
                  <a:pt x="640" y="207"/>
                </a:cubicBezTo>
                <a:cubicBezTo>
                  <a:pt x="594" y="69"/>
                  <a:pt x="497" y="1"/>
                  <a:pt x="37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2761511" y="50422"/>
            <a:ext cx="230611" cy="282172"/>
          </a:xfrm>
          <a:custGeom>
            <a:avLst/>
            <a:gdLst/>
            <a:ahLst/>
            <a:cxnLst/>
            <a:rect l="l" t="t" r="r" b="b"/>
            <a:pathLst>
              <a:path w="7192" h="8800" extrusionOk="0">
                <a:moveTo>
                  <a:pt x="1423" y="1"/>
                </a:moveTo>
                <a:cubicBezTo>
                  <a:pt x="849" y="1"/>
                  <a:pt x="569" y="349"/>
                  <a:pt x="412" y="1167"/>
                </a:cubicBezTo>
                <a:cubicBezTo>
                  <a:pt x="1" y="3361"/>
                  <a:pt x="153" y="5509"/>
                  <a:pt x="1174" y="7535"/>
                </a:cubicBezTo>
                <a:cubicBezTo>
                  <a:pt x="1402" y="7977"/>
                  <a:pt x="1631" y="8419"/>
                  <a:pt x="1981" y="8800"/>
                </a:cubicBezTo>
                <a:cubicBezTo>
                  <a:pt x="2256" y="8206"/>
                  <a:pt x="2469" y="7627"/>
                  <a:pt x="2819" y="7109"/>
                </a:cubicBezTo>
                <a:cubicBezTo>
                  <a:pt x="2865" y="7048"/>
                  <a:pt x="2865" y="6987"/>
                  <a:pt x="2819" y="6911"/>
                </a:cubicBezTo>
                <a:cubicBezTo>
                  <a:pt x="2332" y="6103"/>
                  <a:pt x="2271" y="5189"/>
                  <a:pt x="2225" y="4275"/>
                </a:cubicBezTo>
                <a:cubicBezTo>
                  <a:pt x="2210" y="3955"/>
                  <a:pt x="2332" y="3666"/>
                  <a:pt x="2652" y="3498"/>
                </a:cubicBezTo>
                <a:cubicBezTo>
                  <a:pt x="2807" y="3405"/>
                  <a:pt x="2983" y="3375"/>
                  <a:pt x="3162" y="3375"/>
                </a:cubicBezTo>
                <a:cubicBezTo>
                  <a:pt x="3246" y="3375"/>
                  <a:pt x="3331" y="3381"/>
                  <a:pt x="3413" y="3391"/>
                </a:cubicBezTo>
                <a:cubicBezTo>
                  <a:pt x="4038" y="3452"/>
                  <a:pt x="4632" y="3666"/>
                  <a:pt x="5211" y="3940"/>
                </a:cubicBezTo>
                <a:cubicBezTo>
                  <a:pt x="5278" y="3965"/>
                  <a:pt x="5336" y="3990"/>
                  <a:pt x="5394" y="3990"/>
                </a:cubicBezTo>
                <a:cubicBezTo>
                  <a:pt x="5443" y="3990"/>
                  <a:pt x="5491" y="3973"/>
                  <a:pt x="5547" y="3925"/>
                </a:cubicBezTo>
                <a:cubicBezTo>
                  <a:pt x="6049" y="3452"/>
                  <a:pt x="6598" y="3041"/>
                  <a:pt x="7192" y="2599"/>
                </a:cubicBezTo>
                <a:cubicBezTo>
                  <a:pt x="6735" y="2340"/>
                  <a:pt x="6324" y="2081"/>
                  <a:pt x="5897" y="1852"/>
                </a:cubicBezTo>
                <a:cubicBezTo>
                  <a:pt x="4693" y="1197"/>
                  <a:pt x="3490" y="527"/>
                  <a:pt x="2164" y="131"/>
                </a:cubicBezTo>
                <a:cubicBezTo>
                  <a:pt x="1874" y="46"/>
                  <a:pt x="1629" y="1"/>
                  <a:pt x="1423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2847509" y="178009"/>
            <a:ext cx="69870" cy="83369"/>
          </a:xfrm>
          <a:custGeom>
            <a:avLst/>
            <a:gdLst/>
            <a:ahLst/>
            <a:cxnLst/>
            <a:rect l="l" t="t" r="r" b="b"/>
            <a:pathLst>
              <a:path w="2179" h="2600" extrusionOk="0">
                <a:moveTo>
                  <a:pt x="377" y="0"/>
                </a:moveTo>
                <a:cubicBezTo>
                  <a:pt x="183" y="0"/>
                  <a:pt x="46" y="89"/>
                  <a:pt x="46" y="326"/>
                </a:cubicBezTo>
                <a:cubicBezTo>
                  <a:pt x="0" y="1058"/>
                  <a:pt x="92" y="1774"/>
                  <a:pt x="335" y="2475"/>
                </a:cubicBezTo>
                <a:cubicBezTo>
                  <a:pt x="360" y="2557"/>
                  <a:pt x="389" y="2599"/>
                  <a:pt x="425" y="2599"/>
                </a:cubicBezTo>
                <a:cubicBezTo>
                  <a:pt x="456" y="2599"/>
                  <a:pt x="491" y="2568"/>
                  <a:pt x="533" y="2505"/>
                </a:cubicBezTo>
                <a:cubicBezTo>
                  <a:pt x="1021" y="1820"/>
                  <a:pt x="1569" y="1195"/>
                  <a:pt x="2179" y="555"/>
                </a:cubicBezTo>
                <a:cubicBezTo>
                  <a:pt x="1600" y="296"/>
                  <a:pt x="1067" y="83"/>
                  <a:pt x="472" y="6"/>
                </a:cubicBezTo>
                <a:cubicBezTo>
                  <a:pt x="440" y="2"/>
                  <a:pt x="408" y="0"/>
                  <a:pt x="3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2983304" y="26341"/>
            <a:ext cx="277523" cy="189921"/>
          </a:xfrm>
          <a:custGeom>
            <a:avLst/>
            <a:gdLst/>
            <a:ahLst/>
            <a:cxnLst/>
            <a:rect l="l" t="t" r="r" b="b"/>
            <a:pathLst>
              <a:path w="8655" h="5923" extrusionOk="0">
                <a:moveTo>
                  <a:pt x="7624" y="0"/>
                </a:moveTo>
                <a:cubicBezTo>
                  <a:pt x="7586" y="0"/>
                  <a:pt x="7540" y="13"/>
                  <a:pt x="7482" y="29"/>
                </a:cubicBezTo>
                <a:cubicBezTo>
                  <a:pt x="6705" y="303"/>
                  <a:pt x="5958" y="608"/>
                  <a:pt x="5196" y="943"/>
                </a:cubicBezTo>
                <a:cubicBezTo>
                  <a:pt x="4054" y="1430"/>
                  <a:pt x="2957" y="2009"/>
                  <a:pt x="1905" y="2649"/>
                </a:cubicBezTo>
                <a:lnTo>
                  <a:pt x="1905" y="2771"/>
                </a:lnTo>
                <a:cubicBezTo>
                  <a:pt x="1342" y="3121"/>
                  <a:pt x="793" y="3487"/>
                  <a:pt x="260" y="3883"/>
                </a:cubicBezTo>
                <a:cubicBezTo>
                  <a:pt x="1" y="4066"/>
                  <a:pt x="16" y="4188"/>
                  <a:pt x="199" y="4417"/>
                </a:cubicBezTo>
                <a:cubicBezTo>
                  <a:pt x="625" y="4950"/>
                  <a:pt x="1235" y="5331"/>
                  <a:pt x="1905" y="5590"/>
                </a:cubicBezTo>
                <a:lnTo>
                  <a:pt x="1905" y="5651"/>
                </a:lnTo>
                <a:cubicBezTo>
                  <a:pt x="2449" y="5829"/>
                  <a:pt x="3026" y="5922"/>
                  <a:pt x="3577" y="5922"/>
                </a:cubicBezTo>
                <a:cubicBezTo>
                  <a:pt x="4015" y="5922"/>
                  <a:pt x="4438" y="5863"/>
                  <a:pt x="4815" y="5742"/>
                </a:cubicBezTo>
                <a:cubicBezTo>
                  <a:pt x="6766" y="5239"/>
                  <a:pt x="8655" y="2801"/>
                  <a:pt x="7786" y="181"/>
                </a:cubicBezTo>
                <a:cubicBezTo>
                  <a:pt x="7737" y="42"/>
                  <a:pt x="7694" y="0"/>
                  <a:pt x="7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2"/>
          <p:cNvSpPr/>
          <p:nvPr/>
        </p:nvSpPr>
        <p:spPr>
          <a:xfrm>
            <a:off x="3668245" y="-103875"/>
            <a:ext cx="118192" cy="76924"/>
          </a:xfrm>
          <a:custGeom>
            <a:avLst/>
            <a:gdLst/>
            <a:ahLst/>
            <a:cxnLst/>
            <a:rect l="l" t="t" r="r" b="b"/>
            <a:pathLst>
              <a:path w="3686" h="2399" extrusionOk="0">
                <a:moveTo>
                  <a:pt x="2268" y="0"/>
                </a:moveTo>
                <a:cubicBezTo>
                  <a:pt x="2136" y="0"/>
                  <a:pt x="1995" y="38"/>
                  <a:pt x="1844" y="113"/>
                </a:cubicBezTo>
                <a:cubicBezTo>
                  <a:pt x="1082" y="509"/>
                  <a:pt x="519" y="1103"/>
                  <a:pt x="1" y="1819"/>
                </a:cubicBezTo>
                <a:cubicBezTo>
                  <a:pt x="260" y="1850"/>
                  <a:pt x="488" y="1880"/>
                  <a:pt x="717" y="1911"/>
                </a:cubicBezTo>
                <a:cubicBezTo>
                  <a:pt x="1631" y="2017"/>
                  <a:pt x="2530" y="2155"/>
                  <a:pt x="3429" y="2353"/>
                </a:cubicBezTo>
                <a:cubicBezTo>
                  <a:pt x="3469" y="2361"/>
                  <a:pt x="3548" y="2399"/>
                  <a:pt x="3604" y="2399"/>
                </a:cubicBezTo>
                <a:cubicBezTo>
                  <a:pt x="3654" y="2399"/>
                  <a:pt x="3686" y="2369"/>
                  <a:pt x="3657" y="2261"/>
                </a:cubicBezTo>
                <a:cubicBezTo>
                  <a:pt x="3459" y="1621"/>
                  <a:pt x="3337" y="936"/>
                  <a:pt x="2911" y="372"/>
                </a:cubicBezTo>
                <a:cubicBezTo>
                  <a:pt x="2723" y="126"/>
                  <a:pt x="2511" y="0"/>
                  <a:pt x="2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3608636" y="-190995"/>
            <a:ext cx="225257" cy="177704"/>
          </a:xfrm>
          <a:custGeom>
            <a:avLst/>
            <a:gdLst/>
            <a:ahLst/>
            <a:cxnLst/>
            <a:rect l="l" t="t" r="r" b="b"/>
            <a:pathLst>
              <a:path w="7025" h="5542" extrusionOk="0">
                <a:moveTo>
                  <a:pt x="4892" y="1"/>
                </a:moveTo>
                <a:cubicBezTo>
                  <a:pt x="4775" y="1"/>
                  <a:pt x="4652" y="20"/>
                  <a:pt x="4526" y="57"/>
                </a:cubicBezTo>
                <a:cubicBezTo>
                  <a:pt x="4130" y="179"/>
                  <a:pt x="3795" y="407"/>
                  <a:pt x="3475" y="666"/>
                </a:cubicBezTo>
                <a:cubicBezTo>
                  <a:pt x="2439" y="1535"/>
                  <a:pt x="1479" y="2495"/>
                  <a:pt x="625" y="3531"/>
                </a:cubicBezTo>
                <a:cubicBezTo>
                  <a:pt x="397" y="3805"/>
                  <a:pt x="168" y="4079"/>
                  <a:pt x="1" y="4445"/>
                </a:cubicBezTo>
                <a:cubicBezTo>
                  <a:pt x="427" y="4460"/>
                  <a:pt x="823" y="4475"/>
                  <a:pt x="1220" y="4506"/>
                </a:cubicBezTo>
                <a:cubicBezTo>
                  <a:pt x="1247" y="4510"/>
                  <a:pt x="1273" y="4512"/>
                  <a:pt x="1297" y="4512"/>
                </a:cubicBezTo>
                <a:cubicBezTo>
                  <a:pt x="1460" y="4512"/>
                  <a:pt x="1553" y="4424"/>
                  <a:pt x="1646" y="4277"/>
                </a:cubicBezTo>
                <a:cubicBezTo>
                  <a:pt x="2088" y="3577"/>
                  <a:pt x="2667" y="2982"/>
                  <a:pt x="3398" y="2571"/>
                </a:cubicBezTo>
                <a:cubicBezTo>
                  <a:pt x="3713" y="2387"/>
                  <a:pt x="4000" y="2293"/>
                  <a:pt x="4264" y="2293"/>
                </a:cubicBezTo>
                <a:cubicBezTo>
                  <a:pt x="4676" y="2293"/>
                  <a:pt x="5032" y="2523"/>
                  <a:pt x="5349" y="2998"/>
                </a:cubicBezTo>
                <a:cubicBezTo>
                  <a:pt x="5760" y="3637"/>
                  <a:pt x="5973" y="4338"/>
                  <a:pt x="6095" y="5085"/>
                </a:cubicBezTo>
                <a:cubicBezTo>
                  <a:pt x="6110" y="5176"/>
                  <a:pt x="6080" y="5268"/>
                  <a:pt x="6202" y="5313"/>
                </a:cubicBezTo>
                <a:cubicBezTo>
                  <a:pt x="6476" y="5390"/>
                  <a:pt x="6735" y="5466"/>
                  <a:pt x="7025" y="5542"/>
                </a:cubicBezTo>
                <a:cubicBezTo>
                  <a:pt x="6994" y="5100"/>
                  <a:pt x="6979" y="4674"/>
                  <a:pt x="6948" y="4262"/>
                </a:cubicBezTo>
                <a:cubicBezTo>
                  <a:pt x="6918" y="3241"/>
                  <a:pt x="6766" y="2236"/>
                  <a:pt x="6339" y="1291"/>
                </a:cubicBezTo>
                <a:cubicBezTo>
                  <a:pt x="6171" y="910"/>
                  <a:pt x="5928" y="560"/>
                  <a:pt x="5608" y="286"/>
                </a:cubicBezTo>
                <a:cubicBezTo>
                  <a:pt x="5397" y="96"/>
                  <a:pt x="5156" y="1"/>
                  <a:pt x="4892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2"/>
          <p:cNvSpPr/>
          <p:nvPr/>
        </p:nvSpPr>
        <p:spPr>
          <a:xfrm>
            <a:off x="3554895" y="243646"/>
            <a:ext cx="44025" cy="36009"/>
          </a:xfrm>
          <a:custGeom>
            <a:avLst/>
            <a:gdLst/>
            <a:ahLst/>
            <a:cxnLst/>
            <a:rect l="l" t="t" r="r" b="b"/>
            <a:pathLst>
              <a:path w="1373" h="1123" extrusionOk="0">
                <a:moveTo>
                  <a:pt x="439" y="0"/>
                </a:moveTo>
                <a:cubicBezTo>
                  <a:pt x="430" y="0"/>
                  <a:pt x="421" y="1"/>
                  <a:pt x="412" y="1"/>
                </a:cubicBezTo>
                <a:cubicBezTo>
                  <a:pt x="92" y="92"/>
                  <a:pt x="1" y="245"/>
                  <a:pt x="62" y="473"/>
                </a:cubicBezTo>
                <a:cubicBezTo>
                  <a:pt x="123" y="763"/>
                  <a:pt x="306" y="930"/>
                  <a:pt x="549" y="1052"/>
                </a:cubicBezTo>
                <a:cubicBezTo>
                  <a:pt x="644" y="1097"/>
                  <a:pt x="733" y="1122"/>
                  <a:pt x="820" y="1122"/>
                </a:cubicBezTo>
                <a:cubicBezTo>
                  <a:pt x="942" y="1122"/>
                  <a:pt x="1058" y="1071"/>
                  <a:pt x="1174" y="946"/>
                </a:cubicBezTo>
                <a:cubicBezTo>
                  <a:pt x="1372" y="717"/>
                  <a:pt x="1174" y="565"/>
                  <a:pt x="1067" y="428"/>
                </a:cubicBezTo>
                <a:cubicBezTo>
                  <a:pt x="906" y="193"/>
                  <a:pt x="674" y="0"/>
                  <a:pt x="4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2"/>
          <p:cNvSpPr/>
          <p:nvPr/>
        </p:nvSpPr>
        <p:spPr>
          <a:xfrm>
            <a:off x="3410795" y="96179"/>
            <a:ext cx="397702" cy="379938"/>
          </a:xfrm>
          <a:custGeom>
            <a:avLst/>
            <a:gdLst/>
            <a:ahLst/>
            <a:cxnLst/>
            <a:rect l="l" t="t" r="r" b="b"/>
            <a:pathLst>
              <a:path w="12403" h="11849" extrusionOk="0">
                <a:moveTo>
                  <a:pt x="4591" y="4167"/>
                </a:moveTo>
                <a:cubicBezTo>
                  <a:pt x="5239" y="4167"/>
                  <a:pt x="5851" y="4578"/>
                  <a:pt x="6049" y="5210"/>
                </a:cubicBezTo>
                <a:cubicBezTo>
                  <a:pt x="6308" y="6047"/>
                  <a:pt x="5820" y="6946"/>
                  <a:pt x="4967" y="7190"/>
                </a:cubicBezTo>
                <a:cubicBezTo>
                  <a:pt x="4819" y="7235"/>
                  <a:pt x="4668" y="7256"/>
                  <a:pt x="4519" y="7256"/>
                </a:cubicBezTo>
                <a:cubicBezTo>
                  <a:pt x="3853" y="7256"/>
                  <a:pt x="3216" y="6835"/>
                  <a:pt x="3017" y="6200"/>
                </a:cubicBezTo>
                <a:cubicBezTo>
                  <a:pt x="2727" y="5286"/>
                  <a:pt x="3154" y="4539"/>
                  <a:pt x="4144" y="4234"/>
                </a:cubicBezTo>
                <a:cubicBezTo>
                  <a:pt x="4292" y="4189"/>
                  <a:pt x="4443" y="4167"/>
                  <a:pt x="4591" y="4167"/>
                </a:cubicBezTo>
                <a:close/>
                <a:moveTo>
                  <a:pt x="4976" y="9529"/>
                </a:moveTo>
                <a:cubicBezTo>
                  <a:pt x="5099" y="9529"/>
                  <a:pt x="5196" y="9597"/>
                  <a:pt x="5241" y="9735"/>
                </a:cubicBezTo>
                <a:cubicBezTo>
                  <a:pt x="5318" y="9917"/>
                  <a:pt x="5226" y="10055"/>
                  <a:pt x="5059" y="10131"/>
                </a:cubicBezTo>
                <a:cubicBezTo>
                  <a:pt x="5022" y="10136"/>
                  <a:pt x="4987" y="10139"/>
                  <a:pt x="4955" y="10139"/>
                </a:cubicBezTo>
                <a:cubicBezTo>
                  <a:pt x="4808" y="10139"/>
                  <a:pt x="4700" y="10079"/>
                  <a:pt x="4662" y="9917"/>
                </a:cubicBezTo>
                <a:cubicBezTo>
                  <a:pt x="4601" y="9735"/>
                  <a:pt x="4662" y="9597"/>
                  <a:pt x="4845" y="9552"/>
                </a:cubicBezTo>
                <a:cubicBezTo>
                  <a:pt x="4891" y="9536"/>
                  <a:pt x="4935" y="9529"/>
                  <a:pt x="4976" y="9529"/>
                </a:cubicBezTo>
                <a:close/>
                <a:moveTo>
                  <a:pt x="6728" y="1"/>
                </a:moveTo>
                <a:cubicBezTo>
                  <a:pt x="6615" y="1"/>
                  <a:pt x="6500" y="5"/>
                  <a:pt x="6384" y="14"/>
                </a:cubicBezTo>
                <a:cubicBezTo>
                  <a:pt x="4556" y="166"/>
                  <a:pt x="2986" y="852"/>
                  <a:pt x="1813" y="2345"/>
                </a:cubicBezTo>
                <a:cubicBezTo>
                  <a:pt x="1432" y="2848"/>
                  <a:pt x="1067" y="3366"/>
                  <a:pt x="686" y="3869"/>
                </a:cubicBezTo>
                <a:cubicBezTo>
                  <a:pt x="427" y="4234"/>
                  <a:pt x="274" y="4646"/>
                  <a:pt x="183" y="5088"/>
                </a:cubicBezTo>
                <a:cubicBezTo>
                  <a:pt x="0" y="6032"/>
                  <a:pt x="198" y="6931"/>
                  <a:pt x="518" y="7815"/>
                </a:cubicBezTo>
                <a:cubicBezTo>
                  <a:pt x="655" y="8211"/>
                  <a:pt x="899" y="8577"/>
                  <a:pt x="1082" y="8958"/>
                </a:cubicBezTo>
                <a:cubicBezTo>
                  <a:pt x="1872" y="10634"/>
                  <a:pt x="3613" y="11849"/>
                  <a:pt x="5505" y="11849"/>
                </a:cubicBezTo>
                <a:cubicBezTo>
                  <a:pt x="6021" y="11849"/>
                  <a:pt x="6548" y="11759"/>
                  <a:pt x="7070" y="11563"/>
                </a:cubicBezTo>
                <a:cubicBezTo>
                  <a:pt x="8349" y="11182"/>
                  <a:pt x="9492" y="10588"/>
                  <a:pt x="10422" y="9613"/>
                </a:cubicBezTo>
                <a:cubicBezTo>
                  <a:pt x="11976" y="7952"/>
                  <a:pt x="12402" y="5987"/>
                  <a:pt x="11854" y="3838"/>
                </a:cubicBezTo>
                <a:cubicBezTo>
                  <a:pt x="11534" y="2589"/>
                  <a:pt x="10589" y="1705"/>
                  <a:pt x="9568" y="974"/>
                </a:cubicBezTo>
                <a:cubicBezTo>
                  <a:pt x="8717" y="370"/>
                  <a:pt x="7766" y="1"/>
                  <a:pt x="6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2"/>
          <p:cNvSpPr/>
          <p:nvPr/>
        </p:nvSpPr>
        <p:spPr>
          <a:xfrm>
            <a:off x="3147477" y="334678"/>
            <a:ext cx="37131" cy="32033"/>
          </a:xfrm>
          <a:custGeom>
            <a:avLst/>
            <a:gdLst/>
            <a:ahLst/>
            <a:cxnLst/>
            <a:rect l="l" t="t" r="r" b="b"/>
            <a:pathLst>
              <a:path w="1158" h="999" extrusionOk="0">
                <a:moveTo>
                  <a:pt x="412" y="1"/>
                </a:moveTo>
                <a:cubicBezTo>
                  <a:pt x="390" y="1"/>
                  <a:pt x="369" y="4"/>
                  <a:pt x="350" y="11"/>
                </a:cubicBezTo>
                <a:cubicBezTo>
                  <a:pt x="198" y="57"/>
                  <a:pt x="0" y="514"/>
                  <a:pt x="46" y="666"/>
                </a:cubicBezTo>
                <a:cubicBezTo>
                  <a:pt x="111" y="849"/>
                  <a:pt x="435" y="999"/>
                  <a:pt x="699" y="999"/>
                </a:cubicBezTo>
                <a:cubicBezTo>
                  <a:pt x="742" y="999"/>
                  <a:pt x="784" y="995"/>
                  <a:pt x="823" y="986"/>
                </a:cubicBezTo>
                <a:cubicBezTo>
                  <a:pt x="1021" y="925"/>
                  <a:pt x="1158" y="834"/>
                  <a:pt x="1067" y="621"/>
                </a:cubicBezTo>
                <a:cubicBezTo>
                  <a:pt x="984" y="317"/>
                  <a:pt x="626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2"/>
          <p:cNvSpPr/>
          <p:nvPr/>
        </p:nvSpPr>
        <p:spPr>
          <a:xfrm>
            <a:off x="2818683" y="-34839"/>
            <a:ext cx="1220394" cy="693726"/>
          </a:xfrm>
          <a:custGeom>
            <a:avLst/>
            <a:gdLst/>
            <a:ahLst/>
            <a:cxnLst/>
            <a:rect l="l" t="t" r="r" b="b"/>
            <a:pathLst>
              <a:path w="38060" h="21635" extrusionOk="0">
                <a:moveTo>
                  <a:pt x="9982" y="10990"/>
                </a:moveTo>
                <a:cubicBezTo>
                  <a:pt x="10094" y="10990"/>
                  <a:pt x="10206" y="11004"/>
                  <a:pt x="10315" y="11017"/>
                </a:cubicBezTo>
                <a:cubicBezTo>
                  <a:pt x="11244" y="11139"/>
                  <a:pt x="11701" y="11459"/>
                  <a:pt x="11823" y="12084"/>
                </a:cubicBezTo>
                <a:cubicBezTo>
                  <a:pt x="11884" y="12373"/>
                  <a:pt x="11808" y="12663"/>
                  <a:pt x="11641" y="12891"/>
                </a:cubicBezTo>
                <a:cubicBezTo>
                  <a:pt x="11534" y="13059"/>
                  <a:pt x="11412" y="13211"/>
                  <a:pt x="11275" y="13363"/>
                </a:cubicBezTo>
                <a:cubicBezTo>
                  <a:pt x="10998" y="13658"/>
                  <a:pt x="10631" y="13795"/>
                  <a:pt x="10264" y="13795"/>
                </a:cubicBezTo>
                <a:cubicBezTo>
                  <a:pt x="9664" y="13795"/>
                  <a:pt x="9066" y="13428"/>
                  <a:pt x="8868" y="12785"/>
                </a:cubicBezTo>
                <a:cubicBezTo>
                  <a:pt x="8685" y="12221"/>
                  <a:pt x="9050" y="11337"/>
                  <a:pt x="9568" y="11078"/>
                </a:cubicBezTo>
                <a:cubicBezTo>
                  <a:pt x="9703" y="11011"/>
                  <a:pt x="9843" y="10990"/>
                  <a:pt x="9982" y="10990"/>
                </a:cubicBezTo>
                <a:close/>
                <a:moveTo>
                  <a:pt x="25158" y="3735"/>
                </a:moveTo>
                <a:cubicBezTo>
                  <a:pt x="25363" y="3735"/>
                  <a:pt x="25570" y="3749"/>
                  <a:pt x="25779" y="3780"/>
                </a:cubicBezTo>
                <a:cubicBezTo>
                  <a:pt x="26678" y="3917"/>
                  <a:pt x="27516" y="4222"/>
                  <a:pt x="28248" y="4755"/>
                </a:cubicBezTo>
                <a:cubicBezTo>
                  <a:pt x="29268" y="5487"/>
                  <a:pt x="30091" y="6401"/>
                  <a:pt x="30594" y="7589"/>
                </a:cubicBezTo>
                <a:cubicBezTo>
                  <a:pt x="30929" y="8381"/>
                  <a:pt x="30899" y="9204"/>
                  <a:pt x="30823" y="10027"/>
                </a:cubicBezTo>
                <a:cubicBezTo>
                  <a:pt x="30609" y="12541"/>
                  <a:pt x="29238" y="14232"/>
                  <a:pt x="27075" y="15359"/>
                </a:cubicBezTo>
                <a:cubicBezTo>
                  <a:pt x="26846" y="15466"/>
                  <a:pt x="26602" y="15557"/>
                  <a:pt x="26374" y="15649"/>
                </a:cubicBezTo>
                <a:cubicBezTo>
                  <a:pt x="26145" y="15725"/>
                  <a:pt x="25901" y="15786"/>
                  <a:pt x="25658" y="15862"/>
                </a:cubicBezTo>
                <a:cubicBezTo>
                  <a:pt x="25080" y="16080"/>
                  <a:pt x="24509" y="16178"/>
                  <a:pt x="23960" y="16178"/>
                </a:cubicBezTo>
                <a:cubicBezTo>
                  <a:pt x="21903" y="16178"/>
                  <a:pt x="20144" y="14805"/>
                  <a:pt x="19411" y="13242"/>
                </a:cubicBezTo>
                <a:cubicBezTo>
                  <a:pt x="19106" y="12602"/>
                  <a:pt x="18740" y="12007"/>
                  <a:pt x="18558" y="11322"/>
                </a:cubicBezTo>
                <a:cubicBezTo>
                  <a:pt x="18192" y="9951"/>
                  <a:pt x="18268" y="8671"/>
                  <a:pt x="19152" y="7498"/>
                </a:cubicBezTo>
                <a:cubicBezTo>
                  <a:pt x="19761" y="6690"/>
                  <a:pt x="20249" y="5822"/>
                  <a:pt x="21072" y="5197"/>
                </a:cubicBezTo>
                <a:cubicBezTo>
                  <a:pt x="21696" y="4709"/>
                  <a:pt x="22336" y="4313"/>
                  <a:pt x="23098" y="4100"/>
                </a:cubicBezTo>
                <a:cubicBezTo>
                  <a:pt x="23771" y="3899"/>
                  <a:pt x="24453" y="3735"/>
                  <a:pt x="25158" y="3735"/>
                </a:cubicBezTo>
                <a:close/>
                <a:moveTo>
                  <a:pt x="10203" y="16409"/>
                </a:moveTo>
                <a:cubicBezTo>
                  <a:pt x="10335" y="16409"/>
                  <a:pt x="10433" y="16504"/>
                  <a:pt x="10483" y="16639"/>
                </a:cubicBezTo>
                <a:cubicBezTo>
                  <a:pt x="10559" y="16822"/>
                  <a:pt x="10498" y="16974"/>
                  <a:pt x="10285" y="17020"/>
                </a:cubicBezTo>
                <a:cubicBezTo>
                  <a:pt x="10243" y="17034"/>
                  <a:pt x="10204" y="17041"/>
                  <a:pt x="10167" y="17041"/>
                </a:cubicBezTo>
                <a:cubicBezTo>
                  <a:pt x="10043" y="17041"/>
                  <a:pt x="9951" y="16963"/>
                  <a:pt x="9904" y="16822"/>
                </a:cubicBezTo>
                <a:cubicBezTo>
                  <a:pt x="9858" y="16624"/>
                  <a:pt x="9904" y="16487"/>
                  <a:pt x="10102" y="16426"/>
                </a:cubicBezTo>
                <a:cubicBezTo>
                  <a:pt x="10137" y="16414"/>
                  <a:pt x="10171" y="16409"/>
                  <a:pt x="10203" y="16409"/>
                </a:cubicBezTo>
                <a:close/>
                <a:moveTo>
                  <a:pt x="25864" y="16516"/>
                </a:moveTo>
                <a:cubicBezTo>
                  <a:pt x="25983" y="16516"/>
                  <a:pt x="26083" y="16576"/>
                  <a:pt x="26130" y="16715"/>
                </a:cubicBezTo>
                <a:cubicBezTo>
                  <a:pt x="26160" y="16883"/>
                  <a:pt x="26084" y="17005"/>
                  <a:pt x="25932" y="17066"/>
                </a:cubicBezTo>
                <a:cubicBezTo>
                  <a:pt x="25896" y="17072"/>
                  <a:pt x="25862" y="17076"/>
                  <a:pt x="25830" y="17076"/>
                </a:cubicBezTo>
                <a:cubicBezTo>
                  <a:pt x="25715" y="17076"/>
                  <a:pt x="25629" y="17026"/>
                  <a:pt x="25581" y="16883"/>
                </a:cubicBezTo>
                <a:cubicBezTo>
                  <a:pt x="25536" y="16715"/>
                  <a:pt x="25597" y="16593"/>
                  <a:pt x="25749" y="16533"/>
                </a:cubicBezTo>
                <a:cubicBezTo>
                  <a:pt x="25789" y="16522"/>
                  <a:pt x="25827" y="16516"/>
                  <a:pt x="25864" y="16516"/>
                </a:cubicBezTo>
                <a:close/>
                <a:moveTo>
                  <a:pt x="22814" y="16845"/>
                </a:moveTo>
                <a:cubicBezTo>
                  <a:pt x="22920" y="16845"/>
                  <a:pt x="23011" y="16910"/>
                  <a:pt x="23067" y="17035"/>
                </a:cubicBezTo>
                <a:cubicBezTo>
                  <a:pt x="23098" y="17218"/>
                  <a:pt x="23052" y="17355"/>
                  <a:pt x="22885" y="17416"/>
                </a:cubicBezTo>
                <a:cubicBezTo>
                  <a:pt x="22841" y="17432"/>
                  <a:pt x="22798" y="17441"/>
                  <a:pt x="22758" y="17441"/>
                </a:cubicBezTo>
                <a:cubicBezTo>
                  <a:pt x="22644" y="17441"/>
                  <a:pt x="22549" y="17372"/>
                  <a:pt x="22504" y="17203"/>
                </a:cubicBezTo>
                <a:cubicBezTo>
                  <a:pt x="22473" y="17066"/>
                  <a:pt x="22565" y="16913"/>
                  <a:pt x="22702" y="16868"/>
                </a:cubicBezTo>
                <a:cubicBezTo>
                  <a:pt x="22740" y="16852"/>
                  <a:pt x="22778" y="16845"/>
                  <a:pt x="22814" y="16845"/>
                </a:cubicBezTo>
                <a:close/>
                <a:moveTo>
                  <a:pt x="18250" y="16067"/>
                </a:moveTo>
                <a:cubicBezTo>
                  <a:pt x="18366" y="16067"/>
                  <a:pt x="18485" y="16086"/>
                  <a:pt x="18603" y="16121"/>
                </a:cubicBezTo>
                <a:cubicBezTo>
                  <a:pt x="19091" y="16258"/>
                  <a:pt x="19258" y="16898"/>
                  <a:pt x="18908" y="17279"/>
                </a:cubicBezTo>
                <a:cubicBezTo>
                  <a:pt x="18558" y="17675"/>
                  <a:pt x="18131" y="17995"/>
                  <a:pt x="17613" y="18193"/>
                </a:cubicBezTo>
                <a:cubicBezTo>
                  <a:pt x="17581" y="18204"/>
                  <a:pt x="17541" y="18215"/>
                  <a:pt x="17499" y="18215"/>
                </a:cubicBezTo>
                <a:cubicBezTo>
                  <a:pt x="17481" y="18215"/>
                  <a:pt x="17463" y="18213"/>
                  <a:pt x="17445" y="18209"/>
                </a:cubicBezTo>
                <a:cubicBezTo>
                  <a:pt x="17064" y="18148"/>
                  <a:pt x="16684" y="18102"/>
                  <a:pt x="16318" y="17949"/>
                </a:cubicBezTo>
                <a:cubicBezTo>
                  <a:pt x="16013" y="17812"/>
                  <a:pt x="15785" y="17553"/>
                  <a:pt x="15739" y="17218"/>
                </a:cubicBezTo>
                <a:cubicBezTo>
                  <a:pt x="15708" y="16959"/>
                  <a:pt x="15861" y="16761"/>
                  <a:pt x="16059" y="16609"/>
                </a:cubicBezTo>
                <a:cubicBezTo>
                  <a:pt x="16150" y="16548"/>
                  <a:pt x="16272" y="16502"/>
                  <a:pt x="16364" y="16456"/>
                </a:cubicBezTo>
                <a:cubicBezTo>
                  <a:pt x="16516" y="16411"/>
                  <a:pt x="17247" y="16243"/>
                  <a:pt x="17857" y="16152"/>
                </a:cubicBezTo>
                <a:cubicBezTo>
                  <a:pt x="17981" y="16094"/>
                  <a:pt x="18113" y="16067"/>
                  <a:pt x="18250" y="16067"/>
                </a:cubicBezTo>
                <a:close/>
                <a:moveTo>
                  <a:pt x="12686" y="17933"/>
                </a:moveTo>
                <a:cubicBezTo>
                  <a:pt x="12819" y="17933"/>
                  <a:pt x="12916" y="17993"/>
                  <a:pt x="12951" y="18132"/>
                </a:cubicBezTo>
                <a:cubicBezTo>
                  <a:pt x="12997" y="18300"/>
                  <a:pt x="12936" y="18452"/>
                  <a:pt x="12753" y="18498"/>
                </a:cubicBezTo>
                <a:cubicBezTo>
                  <a:pt x="12717" y="18508"/>
                  <a:pt x="12683" y="18513"/>
                  <a:pt x="12651" y="18513"/>
                </a:cubicBezTo>
                <a:cubicBezTo>
                  <a:pt x="12536" y="18513"/>
                  <a:pt x="12450" y="18447"/>
                  <a:pt x="12402" y="18315"/>
                </a:cubicBezTo>
                <a:cubicBezTo>
                  <a:pt x="12341" y="18132"/>
                  <a:pt x="12418" y="18010"/>
                  <a:pt x="12555" y="17949"/>
                </a:cubicBezTo>
                <a:cubicBezTo>
                  <a:pt x="12601" y="17939"/>
                  <a:pt x="12646" y="17933"/>
                  <a:pt x="12686" y="17933"/>
                </a:cubicBezTo>
                <a:close/>
                <a:moveTo>
                  <a:pt x="9865" y="18873"/>
                </a:moveTo>
                <a:cubicBezTo>
                  <a:pt x="9974" y="18873"/>
                  <a:pt x="10055" y="18939"/>
                  <a:pt x="10102" y="19031"/>
                </a:cubicBezTo>
                <a:cubicBezTo>
                  <a:pt x="10147" y="19214"/>
                  <a:pt x="10102" y="19351"/>
                  <a:pt x="9949" y="19412"/>
                </a:cubicBezTo>
                <a:cubicBezTo>
                  <a:pt x="9907" y="19427"/>
                  <a:pt x="9866" y="19435"/>
                  <a:pt x="9828" y="19435"/>
                </a:cubicBezTo>
                <a:cubicBezTo>
                  <a:pt x="9712" y="19435"/>
                  <a:pt x="9618" y="19366"/>
                  <a:pt x="9584" y="19229"/>
                </a:cubicBezTo>
                <a:cubicBezTo>
                  <a:pt x="9523" y="19062"/>
                  <a:pt x="9584" y="18940"/>
                  <a:pt x="9751" y="18894"/>
                </a:cubicBezTo>
                <a:cubicBezTo>
                  <a:pt x="9792" y="18879"/>
                  <a:pt x="9830" y="18873"/>
                  <a:pt x="9865" y="18873"/>
                </a:cubicBezTo>
                <a:close/>
                <a:moveTo>
                  <a:pt x="24021" y="0"/>
                </a:moveTo>
                <a:cubicBezTo>
                  <a:pt x="21740" y="0"/>
                  <a:pt x="19461" y="268"/>
                  <a:pt x="17186" y="657"/>
                </a:cubicBezTo>
                <a:cubicBezTo>
                  <a:pt x="15922" y="870"/>
                  <a:pt x="14703" y="1251"/>
                  <a:pt x="13484" y="1632"/>
                </a:cubicBezTo>
                <a:cubicBezTo>
                  <a:pt x="13240" y="1708"/>
                  <a:pt x="13195" y="1799"/>
                  <a:pt x="13286" y="2028"/>
                </a:cubicBezTo>
                <a:cubicBezTo>
                  <a:pt x="13560" y="2835"/>
                  <a:pt x="13636" y="3689"/>
                  <a:pt x="13377" y="4496"/>
                </a:cubicBezTo>
                <a:cubicBezTo>
                  <a:pt x="12702" y="6744"/>
                  <a:pt x="11039" y="8228"/>
                  <a:pt x="8750" y="8228"/>
                </a:cubicBezTo>
                <a:cubicBezTo>
                  <a:pt x="8355" y="8228"/>
                  <a:pt x="7942" y="8184"/>
                  <a:pt x="7512" y="8092"/>
                </a:cubicBezTo>
                <a:cubicBezTo>
                  <a:pt x="7344" y="8046"/>
                  <a:pt x="7192" y="8016"/>
                  <a:pt x="7039" y="7955"/>
                </a:cubicBezTo>
                <a:lnTo>
                  <a:pt x="7039" y="7894"/>
                </a:lnTo>
                <a:cubicBezTo>
                  <a:pt x="6247" y="7604"/>
                  <a:pt x="5577" y="7102"/>
                  <a:pt x="5043" y="6401"/>
                </a:cubicBezTo>
                <a:cubicBezTo>
                  <a:pt x="4962" y="6304"/>
                  <a:pt x="4905" y="6269"/>
                  <a:pt x="4852" y="6269"/>
                </a:cubicBezTo>
                <a:cubicBezTo>
                  <a:pt x="4795" y="6269"/>
                  <a:pt x="4741" y="6308"/>
                  <a:pt x="4662" y="6355"/>
                </a:cubicBezTo>
                <a:cubicBezTo>
                  <a:pt x="4205" y="6660"/>
                  <a:pt x="3870" y="7102"/>
                  <a:pt x="3474" y="7452"/>
                </a:cubicBezTo>
                <a:cubicBezTo>
                  <a:pt x="2133" y="8671"/>
                  <a:pt x="1067" y="10103"/>
                  <a:pt x="503" y="11855"/>
                </a:cubicBezTo>
                <a:cubicBezTo>
                  <a:pt x="0" y="13379"/>
                  <a:pt x="61" y="14887"/>
                  <a:pt x="808" y="16334"/>
                </a:cubicBezTo>
                <a:cubicBezTo>
                  <a:pt x="1463" y="17569"/>
                  <a:pt x="2453" y="18483"/>
                  <a:pt x="3626" y="19229"/>
                </a:cubicBezTo>
                <a:cubicBezTo>
                  <a:pt x="4693" y="19915"/>
                  <a:pt x="5851" y="20387"/>
                  <a:pt x="7039" y="20738"/>
                </a:cubicBezTo>
                <a:lnTo>
                  <a:pt x="7039" y="20783"/>
                </a:lnTo>
                <a:cubicBezTo>
                  <a:pt x="7512" y="20920"/>
                  <a:pt x="7999" y="21027"/>
                  <a:pt x="8471" y="21103"/>
                </a:cubicBezTo>
                <a:cubicBezTo>
                  <a:pt x="10459" y="21465"/>
                  <a:pt x="12436" y="21634"/>
                  <a:pt x="14377" y="21634"/>
                </a:cubicBezTo>
                <a:cubicBezTo>
                  <a:pt x="17583" y="21634"/>
                  <a:pt x="20691" y="21173"/>
                  <a:pt x="23585" y="20357"/>
                </a:cubicBezTo>
                <a:cubicBezTo>
                  <a:pt x="25505" y="19747"/>
                  <a:pt x="26892" y="19199"/>
                  <a:pt x="28248" y="18574"/>
                </a:cubicBezTo>
                <a:cubicBezTo>
                  <a:pt x="30457" y="17538"/>
                  <a:pt x="32499" y="16274"/>
                  <a:pt x="34296" y="14613"/>
                </a:cubicBezTo>
                <a:cubicBezTo>
                  <a:pt x="35637" y="13363"/>
                  <a:pt x="36765" y="11962"/>
                  <a:pt x="37404" y="10210"/>
                </a:cubicBezTo>
                <a:cubicBezTo>
                  <a:pt x="38060" y="8381"/>
                  <a:pt x="37968" y="6614"/>
                  <a:pt x="36917" y="4938"/>
                </a:cubicBezTo>
                <a:cubicBezTo>
                  <a:pt x="36170" y="3780"/>
                  <a:pt x="35165" y="2912"/>
                  <a:pt x="33976" y="2241"/>
                </a:cubicBezTo>
                <a:cubicBezTo>
                  <a:pt x="32666" y="1495"/>
                  <a:pt x="31249" y="1007"/>
                  <a:pt x="29787" y="657"/>
                </a:cubicBezTo>
                <a:cubicBezTo>
                  <a:pt x="27864" y="190"/>
                  <a:pt x="25942" y="0"/>
                  <a:pt x="24021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32"/>
          <p:cNvSpPr/>
          <p:nvPr/>
        </p:nvSpPr>
        <p:spPr>
          <a:xfrm>
            <a:off x="2745382" y="-208471"/>
            <a:ext cx="1319603" cy="893235"/>
          </a:xfrm>
          <a:custGeom>
            <a:avLst/>
            <a:gdLst/>
            <a:ahLst/>
            <a:cxnLst/>
            <a:rect l="l" t="t" r="r" b="b"/>
            <a:pathLst>
              <a:path w="41154" h="27857" extrusionOk="0">
                <a:moveTo>
                  <a:pt x="31049" y="3262"/>
                </a:moveTo>
                <a:cubicBezTo>
                  <a:pt x="31292" y="3262"/>
                  <a:pt x="31504" y="3388"/>
                  <a:pt x="31692" y="3634"/>
                </a:cubicBezTo>
                <a:cubicBezTo>
                  <a:pt x="32118" y="4198"/>
                  <a:pt x="32240" y="4883"/>
                  <a:pt x="32438" y="5523"/>
                </a:cubicBezTo>
                <a:cubicBezTo>
                  <a:pt x="32467" y="5631"/>
                  <a:pt x="32435" y="5661"/>
                  <a:pt x="32385" y="5661"/>
                </a:cubicBezTo>
                <a:cubicBezTo>
                  <a:pt x="32329" y="5661"/>
                  <a:pt x="32250" y="5623"/>
                  <a:pt x="32210" y="5615"/>
                </a:cubicBezTo>
                <a:cubicBezTo>
                  <a:pt x="31311" y="5417"/>
                  <a:pt x="30412" y="5264"/>
                  <a:pt x="29498" y="5158"/>
                </a:cubicBezTo>
                <a:cubicBezTo>
                  <a:pt x="29269" y="5142"/>
                  <a:pt x="29041" y="5112"/>
                  <a:pt x="28782" y="5081"/>
                </a:cubicBezTo>
                <a:cubicBezTo>
                  <a:pt x="29300" y="4365"/>
                  <a:pt x="29863" y="3771"/>
                  <a:pt x="30625" y="3375"/>
                </a:cubicBezTo>
                <a:cubicBezTo>
                  <a:pt x="30776" y="3300"/>
                  <a:pt x="30917" y="3262"/>
                  <a:pt x="31049" y="3262"/>
                </a:cubicBezTo>
                <a:close/>
                <a:moveTo>
                  <a:pt x="31814" y="546"/>
                </a:moveTo>
                <a:cubicBezTo>
                  <a:pt x="32078" y="546"/>
                  <a:pt x="32319" y="641"/>
                  <a:pt x="32530" y="831"/>
                </a:cubicBezTo>
                <a:cubicBezTo>
                  <a:pt x="32850" y="1105"/>
                  <a:pt x="33093" y="1455"/>
                  <a:pt x="33261" y="1836"/>
                </a:cubicBezTo>
                <a:cubicBezTo>
                  <a:pt x="33688" y="2781"/>
                  <a:pt x="33840" y="3786"/>
                  <a:pt x="33870" y="4807"/>
                </a:cubicBezTo>
                <a:cubicBezTo>
                  <a:pt x="33901" y="5219"/>
                  <a:pt x="33916" y="5645"/>
                  <a:pt x="33947" y="6087"/>
                </a:cubicBezTo>
                <a:cubicBezTo>
                  <a:pt x="33657" y="6011"/>
                  <a:pt x="33398" y="5919"/>
                  <a:pt x="33124" y="5858"/>
                </a:cubicBezTo>
                <a:cubicBezTo>
                  <a:pt x="33002" y="5813"/>
                  <a:pt x="33032" y="5721"/>
                  <a:pt x="33017" y="5630"/>
                </a:cubicBezTo>
                <a:cubicBezTo>
                  <a:pt x="32895" y="4883"/>
                  <a:pt x="32682" y="4167"/>
                  <a:pt x="32271" y="3543"/>
                </a:cubicBezTo>
                <a:cubicBezTo>
                  <a:pt x="31954" y="3068"/>
                  <a:pt x="31598" y="2838"/>
                  <a:pt x="31186" y="2838"/>
                </a:cubicBezTo>
                <a:cubicBezTo>
                  <a:pt x="30922" y="2838"/>
                  <a:pt x="30635" y="2932"/>
                  <a:pt x="30320" y="3116"/>
                </a:cubicBezTo>
                <a:cubicBezTo>
                  <a:pt x="29589" y="3527"/>
                  <a:pt x="29010" y="4122"/>
                  <a:pt x="28568" y="4822"/>
                </a:cubicBezTo>
                <a:cubicBezTo>
                  <a:pt x="28477" y="4979"/>
                  <a:pt x="28385" y="5057"/>
                  <a:pt x="28227" y="5057"/>
                </a:cubicBezTo>
                <a:cubicBezTo>
                  <a:pt x="28200" y="5057"/>
                  <a:pt x="28172" y="5055"/>
                  <a:pt x="28142" y="5051"/>
                </a:cubicBezTo>
                <a:cubicBezTo>
                  <a:pt x="27745" y="5005"/>
                  <a:pt x="27349" y="5005"/>
                  <a:pt x="26923" y="4990"/>
                </a:cubicBezTo>
                <a:cubicBezTo>
                  <a:pt x="27090" y="4624"/>
                  <a:pt x="27319" y="4350"/>
                  <a:pt x="27547" y="4076"/>
                </a:cubicBezTo>
                <a:cubicBezTo>
                  <a:pt x="28401" y="3040"/>
                  <a:pt x="29361" y="2080"/>
                  <a:pt x="30397" y="1211"/>
                </a:cubicBezTo>
                <a:cubicBezTo>
                  <a:pt x="30717" y="952"/>
                  <a:pt x="31052" y="724"/>
                  <a:pt x="31448" y="602"/>
                </a:cubicBezTo>
                <a:cubicBezTo>
                  <a:pt x="31574" y="565"/>
                  <a:pt x="31697" y="546"/>
                  <a:pt x="31814" y="546"/>
                </a:cubicBezTo>
                <a:close/>
                <a:moveTo>
                  <a:pt x="15043" y="7316"/>
                </a:moveTo>
                <a:cubicBezTo>
                  <a:pt x="15114" y="7316"/>
                  <a:pt x="15157" y="7365"/>
                  <a:pt x="15206" y="7504"/>
                </a:cubicBezTo>
                <a:cubicBezTo>
                  <a:pt x="16075" y="10140"/>
                  <a:pt x="14186" y="12562"/>
                  <a:pt x="12235" y="13080"/>
                </a:cubicBezTo>
                <a:cubicBezTo>
                  <a:pt x="11865" y="13195"/>
                  <a:pt x="11446" y="13253"/>
                  <a:pt x="11010" y="13253"/>
                </a:cubicBezTo>
                <a:cubicBezTo>
                  <a:pt x="10458" y="13253"/>
                  <a:pt x="9878" y="13161"/>
                  <a:pt x="9325" y="12974"/>
                </a:cubicBezTo>
                <a:lnTo>
                  <a:pt x="9325" y="12913"/>
                </a:lnTo>
                <a:cubicBezTo>
                  <a:pt x="8655" y="12669"/>
                  <a:pt x="8045" y="12273"/>
                  <a:pt x="7619" y="11755"/>
                </a:cubicBezTo>
                <a:cubicBezTo>
                  <a:pt x="7436" y="11526"/>
                  <a:pt x="7421" y="11404"/>
                  <a:pt x="7680" y="11206"/>
                </a:cubicBezTo>
                <a:cubicBezTo>
                  <a:pt x="8213" y="10810"/>
                  <a:pt x="8762" y="10444"/>
                  <a:pt x="9325" y="10094"/>
                </a:cubicBezTo>
                <a:lnTo>
                  <a:pt x="9325" y="9972"/>
                </a:lnTo>
                <a:cubicBezTo>
                  <a:pt x="10392" y="9332"/>
                  <a:pt x="11489" y="8769"/>
                  <a:pt x="12616" y="8266"/>
                </a:cubicBezTo>
                <a:cubicBezTo>
                  <a:pt x="13363" y="7931"/>
                  <a:pt x="14125" y="7626"/>
                  <a:pt x="14902" y="7352"/>
                </a:cubicBezTo>
                <a:cubicBezTo>
                  <a:pt x="14960" y="7330"/>
                  <a:pt x="15005" y="7316"/>
                  <a:pt x="15043" y="7316"/>
                </a:cubicBezTo>
                <a:close/>
                <a:moveTo>
                  <a:pt x="3562" y="12053"/>
                </a:moveTo>
                <a:cubicBezTo>
                  <a:pt x="3593" y="12053"/>
                  <a:pt x="3625" y="12055"/>
                  <a:pt x="3657" y="12059"/>
                </a:cubicBezTo>
                <a:cubicBezTo>
                  <a:pt x="4252" y="12136"/>
                  <a:pt x="4785" y="12364"/>
                  <a:pt x="5364" y="12608"/>
                </a:cubicBezTo>
                <a:cubicBezTo>
                  <a:pt x="4754" y="13248"/>
                  <a:pt x="4206" y="13873"/>
                  <a:pt x="3718" y="14558"/>
                </a:cubicBezTo>
                <a:cubicBezTo>
                  <a:pt x="3676" y="14628"/>
                  <a:pt x="3641" y="14660"/>
                  <a:pt x="3610" y="14660"/>
                </a:cubicBezTo>
                <a:cubicBezTo>
                  <a:pt x="3574" y="14660"/>
                  <a:pt x="3545" y="14617"/>
                  <a:pt x="3520" y="14543"/>
                </a:cubicBezTo>
                <a:cubicBezTo>
                  <a:pt x="3277" y="13842"/>
                  <a:pt x="3200" y="13111"/>
                  <a:pt x="3231" y="12379"/>
                </a:cubicBezTo>
                <a:cubicBezTo>
                  <a:pt x="3231" y="12142"/>
                  <a:pt x="3368" y="12053"/>
                  <a:pt x="3562" y="12053"/>
                </a:cubicBezTo>
                <a:close/>
                <a:moveTo>
                  <a:pt x="1921" y="8068"/>
                </a:moveTo>
                <a:cubicBezTo>
                  <a:pt x="2129" y="8068"/>
                  <a:pt x="2375" y="8115"/>
                  <a:pt x="2667" y="8205"/>
                </a:cubicBezTo>
                <a:cubicBezTo>
                  <a:pt x="3993" y="8601"/>
                  <a:pt x="5196" y="9271"/>
                  <a:pt x="6400" y="9926"/>
                </a:cubicBezTo>
                <a:cubicBezTo>
                  <a:pt x="6827" y="10155"/>
                  <a:pt x="7238" y="10414"/>
                  <a:pt x="7695" y="10673"/>
                </a:cubicBezTo>
                <a:cubicBezTo>
                  <a:pt x="7101" y="11100"/>
                  <a:pt x="6552" y="11526"/>
                  <a:pt x="6050" y="11983"/>
                </a:cubicBezTo>
                <a:cubicBezTo>
                  <a:pt x="5993" y="12039"/>
                  <a:pt x="5944" y="12060"/>
                  <a:pt x="5895" y="12060"/>
                </a:cubicBezTo>
                <a:cubicBezTo>
                  <a:pt x="5837" y="12060"/>
                  <a:pt x="5780" y="12031"/>
                  <a:pt x="5714" y="11999"/>
                </a:cubicBezTo>
                <a:cubicBezTo>
                  <a:pt x="5135" y="11740"/>
                  <a:pt x="4541" y="11526"/>
                  <a:pt x="3916" y="11450"/>
                </a:cubicBezTo>
                <a:cubicBezTo>
                  <a:pt x="3844" y="11441"/>
                  <a:pt x="3770" y="11437"/>
                  <a:pt x="3696" y="11437"/>
                </a:cubicBezTo>
                <a:cubicBezTo>
                  <a:pt x="3507" y="11437"/>
                  <a:pt x="3319" y="11469"/>
                  <a:pt x="3155" y="11557"/>
                </a:cubicBezTo>
                <a:cubicBezTo>
                  <a:pt x="2835" y="11724"/>
                  <a:pt x="2713" y="12029"/>
                  <a:pt x="2728" y="12349"/>
                </a:cubicBezTo>
                <a:cubicBezTo>
                  <a:pt x="2774" y="13263"/>
                  <a:pt x="2835" y="14177"/>
                  <a:pt x="3322" y="14985"/>
                </a:cubicBezTo>
                <a:cubicBezTo>
                  <a:pt x="3368" y="15061"/>
                  <a:pt x="3368" y="15122"/>
                  <a:pt x="3322" y="15183"/>
                </a:cubicBezTo>
                <a:cubicBezTo>
                  <a:pt x="2972" y="15701"/>
                  <a:pt x="2743" y="16280"/>
                  <a:pt x="2484" y="16874"/>
                </a:cubicBezTo>
                <a:cubicBezTo>
                  <a:pt x="2134" y="16493"/>
                  <a:pt x="1905" y="16036"/>
                  <a:pt x="1677" y="15609"/>
                </a:cubicBezTo>
                <a:cubicBezTo>
                  <a:pt x="656" y="13583"/>
                  <a:pt x="504" y="11435"/>
                  <a:pt x="915" y="9241"/>
                </a:cubicBezTo>
                <a:cubicBezTo>
                  <a:pt x="1071" y="8425"/>
                  <a:pt x="1351" y="8068"/>
                  <a:pt x="1921" y="8068"/>
                </a:cubicBezTo>
                <a:close/>
                <a:moveTo>
                  <a:pt x="26353" y="5413"/>
                </a:moveTo>
                <a:cubicBezTo>
                  <a:pt x="28264" y="5413"/>
                  <a:pt x="30176" y="5599"/>
                  <a:pt x="32088" y="6057"/>
                </a:cubicBezTo>
                <a:cubicBezTo>
                  <a:pt x="33550" y="6422"/>
                  <a:pt x="34952" y="6910"/>
                  <a:pt x="36262" y="7656"/>
                </a:cubicBezTo>
                <a:cubicBezTo>
                  <a:pt x="37451" y="8327"/>
                  <a:pt x="38472" y="9195"/>
                  <a:pt x="39203" y="10353"/>
                </a:cubicBezTo>
                <a:cubicBezTo>
                  <a:pt x="40254" y="12029"/>
                  <a:pt x="40346" y="13796"/>
                  <a:pt x="39690" y="15625"/>
                </a:cubicBezTo>
                <a:cubicBezTo>
                  <a:pt x="39051" y="17377"/>
                  <a:pt x="37923" y="18778"/>
                  <a:pt x="36582" y="20028"/>
                </a:cubicBezTo>
                <a:cubicBezTo>
                  <a:pt x="34800" y="21689"/>
                  <a:pt x="32743" y="22953"/>
                  <a:pt x="30549" y="23989"/>
                </a:cubicBezTo>
                <a:cubicBezTo>
                  <a:pt x="29178" y="24614"/>
                  <a:pt x="27791" y="25162"/>
                  <a:pt x="25871" y="25772"/>
                </a:cubicBezTo>
                <a:cubicBezTo>
                  <a:pt x="22979" y="26587"/>
                  <a:pt x="19875" y="27043"/>
                  <a:pt x="16675" y="27043"/>
                </a:cubicBezTo>
                <a:cubicBezTo>
                  <a:pt x="14734" y="27043"/>
                  <a:pt x="12758" y="26875"/>
                  <a:pt x="10773" y="26518"/>
                </a:cubicBezTo>
                <a:cubicBezTo>
                  <a:pt x="10285" y="26427"/>
                  <a:pt x="9798" y="26320"/>
                  <a:pt x="9325" y="26198"/>
                </a:cubicBezTo>
                <a:lnTo>
                  <a:pt x="9325" y="26137"/>
                </a:lnTo>
                <a:cubicBezTo>
                  <a:pt x="8137" y="25802"/>
                  <a:pt x="6979" y="25315"/>
                  <a:pt x="5912" y="24644"/>
                </a:cubicBezTo>
                <a:cubicBezTo>
                  <a:pt x="4754" y="23898"/>
                  <a:pt x="3749" y="22984"/>
                  <a:pt x="3109" y="21749"/>
                </a:cubicBezTo>
                <a:cubicBezTo>
                  <a:pt x="2347" y="20302"/>
                  <a:pt x="2301" y="18794"/>
                  <a:pt x="2789" y="17270"/>
                </a:cubicBezTo>
                <a:cubicBezTo>
                  <a:pt x="3353" y="15518"/>
                  <a:pt x="4419" y="14086"/>
                  <a:pt x="5775" y="12867"/>
                </a:cubicBezTo>
                <a:cubicBezTo>
                  <a:pt x="6171" y="12501"/>
                  <a:pt x="6491" y="12059"/>
                  <a:pt x="6948" y="11770"/>
                </a:cubicBezTo>
                <a:cubicBezTo>
                  <a:pt x="7034" y="11723"/>
                  <a:pt x="7092" y="11684"/>
                  <a:pt x="7149" y="11684"/>
                </a:cubicBezTo>
                <a:cubicBezTo>
                  <a:pt x="7203" y="11684"/>
                  <a:pt x="7255" y="11719"/>
                  <a:pt x="7329" y="11816"/>
                </a:cubicBezTo>
                <a:cubicBezTo>
                  <a:pt x="7863" y="12517"/>
                  <a:pt x="8533" y="13004"/>
                  <a:pt x="9325" y="13309"/>
                </a:cubicBezTo>
                <a:lnTo>
                  <a:pt x="9325" y="13370"/>
                </a:lnTo>
                <a:cubicBezTo>
                  <a:pt x="9478" y="13415"/>
                  <a:pt x="9630" y="13461"/>
                  <a:pt x="9798" y="13492"/>
                </a:cubicBezTo>
                <a:cubicBezTo>
                  <a:pt x="10236" y="13587"/>
                  <a:pt x="10656" y="13633"/>
                  <a:pt x="11058" y="13633"/>
                </a:cubicBezTo>
                <a:cubicBezTo>
                  <a:pt x="13336" y="13633"/>
                  <a:pt x="14992" y="12152"/>
                  <a:pt x="15679" y="9911"/>
                </a:cubicBezTo>
                <a:cubicBezTo>
                  <a:pt x="15922" y="9104"/>
                  <a:pt x="15861" y="8250"/>
                  <a:pt x="15572" y="7443"/>
                </a:cubicBezTo>
                <a:cubicBezTo>
                  <a:pt x="15496" y="7214"/>
                  <a:pt x="15526" y="7123"/>
                  <a:pt x="15770" y="7047"/>
                </a:cubicBezTo>
                <a:cubicBezTo>
                  <a:pt x="16989" y="6651"/>
                  <a:pt x="18208" y="6285"/>
                  <a:pt x="19472" y="6072"/>
                </a:cubicBezTo>
                <a:cubicBezTo>
                  <a:pt x="21766" y="5681"/>
                  <a:pt x="24059" y="5413"/>
                  <a:pt x="26353" y="5413"/>
                </a:cubicBezTo>
                <a:close/>
                <a:moveTo>
                  <a:pt x="31957" y="1"/>
                </a:moveTo>
                <a:cubicBezTo>
                  <a:pt x="31592" y="1"/>
                  <a:pt x="31205" y="140"/>
                  <a:pt x="30793" y="419"/>
                </a:cubicBezTo>
                <a:cubicBezTo>
                  <a:pt x="29528" y="1272"/>
                  <a:pt x="28477" y="2354"/>
                  <a:pt x="27502" y="3512"/>
                </a:cubicBezTo>
                <a:cubicBezTo>
                  <a:pt x="27167" y="3923"/>
                  <a:pt x="26816" y="4350"/>
                  <a:pt x="26664" y="4883"/>
                </a:cubicBezTo>
                <a:cubicBezTo>
                  <a:pt x="26643" y="4978"/>
                  <a:pt x="26585" y="4993"/>
                  <a:pt x="26521" y="4993"/>
                </a:cubicBezTo>
                <a:cubicBezTo>
                  <a:pt x="26493" y="4993"/>
                  <a:pt x="26463" y="4990"/>
                  <a:pt x="26435" y="4990"/>
                </a:cubicBezTo>
                <a:cubicBezTo>
                  <a:pt x="24119" y="5020"/>
                  <a:pt x="21819" y="5188"/>
                  <a:pt x="19549" y="5737"/>
                </a:cubicBezTo>
                <a:cubicBezTo>
                  <a:pt x="18497" y="5996"/>
                  <a:pt x="17446" y="6209"/>
                  <a:pt x="16410" y="6514"/>
                </a:cubicBezTo>
                <a:cubicBezTo>
                  <a:pt x="14978" y="6925"/>
                  <a:pt x="13576" y="7413"/>
                  <a:pt x="12220" y="8037"/>
                </a:cubicBezTo>
                <a:cubicBezTo>
                  <a:pt x="11230" y="8479"/>
                  <a:pt x="10255" y="8967"/>
                  <a:pt x="9325" y="9515"/>
                </a:cubicBezTo>
                <a:lnTo>
                  <a:pt x="9325" y="9622"/>
                </a:lnTo>
                <a:cubicBezTo>
                  <a:pt x="9005" y="9805"/>
                  <a:pt x="8685" y="10003"/>
                  <a:pt x="8381" y="10216"/>
                </a:cubicBezTo>
                <a:cubicBezTo>
                  <a:pt x="8324" y="10248"/>
                  <a:pt x="8277" y="10267"/>
                  <a:pt x="8226" y="10267"/>
                </a:cubicBezTo>
                <a:cubicBezTo>
                  <a:pt x="8181" y="10267"/>
                  <a:pt x="8133" y="10252"/>
                  <a:pt x="8076" y="10216"/>
                </a:cubicBezTo>
                <a:cubicBezTo>
                  <a:pt x="6872" y="9439"/>
                  <a:pt x="5623" y="8753"/>
                  <a:pt x="4297" y="8220"/>
                </a:cubicBezTo>
                <a:cubicBezTo>
                  <a:pt x="3566" y="7931"/>
                  <a:pt x="2850" y="7595"/>
                  <a:pt x="2042" y="7595"/>
                </a:cubicBezTo>
                <a:cubicBezTo>
                  <a:pt x="1265" y="7595"/>
                  <a:pt x="824" y="7885"/>
                  <a:pt x="549" y="8601"/>
                </a:cubicBezTo>
                <a:cubicBezTo>
                  <a:pt x="412" y="8967"/>
                  <a:pt x="336" y="9332"/>
                  <a:pt x="275" y="9698"/>
                </a:cubicBezTo>
                <a:cubicBezTo>
                  <a:pt x="1" y="11816"/>
                  <a:pt x="260" y="13842"/>
                  <a:pt x="1204" y="15762"/>
                </a:cubicBezTo>
                <a:cubicBezTo>
                  <a:pt x="1464" y="16280"/>
                  <a:pt x="1723" y="16798"/>
                  <a:pt x="2149" y="17194"/>
                </a:cubicBezTo>
                <a:cubicBezTo>
                  <a:pt x="2301" y="17331"/>
                  <a:pt x="2317" y="17422"/>
                  <a:pt x="2271" y="17605"/>
                </a:cubicBezTo>
                <a:cubicBezTo>
                  <a:pt x="1707" y="19875"/>
                  <a:pt x="2225" y="21887"/>
                  <a:pt x="3779" y="23608"/>
                </a:cubicBezTo>
                <a:cubicBezTo>
                  <a:pt x="4922" y="24888"/>
                  <a:pt x="6354" y="25711"/>
                  <a:pt x="7908" y="26335"/>
                </a:cubicBezTo>
                <a:cubicBezTo>
                  <a:pt x="8381" y="26534"/>
                  <a:pt x="8853" y="26701"/>
                  <a:pt x="9325" y="26854"/>
                </a:cubicBezTo>
                <a:lnTo>
                  <a:pt x="9325" y="26914"/>
                </a:lnTo>
                <a:cubicBezTo>
                  <a:pt x="11479" y="27578"/>
                  <a:pt x="13706" y="27857"/>
                  <a:pt x="15961" y="27857"/>
                </a:cubicBezTo>
                <a:cubicBezTo>
                  <a:pt x="16242" y="27857"/>
                  <a:pt x="16524" y="27852"/>
                  <a:pt x="16806" y="27844"/>
                </a:cubicBezTo>
                <a:cubicBezTo>
                  <a:pt x="20097" y="27752"/>
                  <a:pt x="23297" y="27097"/>
                  <a:pt x="26694" y="26016"/>
                </a:cubicBezTo>
                <a:cubicBezTo>
                  <a:pt x="27593" y="25741"/>
                  <a:pt x="28736" y="25330"/>
                  <a:pt x="29848" y="24858"/>
                </a:cubicBezTo>
                <a:cubicBezTo>
                  <a:pt x="32133" y="23867"/>
                  <a:pt x="34266" y="22648"/>
                  <a:pt x="36186" y="21064"/>
                </a:cubicBezTo>
                <a:cubicBezTo>
                  <a:pt x="37862" y="19662"/>
                  <a:pt x="39279" y="18062"/>
                  <a:pt x="40117" y="16006"/>
                </a:cubicBezTo>
                <a:cubicBezTo>
                  <a:pt x="41153" y="13492"/>
                  <a:pt x="40650" y="10856"/>
                  <a:pt x="38731" y="8936"/>
                </a:cubicBezTo>
                <a:cubicBezTo>
                  <a:pt x="37618" y="7809"/>
                  <a:pt x="36293" y="7047"/>
                  <a:pt x="34845" y="6453"/>
                </a:cubicBezTo>
                <a:cubicBezTo>
                  <a:pt x="34586" y="6331"/>
                  <a:pt x="34465" y="6285"/>
                  <a:pt x="34525" y="5935"/>
                </a:cubicBezTo>
                <a:cubicBezTo>
                  <a:pt x="34632" y="5264"/>
                  <a:pt x="34617" y="4579"/>
                  <a:pt x="34525" y="3893"/>
                </a:cubicBezTo>
                <a:cubicBezTo>
                  <a:pt x="34358" y="2796"/>
                  <a:pt x="34114" y="1714"/>
                  <a:pt x="33383" y="815"/>
                </a:cubicBezTo>
                <a:cubicBezTo>
                  <a:pt x="32938" y="273"/>
                  <a:pt x="32468" y="1"/>
                  <a:pt x="3195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2"/>
          <p:cNvSpPr/>
          <p:nvPr/>
        </p:nvSpPr>
        <p:spPr>
          <a:xfrm>
            <a:off x="3401977" y="84988"/>
            <a:ext cx="408476" cy="398953"/>
          </a:xfrm>
          <a:custGeom>
            <a:avLst/>
            <a:gdLst/>
            <a:ahLst/>
            <a:cxnLst/>
            <a:rect l="l" t="t" r="r" b="b"/>
            <a:pathLst>
              <a:path w="12739" h="12442" extrusionOk="0">
                <a:moveTo>
                  <a:pt x="7038" y="346"/>
                </a:moveTo>
                <a:cubicBezTo>
                  <a:pt x="8063" y="346"/>
                  <a:pt x="9001" y="725"/>
                  <a:pt x="9843" y="1323"/>
                </a:cubicBezTo>
                <a:cubicBezTo>
                  <a:pt x="10864" y="2054"/>
                  <a:pt x="11809" y="2938"/>
                  <a:pt x="12129" y="4187"/>
                </a:cubicBezTo>
                <a:cubicBezTo>
                  <a:pt x="12677" y="6336"/>
                  <a:pt x="12251" y="8301"/>
                  <a:pt x="10697" y="9962"/>
                </a:cubicBezTo>
                <a:cubicBezTo>
                  <a:pt x="9767" y="10937"/>
                  <a:pt x="8624" y="11531"/>
                  <a:pt x="7345" y="11912"/>
                </a:cubicBezTo>
                <a:cubicBezTo>
                  <a:pt x="6828" y="12102"/>
                  <a:pt x="6307" y="12190"/>
                  <a:pt x="5796" y="12190"/>
                </a:cubicBezTo>
                <a:cubicBezTo>
                  <a:pt x="3898" y="12190"/>
                  <a:pt x="2149" y="10975"/>
                  <a:pt x="1357" y="9307"/>
                </a:cubicBezTo>
                <a:cubicBezTo>
                  <a:pt x="1174" y="8926"/>
                  <a:pt x="930" y="8560"/>
                  <a:pt x="793" y="8164"/>
                </a:cubicBezTo>
                <a:cubicBezTo>
                  <a:pt x="473" y="7280"/>
                  <a:pt x="290" y="6381"/>
                  <a:pt x="458" y="5437"/>
                </a:cubicBezTo>
                <a:cubicBezTo>
                  <a:pt x="549" y="4995"/>
                  <a:pt x="702" y="4583"/>
                  <a:pt x="961" y="4218"/>
                </a:cubicBezTo>
                <a:cubicBezTo>
                  <a:pt x="1342" y="3715"/>
                  <a:pt x="1707" y="3197"/>
                  <a:pt x="2104" y="2694"/>
                </a:cubicBezTo>
                <a:cubicBezTo>
                  <a:pt x="3261" y="1201"/>
                  <a:pt x="4831" y="500"/>
                  <a:pt x="6659" y="363"/>
                </a:cubicBezTo>
                <a:cubicBezTo>
                  <a:pt x="6787" y="351"/>
                  <a:pt x="6913" y="346"/>
                  <a:pt x="7038" y="346"/>
                </a:cubicBezTo>
                <a:close/>
                <a:moveTo>
                  <a:pt x="6991" y="0"/>
                </a:moveTo>
                <a:cubicBezTo>
                  <a:pt x="6281" y="0"/>
                  <a:pt x="5599" y="172"/>
                  <a:pt x="4907" y="363"/>
                </a:cubicBezTo>
                <a:cubicBezTo>
                  <a:pt x="4145" y="576"/>
                  <a:pt x="3505" y="988"/>
                  <a:pt x="2881" y="1460"/>
                </a:cubicBezTo>
                <a:cubicBezTo>
                  <a:pt x="2073" y="2085"/>
                  <a:pt x="1570" y="2953"/>
                  <a:pt x="976" y="3761"/>
                </a:cubicBezTo>
                <a:cubicBezTo>
                  <a:pt x="77" y="4949"/>
                  <a:pt x="1" y="6229"/>
                  <a:pt x="367" y="7600"/>
                </a:cubicBezTo>
                <a:cubicBezTo>
                  <a:pt x="549" y="8270"/>
                  <a:pt x="915" y="8865"/>
                  <a:pt x="1205" y="9505"/>
                </a:cubicBezTo>
                <a:cubicBezTo>
                  <a:pt x="1938" y="11068"/>
                  <a:pt x="3706" y="12441"/>
                  <a:pt x="5767" y="12441"/>
                </a:cubicBezTo>
                <a:cubicBezTo>
                  <a:pt x="6318" y="12441"/>
                  <a:pt x="6889" y="12343"/>
                  <a:pt x="7467" y="12125"/>
                </a:cubicBezTo>
                <a:cubicBezTo>
                  <a:pt x="7695" y="12064"/>
                  <a:pt x="7939" y="11988"/>
                  <a:pt x="8183" y="11912"/>
                </a:cubicBezTo>
                <a:cubicBezTo>
                  <a:pt x="8411" y="11820"/>
                  <a:pt x="8655" y="11729"/>
                  <a:pt x="8868" y="11622"/>
                </a:cubicBezTo>
                <a:cubicBezTo>
                  <a:pt x="11047" y="10495"/>
                  <a:pt x="12418" y="8804"/>
                  <a:pt x="12632" y="6290"/>
                </a:cubicBezTo>
                <a:cubicBezTo>
                  <a:pt x="12708" y="5467"/>
                  <a:pt x="12738" y="4644"/>
                  <a:pt x="12403" y="3852"/>
                </a:cubicBezTo>
                <a:cubicBezTo>
                  <a:pt x="11900" y="2679"/>
                  <a:pt x="11077" y="1750"/>
                  <a:pt x="10057" y="1018"/>
                </a:cubicBezTo>
                <a:cubicBezTo>
                  <a:pt x="9325" y="500"/>
                  <a:pt x="8487" y="180"/>
                  <a:pt x="7588" y="43"/>
                </a:cubicBezTo>
                <a:cubicBezTo>
                  <a:pt x="7387" y="13"/>
                  <a:pt x="7188" y="0"/>
                  <a:pt x="699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2"/>
          <p:cNvSpPr/>
          <p:nvPr/>
        </p:nvSpPr>
        <p:spPr>
          <a:xfrm>
            <a:off x="3097135" y="317684"/>
            <a:ext cx="102640" cy="89814"/>
          </a:xfrm>
          <a:custGeom>
            <a:avLst/>
            <a:gdLst/>
            <a:ahLst/>
            <a:cxnLst/>
            <a:rect l="l" t="t" r="r" b="b"/>
            <a:pathLst>
              <a:path w="3201" h="2801" extrusionOk="0">
                <a:moveTo>
                  <a:pt x="1982" y="531"/>
                </a:moveTo>
                <a:cubicBezTo>
                  <a:pt x="2196" y="531"/>
                  <a:pt x="2554" y="847"/>
                  <a:pt x="2637" y="1151"/>
                </a:cubicBezTo>
                <a:cubicBezTo>
                  <a:pt x="2728" y="1364"/>
                  <a:pt x="2591" y="1455"/>
                  <a:pt x="2393" y="1516"/>
                </a:cubicBezTo>
                <a:cubicBezTo>
                  <a:pt x="2354" y="1525"/>
                  <a:pt x="2312" y="1529"/>
                  <a:pt x="2269" y="1529"/>
                </a:cubicBezTo>
                <a:cubicBezTo>
                  <a:pt x="2005" y="1529"/>
                  <a:pt x="1681" y="1379"/>
                  <a:pt x="1616" y="1196"/>
                </a:cubicBezTo>
                <a:cubicBezTo>
                  <a:pt x="1570" y="1044"/>
                  <a:pt x="1768" y="587"/>
                  <a:pt x="1920" y="541"/>
                </a:cubicBezTo>
                <a:cubicBezTo>
                  <a:pt x="1939" y="534"/>
                  <a:pt x="1960" y="531"/>
                  <a:pt x="1982" y="531"/>
                </a:cubicBezTo>
                <a:close/>
                <a:moveTo>
                  <a:pt x="1325" y="1"/>
                </a:moveTo>
                <a:cubicBezTo>
                  <a:pt x="1177" y="1"/>
                  <a:pt x="1028" y="21"/>
                  <a:pt x="884" y="84"/>
                </a:cubicBezTo>
                <a:cubicBezTo>
                  <a:pt x="366" y="328"/>
                  <a:pt x="1" y="1227"/>
                  <a:pt x="184" y="1791"/>
                </a:cubicBezTo>
                <a:cubicBezTo>
                  <a:pt x="382" y="2434"/>
                  <a:pt x="980" y="2801"/>
                  <a:pt x="1580" y="2801"/>
                </a:cubicBezTo>
                <a:cubicBezTo>
                  <a:pt x="1947" y="2801"/>
                  <a:pt x="2314" y="2664"/>
                  <a:pt x="2591" y="2369"/>
                </a:cubicBezTo>
                <a:cubicBezTo>
                  <a:pt x="2743" y="2217"/>
                  <a:pt x="2865" y="2050"/>
                  <a:pt x="2987" y="1882"/>
                </a:cubicBezTo>
                <a:cubicBezTo>
                  <a:pt x="3170" y="1623"/>
                  <a:pt x="3200" y="1333"/>
                  <a:pt x="3124" y="1044"/>
                </a:cubicBezTo>
                <a:cubicBezTo>
                  <a:pt x="2987" y="450"/>
                  <a:pt x="2545" y="145"/>
                  <a:pt x="1631" y="23"/>
                </a:cubicBezTo>
                <a:cubicBezTo>
                  <a:pt x="1531" y="11"/>
                  <a:pt x="1428" y="1"/>
                  <a:pt x="132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2"/>
          <p:cNvSpPr/>
          <p:nvPr/>
        </p:nvSpPr>
        <p:spPr>
          <a:xfrm>
            <a:off x="3322360" y="481343"/>
            <a:ext cx="114825" cy="67882"/>
          </a:xfrm>
          <a:custGeom>
            <a:avLst/>
            <a:gdLst/>
            <a:ahLst/>
            <a:cxnLst/>
            <a:rect l="l" t="t" r="r" b="b"/>
            <a:pathLst>
              <a:path w="3581" h="2117" extrusionOk="0">
                <a:moveTo>
                  <a:pt x="2702" y="1"/>
                </a:moveTo>
                <a:cubicBezTo>
                  <a:pt x="2553" y="1"/>
                  <a:pt x="2357" y="24"/>
                  <a:pt x="2149" y="54"/>
                </a:cubicBezTo>
                <a:cubicBezTo>
                  <a:pt x="1539" y="145"/>
                  <a:pt x="808" y="313"/>
                  <a:pt x="656" y="358"/>
                </a:cubicBezTo>
                <a:cubicBezTo>
                  <a:pt x="549" y="404"/>
                  <a:pt x="442" y="450"/>
                  <a:pt x="351" y="511"/>
                </a:cubicBezTo>
                <a:cubicBezTo>
                  <a:pt x="138" y="663"/>
                  <a:pt x="0" y="861"/>
                  <a:pt x="31" y="1120"/>
                </a:cubicBezTo>
                <a:cubicBezTo>
                  <a:pt x="77" y="1455"/>
                  <a:pt x="290" y="1714"/>
                  <a:pt x="610" y="1851"/>
                </a:cubicBezTo>
                <a:cubicBezTo>
                  <a:pt x="960" y="2004"/>
                  <a:pt x="1356" y="2050"/>
                  <a:pt x="1737" y="2111"/>
                </a:cubicBezTo>
                <a:cubicBezTo>
                  <a:pt x="1755" y="2115"/>
                  <a:pt x="1773" y="2117"/>
                  <a:pt x="1791" y="2117"/>
                </a:cubicBezTo>
                <a:cubicBezTo>
                  <a:pt x="1834" y="2117"/>
                  <a:pt x="1877" y="2106"/>
                  <a:pt x="1920" y="2095"/>
                </a:cubicBezTo>
                <a:cubicBezTo>
                  <a:pt x="2438" y="1882"/>
                  <a:pt x="2865" y="1562"/>
                  <a:pt x="3231" y="1151"/>
                </a:cubicBezTo>
                <a:cubicBezTo>
                  <a:pt x="3581" y="755"/>
                  <a:pt x="3398" y="160"/>
                  <a:pt x="2895" y="23"/>
                </a:cubicBezTo>
                <a:cubicBezTo>
                  <a:pt x="2848" y="7"/>
                  <a:pt x="2781" y="1"/>
                  <a:pt x="270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3134747" y="491284"/>
            <a:ext cx="22029" cy="20297"/>
          </a:xfrm>
          <a:custGeom>
            <a:avLst/>
            <a:gdLst/>
            <a:ahLst/>
            <a:cxnLst/>
            <a:rect l="l" t="t" r="r" b="b"/>
            <a:pathLst>
              <a:path w="687" h="633" extrusionOk="0">
                <a:moveTo>
                  <a:pt x="346" y="1"/>
                </a:moveTo>
                <a:cubicBezTo>
                  <a:pt x="314" y="1"/>
                  <a:pt x="280" y="6"/>
                  <a:pt x="245" y="18"/>
                </a:cubicBezTo>
                <a:cubicBezTo>
                  <a:pt x="47" y="64"/>
                  <a:pt x="1" y="216"/>
                  <a:pt x="47" y="414"/>
                </a:cubicBezTo>
                <a:cubicBezTo>
                  <a:pt x="94" y="555"/>
                  <a:pt x="186" y="633"/>
                  <a:pt x="310" y="633"/>
                </a:cubicBezTo>
                <a:cubicBezTo>
                  <a:pt x="347" y="633"/>
                  <a:pt x="386" y="626"/>
                  <a:pt x="428" y="612"/>
                </a:cubicBezTo>
                <a:cubicBezTo>
                  <a:pt x="626" y="566"/>
                  <a:pt x="687" y="414"/>
                  <a:pt x="626" y="231"/>
                </a:cubicBezTo>
                <a:cubicBezTo>
                  <a:pt x="576" y="96"/>
                  <a:pt x="478" y="1"/>
                  <a:pt x="34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3538799" y="505264"/>
            <a:ext cx="20522" cy="18982"/>
          </a:xfrm>
          <a:custGeom>
            <a:avLst/>
            <a:gdLst/>
            <a:ahLst/>
            <a:cxnLst/>
            <a:rect l="l" t="t" r="r" b="b"/>
            <a:pathLst>
              <a:path w="640" h="592" extrusionOk="0">
                <a:moveTo>
                  <a:pt x="350" y="1"/>
                </a:moveTo>
                <a:cubicBezTo>
                  <a:pt x="312" y="1"/>
                  <a:pt x="271" y="8"/>
                  <a:pt x="229" y="24"/>
                </a:cubicBezTo>
                <a:cubicBezTo>
                  <a:pt x="46" y="100"/>
                  <a:pt x="0" y="237"/>
                  <a:pt x="61" y="420"/>
                </a:cubicBezTo>
                <a:cubicBezTo>
                  <a:pt x="105" y="542"/>
                  <a:pt x="198" y="591"/>
                  <a:pt x="305" y="591"/>
                </a:cubicBezTo>
                <a:cubicBezTo>
                  <a:pt x="344" y="591"/>
                  <a:pt x="385" y="585"/>
                  <a:pt x="427" y="572"/>
                </a:cubicBezTo>
                <a:cubicBezTo>
                  <a:pt x="594" y="511"/>
                  <a:pt x="640" y="374"/>
                  <a:pt x="609" y="191"/>
                </a:cubicBezTo>
                <a:cubicBezTo>
                  <a:pt x="553" y="66"/>
                  <a:pt x="462" y="1"/>
                  <a:pt x="35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3214397" y="540183"/>
            <a:ext cx="21035" cy="18598"/>
          </a:xfrm>
          <a:custGeom>
            <a:avLst/>
            <a:gdLst/>
            <a:ahLst/>
            <a:cxnLst/>
            <a:rect l="l" t="t" r="r" b="b"/>
            <a:pathLst>
              <a:path w="656" h="580" extrusionOk="0">
                <a:moveTo>
                  <a:pt x="344" y="0"/>
                </a:moveTo>
                <a:cubicBezTo>
                  <a:pt x="304" y="0"/>
                  <a:pt x="260" y="6"/>
                  <a:pt x="214" y="16"/>
                </a:cubicBezTo>
                <a:cubicBezTo>
                  <a:pt x="77" y="77"/>
                  <a:pt x="0" y="199"/>
                  <a:pt x="61" y="382"/>
                </a:cubicBezTo>
                <a:cubicBezTo>
                  <a:pt x="109" y="514"/>
                  <a:pt x="195" y="580"/>
                  <a:pt x="310" y="580"/>
                </a:cubicBezTo>
                <a:cubicBezTo>
                  <a:pt x="342" y="580"/>
                  <a:pt x="376" y="575"/>
                  <a:pt x="412" y="565"/>
                </a:cubicBezTo>
                <a:cubicBezTo>
                  <a:pt x="595" y="519"/>
                  <a:pt x="656" y="367"/>
                  <a:pt x="610" y="199"/>
                </a:cubicBezTo>
                <a:cubicBezTo>
                  <a:pt x="563" y="60"/>
                  <a:pt x="472" y="0"/>
                  <a:pt x="34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3637463" y="494747"/>
            <a:ext cx="20073" cy="17988"/>
          </a:xfrm>
          <a:custGeom>
            <a:avLst/>
            <a:gdLst/>
            <a:ahLst/>
            <a:cxnLst/>
            <a:rect l="l" t="t" r="r" b="b"/>
            <a:pathLst>
              <a:path w="626" h="561" extrusionOk="0">
                <a:moveTo>
                  <a:pt x="329" y="0"/>
                </a:moveTo>
                <a:cubicBezTo>
                  <a:pt x="292" y="0"/>
                  <a:pt x="254" y="6"/>
                  <a:pt x="214" y="17"/>
                </a:cubicBezTo>
                <a:cubicBezTo>
                  <a:pt x="62" y="77"/>
                  <a:pt x="1" y="199"/>
                  <a:pt x="46" y="367"/>
                </a:cubicBezTo>
                <a:cubicBezTo>
                  <a:pt x="94" y="510"/>
                  <a:pt x="180" y="560"/>
                  <a:pt x="295" y="560"/>
                </a:cubicBezTo>
                <a:cubicBezTo>
                  <a:pt x="327" y="560"/>
                  <a:pt x="361" y="556"/>
                  <a:pt x="397" y="550"/>
                </a:cubicBezTo>
                <a:cubicBezTo>
                  <a:pt x="549" y="489"/>
                  <a:pt x="625" y="367"/>
                  <a:pt x="580" y="199"/>
                </a:cubicBezTo>
                <a:cubicBezTo>
                  <a:pt x="545" y="60"/>
                  <a:pt x="448" y="0"/>
                  <a:pt x="32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3124006" y="570292"/>
            <a:ext cx="20073" cy="18053"/>
          </a:xfrm>
          <a:custGeom>
            <a:avLst/>
            <a:gdLst/>
            <a:ahLst/>
            <a:cxnLst/>
            <a:rect l="l" t="t" r="r" b="b"/>
            <a:pathLst>
              <a:path w="626" h="563" extrusionOk="0">
                <a:moveTo>
                  <a:pt x="343" y="1"/>
                </a:moveTo>
                <a:cubicBezTo>
                  <a:pt x="308" y="1"/>
                  <a:pt x="270" y="7"/>
                  <a:pt x="229" y="22"/>
                </a:cubicBezTo>
                <a:cubicBezTo>
                  <a:pt x="62" y="68"/>
                  <a:pt x="1" y="190"/>
                  <a:pt x="62" y="357"/>
                </a:cubicBezTo>
                <a:cubicBezTo>
                  <a:pt x="96" y="494"/>
                  <a:pt x="190" y="563"/>
                  <a:pt x="306" y="563"/>
                </a:cubicBezTo>
                <a:cubicBezTo>
                  <a:pt x="344" y="563"/>
                  <a:pt x="385" y="555"/>
                  <a:pt x="427" y="540"/>
                </a:cubicBezTo>
                <a:cubicBezTo>
                  <a:pt x="580" y="479"/>
                  <a:pt x="625" y="342"/>
                  <a:pt x="580" y="159"/>
                </a:cubicBezTo>
                <a:cubicBezTo>
                  <a:pt x="533" y="67"/>
                  <a:pt x="452" y="1"/>
                  <a:pt x="34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3498236" y="229794"/>
            <a:ext cx="114825" cy="99049"/>
          </a:xfrm>
          <a:custGeom>
            <a:avLst/>
            <a:gdLst/>
            <a:ahLst/>
            <a:cxnLst/>
            <a:rect l="l" t="t" r="r" b="b"/>
            <a:pathLst>
              <a:path w="3581" h="3089" extrusionOk="0">
                <a:moveTo>
                  <a:pt x="2207" y="432"/>
                </a:moveTo>
                <a:cubicBezTo>
                  <a:pt x="2455" y="432"/>
                  <a:pt x="2673" y="625"/>
                  <a:pt x="2834" y="860"/>
                </a:cubicBezTo>
                <a:cubicBezTo>
                  <a:pt x="2941" y="997"/>
                  <a:pt x="3139" y="1164"/>
                  <a:pt x="2941" y="1378"/>
                </a:cubicBezTo>
                <a:cubicBezTo>
                  <a:pt x="2834" y="1503"/>
                  <a:pt x="2716" y="1554"/>
                  <a:pt x="2591" y="1554"/>
                </a:cubicBezTo>
                <a:cubicBezTo>
                  <a:pt x="2503" y="1554"/>
                  <a:pt x="2411" y="1529"/>
                  <a:pt x="2316" y="1484"/>
                </a:cubicBezTo>
                <a:cubicBezTo>
                  <a:pt x="2073" y="1362"/>
                  <a:pt x="1890" y="1195"/>
                  <a:pt x="1829" y="905"/>
                </a:cubicBezTo>
                <a:cubicBezTo>
                  <a:pt x="1783" y="677"/>
                  <a:pt x="1859" y="524"/>
                  <a:pt x="2179" y="433"/>
                </a:cubicBezTo>
                <a:cubicBezTo>
                  <a:pt x="2189" y="433"/>
                  <a:pt x="2198" y="432"/>
                  <a:pt x="2207" y="432"/>
                </a:cubicBezTo>
                <a:close/>
                <a:moveTo>
                  <a:pt x="1864" y="0"/>
                </a:moveTo>
                <a:cubicBezTo>
                  <a:pt x="1716" y="0"/>
                  <a:pt x="1565" y="22"/>
                  <a:pt x="1417" y="67"/>
                </a:cubicBezTo>
                <a:cubicBezTo>
                  <a:pt x="427" y="372"/>
                  <a:pt x="0" y="1119"/>
                  <a:pt x="290" y="2033"/>
                </a:cubicBezTo>
                <a:cubicBezTo>
                  <a:pt x="489" y="2668"/>
                  <a:pt x="1126" y="3089"/>
                  <a:pt x="1792" y="3089"/>
                </a:cubicBezTo>
                <a:cubicBezTo>
                  <a:pt x="1941" y="3089"/>
                  <a:pt x="2092" y="3068"/>
                  <a:pt x="2240" y="3023"/>
                </a:cubicBezTo>
                <a:cubicBezTo>
                  <a:pt x="3093" y="2779"/>
                  <a:pt x="3581" y="1880"/>
                  <a:pt x="3322" y="1043"/>
                </a:cubicBezTo>
                <a:cubicBezTo>
                  <a:pt x="3124" y="411"/>
                  <a:pt x="2512" y="0"/>
                  <a:pt x="186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2"/>
          <p:cNvSpPr/>
          <p:nvPr/>
        </p:nvSpPr>
        <p:spPr>
          <a:xfrm>
            <a:off x="3558807" y="401694"/>
            <a:ext cx="22510" cy="19624"/>
          </a:xfrm>
          <a:custGeom>
            <a:avLst/>
            <a:gdLst/>
            <a:ahLst/>
            <a:cxnLst/>
            <a:rect l="l" t="t" r="r" b="b"/>
            <a:pathLst>
              <a:path w="702" h="612" extrusionOk="0">
                <a:moveTo>
                  <a:pt x="360" y="1"/>
                </a:moveTo>
                <a:cubicBezTo>
                  <a:pt x="319" y="1"/>
                  <a:pt x="275" y="8"/>
                  <a:pt x="229" y="24"/>
                </a:cubicBezTo>
                <a:cubicBezTo>
                  <a:pt x="46" y="85"/>
                  <a:pt x="1" y="222"/>
                  <a:pt x="46" y="389"/>
                </a:cubicBezTo>
                <a:cubicBezTo>
                  <a:pt x="84" y="551"/>
                  <a:pt x="192" y="611"/>
                  <a:pt x="339" y="611"/>
                </a:cubicBezTo>
                <a:cubicBezTo>
                  <a:pt x="371" y="611"/>
                  <a:pt x="406" y="608"/>
                  <a:pt x="443" y="603"/>
                </a:cubicBezTo>
                <a:cubicBezTo>
                  <a:pt x="610" y="527"/>
                  <a:pt x="702" y="389"/>
                  <a:pt x="641" y="207"/>
                </a:cubicBezTo>
                <a:cubicBezTo>
                  <a:pt x="583" y="69"/>
                  <a:pt x="483" y="1"/>
                  <a:pt x="36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32"/>
          <p:cNvSpPr/>
          <p:nvPr/>
        </p:nvSpPr>
        <p:spPr>
          <a:xfrm>
            <a:off x="9058307" y="2314211"/>
            <a:ext cx="59160" cy="52811"/>
          </a:xfrm>
          <a:custGeom>
            <a:avLst/>
            <a:gdLst/>
            <a:ahLst/>
            <a:cxnLst/>
            <a:rect l="l" t="t" r="r" b="b"/>
            <a:pathLst>
              <a:path w="1845" h="1647" extrusionOk="0">
                <a:moveTo>
                  <a:pt x="937" y="0"/>
                </a:moveTo>
                <a:cubicBezTo>
                  <a:pt x="612" y="0"/>
                  <a:pt x="274" y="146"/>
                  <a:pt x="199" y="439"/>
                </a:cubicBezTo>
                <a:cubicBezTo>
                  <a:pt x="1" y="896"/>
                  <a:pt x="183" y="1383"/>
                  <a:pt x="610" y="1566"/>
                </a:cubicBezTo>
                <a:cubicBezTo>
                  <a:pt x="741" y="1620"/>
                  <a:pt x="868" y="1646"/>
                  <a:pt x="986" y="1646"/>
                </a:cubicBezTo>
                <a:cubicBezTo>
                  <a:pt x="1267" y="1646"/>
                  <a:pt x="1498" y="1499"/>
                  <a:pt x="1616" y="1231"/>
                </a:cubicBezTo>
                <a:cubicBezTo>
                  <a:pt x="1844" y="728"/>
                  <a:pt x="1722" y="256"/>
                  <a:pt x="1311" y="73"/>
                </a:cubicBezTo>
                <a:cubicBezTo>
                  <a:pt x="1201" y="24"/>
                  <a:pt x="1070" y="0"/>
                  <a:pt x="9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2"/>
          <p:cNvSpPr/>
          <p:nvPr/>
        </p:nvSpPr>
        <p:spPr>
          <a:xfrm>
            <a:off x="9062700" y="2385395"/>
            <a:ext cx="81124" cy="42069"/>
          </a:xfrm>
          <a:custGeom>
            <a:avLst/>
            <a:gdLst/>
            <a:ahLst/>
            <a:cxnLst/>
            <a:rect l="l" t="t" r="r" b="b"/>
            <a:pathLst>
              <a:path w="2530" h="1312" extrusionOk="0">
                <a:moveTo>
                  <a:pt x="2481" y="1"/>
                </a:moveTo>
                <a:cubicBezTo>
                  <a:pt x="1724" y="1"/>
                  <a:pt x="1054" y="346"/>
                  <a:pt x="412" y="778"/>
                </a:cubicBezTo>
                <a:cubicBezTo>
                  <a:pt x="214" y="900"/>
                  <a:pt x="77" y="1098"/>
                  <a:pt x="1" y="1312"/>
                </a:cubicBezTo>
                <a:lnTo>
                  <a:pt x="382" y="1312"/>
                </a:lnTo>
                <a:cubicBezTo>
                  <a:pt x="412" y="1266"/>
                  <a:pt x="443" y="1220"/>
                  <a:pt x="473" y="1174"/>
                </a:cubicBezTo>
                <a:cubicBezTo>
                  <a:pt x="778" y="763"/>
                  <a:pt x="1235" y="626"/>
                  <a:pt x="1677" y="474"/>
                </a:cubicBezTo>
                <a:cubicBezTo>
                  <a:pt x="1930" y="380"/>
                  <a:pt x="2183" y="334"/>
                  <a:pt x="2426" y="334"/>
                </a:cubicBezTo>
                <a:cubicBezTo>
                  <a:pt x="2461" y="334"/>
                  <a:pt x="2496" y="335"/>
                  <a:pt x="2530" y="336"/>
                </a:cubicBezTo>
                <a:lnTo>
                  <a:pt x="2530" y="1"/>
                </a:lnTo>
                <a:cubicBezTo>
                  <a:pt x="2514" y="1"/>
                  <a:pt x="2497" y="1"/>
                  <a:pt x="248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2"/>
          <p:cNvSpPr/>
          <p:nvPr/>
        </p:nvSpPr>
        <p:spPr>
          <a:xfrm>
            <a:off x="9043173" y="2302283"/>
            <a:ext cx="90904" cy="80034"/>
          </a:xfrm>
          <a:custGeom>
            <a:avLst/>
            <a:gdLst/>
            <a:ahLst/>
            <a:cxnLst/>
            <a:rect l="l" t="t" r="r" b="b"/>
            <a:pathLst>
              <a:path w="2835" h="2496" extrusionOk="0">
                <a:moveTo>
                  <a:pt x="1412" y="372"/>
                </a:moveTo>
                <a:cubicBezTo>
                  <a:pt x="1543" y="372"/>
                  <a:pt x="1673" y="396"/>
                  <a:pt x="1783" y="445"/>
                </a:cubicBezTo>
                <a:cubicBezTo>
                  <a:pt x="2194" y="628"/>
                  <a:pt x="2316" y="1100"/>
                  <a:pt x="2103" y="1603"/>
                </a:cubicBezTo>
                <a:cubicBezTo>
                  <a:pt x="1974" y="1871"/>
                  <a:pt x="1740" y="2018"/>
                  <a:pt x="1458" y="2018"/>
                </a:cubicBezTo>
                <a:cubicBezTo>
                  <a:pt x="1340" y="2018"/>
                  <a:pt x="1213" y="1992"/>
                  <a:pt x="1082" y="1938"/>
                </a:cubicBezTo>
                <a:cubicBezTo>
                  <a:pt x="655" y="1755"/>
                  <a:pt x="473" y="1268"/>
                  <a:pt x="686" y="811"/>
                </a:cubicBezTo>
                <a:cubicBezTo>
                  <a:pt x="762" y="518"/>
                  <a:pt x="1091" y="372"/>
                  <a:pt x="1412" y="372"/>
                </a:cubicBezTo>
                <a:close/>
                <a:moveTo>
                  <a:pt x="1333" y="1"/>
                </a:moveTo>
                <a:cubicBezTo>
                  <a:pt x="858" y="1"/>
                  <a:pt x="492" y="237"/>
                  <a:pt x="275" y="734"/>
                </a:cubicBezTo>
                <a:cubicBezTo>
                  <a:pt x="0" y="1359"/>
                  <a:pt x="259" y="2090"/>
                  <a:pt x="869" y="2365"/>
                </a:cubicBezTo>
                <a:cubicBezTo>
                  <a:pt x="1063" y="2453"/>
                  <a:pt x="1262" y="2495"/>
                  <a:pt x="1454" y="2495"/>
                </a:cubicBezTo>
                <a:cubicBezTo>
                  <a:pt x="1924" y="2495"/>
                  <a:pt x="2350" y="2240"/>
                  <a:pt x="2545" y="1786"/>
                </a:cubicBezTo>
                <a:cubicBezTo>
                  <a:pt x="2834" y="1131"/>
                  <a:pt x="2636" y="369"/>
                  <a:pt x="2072" y="156"/>
                </a:cubicBezTo>
                <a:cubicBezTo>
                  <a:pt x="1804" y="53"/>
                  <a:pt x="1556" y="1"/>
                  <a:pt x="133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2"/>
          <p:cNvSpPr/>
          <p:nvPr/>
        </p:nvSpPr>
        <p:spPr>
          <a:xfrm>
            <a:off x="-216" y="3084348"/>
            <a:ext cx="216471" cy="189953"/>
          </a:xfrm>
          <a:custGeom>
            <a:avLst/>
            <a:gdLst/>
            <a:ahLst/>
            <a:cxnLst/>
            <a:rect l="l" t="t" r="r" b="b"/>
            <a:pathLst>
              <a:path w="6751" h="5924" extrusionOk="0">
                <a:moveTo>
                  <a:pt x="5721" y="1"/>
                </a:moveTo>
                <a:cubicBezTo>
                  <a:pt x="5683" y="1"/>
                  <a:pt x="5637" y="15"/>
                  <a:pt x="5577" y="36"/>
                </a:cubicBezTo>
                <a:cubicBezTo>
                  <a:pt x="4800" y="311"/>
                  <a:pt x="4038" y="615"/>
                  <a:pt x="3292" y="935"/>
                </a:cubicBezTo>
                <a:cubicBezTo>
                  <a:pt x="2149" y="1438"/>
                  <a:pt x="1052" y="2002"/>
                  <a:pt x="1" y="2657"/>
                </a:cubicBezTo>
                <a:lnTo>
                  <a:pt x="1" y="5658"/>
                </a:lnTo>
                <a:cubicBezTo>
                  <a:pt x="540" y="5835"/>
                  <a:pt x="1111" y="5924"/>
                  <a:pt x="1659" y="5924"/>
                </a:cubicBezTo>
                <a:cubicBezTo>
                  <a:pt x="2102" y="5924"/>
                  <a:pt x="2529" y="5866"/>
                  <a:pt x="2911" y="5750"/>
                </a:cubicBezTo>
                <a:cubicBezTo>
                  <a:pt x="4846" y="5247"/>
                  <a:pt x="6750" y="2809"/>
                  <a:pt x="5867" y="173"/>
                </a:cubicBezTo>
                <a:cubicBezTo>
                  <a:pt x="5828" y="46"/>
                  <a:pt x="5788" y="1"/>
                  <a:pt x="5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2"/>
          <p:cNvSpPr/>
          <p:nvPr/>
        </p:nvSpPr>
        <p:spPr>
          <a:xfrm>
            <a:off x="623673" y="2954036"/>
            <a:ext cx="117903" cy="77213"/>
          </a:xfrm>
          <a:custGeom>
            <a:avLst/>
            <a:gdLst/>
            <a:ahLst/>
            <a:cxnLst/>
            <a:rect l="l" t="t" r="r" b="b"/>
            <a:pathLst>
              <a:path w="3677" h="2408" extrusionOk="0">
                <a:moveTo>
                  <a:pt x="2276" y="1"/>
                </a:moveTo>
                <a:cubicBezTo>
                  <a:pt x="2141" y="1"/>
                  <a:pt x="1997" y="41"/>
                  <a:pt x="1844" y="124"/>
                </a:cubicBezTo>
                <a:cubicBezTo>
                  <a:pt x="1067" y="505"/>
                  <a:pt x="503" y="1114"/>
                  <a:pt x="0" y="1830"/>
                </a:cubicBezTo>
                <a:cubicBezTo>
                  <a:pt x="259" y="1845"/>
                  <a:pt x="488" y="1876"/>
                  <a:pt x="716" y="1906"/>
                </a:cubicBezTo>
                <a:cubicBezTo>
                  <a:pt x="1630" y="2013"/>
                  <a:pt x="2529" y="2150"/>
                  <a:pt x="3428" y="2348"/>
                </a:cubicBezTo>
                <a:cubicBezTo>
                  <a:pt x="3469" y="2365"/>
                  <a:pt x="3551" y="2408"/>
                  <a:pt x="3605" y="2408"/>
                </a:cubicBezTo>
                <a:cubicBezTo>
                  <a:pt x="3651" y="2408"/>
                  <a:pt x="3677" y="2377"/>
                  <a:pt x="3642" y="2272"/>
                </a:cubicBezTo>
                <a:cubicBezTo>
                  <a:pt x="3459" y="1617"/>
                  <a:pt x="3337" y="946"/>
                  <a:pt x="2910" y="383"/>
                </a:cubicBezTo>
                <a:cubicBezTo>
                  <a:pt x="2725" y="129"/>
                  <a:pt x="2515" y="1"/>
                  <a:pt x="22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32"/>
          <p:cNvSpPr/>
          <p:nvPr/>
        </p:nvSpPr>
        <p:spPr>
          <a:xfrm>
            <a:off x="564064" y="2866787"/>
            <a:ext cx="225257" cy="178185"/>
          </a:xfrm>
          <a:custGeom>
            <a:avLst/>
            <a:gdLst/>
            <a:ahLst/>
            <a:cxnLst/>
            <a:rect l="l" t="t" r="r" b="b"/>
            <a:pathLst>
              <a:path w="7025" h="5557" extrusionOk="0">
                <a:moveTo>
                  <a:pt x="4889" y="0"/>
                </a:moveTo>
                <a:cubicBezTo>
                  <a:pt x="4773" y="0"/>
                  <a:pt x="4652" y="19"/>
                  <a:pt x="4525" y="57"/>
                </a:cubicBezTo>
                <a:cubicBezTo>
                  <a:pt x="4129" y="194"/>
                  <a:pt x="3779" y="407"/>
                  <a:pt x="3474" y="681"/>
                </a:cubicBezTo>
                <a:cubicBezTo>
                  <a:pt x="2438" y="1534"/>
                  <a:pt x="1478" y="2494"/>
                  <a:pt x="625" y="3546"/>
                </a:cubicBezTo>
                <a:cubicBezTo>
                  <a:pt x="397" y="3820"/>
                  <a:pt x="168" y="4094"/>
                  <a:pt x="0" y="4460"/>
                </a:cubicBezTo>
                <a:cubicBezTo>
                  <a:pt x="427" y="4475"/>
                  <a:pt x="823" y="4475"/>
                  <a:pt x="1219" y="4521"/>
                </a:cubicBezTo>
                <a:cubicBezTo>
                  <a:pt x="1237" y="4522"/>
                  <a:pt x="1254" y="4523"/>
                  <a:pt x="1270" y="4523"/>
                </a:cubicBezTo>
                <a:cubicBezTo>
                  <a:pt x="1450" y="4523"/>
                  <a:pt x="1548" y="4446"/>
                  <a:pt x="1646" y="4292"/>
                </a:cubicBezTo>
                <a:cubicBezTo>
                  <a:pt x="2088" y="3576"/>
                  <a:pt x="2667" y="2997"/>
                  <a:pt x="3398" y="2570"/>
                </a:cubicBezTo>
                <a:cubicBezTo>
                  <a:pt x="3710" y="2394"/>
                  <a:pt x="3995" y="2303"/>
                  <a:pt x="4257" y="2303"/>
                </a:cubicBezTo>
                <a:cubicBezTo>
                  <a:pt x="4671" y="2303"/>
                  <a:pt x="5025" y="2530"/>
                  <a:pt x="5333" y="2997"/>
                </a:cubicBezTo>
                <a:cubicBezTo>
                  <a:pt x="5760" y="3637"/>
                  <a:pt x="5973" y="4353"/>
                  <a:pt x="6095" y="5084"/>
                </a:cubicBezTo>
                <a:cubicBezTo>
                  <a:pt x="6110" y="5176"/>
                  <a:pt x="6080" y="5282"/>
                  <a:pt x="6201" y="5313"/>
                </a:cubicBezTo>
                <a:cubicBezTo>
                  <a:pt x="6476" y="5389"/>
                  <a:pt x="6735" y="5465"/>
                  <a:pt x="7024" y="5557"/>
                </a:cubicBezTo>
                <a:cubicBezTo>
                  <a:pt x="6994" y="5100"/>
                  <a:pt x="6963" y="4688"/>
                  <a:pt x="6948" y="4262"/>
                </a:cubicBezTo>
                <a:cubicBezTo>
                  <a:pt x="6918" y="3241"/>
                  <a:pt x="6765" y="2235"/>
                  <a:pt x="6339" y="1306"/>
                </a:cubicBezTo>
                <a:cubicBezTo>
                  <a:pt x="6171" y="910"/>
                  <a:pt x="5927" y="575"/>
                  <a:pt x="5607" y="285"/>
                </a:cubicBezTo>
                <a:cubicBezTo>
                  <a:pt x="5386" y="95"/>
                  <a:pt x="5150" y="0"/>
                  <a:pt x="4889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2"/>
          <p:cNvSpPr/>
          <p:nvPr/>
        </p:nvSpPr>
        <p:spPr>
          <a:xfrm>
            <a:off x="510323" y="3301428"/>
            <a:ext cx="43993" cy="36201"/>
          </a:xfrm>
          <a:custGeom>
            <a:avLst/>
            <a:gdLst/>
            <a:ahLst/>
            <a:cxnLst/>
            <a:rect l="l" t="t" r="r" b="b"/>
            <a:pathLst>
              <a:path w="1372" h="1129" extrusionOk="0">
                <a:moveTo>
                  <a:pt x="412" y="1"/>
                </a:moveTo>
                <a:cubicBezTo>
                  <a:pt x="92" y="92"/>
                  <a:pt x="0" y="244"/>
                  <a:pt x="61" y="473"/>
                </a:cubicBezTo>
                <a:cubicBezTo>
                  <a:pt x="122" y="762"/>
                  <a:pt x="305" y="930"/>
                  <a:pt x="549" y="1052"/>
                </a:cubicBezTo>
                <a:cubicBezTo>
                  <a:pt x="636" y="1102"/>
                  <a:pt x="723" y="1128"/>
                  <a:pt x="808" y="1128"/>
                </a:cubicBezTo>
                <a:cubicBezTo>
                  <a:pt x="931" y="1128"/>
                  <a:pt x="1050" y="1072"/>
                  <a:pt x="1158" y="945"/>
                </a:cubicBezTo>
                <a:cubicBezTo>
                  <a:pt x="1372" y="732"/>
                  <a:pt x="1174" y="580"/>
                  <a:pt x="1067" y="442"/>
                </a:cubicBezTo>
                <a:cubicBezTo>
                  <a:pt x="884" y="199"/>
                  <a:pt x="656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2"/>
          <p:cNvSpPr/>
          <p:nvPr/>
        </p:nvSpPr>
        <p:spPr>
          <a:xfrm>
            <a:off x="366191" y="3153961"/>
            <a:ext cx="397702" cy="379938"/>
          </a:xfrm>
          <a:custGeom>
            <a:avLst/>
            <a:gdLst/>
            <a:ahLst/>
            <a:cxnLst/>
            <a:rect l="l" t="t" r="r" b="b"/>
            <a:pathLst>
              <a:path w="12403" h="11849" extrusionOk="0">
                <a:moveTo>
                  <a:pt x="4583" y="4168"/>
                </a:moveTo>
                <a:cubicBezTo>
                  <a:pt x="5234" y="4168"/>
                  <a:pt x="5850" y="4589"/>
                  <a:pt x="6050" y="5224"/>
                </a:cubicBezTo>
                <a:cubicBezTo>
                  <a:pt x="6309" y="6047"/>
                  <a:pt x="5821" y="6946"/>
                  <a:pt x="4968" y="7205"/>
                </a:cubicBezTo>
                <a:cubicBezTo>
                  <a:pt x="4826" y="7245"/>
                  <a:pt x="4682" y="7264"/>
                  <a:pt x="4538" y="7264"/>
                </a:cubicBezTo>
                <a:cubicBezTo>
                  <a:pt x="3861" y="7264"/>
                  <a:pt x="3206" y="6843"/>
                  <a:pt x="3018" y="6215"/>
                </a:cubicBezTo>
                <a:cubicBezTo>
                  <a:pt x="2728" y="5285"/>
                  <a:pt x="3155" y="4539"/>
                  <a:pt x="4145" y="4234"/>
                </a:cubicBezTo>
                <a:cubicBezTo>
                  <a:pt x="4290" y="4189"/>
                  <a:pt x="4438" y="4168"/>
                  <a:pt x="4583" y="4168"/>
                </a:cubicBezTo>
                <a:close/>
                <a:moveTo>
                  <a:pt x="4976" y="9528"/>
                </a:moveTo>
                <a:cubicBezTo>
                  <a:pt x="5099" y="9528"/>
                  <a:pt x="5196" y="9597"/>
                  <a:pt x="5242" y="9734"/>
                </a:cubicBezTo>
                <a:cubicBezTo>
                  <a:pt x="5303" y="9932"/>
                  <a:pt x="5212" y="10054"/>
                  <a:pt x="5059" y="10145"/>
                </a:cubicBezTo>
                <a:cubicBezTo>
                  <a:pt x="5032" y="10148"/>
                  <a:pt x="5005" y="10149"/>
                  <a:pt x="4980" y="10149"/>
                </a:cubicBezTo>
                <a:cubicBezTo>
                  <a:pt x="4821" y="10149"/>
                  <a:pt x="4700" y="10101"/>
                  <a:pt x="4648" y="9917"/>
                </a:cubicBezTo>
                <a:cubicBezTo>
                  <a:pt x="4602" y="9749"/>
                  <a:pt x="4663" y="9612"/>
                  <a:pt x="4846" y="9551"/>
                </a:cubicBezTo>
                <a:cubicBezTo>
                  <a:pt x="4892" y="9536"/>
                  <a:pt x="4935" y="9528"/>
                  <a:pt x="4976" y="9528"/>
                </a:cubicBezTo>
                <a:close/>
                <a:moveTo>
                  <a:pt x="6719" y="1"/>
                </a:moveTo>
                <a:cubicBezTo>
                  <a:pt x="6609" y="1"/>
                  <a:pt x="6497" y="5"/>
                  <a:pt x="6385" y="14"/>
                </a:cubicBezTo>
                <a:cubicBezTo>
                  <a:pt x="4556" y="166"/>
                  <a:pt x="2987" y="852"/>
                  <a:pt x="1814" y="2345"/>
                </a:cubicBezTo>
                <a:cubicBezTo>
                  <a:pt x="1418" y="2847"/>
                  <a:pt x="1052" y="3365"/>
                  <a:pt x="686" y="3884"/>
                </a:cubicBezTo>
                <a:cubicBezTo>
                  <a:pt x="412" y="4234"/>
                  <a:pt x="275" y="4645"/>
                  <a:pt x="184" y="5087"/>
                </a:cubicBezTo>
                <a:cubicBezTo>
                  <a:pt x="1" y="6032"/>
                  <a:pt x="199" y="6931"/>
                  <a:pt x="519" y="7814"/>
                </a:cubicBezTo>
                <a:cubicBezTo>
                  <a:pt x="656" y="8210"/>
                  <a:pt x="885" y="8576"/>
                  <a:pt x="1067" y="8957"/>
                </a:cubicBezTo>
                <a:cubicBezTo>
                  <a:pt x="1858" y="10633"/>
                  <a:pt x="3607" y="11848"/>
                  <a:pt x="5504" y="11848"/>
                </a:cubicBezTo>
                <a:cubicBezTo>
                  <a:pt x="6021" y="11848"/>
                  <a:pt x="6548" y="11758"/>
                  <a:pt x="7070" y="11562"/>
                </a:cubicBezTo>
                <a:cubicBezTo>
                  <a:pt x="8335" y="11181"/>
                  <a:pt x="9493" y="10587"/>
                  <a:pt x="10407" y="9612"/>
                </a:cubicBezTo>
                <a:cubicBezTo>
                  <a:pt x="11976" y="7967"/>
                  <a:pt x="12403" y="5986"/>
                  <a:pt x="11854" y="3838"/>
                </a:cubicBezTo>
                <a:cubicBezTo>
                  <a:pt x="11534" y="2588"/>
                  <a:pt x="10590" y="1705"/>
                  <a:pt x="9569" y="973"/>
                </a:cubicBezTo>
                <a:cubicBezTo>
                  <a:pt x="8715" y="381"/>
                  <a:pt x="7761" y="1"/>
                  <a:pt x="6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2"/>
          <p:cNvSpPr/>
          <p:nvPr/>
        </p:nvSpPr>
        <p:spPr>
          <a:xfrm>
            <a:off x="102392" y="3392461"/>
            <a:ext cx="37163" cy="32193"/>
          </a:xfrm>
          <a:custGeom>
            <a:avLst/>
            <a:gdLst/>
            <a:ahLst/>
            <a:cxnLst/>
            <a:rect l="l" t="t" r="r" b="b"/>
            <a:pathLst>
              <a:path w="1159" h="1004" extrusionOk="0">
                <a:moveTo>
                  <a:pt x="410" y="1"/>
                </a:moveTo>
                <a:cubicBezTo>
                  <a:pt x="389" y="1"/>
                  <a:pt x="369" y="4"/>
                  <a:pt x="351" y="11"/>
                </a:cubicBezTo>
                <a:cubicBezTo>
                  <a:pt x="214" y="72"/>
                  <a:pt x="0" y="529"/>
                  <a:pt x="61" y="666"/>
                </a:cubicBezTo>
                <a:cubicBezTo>
                  <a:pt x="113" y="845"/>
                  <a:pt x="423" y="1003"/>
                  <a:pt x="693" y="1003"/>
                </a:cubicBezTo>
                <a:cubicBezTo>
                  <a:pt x="743" y="1003"/>
                  <a:pt x="793" y="998"/>
                  <a:pt x="838" y="986"/>
                </a:cubicBezTo>
                <a:cubicBezTo>
                  <a:pt x="1036" y="940"/>
                  <a:pt x="1158" y="833"/>
                  <a:pt x="1082" y="620"/>
                </a:cubicBezTo>
                <a:cubicBezTo>
                  <a:pt x="999" y="329"/>
                  <a:pt x="626" y="1"/>
                  <a:pt x="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2"/>
          <p:cNvSpPr/>
          <p:nvPr/>
        </p:nvSpPr>
        <p:spPr>
          <a:xfrm>
            <a:off x="-216" y="3022912"/>
            <a:ext cx="994720" cy="693726"/>
          </a:xfrm>
          <a:custGeom>
            <a:avLst/>
            <a:gdLst/>
            <a:ahLst/>
            <a:cxnLst/>
            <a:rect l="l" t="t" r="r" b="b"/>
            <a:pathLst>
              <a:path w="31022" h="21635" extrusionOk="0">
                <a:moveTo>
                  <a:pt x="2942" y="10998"/>
                </a:moveTo>
                <a:cubicBezTo>
                  <a:pt x="3055" y="10998"/>
                  <a:pt x="3167" y="11012"/>
                  <a:pt x="3277" y="11033"/>
                </a:cubicBezTo>
                <a:cubicBezTo>
                  <a:pt x="4176" y="11140"/>
                  <a:pt x="4633" y="11444"/>
                  <a:pt x="4770" y="12038"/>
                </a:cubicBezTo>
                <a:cubicBezTo>
                  <a:pt x="4846" y="12343"/>
                  <a:pt x="4800" y="12617"/>
                  <a:pt x="4633" y="12876"/>
                </a:cubicBezTo>
                <a:cubicBezTo>
                  <a:pt x="4495" y="13044"/>
                  <a:pt x="4374" y="13212"/>
                  <a:pt x="4236" y="13364"/>
                </a:cubicBezTo>
                <a:cubicBezTo>
                  <a:pt x="3959" y="13659"/>
                  <a:pt x="3592" y="13796"/>
                  <a:pt x="3225" y="13796"/>
                </a:cubicBezTo>
                <a:cubicBezTo>
                  <a:pt x="2624" y="13796"/>
                  <a:pt x="2022" y="13428"/>
                  <a:pt x="1814" y="12785"/>
                </a:cubicBezTo>
                <a:cubicBezTo>
                  <a:pt x="1646" y="12221"/>
                  <a:pt x="2012" y="11338"/>
                  <a:pt x="2530" y="11079"/>
                </a:cubicBezTo>
                <a:cubicBezTo>
                  <a:pt x="2665" y="11020"/>
                  <a:pt x="2804" y="10998"/>
                  <a:pt x="2942" y="10998"/>
                </a:cubicBezTo>
                <a:close/>
                <a:moveTo>
                  <a:pt x="18098" y="3745"/>
                </a:moveTo>
                <a:cubicBezTo>
                  <a:pt x="18310" y="3745"/>
                  <a:pt x="18524" y="3760"/>
                  <a:pt x="18741" y="3796"/>
                </a:cubicBezTo>
                <a:cubicBezTo>
                  <a:pt x="19640" y="3933"/>
                  <a:pt x="20478" y="4238"/>
                  <a:pt x="21194" y="4756"/>
                </a:cubicBezTo>
                <a:cubicBezTo>
                  <a:pt x="22230" y="5502"/>
                  <a:pt x="23053" y="6416"/>
                  <a:pt x="23556" y="7590"/>
                </a:cubicBezTo>
                <a:cubicBezTo>
                  <a:pt x="23891" y="8382"/>
                  <a:pt x="23845" y="9205"/>
                  <a:pt x="23784" y="10027"/>
                </a:cubicBezTo>
                <a:cubicBezTo>
                  <a:pt x="23556" y="12541"/>
                  <a:pt x="22184" y="14232"/>
                  <a:pt x="20021" y="15360"/>
                </a:cubicBezTo>
                <a:cubicBezTo>
                  <a:pt x="19808" y="15482"/>
                  <a:pt x="19564" y="15573"/>
                  <a:pt x="19335" y="15649"/>
                </a:cubicBezTo>
                <a:cubicBezTo>
                  <a:pt x="19092" y="15741"/>
                  <a:pt x="18848" y="15802"/>
                  <a:pt x="18604" y="15878"/>
                </a:cubicBezTo>
                <a:cubicBezTo>
                  <a:pt x="18032" y="16095"/>
                  <a:pt x="17467" y="16192"/>
                  <a:pt x="16921" y="16192"/>
                </a:cubicBezTo>
                <a:cubicBezTo>
                  <a:pt x="14864" y="16192"/>
                  <a:pt x="13092" y="14808"/>
                  <a:pt x="12357" y="13242"/>
                </a:cubicBezTo>
                <a:cubicBezTo>
                  <a:pt x="12068" y="12617"/>
                  <a:pt x="11702" y="12023"/>
                  <a:pt x="11519" y="11338"/>
                </a:cubicBezTo>
                <a:cubicBezTo>
                  <a:pt x="11154" y="9966"/>
                  <a:pt x="11230" y="8687"/>
                  <a:pt x="12113" y="7498"/>
                </a:cubicBezTo>
                <a:cubicBezTo>
                  <a:pt x="12723" y="6706"/>
                  <a:pt x="13210" y="5837"/>
                  <a:pt x="14033" y="5198"/>
                </a:cubicBezTo>
                <a:cubicBezTo>
                  <a:pt x="14658" y="4725"/>
                  <a:pt x="15298" y="4314"/>
                  <a:pt x="16060" y="4101"/>
                </a:cubicBezTo>
                <a:cubicBezTo>
                  <a:pt x="16725" y="3914"/>
                  <a:pt x="17400" y="3745"/>
                  <a:pt x="18098" y="3745"/>
                </a:cubicBezTo>
                <a:close/>
                <a:moveTo>
                  <a:pt x="3156" y="16409"/>
                </a:moveTo>
                <a:cubicBezTo>
                  <a:pt x="3296" y="16409"/>
                  <a:pt x="3395" y="16505"/>
                  <a:pt x="3444" y="16640"/>
                </a:cubicBezTo>
                <a:cubicBezTo>
                  <a:pt x="3505" y="16823"/>
                  <a:pt x="3444" y="16975"/>
                  <a:pt x="3246" y="17036"/>
                </a:cubicBezTo>
                <a:cubicBezTo>
                  <a:pt x="3211" y="17045"/>
                  <a:pt x="3178" y="17049"/>
                  <a:pt x="3147" y="17049"/>
                </a:cubicBezTo>
                <a:cubicBezTo>
                  <a:pt x="3014" y="17049"/>
                  <a:pt x="2915" y="16971"/>
                  <a:pt x="2865" y="16823"/>
                </a:cubicBezTo>
                <a:cubicBezTo>
                  <a:pt x="2820" y="16640"/>
                  <a:pt x="2865" y="16487"/>
                  <a:pt x="3048" y="16426"/>
                </a:cubicBezTo>
                <a:cubicBezTo>
                  <a:pt x="3086" y="16415"/>
                  <a:pt x="3123" y="16409"/>
                  <a:pt x="3156" y="16409"/>
                </a:cubicBezTo>
                <a:close/>
                <a:moveTo>
                  <a:pt x="18824" y="16517"/>
                </a:moveTo>
                <a:cubicBezTo>
                  <a:pt x="18943" y="16517"/>
                  <a:pt x="19041" y="16579"/>
                  <a:pt x="19076" y="16731"/>
                </a:cubicBezTo>
                <a:cubicBezTo>
                  <a:pt x="19122" y="16884"/>
                  <a:pt x="19046" y="17005"/>
                  <a:pt x="18893" y="17066"/>
                </a:cubicBezTo>
                <a:cubicBezTo>
                  <a:pt x="18857" y="17073"/>
                  <a:pt x="18822" y="17077"/>
                  <a:pt x="18790" y="17077"/>
                </a:cubicBezTo>
                <a:cubicBezTo>
                  <a:pt x="18675" y="17077"/>
                  <a:pt x="18591" y="17029"/>
                  <a:pt x="18543" y="16899"/>
                </a:cubicBezTo>
                <a:cubicBezTo>
                  <a:pt x="18482" y="16731"/>
                  <a:pt x="18558" y="16594"/>
                  <a:pt x="18711" y="16533"/>
                </a:cubicBezTo>
                <a:cubicBezTo>
                  <a:pt x="18750" y="16522"/>
                  <a:pt x="18788" y="16517"/>
                  <a:pt x="18824" y="16517"/>
                </a:cubicBezTo>
                <a:close/>
                <a:moveTo>
                  <a:pt x="15767" y="16851"/>
                </a:moveTo>
                <a:cubicBezTo>
                  <a:pt x="15874" y="16851"/>
                  <a:pt x="15963" y="16920"/>
                  <a:pt x="16029" y="17051"/>
                </a:cubicBezTo>
                <a:cubicBezTo>
                  <a:pt x="16060" y="17219"/>
                  <a:pt x="16014" y="17371"/>
                  <a:pt x="15846" y="17417"/>
                </a:cubicBezTo>
                <a:cubicBezTo>
                  <a:pt x="15804" y="17434"/>
                  <a:pt x="15761" y="17443"/>
                  <a:pt x="15720" y="17443"/>
                </a:cubicBezTo>
                <a:cubicBezTo>
                  <a:pt x="15616" y="17443"/>
                  <a:pt x="15524" y="17385"/>
                  <a:pt x="15481" y="17264"/>
                </a:cubicBezTo>
                <a:cubicBezTo>
                  <a:pt x="15420" y="17097"/>
                  <a:pt x="15465" y="16944"/>
                  <a:pt x="15633" y="16884"/>
                </a:cubicBezTo>
                <a:cubicBezTo>
                  <a:pt x="15680" y="16862"/>
                  <a:pt x="15725" y="16851"/>
                  <a:pt x="15767" y="16851"/>
                </a:cubicBezTo>
                <a:close/>
                <a:moveTo>
                  <a:pt x="11197" y="16068"/>
                </a:moveTo>
                <a:cubicBezTo>
                  <a:pt x="11312" y="16068"/>
                  <a:pt x="11431" y="16087"/>
                  <a:pt x="11550" y="16122"/>
                </a:cubicBezTo>
                <a:cubicBezTo>
                  <a:pt x="12053" y="16274"/>
                  <a:pt x="12251" y="16853"/>
                  <a:pt x="11900" y="17249"/>
                </a:cubicBezTo>
                <a:cubicBezTo>
                  <a:pt x="11534" y="17661"/>
                  <a:pt x="11108" y="17980"/>
                  <a:pt x="10590" y="18194"/>
                </a:cubicBezTo>
                <a:cubicBezTo>
                  <a:pt x="10547" y="18205"/>
                  <a:pt x="10504" y="18215"/>
                  <a:pt x="10461" y="18215"/>
                </a:cubicBezTo>
                <a:cubicBezTo>
                  <a:pt x="10443" y="18215"/>
                  <a:pt x="10425" y="18213"/>
                  <a:pt x="10407" y="18209"/>
                </a:cubicBezTo>
                <a:cubicBezTo>
                  <a:pt x="10026" y="18163"/>
                  <a:pt x="9630" y="18102"/>
                  <a:pt x="9280" y="17950"/>
                </a:cubicBezTo>
                <a:cubicBezTo>
                  <a:pt x="8960" y="17828"/>
                  <a:pt x="8746" y="17569"/>
                  <a:pt x="8701" y="17219"/>
                </a:cubicBezTo>
                <a:cubicBezTo>
                  <a:pt x="8655" y="16975"/>
                  <a:pt x="8807" y="16762"/>
                  <a:pt x="9021" y="16609"/>
                </a:cubicBezTo>
                <a:cubicBezTo>
                  <a:pt x="9112" y="16548"/>
                  <a:pt x="9219" y="16518"/>
                  <a:pt x="9325" y="16472"/>
                </a:cubicBezTo>
                <a:cubicBezTo>
                  <a:pt x="9478" y="16426"/>
                  <a:pt x="10209" y="16244"/>
                  <a:pt x="10803" y="16152"/>
                </a:cubicBezTo>
                <a:cubicBezTo>
                  <a:pt x="10927" y="16094"/>
                  <a:pt x="11060" y="16068"/>
                  <a:pt x="11197" y="16068"/>
                </a:cubicBezTo>
                <a:close/>
                <a:moveTo>
                  <a:pt x="5633" y="17935"/>
                </a:moveTo>
                <a:cubicBezTo>
                  <a:pt x="5768" y="17935"/>
                  <a:pt x="5861" y="18004"/>
                  <a:pt x="5897" y="18148"/>
                </a:cubicBezTo>
                <a:cubicBezTo>
                  <a:pt x="5958" y="18316"/>
                  <a:pt x="5882" y="18453"/>
                  <a:pt x="5699" y="18499"/>
                </a:cubicBezTo>
                <a:cubicBezTo>
                  <a:pt x="5666" y="18508"/>
                  <a:pt x="5635" y="18513"/>
                  <a:pt x="5604" y="18513"/>
                </a:cubicBezTo>
                <a:cubicBezTo>
                  <a:pt x="5492" y="18513"/>
                  <a:pt x="5400" y="18447"/>
                  <a:pt x="5364" y="18316"/>
                </a:cubicBezTo>
                <a:cubicBezTo>
                  <a:pt x="5303" y="18148"/>
                  <a:pt x="5364" y="18026"/>
                  <a:pt x="5516" y="17950"/>
                </a:cubicBezTo>
                <a:cubicBezTo>
                  <a:pt x="5558" y="17940"/>
                  <a:pt x="5597" y="17935"/>
                  <a:pt x="5633" y="17935"/>
                </a:cubicBezTo>
                <a:close/>
                <a:moveTo>
                  <a:pt x="2823" y="18873"/>
                </a:moveTo>
                <a:cubicBezTo>
                  <a:pt x="2930" y="18873"/>
                  <a:pt x="3005" y="18943"/>
                  <a:pt x="3063" y="19047"/>
                </a:cubicBezTo>
                <a:cubicBezTo>
                  <a:pt x="3109" y="19215"/>
                  <a:pt x="3063" y="19352"/>
                  <a:pt x="2911" y="19413"/>
                </a:cubicBezTo>
                <a:cubicBezTo>
                  <a:pt x="2865" y="19428"/>
                  <a:pt x="2822" y="19436"/>
                  <a:pt x="2783" y="19436"/>
                </a:cubicBezTo>
                <a:cubicBezTo>
                  <a:pt x="2664" y="19436"/>
                  <a:pt x="2576" y="19367"/>
                  <a:pt x="2530" y="19230"/>
                </a:cubicBezTo>
                <a:cubicBezTo>
                  <a:pt x="2484" y="19077"/>
                  <a:pt x="2545" y="18940"/>
                  <a:pt x="2713" y="18895"/>
                </a:cubicBezTo>
                <a:cubicBezTo>
                  <a:pt x="2753" y="18880"/>
                  <a:pt x="2789" y="18873"/>
                  <a:pt x="2823" y="18873"/>
                </a:cubicBezTo>
                <a:close/>
                <a:moveTo>
                  <a:pt x="16982" y="1"/>
                </a:moveTo>
                <a:cubicBezTo>
                  <a:pt x="14699" y="1"/>
                  <a:pt x="12416" y="269"/>
                  <a:pt x="10133" y="657"/>
                </a:cubicBezTo>
                <a:cubicBezTo>
                  <a:pt x="8883" y="871"/>
                  <a:pt x="7649" y="1251"/>
                  <a:pt x="6430" y="1632"/>
                </a:cubicBezTo>
                <a:cubicBezTo>
                  <a:pt x="6187" y="1709"/>
                  <a:pt x="6156" y="1800"/>
                  <a:pt x="6232" y="2028"/>
                </a:cubicBezTo>
                <a:cubicBezTo>
                  <a:pt x="6522" y="2836"/>
                  <a:pt x="6583" y="3689"/>
                  <a:pt x="6339" y="4497"/>
                </a:cubicBezTo>
                <a:cubicBezTo>
                  <a:pt x="5650" y="6745"/>
                  <a:pt x="3997" y="8228"/>
                  <a:pt x="1701" y="8228"/>
                </a:cubicBezTo>
                <a:cubicBezTo>
                  <a:pt x="1305" y="8228"/>
                  <a:pt x="890" y="8184"/>
                  <a:pt x="458" y="8092"/>
                </a:cubicBezTo>
                <a:cubicBezTo>
                  <a:pt x="306" y="8062"/>
                  <a:pt x="153" y="8016"/>
                  <a:pt x="1" y="7955"/>
                </a:cubicBezTo>
                <a:lnTo>
                  <a:pt x="1" y="20784"/>
                </a:lnTo>
                <a:cubicBezTo>
                  <a:pt x="473" y="20921"/>
                  <a:pt x="946" y="21028"/>
                  <a:pt x="1433" y="21104"/>
                </a:cubicBezTo>
                <a:cubicBezTo>
                  <a:pt x="3421" y="21466"/>
                  <a:pt x="5398" y="21635"/>
                  <a:pt x="7339" y="21635"/>
                </a:cubicBezTo>
                <a:cubicBezTo>
                  <a:pt x="10545" y="21635"/>
                  <a:pt x="13653" y="21173"/>
                  <a:pt x="16547" y="20357"/>
                </a:cubicBezTo>
                <a:cubicBezTo>
                  <a:pt x="18467" y="19748"/>
                  <a:pt x="19853" y="19199"/>
                  <a:pt x="21209" y="18575"/>
                </a:cubicBezTo>
                <a:cubicBezTo>
                  <a:pt x="23419" y="17539"/>
                  <a:pt x="25460" y="16274"/>
                  <a:pt x="27258" y="14613"/>
                </a:cubicBezTo>
                <a:cubicBezTo>
                  <a:pt x="28599" y="13364"/>
                  <a:pt x="29726" y="11962"/>
                  <a:pt x="30351" y="10210"/>
                </a:cubicBezTo>
                <a:cubicBezTo>
                  <a:pt x="31021" y="8382"/>
                  <a:pt x="30915" y="6615"/>
                  <a:pt x="29863" y="4939"/>
                </a:cubicBezTo>
                <a:cubicBezTo>
                  <a:pt x="29132" y="3781"/>
                  <a:pt x="28111" y="2912"/>
                  <a:pt x="26938" y="2242"/>
                </a:cubicBezTo>
                <a:cubicBezTo>
                  <a:pt x="25628" y="1495"/>
                  <a:pt x="24211" y="1008"/>
                  <a:pt x="22748" y="657"/>
                </a:cubicBezTo>
                <a:cubicBezTo>
                  <a:pt x="20826" y="191"/>
                  <a:pt x="18904" y="1"/>
                  <a:pt x="16982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2"/>
          <p:cNvSpPr/>
          <p:nvPr/>
        </p:nvSpPr>
        <p:spPr>
          <a:xfrm>
            <a:off x="-216" y="2849472"/>
            <a:ext cx="1020597" cy="893074"/>
          </a:xfrm>
          <a:custGeom>
            <a:avLst/>
            <a:gdLst/>
            <a:ahLst/>
            <a:cxnLst/>
            <a:rect l="l" t="t" r="r" b="b"/>
            <a:pathLst>
              <a:path w="31829" h="27852" extrusionOk="0">
                <a:moveTo>
                  <a:pt x="21733" y="3262"/>
                </a:moveTo>
                <a:cubicBezTo>
                  <a:pt x="21972" y="3262"/>
                  <a:pt x="22182" y="3390"/>
                  <a:pt x="22367" y="3644"/>
                </a:cubicBezTo>
                <a:cubicBezTo>
                  <a:pt x="22779" y="4192"/>
                  <a:pt x="22916" y="4878"/>
                  <a:pt x="23099" y="5533"/>
                </a:cubicBezTo>
                <a:cubicBezTo>
                  <a:pt x="23134" y="5638"/>
                  <a:pt x="23108" y="5669"/>
                  <a:pt x="23062" y="5669"/>
                </a:cubicBezTo>
                <a:cubicBezTo>
                  <a:pt x="23008" y="5669"/>
                  <a:pt x="22926" y="5626"/>
                  <a:pt x="22885" y="5609"/>
                </a:cubicBezTo>
                <a:cubicBezTo>
                  <a:pt x="21986" y="5411"/>
                  <a:pt x="21087" y="5274"/>
                  <a:pt x="20173" y="5167"/>
                </a:cubicBezTo>
                <a:cubicBezTo>
                  <a:pt x="19945" y="5137"/>
                  <a:pt x="19716" y="5122"/>
                  <a:pt x="19457" y="5091"/>
                </a:cubicBezTo>
                <a:cubicBezTo>
                  <a:pt x="19960" y="4375"/>
                  <a:pt x="20524" y="3766"/>
                  <a:pt x="21301" y="3385"/>
                </a:cubicBezTo>
                <a:cubicBezTo>
                  <a:pt x="21454" y="3302"/>
                  <a:pt x="21598" y="3262"/>
                  <a:pt x="21733" y="3262"/>
                </a:cubicBezTo>
                <a:close/>
                <a:moveTo>
                  <a:pt x="22480" y="540"/>
                </a:moveTo>
                <a:cubicBezTo>
                  <a:pt x="22740" y="540"/>
                  <a:pt x="22984" y="635"/>
                  <a:pt x="23205" y="825"/>
                </a:cubicBezTo>
                <a:cubicBezTo>
                  <a:pt x="23525" y="1115"/>
                  <a:pt x="23769" y="1450"/>
                  <a:pt x="23937" y="1846"/>
                </a:cubicBezTo>
                <a:cubicBezTo>
                  <a:pt x="24363" y="2775"/>
                  <a:pt x="24500" y="3781"/>
                  <a:pt x="24546" y="4802"/>
                </a:cubicBezTo>
                <a:cubicBezTo>
                  <a:pt x="24561" y="5228"/>
                  <a:pt x="24592" y="5640"/>
                  <a:pt x="24607" y="6097"/>
                </a:cubicBezTo>
                <a:cubicBezTo>
                  <a:pt x="24333" y="6005"/>
                  <a:pt x="24074" y="5929"/>
                  <a:pt x="23799" y="5853"/>
                </a:cubicBezTo>
                <a:cubicBezTo>
                  <a:pt x="23678" y="5822"/>
                  <a:pt x="23693" y="5716"/>
                  <a:pt x="23678" y="5624"/>
                </a:cubicBezTo>
                <a:cubicBezTo>
                  <a:pt x="23571" y="4893"/>
                  <a:pt x="23358" y="4177"/>
                  <a:pt x="22931" y="3537"/>
                </a:cubicBezTo>
                <a:cubicBezTo>
                  <a:pt x="22623" y="3070"/>
                  <a:pt x="22269" y="2843"/>
                  <a:pt x="21855" y="2843"/>
                </a:cubicBezTo>
                <a:cubicBezTo>
                  <a:pt x="21593" y="2843"/>
                  <a:pt x="21308" y="2934"/>
                  <a:pt x="20996" y="3110"/>
                </a:cubicBezTo>
                <a:cubicBezTo>
                  <a:pt x="20265" y="3537"/>
                  <a:pt x="19686" y="4116"/>
                  <a:pt x="19244" y="4832"/>
                </a:cubicBezTo>
                <a:cubicBezTo>
                  <a:pt x="19146" y="4986"/>
                  <a:pt x="19048" y="5063"/>
                  <a:pt x="18868" y="5063"/>
                </a:cubicBezTo>
                <a:cubicBezTo>
                  <a:pt x="18852" y="5063"/>
                  <a:pt x="18835" y="5062"/>
                  <a:pt x="18817" y="5061"/>
                </a:cubicBezTo>
                <a:cubicBezTo>
                  <a:pt x="18421" y="5015"/>
                  <a:pt x="18025" y="5015"/>
                  <a:pt x="17598" y="5000"/>
                </a:cubicBezTo>
                <a:cubicBezTo>
                  <a:pt x="17766" y="4634"/>
                  <a:pt x="17995" y="4360"/>
                  <a:pt x="18223" y="4086"/>
                </a:cubicBezTo>
                <a:cubicBezTo>
                  <a:pt x="19076" y="3034"/>
                  <a:pt x="20036" y="2074"/>
                  <a:pt x="21072" y="1221"/>
                </a:cubicBezTo>
                <a:cubicBezTo>
                  <a:pt x="21377" y="947"/>
                  <a:pt x="21727" y="734"/>
                  <a:pt x="22123" y="597"/>
                </a:cubicBezTo>
                <a:cubicBezTo>
                  <a:pt x="22245" y="559"/>
                  <a:pt x="22364" y="540"/>
                  <a:pt x="22480" y="540"/>
                </a:cubicBezTo>
                <a:close/>
                <a:moveTo>
                  <a:pt x="22611" y="1"/>
                </a:moveTo>
                <a:cubicBezTo>
                  <a:pt x="22246" y="1"/>
                  <a:pt x="21861" y="137"/>
                  <a:pt x="21453" y="414"/>
                </a:cubicBezTo>
                <a:cubicBezTo>
                  <a:pt x="20204" y="1267"/>
                  <a:pt x="19152" y="2349"/>
                  <a:pt x="18177" y="3507"/>
                </a:cubicBezTo>
                <a:cubicBezTo>
                  <a:pt x="17827" y="3918"/>
                  <a:pt x="17492" y="4345"/>
                  <a:pt x="17339" y="4893"/>
                </a:cubicBezTo>
                <a:cubicBezTo>
                  <a:pt x="17321" y="4975"/>
                  <a:pt x="17275" y="4992"/>
                  <a:pt x="17222" y="4992"/>
                </a:cubicBezTo>
                <a:cubicBezTo>
                  <a:pt x="17186" y="4992"/>
                  <a:pt x="17147" y="4985"/>
                  <a:pt x="17111" y="4985"/>
                </a:cubicBezTo>
                <a:cubicBezTo>
                  <a:pt x="14795" y="5015"/>
                  <a:pt x="12494" y="5183"/>
                  <a:pt x="10224" y="5746"/>
                </a:cubicBezTo>
                <a:cubicBezTo>
                  <a:pt x="9173" y="5990"/>
                  <a:pt x="8122" y="6203"/>
                  <a:pt x="7086" y="6508"/>
                </a:cubicBezTo>
                <a:cubicBezTo>
                  <a:pt x="5653" y="6935"/>
                  <a:pt x="4252" y="7422"/>
                  <a:pt x="2896" y="8032"/>
                </a:cubicBezTo>
                <a:cubicBezTo>
                  <a:pt x="1905" y="8474"/>
                  <a:pt x="930" y="8961"/>
                  <a:pt x="1" y="9510"/>
                </a:cubicBezTo>
                <a:lnTo>
                  <a:pt x="1" y="9982"/>
                </a:lnTo>
                <a:cubicBezTo>
                  <a:pt x="1052" y="9327"/>
                  <a:pt x="2149" y="8763"/>
                  <a:pt x="3292" y="8260"/>
                </a:cubicBezTo>
                <a:cubicBezTo>
                  <a:pt x="4038" y="7940"/>
                  <a:pt x="4800" y="7636"/>
                  <a:pt x="5562" y="7361"/>
                </a:cubicBezTo>
                <a:cubicBezTo>
                  <a:pt x="5627" y="7340"/>
                  <a:pt x="5677" y="7326"/>
                  <a:pt x="5717" y="7326"/>
                </a:cubicBezTo>
                <a:cubicBezTo>
                  <a:pt x="5788" y="7326"/>
                  <a:pt x="5828" y="7371"/>
                  <a:pt x="5867" y="7498"/>
                </a:cubicBezTo>
                <a:cubicBezTo>
                  <a:pt x="6750" y="10134"/>
                  <a:pt x="4846" y="12572"/>
                  <a:pt x="2896" y="13075"/>
                </a:cubicBezTo>
                <a:cubicBezTo>
                  <a:pt x="2521" y="13191"/>
                  <a:pt x="2097" y="13249"/>
                  <a:pt x="1656" y="13249"/>
                </a:cubicBezTo>
                <a:cubicBezTo>
                  <a:pt x="1111" y="13249"/>
                  <a:pt x="540" y="13160"/>
                  <a:pt x="1" y="12983"/>
                </a:cubicBezTo>
                <a:lnTo>
                  <a:pt x="1" y="13380"/>
                </a:lnTo>
                <a:cubicBezTo>
                  <a:pt x="153" y="13425"/>
                  <a:pt x="306" y="13471"/>
                  <a:pt x="458" y="13501"/>
                </a:cubicBezTo>
                <a:cubicBezTo>
                  <a:pt x="890" y="13593"/>
                  <a:pt x="1305" y="13637"/>
                  <a:pt x="1701" y="13637"/>
                </a:cubicBezTo>
                <a:cubicBezTo>
                  <a:pt x="3997" y="13637"/>
                  <a:pt x="5650" y="12154"/>
                  <a:pt x="6339" y="9906"/>
                </a:cubicBezTo>
                <a:cubicBezTo>
                  <a:pt x="6583" y="9098"/>
                  <a:pt x="6522" y="8260"/>
                  <a:pt x="6232" y="7437"/>
                </a:cubicBezTo>
                <a:cubicBezTo>
                  <a:pt x="6156" y="7209"/>
                  <a:pt x="6187" y="7133"/>
                  <a:pt x="6430" y="7041"/>
                </a:cubicBezTo>
                <a:cubicBezTo>
                  <a:pt x="7649" y="6660"/>
                  <a:pt x="8883" y="6280"/>
                  <a:pt x="10133" y="6066"/>
                </a:cubicBezTo>
                <a:cubicBezTo>
                  <a:pt x="12416" y="5678"/>
                  <a:pt x="14699" y="5410"/>
                  <a:pt x="16982" y="5410"/>
                </a:cubicBezTo>
                <a:cubicBezTo>
                  <a:pt x="18904" y="5410"/>
                  <a:pt x="20826" y="5600"/>
                  <a:pt x="22748" y="6066"/>
                </a:cubicBezTo>
                <a:cubicBezTo>
                  <a:pt x="24211" y="6417"/>
                  <a:pt x="25628" y="6904"/>
                  <a:pt x="26938" y="7666"/>
                </a:cubicBezTo>
                <a:cubicBezTo>
                  <a:pt x="28111" y="8336"/>
                  <a:pt x="29132" y="9190"/>
                  <a:pt x="29863" y="10348"/>
                </a:cubicBezTo>
                <a:cubicBezTo>
                  <a:pt x="30915" y="12024"/>
                  <a:pt x="31021" y="13791"/>
                  <a:pt x="30351" y="15619"/>
                </a:cubicBezTo>
                <a:cubicBezTo>
                  <a:pt x="29726" y="17371"/>
                  <a:pt x="28584" y="18773"/>
                  <a:pt x="27258" y="20022"/>
                </a:cubicBezTo>
                <a:cubicBezTo>
                  <a:pt x="25460" y="21683"/>
                  <a:pt x="23419" y="22948"/>
                  <a:pt x="21209" y="23984"/>
                </a:cubicBezTo>
                <a:cubicBezTo>
                  <a:pt x="19853" y="24624"/>
                  <a:pt x="18467" y="25172"/>
                  <a:pt x="16532" y="25766"/>
                </a:cubicBezTo>
                <a:cubicBezTo>
                  <a:pt x="13635" y="26586"/>
                  <a:pt x="10518" y="27048"/>
                  <a:pt x="7300" y="27048"/>
                </a:cubicBezTo>
                <a:cubicBezTo>
                  <a:pt x="5372" y="27048"/>
                  <a:pt x="3408" y="26882"/>
                  <a:pt x="1433" y="26528"/>
                </a:cubicBezTo>
                <a:cubicBezTo>
                  <a:pt x="946" y="26437"/>
                  <a:pt x="473" y="26330"/>
                  <a:pt x="1" y="26193"/>
                </a:cubicBezTo>
                <a:lnTo>
                  <a:pt x="1" y="26909"/>
                </a:lnTo>
                <a:cubicBezTo>
                  <a:pt x="2155" y="27573"/>
                  <a:pt x="4369" y="27851"/>
                  <a:pt x="6633" y="27851"/>
                </a:cubicBezTo>
                <a:cubicBezTo>
                  <a:pt x="6915" y="27851"/>
                  <a:pt x="7198" y="27847"/>
                  <a:pt x="7482" y="27838"/>
                </a:cubicBezTo>
                <a:cubicBezTo>
                  <a:pt x="10773" y="27747"/>
                  <a:pt x="13972" y="27092"/>
                  <a:pt x="17370" y="26010"/>
                </a:cubicBezTo>
                <a:cubicBezTo>
                  <a:pt x="18269" y="25751"/>
                  <a:pt x="19411" y="25340"/>
                  <a:pt x="20524" y="24852"/>
                </a:cubicBezTo>
                <a:cubicBezTo>
                  <a:pt x="22794" y="23862"/>
                  <a:pt x="24942" y="22658"/>
                  <a:pt x="26862" y="21058"/>
                </a:cubicBezTo>
                <a:cubicBezTo>
                  <a:pt x="28538" y="19657"/>
                  <a:pt x="29955" y="18057"/>
                  <a:pt x="30793" y="16000"/>
                </a:cubicBezTo>
                <a:cubicBezTo>
                  <a:pt x="31829" y="13486"/>
                  <a:pt x="31326" y="10866"/>
                  <a:pt x="29406" y="8931"/>
                </a:cubicBezTo>
                <a:cubicBezTo>
                  <a:pt x="28294" y="7818"/>
                  <a:pt x="26953" y="7041"/>
                  <a:pt x="25521" y="6447"/>
                </a:cubicBezTo>
                <a:cubicBezTo>
                  <a:pt x="25262" y="6341"/>
                  <a:pt x="25125" y="6295"/>
                  <a:pt x="25186" y="5929"/>
                </a:cubicBezTo>
                <a:cubicBezTo>
                  <a:pt x="25308" y="5274"/>
                  <a:pt x="25293" y="4573"/>
                  <a:pt x="25186" y="3903"/>
                </a:cubicBezTo>
                <a:cubicBezTo>
                  <a:pt x="25034" y="2791"/>
                  <a:pt x="24790" y="1709"/>
                  <a:pt x="24058" y="825"/>
                </a:cubicBezTo>
                <a:cubicBezTo>
                  <a:pt x="23611" y="279"/>
                  <a:pt x="23131" y="1"/>
                  <a:pt x="2261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2"/>
          <p:cNvSpPr/>
          <p:nvPr/>
        </p:nvSpPr>
        <p:spPr>
          <a:xfrm>
            <a:off x="357405" y="3142963"/>
            <a:ext cx="407963" cy="399177"/>
          </a:xfrm>
          <a:custGeom>
            <a:avLst/>
            <a:gdLst/>
            <a:ahLst/>
            <a:cxnLst/>
            <a:rect l="l" t="t" r="r" b="b"/>
            <a:pathLst>
              <a:path w="12723" h="12449" extrusionOk="0">
                <a:moveTo>
                  <a:pt x="6993" y="344"/>
                </a:moveTo>
                <a:cubicBezTo>
                  <a:pt x="8035" y="344"/>
                  <a:pt x="8989" y="724"/>
                  <a:pt x="9843" y="1316"/>
                </a:cubicBezTo>
                <a:cubicBezTo>
                  <a:pt x="10864" y="2048"/>
                  <a:pt x="11808" y="2931"/>
                  <a:pt x="12128" y="4181"/>
                </a:cubicBezTo>
                <a:cubicBezTo>
                  <a:pt x="12677" y="6329"/>
                  <a:pt x="12250" y="8310"/>
                  <a:pt x="10681" y="9955"/>
                </a:cubicBezTo>
                <a:cubicBezTo>
                  <a:pt x="9767" y="10930"/>
                  <a:pt x="8609" y="11524"/>
                  <a:pt x="7344" y="11905"/>
                </a:cubicBezTo>
                <a:cubicBezTo>
                  <a:pt x="6822" y="12101"/>
                  <a:pt x="6295" y="12191"/>
                  <a:pt x="5778" y="12191"/>
                </a:cubicBezTo>
                <a:cubicBezTo>
                  <a:pt x="3881" y="12191"/>
                  <a:pt x="2132" y="10976"/>
                  <a:pt x="1341" y="9300"/>
                </a:cubicBezTo>
                <a:cubicBezTo>
                  <a:pt x="1159" y="8919"/>
                  <a:pt x="930" y="8553"/>
                  <a:pt x="778" y="8157"/>
                </a:cubicBezTo>
                <a:cubicBezTo>
                  <a:pt x="473" y="7274"/>
                  <a:pt x="275" y="6375"/>
                  <a:pt x="458" y="5430"/>
                </a:cubicBezTo>
                <a:cubicBezTo>
                  <a:pt x="534" y="4988"/>
                  <a:pt x="686" y="4577"/>
                  <a:pt x="960" y="4227"/>
                </a:cubicBezTo>
                <a:cubicBezTo>
                  <a:pt x="1326" y="3708"/>
                  <a:pt x="1707" y="3190"/>
                  <a:pt x="2088" y="2688"/>
                </a:cubicBezTo>
                <a:cubicBezTo>
                  <a:pt x="3261" y="1195"/>
                  <a:pt x="4830" y="509"/>
                  <a:pt x="6659" y="357"/>
                </a:cubicBezTo>
                <a:cubicBezTo>
                  <a:pt x="6771" y="348"/>
                  <a:pt x="6883" y="344"/>
                  <a:pt x="6993" y="344"/>
                </a:cubicBezTo>
                <a:close/>
                <a:moveTo>
                  <a:pt x="6945" y="1"/>
                </a:moveTo>
                <a:cubicBezTo>
                  <a:pt x="6247" y="1"/>
                  <a:pt x="5572" y="170"/>
                  <a:pt x="4907" y="357"/>
                </a:cubicBezTo>
                <a:cubicBezTo>
                  <a:pt x="4145" y="570"/>
                  <a:pt x="3505" y="981"/>
                  <a:pt x="2880" y="1454"/>
                </a:cubicBezTo>
                <a:cubicBezTo>
                  <a:pt x="2057" y="2078"/>
                  <a:pt x="1570" y="2962"/>
                  <a:pt x="960" y="3754"/>
                </a:cubicBezTo>
                <a:cubicBezTo>
                  <a:pt x="77" y="4943"/>
                  <a:pt x="1" y="6222"/>
                  <a:pt x="366" y="7594"/>
                </a:cubicBezTo>
                <a:cubicBezTo>
                  <a:pt x="549" y="8279"/>
                  <a:pt x="915" y="8873"/>
                  <a:pt x="1204" y="9498"/>
                </a:cubicBezTo>
                <a:cubicBezTo>
                  <a:pt x="1939" y="11064"/>
                  <a:pt x="3711" y="12448"/>
                  <a:pt x="5768" y="12448"/>
                </a:cubicBezTo>
                <a:cubicBezTo>
                  <a:pt x="6314" y="12448"/>
                  <a:pt x="6879" y="12351"/>
                  <a:pt x="7451" y="12134"/>
                </a:cubicBezTo>
                <a:cubicBezTo>
                  <a:pt x="7695" y="12058"/>
                  <a:pt x="7939" y="11997"/>
                  <a:pt x="8182" y="11905"/>
                </a:cubicBezTo>
                <a:cubicBezTo>
                  <a:pt x="8411" y="11814"/>
                  <a:pt x="8655" y="11738"/>
                  <a:pt x="8868" y="11616"/>
                </a:cubicBezTo>
                <a:cubicBezTo>
                  <a:pt x="11031" y="10488"/>
                  <a:pt x="12403" y="8797"/>
                  <a:pt x="12616" y="6283"/>
                </a:cubicBezTo>
                <a:cubicBezTo>
                  <a:pt x="12692" y="5461"/>
                  <a:pt x="12723" y="4638"/>
                  <a:pt x="12403" y="3846"/>
                </a:cubicBezTo>
                <a:cubicBezTo>
                  <a:pt x="11900" y="2672"/>
                  <a:pt x="11062" y="1758"/>
                  <a:pt x="10041" y="1012"/>
                </a:cubicBezTo>
                <a:cubicBezTo>
                  <a:pt x="9325" y="494"/>
                  <a:pt x="8487" y="189"/>
                  <a:pt x="7588" y="52"/>
                </a:cubicBezTo>
                <a:cubicBezTo>
                  <a:pt x="7371" y="16"/>
                  <a:pt x="7157" y="1"/>
                  <a:pt x="694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2"/>
          <p:cNvSpPr/>
          <p:nvPr/>
        </p:nvSpPr>
        <p:spPr>
          <a:xfrm>
            <a:off x="52563" y="3375755"/>
            <a:ext cx="102608" cy="89525"/>
          </a:xfrm>
          <a:custGeom>
            <a:avLst/>
            <a:gdLst/>
            <a:ahLst/>
            <a:cxnLst/>
            <a:rect l="l" t="t" r="r" b="b"/>
            <a:pathLst>
              <a:path w="3200" h="2792" extrusionOk="0">
                <a:moveTo>
                  <a:pt x="1967" y="521"/>
                </a:moveTo>
                <a:cubicBezTo>
                  <a:pt x="2183" y="521"/>
                  <a:pt x="2553" y="837"/>
                  <a:pt x="2636" y="1141"/>
                </a:cubicBezTo>
                <a:cubicBezTo>
                  <a:pt x="2712" y="1354"/>
                  <a:pt x="2590" y="1446"/>
                  <a:pt x="2392" y="1507"/>
                </a:cubicBezTo>
                <a:cubicBezTo>
                  <a:pt x="2352" y="1515"/>
                  <a:pt x="2308" y="1519"/>
                  <a:pt x="2263" y="1519"/>
                </a:cubicBezTo>
                <a:cubicBezTo>
                  <a:pt x="1990" y="1519"/>
                  <a:pt x="1668" y="1370"/>
                  <a:pt x="1615" y="1187"/>
                </a:cubicBezTo>
                <a:cubicBezTo>
                  <a:pt x="1554" y="1034"/>
                  <a:pt x="1768" y="593"/>
                  <a:pt x="1905" y="532"/>
                </a:cubicBezTo>
                <a:cubicBezTo>
                  <a:pt x="1923" y="525"/>
                  <a:pt x="1944" y="521"/>
                  <a:pt x="1967" y="521"/>
                </a:cubicBezTo>
                <a:close/>
                <a:moveTo>
                  <a:pt x="1279" y="0"/>
                </a:moveTo>
                <a:cubicBezTo>
                  <a:pt x="1146" y="0"/>
                  <a:pt x="1013" y="18"/>
                  <a:pt x="884" y="75"/>
                </a:cubicBezTo>
                <a:cubicBezTo>
                  <a:pt x="366" y="334"/>
                  <a:pt x="0" y="1217"/>
                  <a:pt x="168" y="1781"/>
                </a:cubicBezTo>
                <a:cubicBezTo>
                  <a:pt x="376" y="2424"/>
                  <a:pt x="978" y="2792"/>
                  <a:pt x="1579" y="2792"/>
                </a:cubicBezTo>
                <a:cubicBezTo>
                  <a:pt x="1946" y="2792"/>
                  <a:pt x="2313" y="2655"/>
                  <a:pt x="2590" y="2360"/>
                </a:cubicBezTo>
                <a:cubicBezTo>
                  <a:pt x="2728" y="2208"/>
                  <a:pt x="2849" y="2040"/>
                  <a:pt x="2971" y="1872"/>
                </a:cubicBezTo>
                <a:cubicBezTo>
                  <a:pt x="3154" y="1613"/>
                  <a:pt x="3200" y="1339"/>
                  <a:pt x="3124" y="1034"/>
                </a:cubicBezTo>
                <a:cubicBezTo>
                  <a:pt x="2987" y="440"/>
                  <a:pt x="2530" y="136"/>
                  <a:pt x="1631" y="29"/>
                </a:cubicBezTo>
                <a:cubicBezTo>
                  <a:pt x="1516" y="15"/>
                  <a:pt x="1397" y="0"/>
                  <a:pt x="127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2"/>
          <p:cNvSpPr/>
          <p:nvPr/>
        </p:nvSpPr>
        <p:spPr>
          <a:xfrm>
            <a:off x="277275" y="3539126"/>
            <a:ext cx="115338" cy="67882"/>
          </a:xfrm>
          <a:custGeom>
            <a:avLst/>
            <a:gdLst/>
            <a:ahLst/>
            <a:cxnLst/>
            <a:rect l="l" t="t" r="r" b="b"/>
            <a:pathLst>
              <a:path w="3597" h="2117" extrusionOk="0">
                <a:moveTo>
                  <a:pt x="2712" y="0"/>
                </a:moveTo>
                <a:cubicBezTo>
                  <a:pt x="2566" y="0"/>
                  <a:pt x="2368" y="23"/>
                  <a:pt x="2149" y="53"/>
                </a:cubicBezTo>
                <a:cubicBezTo>
                  <a:pt x="1555" y="145"/>
                  <a:pt x="824" y="312"/>
                  <a:pt x="671" y="358"/>
                </a:cubicBezTo>
                <a:cubicBezTo>
                  <a:pt x="565" y="419"/>
                  <a:pt x="458" y="449"/>
                  <a:pt x="367" y="510"/>
                </a:cubicBezTo>
                <a:cubicBezTo>
                  <a:pt x="153" y="663"/>
                  <a:pt x="1" y="876"/>
                  <a:pt x="47" y="1120"/>
                </a:cubicBezTo>
                <a:cubicBezTo>
                  <a:pt x="92" y="1455"/>
                  <a:pt x="306" y="1714"/>
                  <a:pt x="626" y="1851"/>
                </a:cubicBezTo>
                <a:cubicBezTo>
                  <a:pt x="976" y="2003"/>
                  <a:pt x="1372" y="2064"/>
                  <a:pt x="1753" y="2110"/>
                </a:cubicBezTo>
                <a:cubicBezTo>
                  <a:pt x="1771" y="2114"/>
                  <a:pt x="1789" y="2116"/>
                  <a:pt x="1807" y="2116"/>
                </a:cubicBezTo>
                <a:cubicBezTo>
                  <a:pt x="1850" y="2116"/>
                  <a:pt x="1893" y="2106"/>
                  <a:pt x="1936" y="2095"/>
                </a:cubicBezTo>
                <a:cubicBezTo>
                  <a:pt x="2454" y="1881"/>
                  <a:pt x="2880" y="1562"/>
                  <a:pt x="3246" y="1150"/>
                </a:cubicBezTo>
                <a:cubicBezTo>
                  <a:pt x="3597" y="754"/>
                  <a:pt x="3399" y="175"/>
                  <a:pt x="2896" y="23"/>
                </a:cubicBezTo>
                <a:cubicBezTo>
                  <a:pt x="2853" y="7"/>
                  <a:pt x="2790" y="0"/>
                  <a:pt x="271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2"/>
          <p:cNvSpPr/>
          <p:nvPr/>
        </p:nvSpPr>
        <p:spPr>
          <a:xfrm>
            <a:off x="90176" y="3549226"/>
            <a:ext cx="22029" cy="20361"/>
          </a:xfrm>
          <a:custGeom>
            <a:avLst/>
            <a:gdLst/>
            <a:ahLst/>
            <a:cxnLst/>
            <a:rect l="l" t="t" r="r" b="b"/>
            <a:pathLst>
              <a:path w="687" h="635" extrusionOk="0">
                <a:moveTo>
                  <a:pt x="327" y="1"/>
                </a:moveTo>
                <a:cubicBezTo>
                  <a:pt x="296" y="1"/>
                  <a:pt x="263" y="5"/>
                  <a:pt x="229" y="12"/>
                </a:cubicBezTo>
                <a:cubicBezTo>
                  <a:pt x="46" y="73"/>
                  <a:pt x="1" y="226"/>
                  <a:pt x="46" y="409"/>
                </a:cubicBezTo>
                <a:cubicBezTo>
                  <a:pt x="96" y="557"/>
                  <a:pt x="195" y="635"/>
                  <a:pt x="328" y="635"/>
                </a:cubicBezTo>
                <a:cubicBezTo>
                  <a:pt x="359" y="635"/>
                  <a:pt x="392" y="631"/>
                  <a:pt x="427" y="622"/>
                </a:cubicBezTo>
                <a:cubicBezTo>
                  <a:pt x="625" y="561"/>
                  <a:pt x="686" y="409"/>
                  <a:pt x="625" y="226"/>
                </a:cubicBezTo>
                <a:cubicBezTo>
                  <a:pt x="575" y="87"/>
                  <a:pt x="472" y="1"/>
                  <a:pt x="32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2"/>
          <p:cNvSpPr/>
          <p:nvPr/>
        </p:nvSpPr>
        <p:spPr>
          <a:xfrm>
            <a:off x="494195" y="3563239"/>
            <a:ext cx="20554" cy="18982"/>
          </a:xfrm>
          <a:custGeom>
            <a:avLst/>
            <a:gdLst/>
            <a:ahLst/>
            <a:cxnLst/>
            <a:rect l="l" t="t" r="r" b="b"/>
            <a:pathLst>
              <a:path w="641" h="592" extrusionOk="0">
                <a:moveTo>
                  <a:pt x="351" y="0"/>
                </a:moveTo>
                <a:cubicBezTo>
                  <a:pt x="307" y="0"/>
                  <a:pt x="261" y="11"/>
                  <a:pt x="214" y="33"/>
                </a:cubicBezTo>
                <a:cubicBezTo>
                  <a:pt x="46" y="93"/>
                  <a:pt x="1" y="246"/>
                  <a:pt x="62" y="413"/>
                </a:cubicBezTo>
                <a:cubicBezTo>
                  <a:pt x="105" y="534"/>
                  <a:pt x="197" y="592"/>
                  <a:pt x="301" y="592"/>
                </a:cubicBezTo>
                <a:cubicBezTo>
                  <a:pt x="342" y="592"/>
                  <a:pt x="385" y="583"/>
                  <a:pt x="427" y="566"/>
                </a:cubicBezTo>
                <a:cubicBezTo>
                  <a:pt x="595" y="520"/>
                  <a:pt x="641" y="368"/>
                  <a:pt x="610" y="200"/>
                </a:cubicBezTo>
                <a:cubicBezTo>
                  <a:pt x="555" y="69"/>
                  <a:pt x="461" y="0"/>
                  <a:pt x="35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2"/>
          <p:cNvSpPr/>
          <p:nvPr/>
        </p:nvSpPr>
        <p:spPr>
          <a:xfrm>
            <a:off x="169793" y="3597997"/>
            <a:ext cx="21067" cy="18566"/>
          </a:xfrm>
          <a:custGeom>
            <a:avLst/>
            <a:gdLst/>
            <a:ahLst/>
            <a:cxnLst/>
            <a:rect l="l" t="t" r="r" b="b"/>
            <a:pathLst>
              <a:path w="657" h="579" extrusionOk="0">
                <a:moveTo>
                  <a:pt x="333" y="0"/>
                </a:moveTo>
                <a:cubicBezTo>
                  <a:pt x="296" y="0"/>
                  <a:pt x="257" y="5"/>
                  <a:pt x="214" y="15"/>
                </a:cubicBezTo>
                <a:cubicBezTo>
                  <a:pt x="62" y="91"/>
                  <a:pt x="1" y="213"/>
                  <a:pt x="62" y="381"/>
                </a:cubicBezTo>
                <a:cubicBezTo>
                  <a:pt x="110" y="512"/>
                  <a:pt x="195" y="578"/>
                  <a:pt x="304" y="578"/>
                </a:cubicBezTo>
                <a:cubicBezTo>
                  <a:pt x="333" y="578"/>
                  <a:pt x="364" y="573"/>
                  <a:pt x="397" y="564"/>
                </a:cubicBezTo>
                <a:cubicBezTo>
                  <a:pt x="580" y="518"/>
                  <a:pt x="656" y="381"/>
                  <a:pt x="595" y="198"/>
                </a:cubicBezTo>
                <a:cubicBezTo>
                  <a:pt x="559" y="66"/>
                  <a:pt x="467" y="0"/>
                  <a:pt x="33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2"/>
          <p:cNvSpPr/>
          <p:nvPr/>
        </p:nvSpPr>
        <p:spPr>
          <a:xfrm>
            <a:off x="592410" y="3552722"/>
            <a:ext cx="20522" cy="17764"/>
          </a:xfrm>
          <a:custGeom>
            <a:avLst/>
            <a:gdLst/>
            <a:ahLst/>
            <a:cxnLst/>
            <a:rect l="l" t="t" r="r" b="b"/>
            <a:pathLst>
              <a:path w="640" h="554" extrusionOk="0">
                <a:moveTo>
                  <a:pt x="359" y="0"/>
                </a:moveTo>
                <a:cubicBezTo>
                  <a:pt x="318" y="0"/>
                  <a:pt x="274" y="9"/>
                  <a:pt x="229" y="25"/>
                </a:cubicBezTo>
                <a:cubicBezTo>
                  <a:pt x="76" y="71"/>
                  <a:pt x="0" y="208"/>
                  <a:pt x="61" y="376"/>
                </a:cubicBezTo>
                <a:cubicBezTo>
                  <a:pt x="97" y="506"/>
                  <a:pt x="188" y="554"/>
                  <a:pt x="306" y="554"/>
                </a:cubicBezTo>
                <a:cubicBezTo>
                  <a:pt x="339" y="554"/>
                  <a:pt x="375" y="550"/>
                  <a:pt x="411" y="543"/>
                </a:cubicBezTo>
                <a:cubicBezTo>
                  <a:pt x="564" y="482"/>
                  <a:pt x="640" y="361"/>
                  <a:pt x="594" y="208"/>
                </a:cubicBezTo>
                <a:cubicBezTo>
                  <a:pt x="561" y="64"/>
                  <a:pt x="471" y="0"/>
                  <a:pt x="35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2"/>
          <p:cNvSpPr/>
          <p:nvPr/>
        </p:nvSpPr>
        <p:spPr>
          <a:xfrm>
            <a:off x="79434" y="3628074"/>
            <a:ext cx="20073" cy="18053"/>
          </a:xfrm>
          <a:custGeom>
            <a:avLst/>
            <a:gdLst/>
            <a:ahLst/>
            <a:cxnLst/>
            <a:rect l="l" t="t" r="r" b="b"/>
            <a:pathLst>
              <a:path w="626" h="563" extrusionOk="0">
                <a:moveTo>
                  <a:pt x="339" y="0"/>
                </a:moveTo>
                <a:cubicBezTo>
                  <a:pt x="305" y="0"/>
                  <a:pt x="269" y="7"/>
                  <a:pt x="229" y="22"/>
                </a:cubicBezTo>
                <a:cubicBezTo>
                  <a:pt x="61" y="67"/>
                  <a:pt x="0" y="204"/>
                  <a:pt x="61" y="357"/>
                </a:cubicBezTo>
                <a:cubicBezTo>
                  <a:pt x="96" y="494"/>
                  <a:pt x="181" y="563"/>
                  <a:pt x="299" y="563"/>
                </a:cubicBezTo>
                <a:cubicBezTo>
                  <a:pt x="338" y="563"/>
                  <a:pt x="381" y="555"/>
                  <a:pt x="427" y="540"/>
                </a:cubicBezTo>
                <a:cubicBezTo>
                  <a:pt x="579" y="479"/>
                  <a:pt x="625" y="342"/>
                  <a:pt x="579" y="174"/>
                </a:cubicBezTo>
                <a:cubicBezTo>
                  <a:pt x="521" y="70"/>
                  <a:pt x="446" y="0"/>
                  <a:pt x="33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2"/>
          <p:cNvSpPr/>
          <p:nvPr/>
        </p:nvSpPr>
        <p:spPr>
          <a:xfrm>
            <a:off x="453665" y="3287608"/>
            <a:ext cx="114825" cy="99273"/>
          </a:xfrm>
          <a:custGeom>
            <a:avLst/>
            <a:gdLst/>
            <a:ahLst/>
            <a:cxnLst/>
            <a:rect l="l" t="t" r="r" b="b"/>
            <a:pathLst>
              <a:path w="3581" h="3096" extrusionOk="0">
                <a:moveTo>
                  <a:pt x="2179" y="432"/>
                </a:moveTo>
                <a:cubicBezTo>
                  <a:pt x="2423" y="432"/>
                  <a:pt x="2651" y="630"/>
                  <a:pt x="2834" y="873"/>
                </a:cubicBezTo>
                <a:cubicBezTo>
                  <a:pt x="2941" y="1011"/>
                  <a:pt x="3139" y="1163"/>
                  <a:pt x="2941" y="1376"/>
                </a:cubicBezTo>
                <a:cubicBezTo>
                  <a:pt x="2823" y="1503"/>
                  <a:pt x="2706" y="1559"/>
                  <a:pt x="2582" y="1559"/>
                </a:cubicBezTo>
                <a:cubicBezTo>
                  <a:pt x="2497" y="1559"/>
                  <a:pt x="2409" y="1533"/>
                  <a:pt x="2316" y="1483"/>
                </a:cubicBezTo>
                <a:cubicBezTo>
                  <a:pt x="2072" y="1361"/>
                  <a:pt x="1889" y="1193"/>
                  <a:pt x="1828" y="919"/>
                </a:cubicBezTo>
                <a:cubicBezTo>
                  <a:pt x="1767" y="675"/>
                  <a:pt x="1859" y="523"/>
                  <a:pt x="2179" y="432"/>
                </a:cubicBezTo>
                <a:close/>
                <a:moveTo>
                  <a:pt x="1855" y="0"/>
                </a:moveTo>
                <a:cubicBezTo>
                  <a:pt x="1710" y="0"/>
                  <a:pt x="1562" y="21"/>
                  <a:pt x="1417" y="66"/>
                </a:cubicBezTo>
                <a:cubicBezTo>
                  <a:pt x="427" y="371"/>
                  <a:pt x="0" y="1132"/>
                  <a:pt x="290" y="2047"/>
                </a:cubicBezTo>
                <a:cubicBezTo>
                  <a:pt x="478" y="2675"/>
                  <a:pt x="1133" y="3096"/>
                  <a:pt x="1810" y="3096"/>
                </a:cubicBezTo>
                <a:cubicBezTo>
                  <a:pt x="1954" y="3096"/>
                  <a:pt x="2098" y="3077"/>
                  <a:pt x="2240" y="3037"/>
                </a:cubicBezTo>
                <a:cubicBezTo>
                  <a:pt x="3093" y="2778"/>
                  <a:pt x="3581" y="1879"/>
                  <a:pt x="3322" y="1056"/>
                </a:cubicBezTo>
                <a:cubicBezTo>
                  <a:pt x="3122" y="421"/>
                  <a:pt x="2506" y="0"/>
                  <a:pt x="185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2"/>
          <p:cNvSpPr/>
          <p:nvPr/>
        </p:nvSpPr>
        <p:spPr>
          <a:xfrm>
            <a:off x="513754" y="3459477"/>
            <a:ext cx="22478" cy="19912"/>
          </a:xfrm>
          <a:custGeom>
            <a:avLst/>
            <a:gdLst/>
            <a:ahLst/>
            <a:cxnLst/>
            <a:rect l="l" t="t" r="r" b="b"/>
            <a:pathLst>
              <a:path w="701" h="621" extrusionOk="0">
                <a:moveTo>
                  <a:pt x="372" y="1"/>
                </a:moveTo>
                <a:cubicBezTo>
                  <a:pt x="332" y="1"/>
                  <a:pt x="289" y="8"/>
                  <a:pt x="244" y="23"/>
                </a:cubicBezTo>
                <a:cubicBezTo>
                  <a:pt x="61" y="84"/>
                  <a:pt x="0" y="221"/>
                  <a:pt x="46" y="389"/>
                </a:cubicBezTo>
                <a:cubicBezTo>
                  <a:pt x="98" y="573"/>
                  <a:pt x="219" y="621"/>
                  <a:pt x="378" y="621"/>
                </a:cubicBezTo>
                <a:cubicBezTo>
                  <a:pt x="403" y="621"/>
                  <a:pt x="430" y="620"/>
                  <a:pt x="457" y="617"/>
                </a:cubicBezTo>
                <a:cubicBezTo>
                  <a:pt x="610" y="526"/>
                  <a:pt x="701" y="404"/>
                  <a:pt x="640" y="221"/>
                </a:cubicBezTo>
                <a:cubicBezTo>
                  <a:pt x="594" y="72"/>
                  <a:pt x="496" y="1"/>
                  <a:pt x="37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2"/>
          <p:cNvSpPr/>
          <p:nvPr/>
        </p:nvSpPr>
        <p:spPr>
          <a:xfrm>
            <a:off x="731155" y="3730362"/>
            <a:ext cx="120212" cy="154938"/>
          </a:xfrm>
          <a:custGeom>
            <a:avLst/>
            <a:gdLst/>
            <a:ahLst/>
            <a:cxnLst/>
            <a:rect l="l" t="t" r="r" b="b"/>
            <a:pathLst>
              <a:path w="3749" h="4832" extrusionOk="0">
                <a:moveTo>
                  <a:pt x="738" y="1"/>
                </a:moveTo>
                <a:cubicBezTo>
                  <a:pt x="494" y="1"/>
                  <a:pt x="269" y="136"/>
                  <a:pt x="168" y="397"/>
                </a:cubicBezTo>
                <a:cubicBezTo>
                  <a:pt x="92" y="580"/>
                  <a:pt x="61" y="763"/>
                  <a:pt x="15" y="930"/>
                </a:cubicBezTo>
                <a:cubicBezTo>
                  <a:pt x="15" y="1052"/>
                  <a:pt x="0" y="1143"/>
                  <a:pt x="0" y="1250"/>
                </a:cubicBezTo>
                <a:cubicBezTo>
                  <a:pt x="76" y="2271"/>
                  <a:pt x="244" y="3261"/>
                  <a:pt x="549" y="4221"/>
                </a:cubicBezTo>
                <a:cubicBezTo>
                  <a:pt x="695" y="4659"/>
                  <a:pt x="855" y="4831"/>
                  <a:pt x="1284" y="4831"/>
                </a:cubicBezTo>
                <a:cubicBezTo>
                  <a:pt x="1302" y="4831"/>
                  <a:pt x="1321" y="4831"/>
                  <a:pt x="1341" y="4830"/>
                </a:cubicBezTo>
                <a:cubicBezTo>
                  <a:pt x="2057" y="4785"/>
                  <a:pt x="2758" y="4617"/>
                  <a:pt x="3352" y="4191"/>
                </a:cubicBezTo>
                <a:cubicBezTo>
                  <a:pt x="3672" y="3977"/>
                  <a:pt x="3748" y="3612"/>
                  <a:pt x="3581" y="3246"/>
                </a:cubicBezTo>
                <a:cubicBezTo>
                  <a:pt x="3448" y="2940"/>
                  <a:pt x="3187" y="2762"/>
                  <a:pt x="2870" y="2762"/>
                </a:cubicBezTo>
                <a:cubicBezTo>
                  <a:pt x="2823" y="2762"/>
                  <a:pt x="2776" y="2766"/>
                  <a:pt x="2727" y="2774"/>
                </a:cubicBezTo>
                <a:cubicBezTo>
                  <a:pt x="2438" y="2819"/>
                  <a:pt x="2179" y="2926"/>
                  <a:pt x="1905" y="3017"/>
                </a:cubicBezTo>
                <a:cubicBezTo>
                  <a:pt x="1838" y="3044"/>
                  <a:pt x="1786" y="3058"/>
                  <a:pt x="1745" y="3058"/>
                </a:cubicBezTo>
                <a:cubicBezTo>
                  <a:pt x="1647" y="3058"/>
                  <a:pt x="1620" y="2977"/>
                  <a:pt x="1630" y="2804"/>
                </a:cubicBezTo>
                <a:cubicBezTo>
                  <a:pt x="1646" y="2332"/>
                  <a:pt x="1676" y="1859"/>
                  <a:pt x="1676" y="1387"/>
                </a:cubicBezTo>
                <a:cubicBezTo>
                  <a:pt x="1661" y="976"/>
                  <a:pt x="1585" y="595"/>
                  <a:pt x="1310" y="275"/>
                </a:cubicBezTo>
                <a:cubicBezTo>
                  <a:pt x="1146" y="90"/>
                  <a:pt x="936" y="1"/>
                  <a:pt x="73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2"/>
          <p:cNvSpPr/>
          <p:nvPr/>
        </p:nvSpPr>
        <p:spPr>
          <a:xfrm>
            <a:off x="290005" y="3804656"/>
            <a:ext cx="150481" cy="166353"/>
          </a:xfrm>
          <a:custGeom>
            <a:avLst/>
            <a:gdLst/>
            <a:ahLst/>
            <a:cxnLst/>
            <a:rect l="l" t="t" r="r" b="b"/>
            <a:pathLst>
              <a:path w="4693" h="5188" extrusionOk="0">
                <a:moveTo>
                  <a:pt x="2652" y="1"/>
                </a:moveTo>
                <a:cubicBezTo>
                  <a:pt x="2581" y="1"/>
                  <a:pt x="2510" y="5"/>
                  <a:pt x="2438" y="15"/>
                </a:cubicBezTo>
                <a:cubicBezTo>
                  <a:pt x="2026" y="61"/>
                  <a:pt x="1661" y="213"/>
                  <a:pt x="1387" y="472"/>
                </a:cubicBezTo>
                <a:cubicBezTo>
                  <a:pt x="518" y="1279"/>
                  <a:pt x="0" y="2559"/>
                  <a:pt x="701" y="3900"/>
                </a:cubicBezTo>
                <a:cubicBezTo>
                  <a:pt x="1051" y="4586"/>
                  <a:pt x="1569" y="5104"/>
                  <a:pt x="2377" y="5180"/>
                </a:cubicBezTo>
                <a:cubicBezTo>
                  <a:pt x="2426" y="5185"/>
                  <a:pt x="2476" y="5188"/>
                  <a:pt x="2526" y="5188"/>
                </a:cubicBezTo>
                <a:cubicBezTo>
                  <a:pt x="3330" y="5188"/>
                  <a:pt x="4343" y="4525"/>
                  <a:pt x="4601" y="3809"/>
                </a:cubicBezTo>
                <a:cubicBezTo>
                  <a:pt x="4693" y="3565"/>
                  <a:pt x="4647" y="3321"/>
                  <a:pt x="4556" y="3092"/>
                </a:cubicBezTo>
                <a:cubicBezTo>
                  <a:pt x="4464" y="2878"/>
                  <a:pt x="4283" y="2766"/>
                  <a:pt x="4082" y="2766"/>
                </a:cubicBezTo>
                <a:cubicBezTo>
                  <a:pt x="3983" y="2766"/>
                  <a:pt x="3879" y="2793"/>
                  <a:pt x="3779" y="2849"/>
                </a:cubicBezTo>
                <a:cubicBezTo>
                  <a:pt x="3626" y="2925"/>
                  <a:pt x="3550" y="3077"/>
                  <a:pt x="3413" y="3184"/>
                </a:cubicBezTo>
                <a:cubicBezTo>
                  <a:pt x="3249" y="3309"/>
                  <a:pt x="3079" y="3380"/>
                  <a:pt x="2899" y="3380"/>
                </a:cubicBezTo>
                <a:cubicBezTo>
                  <a:pt x="2794" y="3380"/>
                  <a:pt x="2687" y="3356"/>
                  <a:pt x="2575" y="3306"/>
                </a:cubicBezTo>
                <a:cubicBezTo>
                  <a:pt x="2285" y="3184"/>
                  <a:pt x="2194" y="2940"/>
                  <a:pt x="2179" y="2651"/>
                </a:cubicBezTo>
                <a:cubicBezTo>
                  <a:pt x="2155" y="2204"/>
                  <a:pt x="2467" y="1894"/>
                  <a:pt x="2848" y="1894"/>
                </a:cubicBezTo>
                <a:cubicBezTo>
                  <a:pt x="2962" y="1894"/>
                  <a:pt x="3081" y="1921"/>
                  <a:pt x="3200" y="1980"/>
                </a:cubicBezTo>
                <a:cubicBezTo>
                  <a:pt x="3244" y="2003"/>
                  <a:pt x="3289" y="2017"/>
                  <a:pt x="3339" y="2017"/>
                </a:cubicBezTo>
                <a:cubicBezTo>
                  <a:pt x="3358" y="2017"/>
                  <a:pt x="3377" y="2015"/>
                  <a:pt x="3398" y="2011"/>
                </a:cubicBezTo>
                <a:cubicBezTo>
                  <a:pt x="3885" y="1995"/>
                  <a:pt x="4220" y="1386"/>
                  <a:pt x="4038" y="898"/>
                </a:cubicBezTo>
                <a:cubicBezTo>
                  <a:pt x="3832" y="351"/>
                  <a:pt x="3271" y="1"/>
                  <a:pt x="265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2"/>
          <p:cNvSpPr/>
          <p:nvPr/>
        </p:nvSpPr>
        <p:spPr>
          <a:xfrm>
            <a:off x="587023" y="3759829"/>
            <a:ext cx="135346" cy="161062"/>
          </a:xfrm>
          <a:custGeom>
            <a:avLst/>
            <a:gdLst/>
            <a:ahLst/>
            <a:cxnLst/>
            <a:rect l="l" t="t" r="r" b="b"/>
            <a:pathLst>
              <a:path w="4221" h="5023" extrusionOk="0">
                <a:moveTo>
                  <a:pt x="2005" y="1538"/>
                </a:moveTo>
                <a:cubicBezTo>
                  <a:pt x="2221" y="1538"/>
                  <a:pt x="2483" y="1638"/>
                  <a:pt x="2591" y="1794"/>
                </a:cubicBezTo>
                <a:cubicBezTo>
                  <a:pt x="2911" y="2190"/>
                  <a:pt x="2834" y="2982"/>
                  <a:pt x="2453" y="3317"/>
                </a:cubicBezTo>
                <a:cubicBezTo>
                  <a:pt x="2342" y="3408"/>
                  <a:pt x="2218" y="3454"/>
                  <a:pt x="2097" y="3454"/>
                </a:cubicBezTo>
                <a:cubicBezTo>
                  <a:pt x="1954" y="3454"/>
                  <a:pt x="1814" y="3389"/>
                  <a:pt x="1707" y="3256"/>
                </a:cubicBezTo>
                <a:cubicBezTo>
                  <a:pt x="1555" y="3089"/>
                  <a:pt x="1448" y="2875"/>
                  <a:pt x="1417" y="2616"/>
                </a:cubicBezTo>
                <a:cubicBezTo>
                  <a:pt x="1356" y="2251"/>
                  <a:pt x="1509" y="1931"/>
                  <a:pt x="1722" y="1641"/>
                </a:cubicBezTo>
                <a:cubicBezTo>
                  <a:pt x="1777" y="1570"/>
                  <a:pt x="1884" y="1538"/>
                  <a:pt x="2005" y="1538"/>
                </a:cubicBezTo>
                <a:close/>
                <a:moveTo>
                  <a:pt x="2319" y="1"/>
                </a:moveTo>
                <a:cubicBezTo>
                  <a:pt x="1453" y="1"/>
                  <a:pt x="524" y="524"/>
                  <a:pt x="275" y="1443"/>
                </a:cubicBezTo>
                <a:cubicBezTo>
                  <a:pt x="0" y="2418"/>
                  <a:pt x="138" y="3317"/>
                  <a:pt x="701" y="4155"/>
                </a:cubicBezTo>
                <a:cubicBezTo>
                  <a:pt x="1091" y="4733"/>
                  <a:pt x="1625" y="5022"/>
                  <a:pt x="2162" y="5022"/>
                </a:cubicBezTo>
                <a:cubicBezTo>
                  <a:pt x="2673" y="5022"/>
                  <a:pt x="3187" y="4759"/>
                  <a:pt x="3581" y="4231"/>
                </a:cubicBezTo>
                <a:cubicBezTo>
                  <a:pt x="4084" y="3561"/>
                  <a:pt x="4221" y="2815"/>
                  <a:pt x="4129" y="2007"/>
                </a:cubicBezTo>
                <a:cubicBezTo>
                  <a:pt x="4084" y="1748"/>
                  <a:pt x="4053" y="1504"/>
                  <a:pt x="3947" y="1276"/>
                </a:cubicBezTo>
                <a:cubicBezTo>
                  <a:pt x="3703" y="697"/>
                  <a:pt x="3383" y="179"/>
                  <a:pt x="2728" y="42"/>
                </a:cubicBezTo>
                <a:cubicBezTo>
                  <a:pt x="2595" y="14"/>
                  <a:pt x="2458" y="1"/>
                  <a:pt x="231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2"/>
          <p:cNvSpPr/>
          <p:nvPr/>
        </p:nvSpPr>
        <p:spPr>
          <a:xfrm>
            <a:off x="444366" y="3780319"/>
            <a:ext cx="135346" cy="161030"/>
          </a:xfrm>
          <a:custGeom>
            <a:avLst/>
            <a:gdLst/>
            <a:ahLst/>
            <a:cxnLst/>
            <a:rect l="l" t="t" r="r" b="b"/>
            <a:pathLst>
              <a:path w="4221" h="5022" extrusionOk="0">
                <a:moveTo>
                  <a:pt x="2014" y="1538"/>
                </a:moveTo>
                <a:cubicBezTo>
                  <a:pt x="2226" y="1538"/>
                  <a:pt x="2490" y="1634"/>
                  <a:pt x="2606" y="1779"/>
                </a:cubicBezTo>
                <a:cubicBezTo>
                  <a:pt x="2911" y="2191"/>
                  <a:pt x="2834" y="2983"/>
                  <a:pt x="2454" y="3303"/>
                </a:cubicBezTo>
                <a:cubicBezTo>
                  <a:pt x="2340" y="3403"/>
                  <a:pt x="2213" y="3452"/>
                  <a:pt x="2090" y="3452"/>
                </a:cubicBezTo>
                <a:cubicBezTo>
                  <a:pt x="1949" y="3452"/>
                  <a:pt x="1813" y="3387"/>
                  <a:pt x="1707" y="3257"/>
                </a:cubicBezTo>
                <a:cubicBezTo>
                  <a:pt x="1555" y="3074"/>
                  <a:pt x="1448" y="2876"/>
                  <a:pt x="1418" y="2602"/>
                </a:cubicBezTo>
                <a:cubicBezTo>
                  <a:pt x="1357" y="2252"/>
                  <a:pt x="1524" y="1916"/>
                  <a:pt x="1737" y="1642"/>
                </a:cubicBezTo>
                <a:cubicBezTo>
                  <a:pt x="1788" y="1570"/>
                  <a:pt x="1892" y="1538"/>
                  <a:pt x="2014" y="1538"/>
                </a:cubicBezTo>
                <a:close/>
                <a:moveTo>
                  <a:pt x="2323" y="1"/>
                </a:moveTo>
                <a:cubicBezTo>
                  <a:pt x="1452" y="1"/>
                  <a:pt x="537" y="514"/>
                  <a:pt x="275" y="1444"/>
                </a:cubicBezTo>
                <a:cubicBezTo>
                  <a:pt x="1" y="2419"/>
                  <a:pt x="138" y="3318"/>
                  <a:pt x="701" y="4156"/>
                </a:cubicBezTo>
                <a:cubicBezTo>
                  <a:pt x="1090" y="4731"/>
                  <a:pt x="1622" y="5021"/>
                  <a:pt x="2158" y="5021"/>
                </a:cubicBezTo>
                <a:cubicBezTo>
                  <a:pt x="2674" y="5021"/>
                  <a:pt x="3193" y="4754"/>
                  <a:pt x="3596" y="4217"/>
                </a:cubicBezTo>
                <a:cubicBezTo>
                  <a:pt x="4084" y="3562"/>
                  <a:pt x="4221" y="2800"/>
                  <a:pt x="4130" y="2008"/>
                </a:cubicBezTo>
                <a:cubicBezTo>
                  <a:pt x="4099" y="1749"/>
                  <a:pt x="4053" y="1505"/>
                  <a:pt x="3962" y="1261"/>
                </a:cubicBezTo>
                <a:cubicBezTo>
                  <a:pt x="3718" y="698"/>
                  <a:pt x="3398" y="180"/>
                  <a:pt x="2743" y="42"/>
                </a:cubicBezTo>
                <a:cubicBezTo>
                  <a:pt x="2606" y="15"/>
                  <a:pt x="2465" y="1"/>
                  <a:pt x="232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2"/>
          <p:cNvSpPr/>
          <p:nvPr/>
        </p:nvSpPr>
        <p:spPr>
          <a:xfrm>
            <a:off x="586542" y="4065665"/>
            <a:ext cx="493352" cy="499412"/>
          </a:xfrm>
          <a:custGeom>
            <a:avLst/>
            <a:gdLst/>
            <a:ahLst/>
            <a:cxnLst/>
            <a:rect l="l" t="t" r="r" b="b"/>
            <a:pathLst>
              <a:path w="15386" h="15575" extrusionOk="0">
                <a:moveTo>
                  <a:pt x="3829" y="1"/>
                </a:moveTo>
                <a:cubicBezTo>
                  <a:pt x="2984" y="1"/>
                  <a:pt x="2235" y="619"/>
                  <a:pt x="2209" y="1504"/>
                </a:cubicBezTo>
                <a:cubicBezTo>
                  <a:pt x="2194" y="2022"/>
                  <a:pt x="2164" y="2662"/>
                  <a:pt x="2849" y="2906"/>
                </a:cubicBezTo>
                <a:cubicBezTo>
                  <a:pt x="2895" y="2936"/>
                  <a:pt x="2941" y="2967"/>
                  <a:pt x="2971" y="2997"/>
                </a:cubicBezTo>
                <a:cubicBezTo>
                  <a:pt x="3352" y="3271"/>
                  <a:pt x="3687" y="3606"/>
                  <a:pt x="3855" y="4109"/>
                </a:cubicBezTo>
                <a:cubicBezTo>
                  <a:pt x="3657" y="4094"/>
                  <a:pt x="3611" y="3987"/>
                  <a:pt x="3550" y="3896"/>
                </a:cubicBezTo>
                <a:cubicBezTo>
                  <a:pt x="3215" y="3469"/>
                  <a:pt x="2788" y="3165"/>
                  <a:pt x="2255" y="3027"/>
                </a:cubicBezTo>
                <a:cubicBezTo>
                  <a:pt x="2106" y="2986"/>
                  <a:pt x="1954" y="2965"/>
                  <a:pt x="1804" y="2965"/>
                </a:cubicBezTo>
                <a:cubicBezTo>
                  <a:pt x="1295" y="2965"/>
                  <a:pt x="805" y="3198"/>
                  <a:pt x="488" y="3622"/>
                </a:cubicBezTo>
                <a:cubicBezTo>
                  <a:pt x="15" y="4246"/>
                  <a:pt x="0" y="5130"/>
                  <a:pt x="488" y="5907"/>
                </a:cubicBezTo>
                <a:cubicBezTo>
                  <a:pt x="904" y="6577"/>
                  <a:pt x="1568" y="6930"/>
                  <a:pt x="2205" y="6930"/>
                </a:cubicBezTo>
                <a:cubicBezTo>
                  <a:pt x="2639" y="6930"/>
                  <a:pt x="3061" y="6765"/>
                  <a:pt x="3383" y="6425"/>
                </a:cubicBezTo>
                <a:cubicBezTo>
                  <a:pt x="3486" y="6313"/>
                  <a:pt x="3606" y="6264"/>
                  <a:pt x="3732" y="6264"/>
                </a:cubicBezTo>
                <a:cubicBezTo>
                  <a:pt x="3812" y="6264"/>
                  <a:pt x="3894" y="6283"/>
                  <a:pt x="3977" y="6318"/>
                </a:cubicBezTo>
                <a:cubicBezTo>
                  <a:pt x="4160" y="6410"/>
                  <a:pt x="4342" y="6517"/>
                  <a:pt x="4510" y="6623"/>
                </a:cubicBezTo>
                <a:cubicBezTo>
                  <a:pt x="5241" y="7111"/>
                  <a:pt x="5866" y="7735"/>
                  <a:pt x="6491" y="8360"/>
                </a:cubicBezTo>
                <a:cubicBezTo>
                  <a:pt x="7481" y="9335"/>
                  <a:pt x="8441" y="10341"/>
                  <a:pt x="9218" y="11499"/>
                </a:cubicBezTo>
                <a:cubicBezTo>
                  <a:pt x="9355" y="11712"/>
                  <a:pt x="9447" y="11910"/>
                  <a:pt x="9203" y="12123"/>
                </a:cubicBezTo>
                <a:cubicBezTo>
                  <a:pt x="9111" y="12199"/>
                  <a:pt x="9050" y="12306"/>
                  <a:pt x="8974" y="12413"/>
                </a:cubicBezTo>
                <a:cubicBezTo>
                  <a:pt x="8456" y="13007"/>
                  <a:pt x="8289" y="13677"/>
                  <a:pt x="8609" y="14409"/>
                </a:cubicBezTo>
                <a:cubicBezTo>
                  <a:pt x="8913" y="15094"/>
                  <a:pt x="9462" y="15506"/>
                  <a:pt x="10208" y="15567"/>
                </a:cubicBezTo>
                <a:cubicBezTo>
                  <a:pt x="10267" y="15572"/>
                  <a:pt x="10325" y="15574"/>
                  <a:pt x="10382" y="15574"/>
                </a:cubicBezTo>
                <a:cubicBezTo>
                  <a:pt x="11000" y="15574"/>
                  <a:pt x="11488" y="15273"/>
                  <a:pt x="11823" y="14729"/>
                </a:cubicBezTo>
                <a:cubicBezTo>
                  <a:pt x="12219" y="14104"/>
                  <a:pt x="12159" y="13220"/>
                  <a:pt x="11686" y="12565"/>
                </a:cubicBezTo>
                <a:cubicBezTo>
                  <a:pt x="11641" y="12489"/>
                  <a:pt x="11503" y="12413"/>
                  <a:pt x="11610" y="12321"/>
                </a:cubicBezTo>
                <a:cubicBezTo>
                  <a:pt x="11634" y="12301"/>
                  <a:pt x="11655" y="12293"/>
                  <a:pt x="11675" y="12293"/>
                </a:cubicBezTo>
                <a:cubicBezTo>
                  <a:pt x="11745" y="12293"/>
                  <a:pt x="11795" y="12393"/>
                  <a:pt x="11854" y="12428"/>
                </a:cubicBezTo>
                <a:cubicBezTo>
                  <a:pt x="11915" y="12474"/>
                  <a:pt x="11976" y="12519"/>
                  <a:pt x="11991" y="12580"/>
                </a:cubicBezTo>
                <a:cubicBezTo>
                  <a:pt x="12143" y="12900"/>
                  <a:pt x="12433" y="12931"/>
                  <a:pt x="12707" y="12977"/>
                </a:cubicBezTo>
                <a:cubicBezTo>
                  <a:pt x="12791" y="12987"/>
                  <a:pt x="12875" y="12993"/>
                  <a:pt x="12958" y="12993"/>
                </a:cubicBezTo>
                <a:cubicBezTo>
                  <a:pt x="14283" y="12993"/>
                  <a:pt x="15386" y="11659"/>
                  <a:pt x="15099" y="10325"/>
                </a:cubicBezTo>
                <a:cubicBezTo>
                  <a:pt x="14947" y="9579"/>
                  <a:pt x="14337" y="9061"/>
                  <a:pt x="13575" y="9030"/>
                </a:cubicBezTo>
                <a:cubicBezTo>
                  <a:pt x="13541" y="9029"/>
                  <a:pt x="13506" y="9028"/>
                  <a:pt x="13472" y="9028"/>
                </a:cubicBezTo>
                <a:cubicBezTo>
                  <a:pt x="12759" y="9028"/>
                  <a:pt x="12184" y="9333"/>
                  <a:pt x="11762" y="9929"/>
                </a:cubicBezTo>
                <a:cubicBezTo>
                  <a:pt x="11646" y="10109"/>
                  <a:pt x="11561" y="10196"/>
                  <a:pt x="11469" y="10196"/>
                </a:cubicBezTo>
                <a:cubicBezTo>
                  <a:pt x="11381" y="10196"/>
                  <a:pt x="11287" y="10116"/>
                  <a:pt x="11153" y="9960"/>
                </a:cubicBezTo>
                <a:cubicBezTo>
                  <a:pt x="11122" y="9914"/>
                  <a:pt x="11077" y="9868"/>
                  <a:pt x="11046" y="9823"/>
                </a:cubicBezTo>
                <a:cubicBezTo>
                  <a:pt x="9416" y="7583"/>
                  <a:pt x="7542" y="5572"/>
                  <a:pt x="5470" y="3744"/>
                </a:cubicBezTo>
                <a:cubicBezTo>
                  <a:pt x="5318" y="3622"/>
                  <a:pt x="5272" y="3485"/>
                  <a:pt x="5424" y="3332"/>
                </a:cubicBezTo>
                <a:cubicBezTo>
                  <a:pt x="5546" y="3210"/>
                  <a:pt x="5653" y="3073"/>
                  <a:pt x="5729" y="2906"/>
                </a:cubicBezTo>
                <a:cubicBezTo>
                  <a:pt x="6217" y="1687"/>
                  <a:pt x="5546" y="361"/>
                  <a:pt x="4266" y="56"/>
                </a:cubicBezTo>
                <a:cubicBezTo>
                  <a:pt x="4120" y="19"/>
                  <a:pt x="3973" y="1"/>
                  <a:pt x="3829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2"/>
          <p:cNvSpPr/>
          <p:nvPr/>
        </p:nvSpPr>
        <p:spPr>
          <a:xfrm>
            <a:off x="565539" y="4052583"/>
            <a:ext cx="522756" cy="532696"/>
          </a:xfrm>
          <a:custGeom>
            <a:avLst/>
            <a:gdLst/>
            <a:ahLst/>
            <a:cxnLst/>
            <a:rect l="l" t="t" r="r" b="b"/>
            <a:pathLst>
              <a:path w="16303" h="16613" extrusionOk="0">
                <a:moveTo>
                  <a:pt x="4479" y="409"/>
                </a:moveTo>
                <a:cubicBezTo>
                  <a:pt x="4624" y="409"/>
                  <a:pt x="4772" y="427"/>
                  <a:pt x="4921" y="464"/>
                </a:cubicBezTo>
                <a:cubicBezTo>
                  <a:pt x="6201" y="769"/>
                  <a:pt x="6872" y="2095"/>
                  <a:pt x="6384" y="3314"/>
                </a:cubicBezTo>
                <a:cubicBezTo>
                  <a:pt x="6308" y="3481"/>
                  <a:pt x="6201" y="3618"/>
                  <a:pt x="6079" y="3740"/>
                </a:cubicBezTo>
                <a:cubicBezTo>
                  <a:pt x="5927" y="3893"/>
                  <a:pt x="5973" y="4030"/>
                  <a:pt x="6125" y="4152"/>
                </a:cubicBezTo>
                <a:cubicBezTo>
                  <a:pt x="8197" y="5980"/>
                  <a:pt x="10071" y="7991"/>
                  <a:pt x="11701" y="10231"/>
                </a:cubicBezTo>
                <a:cubicBezTo>
                  <a:pt x="11732" y="10276"/>
                  <a:pt x="11762" y="10322"/>
                  <a:pt x="11808" y="10368"/>
                </a:cubicBezTo>
                <a:cubicBezTo>
                  <a:pt x="11942" y="10524"/>
                  <a:pt x="12032" y="10604"/>
                  <a:pt x="12118" y="10604"/>
                </a:cubicBezTo>
                <a:cubicBezTo>
                  <a:pt x="12208" y="10604"/>
                  <a:pt x="12293" y="10517"/>
                  <a:pt x="12417" y="10337"/>
                </a:cubicBezTo>
                <a:cubicBezTo>
                  <a:pt x="12849" y="9728"/>
                  <a:pt x="13440" y="9423"/>
                  <a:pt x="14176" y="9423"/>
                </a:cubicBezTo>
                <a:cubicBezTo>
                  <a:pt x="14194" y="9423"/>
                  <a:pt x="14212" y="9423"/>
                  <a:pt x="14230" y="9423"/>
                </a:cubicBezTo>
                <a:cubicBezTo>
                  <a:pt x="14992" y="9454"/>
                  <a:pt x="15602" y="9972"/>
                  <a:pt x="15754" y="10733"/>
                </a:cubicBezTo>
                <a:cubicBezTo>
                  <a:pt x="16041" y="12067"/>
                  <a:pt x="14938" y="13401"/>
                  <a:pt x="13613" y="13401"/>
                </a:cubicBezTo>
                <a:cubicBezTo>
                  <a:pt x="13530" y="13401"/>
                  <a:pt x="13446" y="13395"/>
                  <a:pt x="13362" y="13385"/>
                </a:cubicBezTo>
                <a:cubicBezTo>
                  <a:pt x="13088" y="13339"/>
                  <a:pt x="12783" y="13308"/>
                  <a:pt x="12646" y="12988"/>
                </a:cubicBezTo>
                <a:cubicBezTo>
                  <a:pt x="12615" y="12927"/>
                  <a:pt x="12570" y="12882"/>
                  <a:pt x="12509" y="12836"/>
                </a:cubicBezTo>
                <a:cubicBezTo>
                  <a:pt x="12451" y="12790"/>
                  <a:pt x="12403" y="12692"/>
                  <a:pt x="12330" y="12692"/>
                </a:cubicBezTo>
                <a:cubicBezTo>
                  <a:pt x="12306" y="12692"/>
                  <a:pt x="12280" y="12703"/>
                  <a:pt x="12250" y="12729"/>
                </a:cubicBezTo>
                <a:cubicBezTo>
                  <a:pt x="12158" y="12821"/>
                  <a:pt x="12280" y="12897"/>
                  <a:pt x="12341" y="12973"/>
                </a:cubicBezTo>
                <a:cubicBezTo>
                  <a:pt x="12814" y="13628"/>
                  <a:pt x="12874" y="14512"/>
                  <a:pt x="12478" y="15137"/>
                </a:cubicBezTo>
                <a:cubicBezTo>
                  <a:pt x="12143" y="15681"/>
                  <a:pt x="11655" y="15982"/>
                  <a:pt x="11037" y="15982"/>
                </a:cubicBezTo>
                <a:cubicBezTo>
                  <a:pt x="10980" y="15982"/>
                  <a:pt x="10922" y="15980"/>
                  <a:pt x="10863" y="15975"/>
                </a:cubicBezTo>
                <a:cubicBezTo>
                  <a:pt x="10117" y="15914"/>
                  <a:pt x="9568" y="15502"/>
                  <a:pt x="9264" y="14817"/>
                </a:cubicBezTo>
                <a:cubicBezTo>
                  <a:pt x="8944" y="14085"/>
                  <a:pt x="9111" y="13415"/>
                  <a:pt x="9614" y="12821"/>
                </a:cubicBezTo>
                <a:cubicBezTo>
                  <a:pt x="9705" y="12714"/>
                  <a:pt x="9766" y="12607"/>
                  <a:pt x="9858" y="12516"/>
                </a:cubicBezTo>
                <a:cubicBezTo>
                  <a:pt x="10102" y="12318"/>
                  <a:pt x="10010" y="12120"/>
                  <a:pt x="9873" y="11907"/>
                </a:cubicBezTo>
                <a:cubicBezTo>
                  <a:pt x="9096" y="10749"/>
                  <a:pt x="8136" y="9743"/>
                  <a:pt x="7146" y="8768"/>
                </a:cubicBezTo>
                <a:cubicBezTo>
                  <a:pt x="6521" y="8143"/>
                  <a:pt x="5896" y="7519"/>
                  <a:pt x="5165" y="7031"/>
                </a:cubicBezTo>
                <a:cubicBezTo>
                  <a:pt x="4982" y="6909"/>
                  <a:pt x="4815" y="6818"/>
                  <a:pt x="4632" y="6726"/>
                </a:cubicBezTo>
                <a:cubicBezTo>
                  <a:pt x="4551" y="6686"/>
                  <a:pt x="4469" y="6665"/>
                  <a:pt x="4391" y="6665"/>
                </a:cubicBezTo>
                <a:cubicBezTo>
                  <a:pt x="4263" y="6665"/>
                  <a:pt x="4141" y="6720"/>
                  <a:pt x="4038" y="6833"/>
                </a:cubicBezTo>
                <a:cubicBezTo>
                  <a:pt x="3719" y="7170"/>
                  <a:pt x="3302" y="7332"/>
                  <a:pt x="2871" y="7332"/>
                </a:cubicBezTo>
                <a:cubicBezTo>
                  <a:pt x="2231" y="7332"/>
                  <a:pt x="1562" y="6974"/>
                  <a:pt x="1143" y="6300"/>
                </a:cubicBezTo>
                <a:cubicBezTo>
                  <a:pt x="655" y="5538"/>
                  <a:pt x="670" y="4654"/>
                  <a:pt x="1143" y="4030"/>
                </a:cubicBezTo>
                <a:cubicBezTo>
                  <a:pt x="1460" y="3606"/>
                  <a:pt x="1950" y="3373"/>
                  <a:pt x="2459" y="3373"/>
                </a:cubicBezTo>
                <a:cubicBezTo>
                  <a:pt x="2609" y="3373"/>
                  <a:pt x="2761" y="3394"/>
                  <a:pt x="2910" y="3435"/>
                </a:cubicBezTo>
                <a:cubicBezTo>
                  <a:pt x="3443" y="3573"/>
                  <a:pt x="3870" y="3877"/>
                  <a:pt x="4205" y="4304"/>
                </a:cubicBezTo>
                <a:cubicBezTo>
                  <a:pt x="4266" y="4395"/>
                  <a:pt x="4312" y="4502"/>
                  <a:pt x="4495" y="4517"/>
                </a:cubicBezTo>
                <a:cubicBezTo>
                  <a:pt x="4342" y="4014"/>
                  <a:pt x="4007" y="3679"/>
                  <a:pt x="3626" y="3405"/>
                </a:cubicBezTo>
                <a:cubicBezTo>
                  <a:pt x="3581" y="3375"/>
                  <a:pt x="3550" y="3329"/>
                  <a:pt x="3504" y="3314"/>
                </a:cubicBezTo>
                <a:cubicBezTo>
                  <a:pt x="2819" y="3070"/>
                  <a:pt x="2849" y="2430"/>
                  <a:pt x="2864" y="1912"/>
                </a:cubicBezTo>
                <a:cubicBezTo>
                  <a:pt x="2890" y="1027"/>
                  <a:pt x="3628" y="409"/>
                  <a:pt x="4479" y="409"/>
                </a:cubicBezTo>
                <a:close/>
                <a:moveTo>
                  <a:pt x="4539" y="0"/>
                </a:moveTo>
                <a:cubicBezTo>
                  <a:pt x="3545" y="0"/>
                  <a:pt x="2665" y="675"/>
                  <a:pt x="2484" y="1714"/>
                </a:cubicBezTo>
                <a:cubicBezTo>
                  <a:pt x="2407" y="2140"/>
                  <a:pt x="2468" y="2567"/>
                  <a:pt x="2636" y="2978"/>
                </a:cubicBezTo>
                <a:lnTo>
                  <a:pt x="2240" y="2978"/>
                </a:lnTo>
                <a:cubicBezTo>
                  <a:pt x="1493" y="3024"/>
                  <a:pt x="929" y="3375"/>
                  <a:pt x="579" y="4030"/>
                </a:cubicBezTo>
                <a:cubicBezTo>
                  <a:pt x="0" y="5127"/>
                  <a:pt x="381" y="6528"/>
                  <a:pt x="1417" y="7305"/>
                </a:cubicBezTo>
                <a:cubicBezTo>
                  <a:pt x="1867" y="7632"/>
                  <a:pt x="2378" y="7797"/>
                  <a:pt x="2868" y="7797"/>
                </a:cubicBezTo>
                <a:cubicBezTo>
                  <a:pt x="3291" y="7797"/>
                  <a:pt x="3699" y="7674"/>
                  <a:pt x="4038" y="7427"/>
                </a:cubicBezTo>
                <a:cubicBezTo>
                  <a:pt x="4241" y="7279"/>
                  <a:pt x="4344" y="7202"/>
                  <a:pt x="4449" y="7202"/>
                </a:cubicBezTo>
                <a:cubicBezTo>
                  <a:pt x="4550" y="7202"/>
                  <a:pt x="4652" y="7271"/>
                  <a:pt x="4845" y="7412"/>
                </a:cubicBezTo>
                <a:cubicBezTo>
                  <a:pt x="6079" y="8311"/>
                  <a:pt x="7176" y="9332"/>
                  <a:pt x="8151" y="10505"/>
                </a:cubicBezTo>
                <a:cubicBezTo>
                  <a:pt x="8578" y="11038"/>
                  <a:pt x="9020" y="11556"/>
                  <a:pt x="9340" y="12166"/>
                </a:cubicBezTo>
                <a:cubicBezTo>
                  <a:pt x="9431" y="12303"/>
                  <a:pt x="9401" y="12394"/>
                  <a:pt x="9309" y="12516"/>
                </a:cubicBezTo>
                <a:cubicBezTo>
                  <a:pt x="9172" y="12699"/>
                  <a:pt x="9020" y="12882"/>
                  <a:pt x="8913" y="13095"/>
                </a:cubicBezTo>
                <a:cubicBezTo>
                  <a:pt x="8288" y="14314"/>
                  <a:pt x="8837" y="15853"/>
                  <a:pt x="10102" y="16401"/>
                </a:cubicBezTo>
                <a:cubicBezTo>
                  <a:pt x="10422" y="16545"/>
                  <a:pt x="10750" y="16613"/>
                  <a:pt x="11067" y="16613"/>
                </a:cubicBezTo>
                <a:cubicBezTo>
                  <a:pt x="12094" y="16613"/>
                  <a:pt x="13012" y="15907"/>
                  <a:pt x="13210" y="14801"/>
                </a:cubicBezTo>
                <a:cubicBezTo>
                  <a:pt x="13271" y="14451"/>
                  <a:pt x="13194" y="14116"/>
                  <a:pt x="13088" y="13781"/>
                </a:cubicBezTo>
                <a:lnTo>
                  <a:pt x="13088" y="13781"/>
                </a:lnTo>
                <a:cubicBezTo>
                  <a:pt x="13269" y="13806"/>
                  <a:pt x="13443" y="13819"/>
                  <a:pt x="13612" y="13819"/>
                </a:cubicBezTo>
                <a:cubicBezTo>
                  <a:pt x="15042" y="13819"/>
                  <a:pt x="15988" y="12913"/>
                  <a:pt x="16165" y="11495"/>
                </a:cubicBezTo>
                <a:cubicBezTo>
                  <a:pt x="16303" y="10231"/>
                  <a:pt x="15388" y="9058"/>
                  <a:pt x="14185" y="8981"/>
                </a:cubicBezTo>
                <a:cubicBezTo>
                  <a:pt x="14129" y="8977"/>
                  <a:pt x="14073" y="8976"/>
                  <a:pt x="14019" y="8976"/>
                </a:cubicBezTo>
                <a:cubicBezTo>
                  <a:pt x="13217" y="8976"/>
                  <a:pt x="12599" y="9391"/>
                  <a:pt x="12128" y="10033"/>
                </a:cubicBezTo>
                <a:cubicBezTo>
                  <a:pt x="12064" y="10118"/>
                  <a:pt x="12020" y="10157"/>
                  <a:pt x="11980" y="10157"/>
                </a:cubicBezTo>
                <a:cubicBezTo>
                  <a:pt x="11935" y="10157"/>
                  <a:pt x="11895" y="10107"/>
                  <a:pt x="11838" y="10017"/>
                </a:cubicBezTo>
                <a:cubicBezTo>
                  <a:pt x="11397" y="9393"/>
                  <a:pt x="10955" y="8768"/>
                  <a:pt x="10467" y="8174"/>
                </a:cubicBezTo>
                <a:cubicBezTo>
                  <a:pt x="9233" y="6742"/>
                  <a:pt x="7999" y="5294"/>
                  <a:pt x="6552" y="4075"/>
                </a:cubicBezTo>
                <a:cubicBezTo>
                  <a:pt x="6399" y="3954"/>
                  <a:pt x="6414" y="3862"/>
                  <a:pt x="6536" y="3725"/>
                </a:cubicBezTo>
                <a:cubicBezTo>
                  <a:pt x="6719" y="3496"/>
                  <a:pt x="6872" y="3253"/>
                  <a:pt x="6917" y="2948"/>
                </a:cubicBezTo>
                <a:cubicBezTo>
                  <a:pt x="7146" y="1775"/>
                  <a:pt x="6475" y="571"/>
                  <a:pt x="5333" y="145"/>
                </a:cubicBezTo>
                <a:cubicBezTo>
                  <a:pt x="5067" y="47"/>
                  <a:pt x="4799" y="0"/>
                  <a:pt x="453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32"/>
          <p:cNvSpPr/>
          <p:nvPr/>
        </p:nvSpPr>
        <p:spPr>
          <a:xfrm>
            <a:off x="641245" y="4424088"/>
            <a:ext cx="125599" cy="125054"/>
          </a:xfrm>
          <a:custGeom>
            <a:avLst/>
            <a:gdLst/>
            <a:ahLst/>
            <a:cxnLst/>
            <a:rect l="l" t="t" r="r" b="b"/>
            <a:pathLst>
              <a:path w="3917" h="3900" extrusionOk="0">
                <a:moveTo>
                  <a:pt x="915" y="1"/>
                </a:moveTo>
                <a:cubicBezTo>
                  <a:pt x="564" y="16"/>
                  <a:pt x="305" y="199"/>
                  <a:pt x="168" y="549"/>
                </a:cubicBezTo>
                <a:cubicBezTo>
                  <a:pt x="46" y="884"/>
                  <a:pt x="62" y="1220"/>
                  <a:pt x="46" y="1555"/>
                </a:cubicBezTo>
                <a:cubicBezTo>
                  <a:pt x="1" y="2179"/>
                  <a:pt x="138" y="2758"/>
                  <a:pt x="641" y="3200"/>
                </a:cubicBezTo>
                <a:cubicBezTo>
                  <a:pt x="976" y="3627"/>
                  <a:pt x="1448" y="3825"/>
                  <a:pt x="1997" y="3871"/>
                </a:cubicBezTo>
                <a:cubicBezTo>
                  <a:pt x="2183" y="3883"/>
                  <a:pt x="2369" y="3899"/>
                  <a:pt x="2554" y="3899"/>
                </a:cubicBezTo>
                <a:cubicBezTo>
                  <a:pt x="2837" y="3899"/>
                  <a:pt x="3115" y="3860"/>
                  <a:pt x="3383" y="3703"/>
                </a:cubicBezTo>
                <a:cubicBezTo>
                  <a:pt x="3855" y="3429"/>
                  <a:pt x="3916" y="2941"/>
                  <a:pt x="3520" y="2576"/>
                </a:cubicBezTo>
                <a:cubicBezTo>
                  <a:pt x="3353" y="2423"/>
                  <a:pt x="3170" y="2301"/>
                  <a:pt x="2972" y="2195"/>
                </a:cubicBezTo>
                <a:cubicBezTo>
                  <a:pt x="2576" y="2012"/>
                  <a:pt x="2332" y="1677"/>
                  <a:pt x="2179" y="1281"/>
                </a:cubicBezTo>
                <a:cubicBezTo>
                  <a:pt x="2058" y="1006"/>
                  <a:pt x="2027" y="702"/>
                  <a:pt x="1875" y="427"/>
                </a:cubicBezTo>
                <a:cubicBezTo>
                  <a:pt x="1661" y="62"/>
                  <a:pt x="1296" y="1"/>
                  <a:pt x="91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2"/>
          <p:cNvSpPr/>
          <p:nvPr/>
        </p:nvSpPr>
        <p:spPr>
          <a:xfrm>
            <a:off x="676901" y="4587235"/>
            <a:ext cx="59641" cy="53709"/>
          </a:xfrm>
          <a:custGeom>
            <a:avLst/>
            <a:gdLst/>
            <a:ahLst/>
            <a:cxnLst/>
            <a:rect l="l" t="t" r="r" b="b"/>
            <a:pathLst>
              <a:path w="1860" h="1675" extrusionOk="0">
                <a:moveTo>
                  <a:pt x="945" y="1"/>
                </a:moveTo>
                <a:cubicBezTo>
                  <a:pt x="779" y="1"/>
                  <a:pt x="616" y="62"/>
                  <a:pt x="473" y="184"/>
                </a:cubicBezTo>
                <a:cubicBezTo>
                  <a:pt x="62" y="565"/>
                  <a:pt x="1" y="1053"/>
                  <a:pt x="290" y="1373"/>
                </a:cubicBezTo>
                <a:cubicBezTo>
                  <a:pt x="462" y="1553"/>
                  <a:pt x="745" y="1674"/>
                  <a:pt x="1004" y="1674"/>
                </a:cubicBezTo>
                <a:cubicBezTo>
                  <a:pt x="1183" y="1674"/>
                  <a:pt x="1351" y="1616"/>
                  <a:pt x="1464" y="1479"/>
                </a:cubicBezTo>
                <a:cubicBezTo>
                  <a:pt x="1829" y="1144"/>
                  <a:pt x="1860" y="626"/>
                  <a:pt x="1540" y="291"/>
                </a:cubicBezTo>
                <a:cubicBezTo>
                  <a:pt x="1362" y="96"/>
                  <a:pt x="1152" y="1"/>
                  <a:pt x="94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2"/>
          <p:cNvSpPr/>
          <p:nvPr/>
        </p:nvSpPr>
        <p:spPr>
          <a:xfrm>
            <a:off x="554765" y="4465259"/>
            <a:ext cx="46943" cy="37260"/>
          </a:xfrm>
          <a:custGeom>
            <a:avLst/>
            <a:gdLst/>
            <a:ahLst/>
            <a:cxnLst/>
            <a:rect l="l" t="t" r="r" b="b"/>
            <a:pathLst>
              <a:path w="1464" h="1162" extrusionOk="0">
                <a:moveTo>
                  <a:pt x="737" y="0"/>
                </a:moveTo>
                <a:cubicBezTo>
                  <a:pt x="574" y="0"/>
                  <a:pt x="414" y="54"/>
                  <a:pt x="290" y="164"/>
                </a:cubicBezTo>
                <a:cubicBezTo>
                  <a:pt x="31" y="393"/>
                  <a:pt x="1" y="743"/>
                  <a:pt x="214" y="972"/>
                </a:cubicBezTo>
                <a:cubicBezTo>
                  <a:pt x="328" y="1094"/>
                  <a:pt x="559" y="1162"/>
                  <a:pt x="771" y="1162"/>
                </a:cubicBezTo>
                <a:cubicBezTo>
                  <a:pt x="928" y="1162"/>
                  <a:pt x="1075" y="1125"/>
                  <a:pt x="1159" y="1048"/>
                </a:cubicBezTo>
                <a:cubicBezTo>
                  <a:pt x="1403" y="819"/>
                  <a:pt x="1464" y="454"/>
                  <a:pt x="1281" y="240"/>
                </a:cubicBezTo>
                <a:cubicBezTo>
                  <a:pt x="1138" y="81"/>
                  <a:pt x="936" y="0"/>
                  <a:pt x="73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32"/>
          <p:cNvSpPr/>
          <p:nvPr/>
        </p:nvSpPr>
        <p:spPr>
          <a:xfrm>
            <a:off x="585067" y="4539778"/>
            <a:ext cx="59160" cy="63008"/>
          </a:xfrm>
          <a:custGeom>
            <a:avLst/>
            <a:gdLst/>
            <a:ahLst/>
            <a:cxnLst/>
            <a:rect l="l" t="t" r="r" b="b"/>
            <a:pathLst>
              <a:path w="1845" h="1965" extrusionOk="0">
                <a:moveTo>
                  <a:pt x="805" y="1"/>
                </a:moveTo>
                <a:cubicBezTo>
                  <a:pt x="669" y="1"/>
                  <a:pt x="528" y="37"/>
                  <a:pt x="381" y="110"/>
                </a:cubicBezTo>
                <a:cubicBezTo>
                  <a:pt x="107" y="232"/>
                  <a:pt x="1" y="491"/>
                  <a:pt x="46" y="903"/>
                </a:cubicBezTo>
                <a:cubicBezTo>
                  <a:pt x="61" y="1085"/>
                  <a:pt x="92" y="1253"/>
                  <a:pt x="168" y="1405"/>
                </a:cubicBezTo>
                <a:cubicBezTo>
                  <a:pt x="330" y="1750"/>
                  <a:pt x="704" y="1965"/>
                  <a:pt x="1044" y="1965"/>
                </a:cubicBezTo>
                <a:cubicBezTo>
                  <a:pt x="1185" y="1965"/>
                  <a:pt x="1321" y="1928"/>
                  <a:pt x="1433" y="1847"/>
                </a:cubicBezTo>
                <a:cubicBezTo>
                  <a:pt x="1814" y="1558"/>
                  <a:pt x="1844" y="735"/>
                  <a:pt x="1478" y="354"/>
                </a:cubicBezTo>
                <a:cubicBezTo>
                  <a:pt x="1433" y="324"/>
                  <a:pt x="1402" y="293"/>
                  <a:pt x="1372" y="247"/>
                </a:cubicBezTo>
                <a:cubicBezTo>
                  <a:pt x="1198" y="83"/>
                  <a:pt x="1008" y="1"/>
                  <a:pt x="80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2"/>
          <p:cNvSpPr/>
          <p:nvPr/>
        </p:nvSpPr>
        <p:spPr>
          <a:xfrm>
            <a:off x="629541" y="4410364"/>
            <a:ext cx="152437" cy="148333"/>
          </a:xfrm>
          <a:custGeom>
            <a:avLst/>
            <a:gdLst/>
            <a:ahLst/>
            <a:cxnLst/>
            <a:rect l="l" t="t" r="r" b="b"/>
            <a:pathLst>
              <a:path w="4754" h="4626" extrusionOk="0">
                <a:moveTo>
                  <a:pt x="1280" y="429"/>
                </a:moveTo>
                <a:cubicBezTo>
                  <a:pt x="1661" y="429"/>
                  <a:pt x="2026" y="490"/>
                  <a:pt x="2240" y="855"/>
                </a:cubicBezTo>
                <a:cubicBezTo>
                  <a:pt x="2392" y="1130"/>
                  <a:pt x="2423" y="1434"/>
                  <a:pt x="2544" y="1709"/>
                </a:cubicBezTo>
                <a:cubicBezTo>
                  <a:pt x="2697" y="2105"/>
                  <a:pt x="2941" y="2440"/>
                  <a:pt x="3337" y="2638"/>
                </a:cubicBezTo>
                <a:cubicBezTo>
                  <a:pt x="3535" y="2729"/>
                  <a:pt x="3733" y="2851"/>
                  <a:pt x="3885" y="3004"/>
                </a:cubicBezTo>
                <a:cubicBezTo>
                  <a:pt x="4281" y="3369"/>
                  <a:pt x="4220" y="3857"/>
                  <a:pt x="3748" y="4131"/>
                </a:cubicBezTo>
                <a:cubicBezTo>
                  <a:pt x="3480" y="4288"/>
                  <a:pt x="3202" y="4327"/>
                  <a:pt x="2919" y="4327"/>
                </a:cubicBezTo>
                <a:cubicBezTo>
                  <a:pt x="2734" y="4327"/>
                  <a:pt x="2548" y="4311"/>
                  <a:pt x="2362" y="4299"/>
                </a:cubicBezTo>
                <a:cubicBezTo>
                  <a:pt x="1813" y="4268"/>
                  <a:pt x="1341" y="4055"/>
                  <a:pt x="1006" y="3643"/>
                </a:cubicBezTo>
                <a:cubicBezTo>
                  <a:pt x="503" y="3186"/>
                  <a:pt x="366" y="2607"/>
                  <a:pt x="411" y="1983"/>
                </a:cubicBezTo>
                <a:cubicBezTo>
                  <a:pt x="427" y="1648"/>
                  <a:pt x="411" y="1312"/>
                  <a:pt x="533" y="977"/>
                </a:cubicBezTo>
                <a:cubicBezTo>
                  <a:pt x="670" y="627"/>
                  <a:pt x="929" y="444"/>
                  <a:pt x="1280" y="429"/>
                </a:cubicBezTo>
                <a:close/>
                <a:moveTo>
                  <a:pt x="1284" y="1"/>
                </a:moveTo>
                <a:cubicBezTo>
                  <a:pt x="1262" y="1"/>
                  <a:pt x="1241" y="1"/>
                  <a:pt x="1219" y="2"/>
                </a:cubicBezTo>
                <a:cubicBezTo>
                  <a:pt x="777" y="33"/>
                  <a:pt x="442" y="276"/>
                  <a:pt x="244" y="688"/>
                </a:cubicBezTo>
                <a:cubicBezTo>
                  <a:pt x="30" y="1130"/>
                  <a:pt x="0" y="1602"/>
                  <a:pt x="15" y="2089"/>
                </a:cubicBezTo>
                <a:cubicBezTo>
                  <a:pt x="61" y="2943"/>
                  <a:pt x="335" y="3720"/>
                  <a:pt x="1082" y="4207"/>
                </a:cubicBezTo>
                <a:cubicBezTo>
                  <a:pt x="1573" y="4519"/>
                  <a:pt x="2098" y="4625"/>
                  <a:pt x="2638" y="4625"/>
                </a:cubicBezTo>
                <a:cubicBezTo>
                  <a:pt x="2969" y="4625"/>
                  <a:pt x="3305" y="4585"/>
                  <a:pt x="3641" y="4527"/>
                </a:cubicBezTo>
                <a:cubicBezTo>
                  <a:pt x="3885" y="4481"/>
                  <a:pt x="4083" y="4360"/>
                  <a:pt x="4251" y="4192"/>
                </a:cubicBezTo>
                <a:cubicBezTo>
                  <a:pt x="4738" y="3765"/>
                  <a:pt x="4754" y="3171"/>
                  <a:pt x="4312" y="2699"/>
                </a:cubicBezTo>
                <a:cubicBezTo>
                  <a:pt x="4114" y="2486"/>
                  <a:pt x="3839" y="2333"/>
                  <a:pt x="3565" y="2211"/>
                </a:cubicBezTo>
                <a:cubicBezTo>
                  <a:pt x="3169" y="2028"/>
                  <a:pt x="2895" y="1739"/>
                  <a:pt x="2742" y="1312"/>
                </a:cubicBezTo>
                <a:cubicBezTo>
                  <a:pt x="2636" y="1038"/>
                  <a:pt x="2499" y="779"/>
                  <a:pt x="2331" y="520"/>
                </a:cubicBezTo>
                <a:cubicBezTo>
                  <a:pt x="2070" y="143"/>
                  <a:pt x="1699" y="1"/>
                  <a:pt x="128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2"/>
          <p:cNvSpPr/>
          <p:nvPr/>
        </p:nvSpPr>
        <p:spPr>
          <a:xfrm>
            <a:off x="660804" y="4572100"/>
            <a:ext cx="91385" cy="81381"/>
          </a:xfrm>
          <a:custGeom>
            <a:avLst/>
            <a:gdLst/>
            <a:ahLst/>
            <a:cxnLst/>
            <a:rect l="l" t="t" r="r" b="b"/>
            <a:pathLst>
              <a:path w="2850" h="2538" extrusionOk="0">
                <a:moveTo>
                  <a:pt x="1455" y="475"/>
                </a:moveTo>
                <a:cubicBezTo>
                  <a:pt x="1659" y="475"/>
                  <a:pt x="1867" y="571"/>
                  <a:pt x="2042" y="763"/>
                </a:cubicBezTo>
                <a:cubicBezTo>
                  <a:pt x="2362" y="1098"/>
                  <a:pt x="2331" y="1616"/>
                  <a:pt x="1966" y="1951"/>
                </a:cubicBezTo>
                <a:cubicBezTo>
                  <a:pt x="1860" y="2088"/>
                  <a:pt x="1693" y="2146"/>
                  <a:pt x="1513" y="2146"/>
                </a:cubicBezTo>
                <a:cubicBezTo>
                  <a:pt x="1252" y="2146"/>
                  <a:pt x="964" y="2025"/>
                  <a:pt x="792" y="1845"/>
                </a:cubicBezTo>
                <a:cubicBezTo>
                  <a:pt x="503" y="1525"/>
                  <a:pt x="564" y="1037"/>
                  <a:pt x="975" y="672"/>
                </a:cubicBezTo>
                <a:cubicBezTo>
                  <a:pt x="1120" y="541"/>
                  <a:pt x="1287" y="475"/>
                  <a:pt x="1455" y="475"/>
                </a:cubicBezTo>
                <a:close/>
                <a:moveTo>
                  <a:pt x="1428" y="1"/>
                </a:moveTo>
                <a:cubicBezTo>
                  <a:pt x="1144" y="1"/>
                  <a:pt x="865" y="102"/>
                  <a:pt x="640" y="306"/>
                </a:cubicBezTo>
                <a:cubicBezTo>
                  <a:pt x="107" y="793"/>
                  <a:pt x="0" y="1570"/>
                  <a:pt x="427" y="1997"/>
                </a:cubicBezTo>
                <a:cubicBezTo>
                  <a:pt x="788" y="2350"/>
                  <a:pt x="1150" y="2538"/>
                  <a:pt x="1504" y="2538"/>
                </a:cubicBezTo>
                <a:cubicBezTo>
                  <a:pt x="1776" y="2538"/>
                  <a:pt x="2042" y="2427"/>
                  <a:pt x="2301" y="2195"/>
                </a:cubicBezTo>
                <a:cubicBezTo>
                  <a:pt x="2804" y="1738"/>
                  <a:pt x="2849" y="961"/>
                  <a:pt x="2407" y="458"/>
                </a:cubicBezTo>
                <a:cubicBezTo>
                  <a:pt x="2138" y="155"/>
                  <a:pt x="1780" y="1"/>
                  <a:pt x="142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2"/>
          <p:cNvSpPr/>
          <p:nvPr/>
        </p:nvSpPr>
        <p:spPr>
          <a:xfrm>
            <a:off x="567495" y="4529293"/>
            <a:ext cx="89910" cy="84267"/>
          </a:xfrm>
          <a:custGeom>
            <a:avLst/>
            <a:gdLst/>
            <a:ahLst/>
            <a:cxnLst/>
            <a:rect l="l" t="t" r="r" b="b"/>
            <a:pathLst>
              <a:path w="2804" h="2628" extrusionOk="0">
                <a:moveTo>
                  <a:pt x="1353" y="328"/>
                </a:moveTo>
                <a:cubicBezTo>
                  <a:pt x="1556" y="328"/>
                  <a:pt x="1746" y="410"/>
                  <a:pt x="1920" y="574"/>
                </a:cubicBezTo>
                <a:cubicBezTo>
                  <a:pt x="1950" y="620"/>
                  <a:pt x="1996" y="651"/>
                  <a:pt x="2026" y="681"/>
                </a:cubicBezTo>
                <a:cubicBezTo>
                  <a:pt x="2392" y="1062"/>
                  <a:pt x="2362" y="1885"/>
                  <a:pt x="1981" y="2174"/>
                </a:cubicBezTo>
                <a:cubicBezTo>
                  <a:pt x="1869" y="2255"/>
                  <a:pt x="1733" y="2292"/>
                  <a:pt x="1592" y="2292"/>
                </a:cubicBezTo>
                <a:cubicBezTo>
                  <a:pt x="1252" y="2292"/>
                  <a:pt x="878" y="2077"/>
                  <a:pt x="716" y="1732"/>
                </a:cubicBezTo>
                <a:cubicBezTo>
                  <a:pt x="640" y="1580"/>
                  <a:pt x="609" y="1412"/>
                  <a:pt x="594" y="1230"/>
                </a:cubicBezTo>
                <a:cubicBezTo>
                  <a:pt x="549" y="818"/>
                  <a:pt x="655" y="559"/>
                  <a:pt x="929" y="437"/>
                </a:cubicBezTo>
                <a:cubicBezTo>
                  <a:pt x="1076" y="364"/>
                  <a:pt x="1217" y="328"/>
                  <a:pt x="1353" y="328"/>
                </a:cubicBezTo>
                <a:close/>
                <a:moveTo>
                  <a:pt x="1394" y="1"/>
                </a:moveTo>
                <a:cubicBezTo>
                  <a:pt x="1042" y="1"/>
                  <a:pt x="699" y="151"/>
                  <a:pt x="411" y="392"/>
                </a:cubicBezTo>
                <a:cubicBezTo>
                  <a:pt x="0" y="757"/>
                  <a:pt x="46" y="1717"/>
                  <a:pt x="503" y="2144"/>
                </a:cubicBezTo>
                <a:cubicBezTo>
                  <a:pt x="837" y="2461"/>
                  <a:pt x="1153" y="2627"/>
                  <a:pt x="1466" y="2627"/>
                </a:cubicBezTo>
                <a:cubicBezTo>
                  <a:pt x="1723" y="2627"/>
                  <a:pt x="1978" y="2515"/>
                  <a:pt x="2240" y="2281"/>
                </a:cubicBezTo>
                <a:cubicBezTo>
                  <a:pt x="2758" y="1839"/>
                  <a:pt x="2803" y="894"/>
                  <a:pt x="2392" y="468"/>
                </a:cubicBezTo>
                <a:cubicBezTo>
                  <a:pt x="2079" y="139"/>
                  <a:pt x="1732" y="1"/>
                  <a:pt x="139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2"/>
          <p:cNvSpPr/>
          <p:nvPr/>
        </p:nvSpPr>
        <p:spPr>
          <a:xfrm>
            <a:off x="541106" y="4447912"/>
            <a:ext cx="78207" cy="65445"/>
          </a:xfrm>
          <a:custGeom>
            <a:avLst/>
            <a:gdLst/>
            <a:ahLst/>
            <a:cxnLst/>
            <a:rect l="l" t="t" r="r" b="b"/>
            <a:pathLst>
              <a:path w="2439" h="2041" extrusionOk="0">
                <a:moveTo>
                  <a:pt x="1163" y="541"/>
                </a:moveTo>
                <a:cubicBezTo>
                  <a:pt x="1362" y="541"/>
                  <a:pt x="1564" y="622"/>
                  <a:pt x="1707" y="781"/>
                </a:cubicBezTo>
                <a:cubicBezTo>
                  <a:pt x="1890" y="995"/>
                  <a:pt x="1829" y="1360"/>
                  <a:pt x="1585" y="1589"/>
                </a:cubicBezTo>
                <a:cubicBezTo>
                  <a:pt x="1501" y="1666"/>
                  <a:pt x="1354" y="1703"/>
                  <a:pt x="1197" y="1703"/>
                </a:cubicBezTo>
                <a:cubicBezTo>
                  <a:pt x="985" y="1703"/>
                  <a:pt x="754" y="1635"/>
                  <a:pt x="640" y="1513"/>
                </a:cubicBezTo>
                <a:cubicBezTo>
                  <a:pt x="427" y="1284"/>
                  <a:pt x="457" y="934"/>
                  <a:pt x="716" y="705"/>
                </a:cubicBezTo>
                <a:cubicBezTo>
                  <a:pt x="840" y="595"/>
                  <a:pt x="1000" y="541"/>
                  <a:pt x="1163" y="541"/>
                </a:cubicBezTo>
                <a:close/>
                <a:moveTo>
                  <a:pt x="1254" y="0"/>
                </a:moveTo>
                <a:cubicBezTo>
                  <a:pt x="974" y="0"/>
                  <a:pt x="693" y="103"/>
                  <a:pt x="473" y="309"/>
                </a:cubicBezTo>
                <a:cubicBezTo>
                  <a:pt x="76" y="675"/>
                  <a:pt x="0" y="1315"/>
                  <a:pt x="351" y="1634"/>
                </a:cubicBezTo>
                <a:cubicBezTo>
                  <a:pt x="629" y="1896"/>
                  <a:pt x="916" y="2040"/>
                  <a:pt x="1205" y="2040"/>
                </a:cubicBezTo>
                <a:cubicBezTo>
                  <a:pt x="1438" y="2040"/>
                  <a:pt x="1673" y="1946"/>
                  <a:pt x="1905" y="1741"/>
                </a:cubicBezTo>
                <a:cubicBezTo>
                  <a:pt x="2377" y="1315"/>
                  <a:pt x="2438" y="751"/>
                  <a:pt x="2072" y="355"/>
                </a:cubicBezTo>
                <a:cubicBezTo>
                  <a:pt x="1852" y="118"/>
                  <a:pt x="1554" y="0"/>
                  <a:pt x="125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2"/>
          <p:cNvSpPr/>
          <p:nvPr/>
        </p:nvSpPr>
        <p:spPr>
          <a:xfrm>
            <a:off x="515197" y="2582371"/>
            <a:ext cx="34245" cy="38831"/>
          </a:xfrm>
          <a:custGeom>
            <a:avLst/>
            <a:gdLst/>
            <a:ahLst/>
            <a:cxnLst/>
            <a:rect l="l" t="t" r="r" b="b"/>
            <a:pathLst>
              <a:path w="1068" h="1211" extrusionOk="0">
                <a:moveTo>
                  <a:pt x="347" y="1"/>
                </a:moveTo>
                <a:cubicBezTo>
                  <a:pt x="302" y="1"/>
                  <a:pt x="258" y="5"/>
                  <a:pt x="214" y="14"/>
                </a:cubicBezTo>
                <a:cubicBezTo>
                  <a:pt x="47" y="44"/>
                  <a:pt x="1" y="120"/>
                  <a:pt x="47" y="273"/>
                </a:cubicBezTo>
                <a:cubicBezTo>
                  <a:pt x="92" y="516"/>
                  <a:pt x="153" y="775"/>
                  <a:pt x="199" y="1034"/>
                </a:cubicBezTo>
                <a:cubicBezTo>
                  <a:pt x="209" y="1156"/>
                  <a:pt x="239" y="1210"/>
                  <a:pt x="304" y="1210"/>
                </a:cubicBezTo>
                <a:cubicBezTo>
                  <a:pt x="336" y="1210"/>
                  <a:pt x="377" y="1197"/>
                  <a:pt x="427" y="1171"/>
                </a:cubicBezTo>
                <a:cubicBezTo>
                  <a:pt x="595" y="1080"/>
                  <a:pt x="747" y="1004"/>
                  <a:pt x="884" y="897"/>
                </a:cubicBezTo>
                <a:cubicBezTo>
                  <a:pt x="976" y="806"/>
                  <a:pt x="1052" y="699"/>
                  <a:pt x="1067" y="547"/>
                </a:cubicBezTo>
                <a:cubicBezTo>
                  <a:pt x="1067" y="250"/>
                  <a:pt x="697" y="1"/>
                  <a:pt x="3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2"/>
          <p:cNvSpPr/>
          <p:nvPr/>
        </p:nvSpPr>
        <p:spPr>
          <a:xfrm>
            <a:off x="620723" y="2539788"/>
            <a:ext cx="38638" cy="49348"/>
          </a:xfrm>
          <a:custGeom>
            <a:avLst/>
            <a:gdLst/>
            <a:ahLst/>
            <a:cxnLst/>
            <a:rect l="l" t="t" r="r" b="b"/>
            <a:pathLst>
              <a:path w="1205" h="1539" extrusionOk="0">
                <a:moveTo>
                  <a:pt x="504" y="1"/>
                </a:moveTo>
                <a:cubicBezTo>
                  <a:pt x="473" y="1"/>
                  <a:pt x="397" y="1"/>
                  <a:pt x="336" y="16"/>
                </a:cubicBezTo>
                <a:cubicBezTo>
                  <a:pt x="1" y="62"/>
                  <a:pt x="1" y="62"/>
                  <a:pt x="107" y="382"/>
                </a:cubicBezTo>
                <a:cubicBezTo>
                  <a:pt x="229" y="702"/>
                  <a:pt x="351" y="1037"/>
                  <a:pt x="458" y="1357"/>
                </a:cubicBezTo>
                <a:cubicBezTo>
                  <a:pt x="498" y="1486"/>
                  <a:pt x="552" y="1538"/>
                  <a:pt x="613" y="1538"/>
                </a:cubicBezTo>
                <a:cubicBezTo>
                  <a:pt x="668" y="1538"/>
                  <a:pt x="729" y="1497"/>
                  <a:pt x="793" y="1433"/>
                </a:cubicBezTo>
                <a:cubicBezTo>
                  <a:pt x="976" y="1235"/>
                  <a:pt x="1098" y="991"/>
                  <a:pt x="1128" y="717"/>
                </a:cubicBezTo>
                <a:cubicBezTo>
                  <a:pt x="1204" y="275"/>
                  <a:pt x="976" y="1"/>
                  <a:pt x="5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2"/>
          <p:cNvSpPr/>
          <p:nvPr/>
        </p:nvSpPr>
        <p:spPr>
          <a:xfrm>
            <a:off x="118008" y="2410983"/>
            <a:ext cx="738713" cy="444421"/>
          </a:xfrm>
          <a:custGeom>
            <a:avLst/>
            <a:gdLst/>
            <a:ahLst/>
            <a:cxnLst/>
            <a:rect l="l" t="t" r="r" b="b"/>
            <a:pathLst>
              <a:path w="23038" h="13860" extrusionOk="0">
                <a:moveTo>
                  <a:pt x="16315" y="3563"/>
                </a:moveTo>
                <a:cubicBezTo>
                  <a:pt x="16621" y="3563"/>
                  <a:pt x="16904" y="3652"/>
                  <a:pt x="17111" y="3957"/>
                </a:cubicBezTo>
                <a:cubicBezTo>
                  <a:pt x="17431" y="4414"/>
                  <a:pt x="17324" y="4886"/>
                  <a:pt x="17065" y="5328"/>
                </a:cubicBezTo>
                <a:cubicBezTo>
                  <a:pt x="16974" y="5496"/>
                  <a:pt x="17020" y="5526"/>
                  <a:pt x="17172" y="5572"/>
                </a:cubicBezTo>
                <a:cubicBezTo>
                  <a:pt x="17629" y="5724"/>
                  <a:pt x="18040" y="5953"/>
                  <a:pt x="18452" y="6212"/>
                </a:cubicBezTo>
                <a:cubicBezTo>
                  <a:pt x="18650" y="6334"/>
                  <a:pt x="18756" y="6501"/>
                  <a:pt x="18635" y="6745"/>
                </a:cubicBezTo>
                <a:cubicBezTo>
                  <a:pt x="18591" y="6849"/>
                  <a:pt x="18494" y="6904"/>
                  <a:pt x="18373" y="6904"/>
                </a:cubicBezTo>
                <a:cubicBezTo>
                  <a:pt x="18282" y="6904"/>
                  <a:pt x="18176" y="6872"/>
                  <a:pt x="18071" y="6806"/>
                </a:cubicBezTo>
                <a:cubicBezTo>
                  <a:pt x="17781" y="6623"/>
                  <a:pt x="17507" y="6440"/>
                  <a:pt x="17218" y="6242"/>
                </a:cubicBezTo>
                <a:cubicBezTo>
                  <a:pt x="17157" y="6212"/>
                  <a:pt x="17080" y="6166"/>
                  <a:pt x="17020" y="6136"/>
                </a:cubicBezTo>
                <a:cubicBezTo>
                  <a:pt x="16886" y="6084"/>
                  <a:pt x="16740" y="6013"/>
                  <a:pt x="16611" y="6013"/>
                </a:cubicBezTo>
                <a:cubicBezTo>
                  <a:pt x="16549" y="6013"/>
                  <a:pt x="16491" y="6030"/>
                  <a:pt x="16441" y="6075"/>
                </a:cubicBezTo>
                <a:cubicBezTo>
                  <a:pt x="16303" y="6181"/>
                  <a:pt x="16486" y="6379"/>
                  <a:pt x="16502" y="6547"/>
                </a:cubicBezTo>
                <a:cubicBezTo>
                  <a:pt x="16532" y="6791"/>
                  <a:pt x="16593" y="7035"/>
                  <a:pt x="16623" y="7263"/>
                </a:cubicBezTo>
                <a:cubicBezTo>
                  <a:pt x="16639" y="7385"/>
                  <a:pt x="16639" y="7522"/>
                  <a:pt x="16502" y="7568"/>
                </a:cubicBezTo>
                <a:cubicBezTo>
                  <a:pt x="16479" y="7575"/>
                  <a:pt x="16458" y="7578"/>
                  <a:pt x="16439" y="7578"/>
                </a:cubicBezTo>
                <a:cubicBezTo>
                  <a:pt x="16327" y="7578"/>
                  <a:pt x="16264" y="7474"/>
                  <a:pt x="16212" y="7370"/>
                </a:cubicBezTo>
                <a:cubicBezTo>
                  <a:pt x="15983" y="6913"/>
                  <a:pt x="15877" y="6395"/>
                  <a:pt x="15755" y="5907"/>
                </a:cubicBezTo>
                <a:cubicBezTo>
                  <a:pt x="15618" y="5374"/>
                  <a:pt x="15465" y="4825"/>
                  <a:pt x="15389" y="4246"/>
                </a:cubicBezTo>
                <a:cubicBezTo>
                  <a:pt x="15085" y="4383"/>
                  <a:pt x="14902" y="4597"/>
                  <a:pt x="14765" y="4841"/>
                </a:cubicBezTo>
                <a:cubicBezTo>
                  <a:pt x="14729" y="4900"/>
                  <a:pt x="14721" y="5006"/>
                  <a:pt x="14654" y="5006"/>
                </a:cubicBezTo>
                <a:cubicBezTo>
                  <a:pt x="14635" y="5006"/>
                  <a:pt x="14612" y="4998"/>
                  <a:pt x="14582" y="4978"/>
                </a:cubicBezTo>
                <a:cubicBezTo>
                  <a:pt x="14460" y="4917"/>
                  <a:pt x="14460" y="4825"/>
                  <a:pt x="14506" y="4703"/>
                </a:cubicBezTo>
                <a:cubicBezTo>
                  <a:pt x="14719" y="4094"/>
                  <a:pt x="15161" y="3774"/>
                  <a:pt x="15770" y="3622"/>
                </a:cubicBezTo>
                <a:lnTo>
                  <a:pt x="15801" y="3622"/>
                </a:lnTo>
                <a:cubicBezTo>
                  <a:pt x="15973" y="3589"/>
                  <a:pt x="16147" y="3563"/>
                  <a:pt x="16315" y="3563"/>
                </a:cubicBezTo>
                <a:close/>
                <a:moveTo>
                  <a:pt x="9346" y="4328"/>
                </a:moveTo>
                <a:cubicBezTo>
                  <a:pt x="9575" y="4328"/>
                  <a:pt x="9802" y="4370"/>
                  <a:pt x="10011" y="4460"/>
                </a:cubicBezTo>
                <a:cubicBezTo>
                  <a:pt x="10544" y="4673"/>
                  <a:pt x="10742" y="5237"/>
                  <a:pt x="10514" y="5800"/>
                </a:cubicBezTo>
                <a:cubicBezTo>
                  <a:pt x="10392" y="6075"/>
                  <a:pt x="10194" y="6288"/>
                  <a:pt x="9965" y="6456"/>
                </a:cubicBezTo>
                <a:cubicBezTo>
                  <a:pt x="9813" y="6562"/>
                  <a:pt x="9782" y="6623"/>
                  <a:pt x="9965" y="6745"/>
                </a:cubicBezTo>
                <a:cubicBezTo>
                  <a:pt x="10422" y="7065"/>
                  <a:pt x="10864" y="7415"/>
                  <a:pt x="11306" y="7766"/>
                </a:cubicBezTo>
                <a:cubicBezTo>
                  <a:pt x="11596" y="7979"/>
                  <a:pt x="11702" y="8223"/>
                  <a:pt x="11565" y="8360"/>
                </a:cubicBezTo>
                <a:cubicBezTo>
                  <a:pt x="11486" y="8439"/>
                  <a:pt x="11408" y="8469"/>
                  <a:pt x="11333" y="8469"/>
                </a:cubicBezTo>
                <a:cubicBezTo>
                  <a:pt x="11192" y="8469"/>
                  <a:pt x="11060" y="8363"/>
                  <a:pt x="10940" y="8284"/>
                </a:cubicBezTo>
                <a:cubicBezTo>
                  <a:pt x="10377" y="7918"/>
                  <a:pt x="9889" y="7476"/>
                  <a:pt x="9371" y="7080"/>
                </a:cubicBezTo>
                <a:cubicBezTo>
                  <a:pt x="9295" y="7019"/>
                  <a:pt x="9219" y="6958"/>
                  <a:pt x="9097" y="6867"/>
                </a:cubicBezTo>
                <a:lnTo>
                  <a:pt x="9097" y="6867"/>
                </a:lnTo>
                <a:cubicBezTo>
                  <a:pt x="9127" y="7156"/>
                  <a:pt x="9158" y="7385"/>
                  <a:pt x="9188" y="7613"/>
                </a:cubicBezTo>
                <a:cubicBezTo>
                  <a:pt x="9203" y="7766"/>
                  <a:pt x="9203" y="7918"/>
                  <a:pt x="9203" y="8086"/>
                </a:cubicBezTo>
                <a:cubicBezTo>
                  <a:pt x="9203" y="8147"/>
                  <a:pt x="9173" y="8208"/>
                  <a:pt x="9097" y="8223"/>
                </a:cubicBezTo>
                <a:cubicBezTo>
                  <a:pt x="9084" y="8226"/>
                  <a:pt x="9071" y="8227"/>
                  <a:pt x="9059" y="8227"/>
                </a:cubicBezTo>
                <a:cubicBezTo>
                  <a:pt x="9001" y="8227"/>
                  <a:pt x="8954" y="8197"/>
                  <a:pt x="8929" y="8147"/>
                </a:cubicBezTo>
                <a:cubicBezTo>
                  <a:pt x="8884" y="8040"/>
                  <a:pt x="8823" y="7933"/>
                  <a:pt x="8792" y="7827"/>
                </a:cubicBezTo>
                <a:cubicBezTo>
                  <a:pt x="8640" y="7415"/>
                  <a:pt x="8518" y="6989"/>
                  <a:pt x="8457" y="6562"/>
                </a:cubicBezTo>
                <a:cubicBezTo>
                  <a:pt x="8396" y="6136"/>
                  <a:pt x="8320" y="5724"/>
                  <a:pt x="8305" y="5237"/>
                </a:cubicBezTo>
                <a:cubicBezTo>
                  <a:pt x="8061" y="5404"/>
                  <a:pt x="7924" y="5587"/>
                  <a:pt x="7847" y="5816"/>
                </a:cubicBezTo>
                <a:cubicBezTo>
                  <a:pt x="7833" y="5886"/>
                  <a:pt x="7806" y="5970"/>
                  <a:pt x="7730" y="5970"/>
                </a:cubicBezTo>
                <a:cubicBezTo>
                  <a:pt x="7724" y="5970"/>
                  <a:pt x="7717" y="5969"/>
                  <a:pt x="7710" y="5968"/>
                </a:cubicBezTo>
                <a:cubicBezTo>
                  <a:pt x="7604" y="5968"/>
                  <a:pt x="7558" y="5877"/>
                  <a:pt x="7558" y="5785"/>
                </a:cubicBezTo>
                <a:cubicBezTo>
                  <a:pt x="7558" y="5633"/>
                  <a:pt x="7558" y="5496"/>
                  <a:pt x="7619" y="5359"/>
                </a:cubicBezTo>
                <a:cubicBezTo>
                  <a:pt x="7918" y="4726"/>
                  <a:pt x="8642" y="4328"/>
                  <a:pt x="9346" y="4328"/>
                </a:cubicBezTo>
                <a:close/>
                <a:moveTo>
                  <a:pt x="12118" y="4488"/>
                </a:moveTo>
                <a:cubicBezTo>
                  <a:pt x="12126" y="4488"/>
                  <a:pt x="12135" y="4489"/>
                  <a:pt x="12144" y="4490"/>
                </a:cubicBezTo>
                <a:cubicBezTo>
                  <a:pt x="12266" y="4521"/>
                  <a:pt x="12235" y="4627"/>
                  <a:pt x="12235" y="4703"/>
                </a:cubicBezTo>
                <a:cubicBezTo>
                  <a:pt x="12247" y="4889"/>
                  <a:pt x="12294" y="4995"/>
                  <a:pt x="12430" y="4995"/>
                </a:cubicBezTo>
                <a:cubicBezTo>
                  <a:pt x="12472" y="4995"/>
                  <a:pt x="12524" y="4984"/>
                  <a:pt x="12586" y="4962"/>
                </a:cubicBezTo>
                <a:cubicBezTo>
                  <a:pt x="12676" y="4928"/>
                  <a:pt x="12767" y="4913"/>
                  <a:pt x="12857" y="4913"/>
                </a:cubicBezTo>
                <a:cubicBezTo>
                  <a:pt x="13009" y="4913"/>
                  <a:pt x="13158" y="4956"/>
                  <a:pt x="13302" y="5023"/>
                </a:cubicBezTo>
                <a:cubicBezTo>
                  <a:pt x="14049" y="5328"/>
                  <a:pt x="14155" y="6151"/>
                  <a:pt x="13515" y="6638"/>
                </a:cubicBezTo>
                <a:cubicBezTo>
                  <a:pt x="13409" y="6730"/>
                  <a:pt x="13287" y="6791"/>
                  <a:pt x="13150" y="6897"/>
                </a:cubicBezTo>
                <a:cubicBezTo>
                  <a:pt x="13576" y="7126"/>
                  <a:pt x="13942" y="7385"/>
                  <a:pt x="14308" y="7644"/>
                </a:cubicBezTo>
                <a:cubicBezTo>
                  <a:pt x="14429" y="7735"/>
                  <a:pt x="14536" y="7842"/>
                  <a:pt x="14643" y="7933"/>
                </a:cubicBezTo>
                <a:cubicBezTo>
                  <a:pt x="14704" y="8010"/>
                  <a:pt x="14734" y="8116"/>
                  <a:pt x="14673" y="8208"/>
                </a:cubicBezTo>
                <a:cubicBezTo>
                  <a:pt x="14637" y="8271"/>
                  <a:pt x="14585" y="8291"/>
                  <a:pt x="14530" y="8291"/>
                </a:cubicBezTo>
                <a:cubicBezTo>
                  <a:pt x="14492" y="8291"/>
                  <a:pt x="14452" y="8281"/>
                  <a:pt x="14414" y="8269"/>
                </a:cubicBezTo>
                <a:cubicBezTo>
                  <a:pt x="14140" y="8192"/>
                  <a:pt x="13927" y="8025"/>
                  <a:pt x="13698" y="7872"/>
                </a:cubicBezTo>
                <a:cubicBezTo>
                  <a:pt x="13409" y="7674"/>
                  <a:pt x="13134" y="7446"/>
                  <a:pt x="12799" y="7324"/>
                </a:cubicBezTo>
                <a:lnTo>
                  <a:pt x="12799" y="7324"/>
                </a:lnTo>
                <a:cubicBezTo>
                  <a:pt x="12799" y="7674"/>
                  <a:pt x="12814" y="7994"/>
                  <a:pt x="12799" y="8330"/>
                </a:cubicBezTo>
                <a:cubicBezTo>
                  <a:pt x="12799" y="8467"/>
                  <a:pt x="12845" y="8665"/>
                  <a:pt x="12632" y="8710"/>
                </a:cubicBezTo>
                <a:cubicBezTo>
                  <a:pt x="12616" y="8713"/>
                  <a:pt x="12601" y="8714"/>
                  <a:pt x="12587" y="8714"/>
                </a:cubicBezTo>
                <a:cubicBezTo>
                  <a:pt x="12399" y="8714"/>
                  <a:pt x="12368" y="8532"/>
                  <a:pt x="12312" y="8391"/>
                </a:cubicBezTo>
                <a:cubicBezTo>
                  <a:pt x="12083" y="7674"/>
                  <a:pt x="12007" y="6913"/>
                  <a:pt x="11946" y="6166"/>
                </a:cubicBezTo>
                <a:cubicBezTo>
                  <a:pt x="11931" y="6059"/>
                  <a:pt x="11931" y="5968"/>
                  <a:pt x="11931" y="5892"/>
                </a:cubicBezTo>
                <a:cubicBezTo>
                  <a:pt x="11921" y="5890"/>
                  <a:pt x="11913" y="5890"/>
                  <a:pt x="11905" y="5890"/>
                </a:cubicBezTo>
                <a:cubicBezTo>
                  <a:pt x="11824" y="5890"/>
                  <a:pt x="11820" y="5955"/>
                  <a:pt x="11778" y="5983"/>
                </a:cubicBezTo>
                <a:cubicBezTo>
                  <a:pt x="11739" y="6013"/>
                  <a:pt x="11706" y="6030"/>
                  <a:pt x="11667" y="6030"/>
                </a:cubicBezTo>
                <a:cubicBezTo>
                  <a:pt x="11646" y="6030"/>
                  <a:pt x="11623" y="6025"/>
                  <a:pt x="11596" y="6014"/>
                </a:cubicBezTo>
                <a:cubicBezTo>
                  <a:pt x="11535" y="5983"/>
                  <a:pt x="11535" y="5922"/>
                  <a:pt x="11535" y="5861"/>
                </a:cubicBezTo>
                <a:cubicBezTo>
                  <a:pt x="11535" y="5831"/>
                  <a:pt x="11535" y="5785"/>
                  <a:pt x="11550" y="5770"/>
                </a:cubicBezTo>
                <a:cubicBezTo>
                  <a:pt x="11839" y="5450"/>
                  <a:pt x="11885" y="5054"/>
                  <a:pt x="11946" y="4658"/>
                </a:cubicBezTo>
                <a:cubicBezTo>
                  <a:pt x="11960" y="4573"/>
                  <a:pt x="12013" y="4488"/>
                  <a:pt x="12118" y="4488"/>
                </a:cubicBezTo>
                <a:close/>
                <a:moveTo>
                  <a:pt x="5892" y="4770"/>
                </a:moveTo>
                <a:cubicBezTo>
                  <a:pt x="6042" y="4770"/>
                  <a:pt x="6196" y="4803"/>
                  <a:pt x="6354" y="4871"/>
                </a:cubicBezTo>
                <a:cubicBezTo>
                  <a:pt x="6568" y="4962"/>
                  <a:pt x="6720" y="5115"/>
                  <a:pt x="6690" y="5389"/>
                </a:cubicBezTo>
                <a:cubicBezTo>
                  <a:pt x="6674" y="5480"/>
                  <a:pt x="6629" y="5557"/>
                  <a:pt x="6537" y="5587"/>
                </a:cubicBezTo>
                <a:cubicBezTo>
                  <a:pt x="6523" y="5593"/>
                  <a:pt x="6510" y="5595"/>
                  <a:pt x="6497" y="5595"/>
                </a:cubicBezTo>
                <a:cubicBezTo>
                  <a:pt x="6439" y="5595"/>
                  <a:pt x="6389" y="5545"/>
                  <a:pt x="6339" y="5496"/>
                </a:cubicBezTo>
                <a:cubicBezTo>
                  <a:pt x="6197" y="5336"/>
                  <a:pt x="6040" y="5256"/>
                  <a:pt x="5875" y="5256"/>
                </a:cubicBezTo>
                <a:cubicBezTo>
                  <a:pt x="5740" y="5256"/>
                  <a:pt x="5599" y="5310"/>
                  <a:pt x="5455" y="5420"/>
                </a:cubicBezTo>
                <a:cubicBezTo>
                  <a:pt x="4511" y="6105"/>
                  <a:pt x="4602" y="7690"/>
                  <a:pt x="5623" y="8269"/>
                </a:cubicBezTo>
                <a:cubicBezTo>
                  <a:pt x="5882" y="8406"/>
                  <a:pt x="6156" y="8512"/>
                  <a:pt x="6446" y="8558"/>
                </a:cubicBezTo>
                <a:cubicBezTo>
                  <a:pt x="6494" y="8566"/>
                  <a:pt x="6543" y="8570"/>
                  <a:pt x="6593" y="8570"/>
                </a:cubicBezTo>
                <a:cubicBezTo>
                  <a:pt x="7005" y="8570"/>
                  <a:pt x="7473" y="8302"/>
                  <a:pt x="7649" y="7949"/>
                </a:cubicBezTo>
                <a:cubicBezTo>
                  <a:pt x="7726" y="7766"/>
                  <a:pt x="7787" y="7568"/>
                  <a:pt x="7604" y="7415"/>
                </a:cubicBezTo>
                <a:cubicBezTo>
                  <a:pt x="7534" y="7357"/>
                  <a:pt x="7467" y="7335"/>
                  <a:pt x="7402" y="7335"/>
                </a:cubicBezTo>
                <a:cubicBezTo>
                  <a:pt x="7296" y="7335"/>
                  <a:pt x="7195" y="7395"/>
                  <a:pt x="7101" y="7461"/>
                </a:cubicBezTo>
                <a:cubicBezTo>
                  <a:pt x="6964" y="7553"/>
                  <a:pt x="6842" y="7674"/>
                  <a:pt x="6705" y="7766"/>
                </a:cubicBezTo>
                <a:cubicBezTo>
                  <a:pt x="6636" y="7809"/>
                  <a:pt x="6562" y="7847"/>
                  <a:pt x="6491" y="7847"/>
                </a:cubicBezTo>
                <a:cubicBezTo>
                  <a:pt x="6437" y="7847"/>
                  <a:pt x="6385" y="7825"/>
                  <a:pt x="6339" y="7766"/>
                </a:cubicBezTo>
                <a:cubicBezTo>
                  <a:pt x="6232" y="7629"/>
                  <a:pt x="6339" y="7507"/>
                  <a:pt x="6461" y="7431"/>
                </a:cubicBezTo>
                <a:cubicBezTo>
                  <a:pt x="6674" y="7309"/>
                  <a:pt x="6903" y="7172"/>
                  <a:pt x="7131" y="7080"/>
                </a:cubicBezTo>
                <a:cubicBezTo>
                  <a:pt x="7216" y="7052"/>
                  <a:pt x="7299" y="7039"/>
                  <a:pt x="7380" y="7039"/>
                </a:cubicBezTo>
                <a:cubicBezTo>
                  <a:pt x="7695" y="7039"/>
                  <a:pt x="7970" y="7241"/>
                  <a:pt x="8091" y="7568"/>
                </a:cubicBezTo>
                <a:cubicBezTo>
                  <a:pt x="8411" y="8483"/>
                  <a:pt x="7580" y="9510"/>
                  <a:pt x="6577" y="9510"/>
                </a:cubicBezTo>
                <a:cubicBezTo>
                  <a:pt x="6528" y="9510"/>
                  <a:pt x="6480" y="9508"/>
                  <a:pt x="6431" y="9503"/>
                </a:cubicBezTo>
                <a:cubicBezTo>
                  <a:pt x="5196" y="9381"/>
                  <a:pt x="4237" y="8330"/>
                  <a:pt x="4237" y="7248"/>
                </a:cubicBezTo>
                <a:cubicBezTo>
                  <a:pt x="4252" y="6288"/>
                  <a:pt x="4480" y="5602"/>
                  <a:pt x="5105" y="5084"/>
                </a:cubicBezTo>
                <a:cubicBezTo>
                  <a:pt x="5344" y="4885"/>
                  <a:pt x="5609" y="4770"/>
                  <a:pt x="5892" y="4770"/>
                </a:cubicBezTo>
                <a:close/>
                <a:moveTo>
                  <a:pt x="12810" y="0"/>
                </a:moveTo>
                <a:cubicBezTo>
                  <a:pt x="11768" y="0"/>
                  <a:pt x="10730" y="77"/>
                  <a:pt x="9691" y="270"/>
                </a:cubicBezTo>
                <a:cubicBezTo>
                  <a:pt x="9325" y="331"/>
                  <a:pt x="8960" y="407"/>
                  <a:pt x="8609" y="514"/>
                </a:cubicBezTo>
                <a:lnTo>
                  <a:pt x="8579" y="514"/>
                </a:lnTo>
                <a:cubicBezTo>
                  <a:pt x="6431" y="1077"/>
                  <a:pt x="4511" y="2129"/>
                  <a:pt x="2774" y="3545"/>
                </a:cubicBezTo>
                <a:cubicBezTo>
                  <a:pt x="1921" y="4216"/>
                  <a:pt x="1174" y="4978"/>
                  <a:pt x="656" y="5953"/>
                </a:cubicBezTo>
                <a:cubicBezTo>
                  <a:pt x="1" y="7156"/>
                  <a:pt x="62" y="9244"/>
                  <a:pt x="1403" y="10417"/>
                </a:cubicBezTo>
                <a:cubicBezTo>
                  <a:pt x="2210" y="11133"/>
                  <a:pt x="3109" y="11621"/>
                  <a:pt x="4160" y="11849"/>
                </a:cubicBezTo>
                <a:cubicBezTo>
                  <a:pt x="4480" y="11910"/>
                  <a:pt x="4602" y="12108"/>
                  <a:pt x="4648" y="12398"/>
                </a:cubicBezTo>
                <a:cubicBezTo>
                  <a:pt x="4724" y="12839"/>
                  <a:pt x="4816" y="13281"/>
                  <a:pt x="4968" y="13693"/>
                </a:cubicBezTo>
                <a:cubicBezTo>
                  <a:pt x="5015" y="13797"/>
                  <a:pt x="5051" y="13860"/>
                  <a:pt x="5115" y="13860"/>
                </a:cubicBezTo>
                <a:cubicBezTo>
                  <a:pt x="5154" y="13860"/>
                  <a:pt x="5203" y="13836"/>
                  <a:pt x="5273" y="13784"/>
                </a:cubicBezTo>
                <a:cubicBezTo>
                  <a:pt x="5836" y="13342"/>
                  <a:pt x="6431" y="12931"/>
                  <a:pt x="6994" y="12504"/>
                </a:cubicBezTo>
                <a:cubicBezTo>
                  <a:pt x="7097" y="12414"/>
                  <a:pt x="7199" y="12379"/>
                  <a:pt x="7320" y="12379"/>
                </a:cubicBezTo>
                <a:cubicBezTo>
                  <a:pt x="7343" y="12379"/>
                  <a:pt x="7366" y="12380"/>
                  <a:pt x="7390" y="12382"/>
                </a:cubicBezTo>
                <a:cubicBezTo>
                  <a:pt x="8091" y="12459"/>
                  <a:pt x="8807" y="12474"/>
                  <a:pt x="9523" y="12474"/>
                </a:cubicBezTo>
                <a:cubicBezTo>
                  <a:pt x="12845" y="12474"/>
                  <a:pt x="16029" y="11819"/>
                  <a:pt x="19076" y="10463"/>
                </a:cubicBezTo>
                <a:cubicBezTo>
                  <a:pt x="20829" y="9670"/>
                  <a:pt x="22002" y="8360"/>
                  <a:pt x="22642" y="6577"/>
                </a:cubicBezTo>
                <a:cubicBezTo>
                  <a:pt x="23038" y="5480"/>
                  <a:pt x="22931" y="4414"/>
                  <a:pt x="22261" y="3408"/>
                </a:cubicBezTo>
                <a:cubicBezTo>
                  <a:pt x="21347" y="2007"/>
                  <a:pt x="20067" y="1123"/>
                  <a:pt x="18467" y="666"/>
                </a:cubicBezTo>
                <a:cubicBezTo>
                  <a:pt x="18254" y="605"/>
                  <a:pt x="18040" y="559"/>
                  <a:pt x="17827" y="514"/>
                </a:cubicBezTo>
                <a:lnTo>
                  <a:pt x="17797" y="514"/>
                </a:lnTo>
                <a:cubicBezTo>
                  <a:pt x="16761" y="270"/>
                  <a:pt x="15709" y="148"/>
                  <a:pt x="14643" y="72"/>
                </a:cubicBezTo>
                <a:cubicBezTo>
                  <a:pt x="14030" y="27"/>
                  <a:pt x="13420" y="0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2"/>
          <p:cNvSpPr/>
          <p:nvPr/>
        </p:nvSpPr>
        <p:spPr>
          <a:xfrm>
            <a:off x="393062" y="2568005"/>
            <a:ext cx="49380" cy="44667"/>
          </a:xfrm>
          <a:custGeom>
            <a:avLst/>
            <a:gdLst/>
            <a:ahLst/>
            <a:cxnLst/>
            <a:rect l="l" t="t" r="r" b="b"/>
            <a:pathLst>
              <a:path w="1540" h="1393" extrusionOk="0">
                <a:moveTo>
                  <a:pt x="642" y="1"/>
                </a:moveTo>
                <a:cubicBezTo>
                  <a:pt x="456" y="1"/>
                  <a:pt x="302" y="30"/>
                  <a:pt x="138" y="81"/>
                </a:cubicBezTo>
                <a:cubicBezTo>
                  <a:pt x="62" y="111"/>
                  <a:pt x="1" y="142"/>
                  <a:pt x="47" y="264"/>
                </a:cubicBezTo>
                <a:cubicBezTo>
                  <a:pt x="138" y="583"/>
                  <a:pt x="245" y="919"/>
                  <a:pt x="321" y="1239"/>
                </a:cubicBezTo>
                <a:cubicBezTo>
                  <a:pt x="351" y="1376"/>
                  <a:pt x="412" y="1391"/>
                  <a:pt x="534" y="1391"/>
                </a:cubicBezTo>
                <a:cubicBezTo>
                  <a:pt x="547" y="1392"/>
                  <a:pt x="561" y="1392"/>
                  <a:pt x="574" y="1392"/>
                </a:cubicBezTo>
                <a:cubicBezTo>
                  <a:pt x="842" y="1392"/>
                  <a:pt x="1029" y="1245"/>
                  <a:pt x="1189" y="1056"/>
                </a:cubicBezTo>
                <a:cubicBezTo>
                  <a:pt x="1372" y="842"/>
                  <a:pt x="1540" y="599"/>
                  <a:pt x="1418" y="294"/>
                </a:cubicBezTo>
                <a:cubicBezTo>
                  <a:pt x="1296" y="4"/>
                  <a:pt x="991" y="20"/>
                  <a:pt x="763" y="4"/>
                </a:cubicBezTo>
                <a:cubicBezTo>
                  <a:pt x="721" y="2"/>
                  <a:pt x="681" y="1"/>
                  <a:pt x="6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"/>
          <p:cNvSpPr/>
          <p:nvPr/>
        </p:nvSpPr>
        <p:spPr>
          <a:xfrm>
            <a:off x="253835" y="2563933"/>
            <a:ext cx="133903" cy="152020"/>
          </a:xfrm>
          <a:custGeom>
            <a:avLst/>
            <a:gdLst/>
            <a:ahLst/>
            <a:cxnLst/>
            <a:rect l="l" t="t" r="r" b="b"/>
            <a:pathLst>
              <a:path w="4176" h="4741" extrusionOk="0">
                <a:moveTo>
                  <a:pt x="1656" y="0"/>
                </a:moveTo>
                <a:cubicBezTo>
                  <a:pt x="1373" y="0"/>
                  <a:pt x="1108" y="115"/>
                  <a:pt x="869" y="314"/>
                </a:cubicBezTo>
                <a:cubicBezTo>
                  <a:pt x="244" y="832"/>
                  <a:pt x="16" y="1533"/>
                  <a:pt x="1" y="2478"/>
                </a:cubicBezTo>
                <a:cubicBezTo>
                  <a:pt x="1" y="3560"/>
                  <a:pt x="960" y="4611"/>
                  <a:pt x="2195" y="4733"/>
                </a:cubicBezTo>
                <a:cubicBezTo>
                  <a:pt x="2244" y="4738"/>
                  <a:pt x="2292" y="4740"/>
                  <a:pt x="2341" y="4740"/>
                </a:cubicBezTo>
                <a:cubicBezTo>
                  <a:pt x="3344" y="4740"/>
                  <a:pt x="4175" y="3713"/>
                  <a:pt x="3855" y="2798"/>
                </a:cubicBezTo>
                <a:cubicBezTo>
                  <a:pt x="3736" y="2477"/>
                  <a:pt x="3469" y="2276"/>
                  <a:pt x="3162" y="2276"/>
                </a:cubicBezTo>
                <a:cubicBezTo>
                  <a:pt x="3075" y="2276"/>
                  <a:pt x="2986" y="2292"/>
                  <a:pt x="2895" y="2325"/>
                </a:cubicBezTo>
                <a:cubicBezTo>
                  <a:pt x="2667" y="2402"/>
                  <a:pt x="2438" y="2539"/>
                  <a:pt x="2225" y="2661"/>
                </a:cubicBezTo>
                <a:cubicBezTo>
                  <a:pt x="2103" y="2737"/>
                  <a:pt x="1996" y="2859"/>
                  <a:pt x="2103" y="2996"/>
                </a:cubicBezTo>
                <a:cubicBezTo>
                  <a:pt x="2151" y="3058"/>
                  <a:pt x="2206" y="3082"/>
                  <a:pt x="2262" y="3082"/>
                </a:cubicBezTo>
                <a:cubicBezTo>
                  <a:pt x="2330" y="3082"/>
                  <a:pt x="2402" y="3046"/>
                  <a:pt x="2469" y="2996"/>
                </a:cubicBezTo>
                <a:cubicBezTo>
                  <a:pt x="2606" y="2904"/>
                  <a:pt x="2728" y="2783"/>
                  <a:pt x="2865" y="2691"/>
                </a:cubicBezTo>
                <a:cubicBezTo>
                  <a:pt x="2959" y="2626"/>
                  <a:pt x="3064" y="2571"/>
                  <a:pt x="3170" y="2571"/>
                </a:cubicBezTo>
                <a:cubicBezTo>
                  <a:pt x="3236" y="2571"/>
                  <a:pt x="3303" y="2593"/>
                  <a:pt x="3368" y="2645"/>
                </a:cubicBezTo>
                <a:cubicBezTo>
                  <a:pt x="3551" y="2813"/>
                  <a:pt x="3505" y="2996"/>
                  <a:pt x="3413" y="3179"/>
                </a:cubicBezTo>
                <a:cubicBezTo>
                  <a:pt x="3250" y="3532"/>
                  <a:pt x="2772" y="3800"/>
                  <a:pt x="2358" y="3800"/>
                </a:cubicBezTo>
                <a:cubicBezTo>
                  <a:pt x="2307" y="3800"/>
                  <a:pt x="2258" y="3796"/>
                  <a:pt x="2210" y="3788"/>
                </a:cubicBezTo>
                <a:cubicBezTo>
                  <a:pt x="1920" y="3742"/>
                  <a:pt x="1646" y="3636"/>
                  <a:pt x="1387" y="3499"/>
                </a:cubicBezTo>
                <a:cubicBezTo>
                  <a:pt x="366" y="2920"/>
                  <a:pt x="275" y="1350"/>
                  <a:pt x="1219" y="650"/>
                </a:cubicBezTo>
                <a:cubicBezTo>
                  <a:pt x="1363" y="540"/>
                  <a:pt x="1504" y="486"/>
                  <a:pt x="1639" y="486"/>
                </a:cubicBezTo>
                <a:cubicBezTo>
                  <a:pt x="1804" y="486"/>
                  <a:pt x="1961" y="566"/>
                  <a:pt x="2103" y="726"/>
                </a:cubicBezTo>
                <a:cubicBezTo>
                  <a:pt x="2151" y="786"/>
                  <a:pt x="2199" y="827"/>
                  <a:pt x="2254" y="827"/>
                </a:cubicBezTo>
                <a:cubicBezTo>
                  <a:pt x="2269" y="827"/>
                  <a:pt x="2285" y="824"/>
                  <a:pt x="2301" y="817"/>
                </a:cubicBezTo>
                <a:cubicBezTo>
                  <a:pt x="2393" y="787"/>
                  <a:pt x="2454" y="710"/>
                  <a:pt x="2454" y="619"/>
                </a:cubicBezTo>
                <a:cubicBezTo>
                  <a:pt x="2484" y="360"/>
                  <a:pt x="2332" y="192"/>
                  <a:pt x="2118" y="101"/>
                </a:cubicBezTo>
                <a:cubicBezTo>
                  <a:pt x="1960" y="33"/>
                  <a:pt x="1806" y="0"/>
                  <a:pt x="1656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2"/>
          <p:cNvSpPr/>
          <p:nvPr/>
        </p:nvSpPr>
        <p:spPr>
          <a:xfrm>
            <a:off x="360355" y="2549312"/>
            <a:ext cx="132909" cy="133038"/>
          </a:xfrm>
          <a:custGeom>
            <a:avLst/>
            <a:gdLst/>
            <a:ahLst/>
            <a:cxnLst/>
            <a:rect l="l" t="t" r="r" b="b"/>
            <a:pathLst>
              <a:path w="4145" h="4149" extrusionOk="0">
                <a:moveTo>
                  <a:pt x="1662" y="584"/>
                </a:moveTo>
                <a:cubicBezTo>
                  <a:pt x="1701" y="584"/>
                  <a:pt x="1741" y="585"/>
                  <a:pt x="1783" y="587"/>
                </a:cubicBezTo>
                <a:cubicBezTo>
                  <a:pt x="2011" y="603"/>
                  <a:pt x="2316" y="587"/>
                  <a:pt x="2438" y="877"/>
                </a:cubicBezTo>
                <a:cubicBezTo>
                  <a:pt x="2560" y="1182"/>
                  <a:pt x="2392" y="1425"/>
                  <a:pt x="2209" y="1639"/>
                </a:cubicBezTo>
                <a:cubicBezTo>
                  <a:pt x="2035" y="1828"/>
                  <a:pt x="1860" y="1975"/>
                  <a:pt x="1594" y="1975"/>
                </a:cubicBezTo>
                <a:cubicBezTo>
                  <a:pt x="1581" y="1975"/>
                  <a:pt x="1567" y="1975"/>
                  <a:pt x="1554" y="1974"/>
                </a:cubicBezTo>
                <a:cubicBezTo>
                  <a:pt x="1432" y="1974"/>
                  <a:pt x="1371" y="1959"/>
                  <a:pt x="1341" y="1822"/>
                </a:cubicBezTo>
                <a:cubicBezTo>
                  <a:pt x="1265" y="1502"/>
                  <a:pt x="1158" y="1166"/>
                  <a:pt x="1051" y="847"/>
                </a:cubicBezTo>
                <a:cubicBezTo>
                  <a:pt x="1021" y="725"/>
                  <a:pt x="1082" y="694"/>
                  <a:pt x="1158" y="664"/>
                </a:cubicBezTo>
                <a:cubicBezTo>
                  <a:pt x="1322" y="613"/>
                  <a:pt x="1476" y="584"/>
                  <a:pt x="1662" y="584"/>
                </a:cubicBezTo>
                <a:close/>
                <a:moveTo>
                  <a:pt x="1800" y="1"/>
                </a:moveTo>
                <a:cubicBezTo>
                  <a:pt x="1096" y="1"/>
                  <a:pt x="373" y="406"/>
                  <a:pt x="61" y="1029"/>
                </a:cubicBezTo>
                <a:cubicBezTo>
                  <a:pt x="0" y="1182"/>
                  <a:pt x="0" y="1319"/>
                  <a:pt x="0" y="1456"/>
                </a:cubicBezTo>
                <a:cubicBezTo>
                  <a:pt x="15" y="1563"/>
                  <a:pt x="46" y="1654"/>
                  <a:pt x="152" y="1654"/>
                </a:cubicBezTo>
                <a:cubicBezTo>
                  <a:pt x="159" y="1655"/>
                  <a:pt x="166" y="1656"/>
                  <a:pt x="172" y="1656"/>
                </a:cubicBezTo>
                <a:cubicBezTo>
                  <a:pt x="248" y="1656"/>
                  <a:pt x="275" y="1572"/>
                  <a:pt x="289" y="1502"/>
                </a:cubicBezTo>
                <a:cubicBezTo>
                  <a:pt x="366" y="1273"/>
                  <a:pt x="518" y="1090"/>
                  <a:pt x="747" y="923"/>
                </a:cubicBezTo>
                <a:cubicBezTo>
                  <a:pt x="762" y="1395"/>
                  <a:pt x="823" y="1822"/>
                  <a:pt x="899" y="2248"/>
                </a:cubicBezTo>
                <a:cubicBezTo>
                  <a:pt x="960" y="2675"/>
                  <a:pt x="1082" y="3101"/>
                  <a:pt x="1234" y="3513"/>
                </a:cubicBezTo>
                <a:cubicBezTo>
                  <a:pt x="1280" y="3619"/>
                  <a:pt x="1326" y="3726"/>
                  <a:pt x="1371" y="3818"/>
                </a:cubicBezTo>
                <a:cubicBezTo>
                  <a:pt x="1397" y="3881"/>
                  <a:pt x="1443" y="3913"/>
                  <a:pt x="1502" y="3913"/>
                </a:cubicBezTo>
                <a:cubicBezTo>
                  <a:pt x="1514" y="3913"/>
                  <a:pt x="1526" y="3911"/>
                  <a:pt x="1539" y="3909"/>
                </a:cubicBezTo>
                <a:cubicBezTo>
                  <a:pt x="1630" y="3894"/>
                  <a:pt x="1645" y="3833"/>
                  <a:pt x="1645" y="3757"/>
                </a:cubicBezTo>
                <a:cubicBezTo>
                  <a:pt x="1645" y="3604"/>
                  <a:pt x="1645" y="3452"/>
                  <a:pt x="1630" y="3299"/>
                </a:cubicBezTo>
                <a:cubicBezTo>
                  <a:pt x="1600" y="3071"/>
                  <a:pt x="1569" y="2827"/>
                  <a:pt x="1539" y="2553"/>
                </a:cubicBezTo>
                <a:lnTo>
                  <a:pt x="1539" y="2553"/>
                </a:lnTo>
                <a:cubicBezTo>
                  <a:pt x="1661" y="2644"/>
                  <a:pt x="1737" y="2705"/>
                  <a:pt x="1813" y="2766"/>
                </a:cubicBezTo>
                <a:cubicBezTo>
                  <a:pt x="2331" y="3162"/>
                  <a:pt x="2819" y="3604"/>
                  <a:pt x="3382" y="3970"/>
                </a:cubicBezTo>
                <a:cubicBezTo>
                  <a:pt x="3502" y="4049"/>
                  <a:pt x="3634" y="4148"/>
                  <a:pt x="3775" y="4148"/>
                </a:cubicBezTo>
                <a:cubicBezTo>
                  <a:pt x="3850" y="4148"/>
                  <a:pt x="3928" y="4120"/>
                  <a:pt x="4007" y="4046"/>
                </a:cubicBezTo>
                <a:cubicBezTo>
                  <a:pt x="4144" y="3894"/>
                  <a:pt x="4038" y="3665"/>
                  <a:pt x="3748" y="3437"/>
                </a:cubicBezTo>
                <a:cubicBezTo>
                  <a:pt x="3306" y="3086"/>
                  <a:pt x="2864" y="2751"/>
                  <a:pt x="2407" y="2416"/>
                </a:cubicBezTo>
                <a:cubicBezTo>
                  <a:pt x="2240" y="2294"/>
                  <a:pt x="2255" y="2248"/>
                  <a:pt x="2407" y="2142"/>
                </a:cubicBezTo>
                <a:cubicBezTo>
                  <a:pt x="2636" y="1959"/>
                  <a:pt x="2834" y="1745"/>
                  <a:pt x="2956" y="1471"/>
                </a:cubicBezTo>
                <a:cubicBezTo>
                  <a:pt x="3200" y="907"/>
                  <a:pt x="2986" y="359"/>
                  <a:pt x="2453" y="130"/>
                </a:cubicBezTo>
                <a:cubicBezTo>
                  <a:pt x="2247" y="42"/>
                  <a:pt x="2024" y="1"/>
                  <a:pt x="180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2"/>
          <p:cNvSpPr/>
          <p:nvPr/>
        </p:nvSpPr>
        <p:spPr>
          <a:xfrm>
            <a:off x="581155" y="2525231"/>
            <a:ext cx="138296" cy="128741"/>
          </a:xfrm>
          <a:custGeom>
            <a:avLst/>
            <a:gdLst/>
            <a:ahLst/>
            <a:cxnLst/>
            <a:rect l="l" t="t" r="r" b="b"/>
            <a:pathLst>
              <a:path w="4313" h="4015" extrusionOk="0">
                <a:moveTo>
                  <a:pt x="1738" y="455"/>
                </a:moveTo>
                <a:cubicBezTo>
                  <a:pt x="2210" y="455"/>
                  <a:pt x="2438" y="729"/>
                  <a:pt x="2362" y="1171"/>
                </a:cubicBezTo>
                <a:cubicBezTo>
                  <a:pt x="2332" y="1445"/>
                  <a:pt x="2210" y="1689"/>
                  <a:pt x="2027" y="1887"/>
                </a:cubicBezTo>
                <a:cubicBezTo>
                  <a:pt x="1960" y="1954"/>
                  <a:pt x="1896" y="1999"/>
                  <a:pt x="1840" y="1999"/>
                </a:cubicBezTo>
                <a:cubicBezTo>
                  <a:pt x="1781" y="1999"/>
                  <a:pt x="1731" y="1950"/>
                  <a:pt x="1692" y="1826"/>
                </a:cubicBezTo>
                <a:cubicBezTo>
                  <a:pt x="1585" y="1491"/>
                  <a:pt x="1463" y="1156"/>
                  <a:pt x="1357" y="836"/>
                </a:cubicBezTo>
                <a:cubicBezTo>
                  <a:pt x="1235" y="516"/>
                  <a:pt x="1235" y="516"/>
                  <a:pt x="1570" y="470"/>
                </a:cubicBezTo>
                <a:cubicBezTo>
                  <a:pt x="1631" y="455"/>
                  <a:pt x="1707" y="455"/>
                  <a:pt x="1738" y="455"/>
                </a:cubicBezTo>
                <a:close/>
                <a:moveTo>
                  <a:pt x="1857" y="0"/>
                </a:moveTo>
                <a:cubicBezTo>
                  <a:pt x="1691" y="0"/>
                  <a:pt x="1517" y="27"/>
                  <a:pt x="1341" y="59"/>
                </a:cubicBezTo>
                <a:lnTo>
                  <a:pt x="1311" y="59"/>
                </a:lnTo>
                <a:cubicBezTo>
                  <a:pt x="702" y="211"/>
                  <a:pt x="260" y="546"/>
                  <a:pt x="46" y="1140"/>
                </a:cubicBezTo>
                <a:cubicBezTo>
                  <a:pt x="1" y="1262"/>
                  <a:pt x="16" y="1369"/>
                  <a:pt x="123" y="1415"/>
                </a:cubicBezTo>
                <a:cubicBezTo>
                  <a:pt x="156" y="1435"/>
                  <a:pt x="182" y="1443"/>
                  <a:pt x="203" y="1443"/>
                </a:cubicBezTo>
                <a:cubicBezTo>
                  <a:pt x="277" y="1443"/>
                  <a:pt x="285" y="1337"/>
                  <a:pt x="321" y="1278"/>
                </a:cubicBezTo>
                <a:cubicBezTo>
                  <a:pt x="458" y="1034"/>
                  <a:pt x="641" y="820"/>
                  <a:pt x="930" y="683"/>
                </a:cubicBezTo>
                <a:cubicBezTo>
                  <a:pt x="1021" y="1278"/>
                  <a:pt x="1159" y="1811"/>
                  <a:pt x="1296" y="2344"/>
                </a:cubicBezTo>
                <a:cubicBezTo>
                  <a:pt x="1433" y="2832"/>
                  <a:pt x="1524" y="3350"/>
                  <a:pt x="1768" y="3807"/>
                </a:cubicBezTo>
                <a:cubicBezTo>
                  <a:pt x="1807" y="3911"/>
                  <a:pt x="1868" y="4015"/>
                  <a:pt x="1980" y="4015"/>
                </a:cubicBezTo>
                <a:cubicBezTo>
                  <a:pt x="1999" y="4015"/>
                  <a:pt x="2020" y="4012"/>
                  <a:pt x="2042" y="4005"/>
                </a:cubicBezTo>
                <a:cubicBezTo>
                  <a:pt x="2195" y="3959"/>
                  <a:pt x="2195" y="3822"/>
                  <a:pt x="2179" y="3700"/>
                </a:cubicBezTo>
                <a:cubicBezTo>
                  <a:pt x="2149" y="3472"/>
                  <a:pt x="2088" y="3228"/>
                  <a:pt x="2058" y="2984"/>
                </a:cubicBezTo>
                <a:cubicBezTo>
                  <a:pt x="2027" y="2816"/>
                  <a:pt x="1844" y="2618"/>
                  <a:pt x="1981" y="2512"/>
                </a:cubicBezTo>
                <a:cubicBezTo>
                  <a:pt x="2036" y="2467"/>
                  <a:pt x="2098" y="2450"/>
                  <a:pt x="2162" y="2450"/>
                </a:cubicBezTo>
                <a:cubicBezTo>
                  <a:pt x="2294" y="2450"/>
                  <a:pt x="2437" y="2521"/>
                  <a:pt x="2560" y="2573"/>
                </a:cubicBezTo>
                <a:cubicBezTo>
                  <a:pt x="2636" y="2603"/>
                  <a:pt x="2713" y="2649"/>
                  <a:pt x="2774" y="2679"/>
                </a:cubicBezTo>
                <a:cubicBezTo>
                  <a:pt x="3063" y="2877"/>
                  <a:pt x="3337" y="3060"/>
                  <a:pt x="3627" y="3243"/>
                </a:cubicBezTo>
                <a:cubicBezTo>
                  <a:pt x="3726" y="3309"/>
                  <a:pt x="3827" y="3341"/>
                  <a:pt x="3918" y="3341"/>
                </a:cubicBezTo>
                <a:cubicBezTo>
                  <a:pt x="4038" y="3341"/>
                  <a:pt x="4139" y="3286"/>
                  <a:pt x="4191" y="3182"/>
                </a:cubicBezTo>
                <a:cubicBezTo>
                  <a:pt x="4312" y="2938"/>
                  <a:pt x="4191" y="2771"/>
                  <a:pt x="3992" y="2649"/>
                </a:cubicBezTo>
                <a:cubicBezTo>
                  <a:pt x="3581" y="2390"/>
                  <a:pt x="3170" y="2161"/>
                  <a:pt x="2713" y="2009"/>
                </a:cubicBezTo>
                <a:cubicBezTo>
                  <a:pt x="2560" y="1963"/>
                  <a:pt x="2515" y="1933"/>
                  <a:pt x="2606" y="1780"/>
                </a:cubicBezTo>
                <a:cubicBezTo>
                  <a:pt x="2865" y="1338"/>
                  <a:pt x="2987" y="851"/>
                  <a:pt x="2667" y="409"/>
                </a:cubicBezTo>
                <a:cubicBezTo>
                  <a:pt x="2449" y="92"/>
                  <a:pt x="2166" y="0"/>
                  <a:pt x="185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2"/>
          <p:cNvSpPr/>
          <p:nvPr/>
        </p:nvSpPr>
        <p:spPr>
          <a:xfrm>
            <a:off x="487846" y="2554891"/>
            <a:ext cx="102640" cy="135507"/>
          </a:xfrm>
          <a:custGeom>
            <a:avLst/>
            <a:gdLst/>
            <a:ahLst/>
            <a:cxnLst/>
            <a:rect l="l" t="t" r="r" b="b"/>
            <a:pathLst>
              <a:path w="3201" h="4226" extrusionOk="0">
                <a:moveTo>
                  <a:pt x="1216" y="853"/>
                </a:moveTo>
                <a:cubicBezTo>
                  <a:pt x="1560" y="853"/>
                  <a:pt x="1920" y="1111"/>
                  <a:pt x="1920" y="1404"/>
                </a:cubicBezTo>
                <a:cubicBezTo>
                  <a:pt x="1905" y="1541"/>
                  <a:pt x="1844" y="1663"/>
                  <a:pt x="1737" y="1754"/>
                </a:cubicBezTo>
                <a:cubicBezTo>
                  <a:pt x="1600" y="1861"/>
                  <a:pt x="1433" y="1937"/>
                  <a:pt x="1280" y="2013"/>
                </a:cubicBezTo>
                <a:cubicBezTo>
                  <a:pt x="1226" y="2046"/>
                  <a:pt x="1183" y="2063"/>
                  <a:pt x="1150" y="2063"/>
                </a:cubicBezTo>
                <a:cubicBezTo>
                  <a:pt x="1090" y="2063"/>
                  <a:pt x="1062" y="2009"/>
                  <a:pt x="1052" y="1891"/>
                </a:cubicBezTo>
                <a:cubicBezTo>
                  <a:pt x="1006" y="1632"/>
                  <a:pt x="945" y="1373"/>
                  <a:pt x="900" y="1130"/>
                </a:cubicBezTo>
                <a:cubicBezTo>
                  <a:pt x="854" y="977"/>
                  <a:pt x="900" y="901"/>
                  <a:pt x="1067" y="871"/>
                </a:cubicBezTo>
                <a:cubicBezTo>
                  <a:pt x="1116" y="859"/>
                  <a:pt x="1165" y="853"/>
                  <a:pt x="1216" y="853"/>
                </a:cubicBezTo>
                <a:close/>
                <a:moveTo>
                  <a:pt x="584" y="0"/>
                </a:moveTo>
                <a:cubicBezTo>
                  <a:pt x="479" y="0"/>
                  <a:pt x="426" y="85"/>
                  <a:pt x="412" y="170"/>
                </a:cubicBezTo>
                <a:cubicBezTo>
                  <a:pt x="351" y="566"/>
                  <a:pt x="305" y="962"/>
                  <a:pt x="16" y="1282"/>
                </a:cubicBezTo>
                <a:cubicBezTo>
                  <a:pt x="1" y="1297"/>
                  <a:pt x="1" y="1343"/>
                  <a:pt x="1" y="1373"/>
                </a:cubicBezTo>
                <a:cubicBezTo>
                  <a:pt x="1" y="1434"/>
                  <a:pt x="1" y="1495"/>
                  <a:pt x="62" y="1526"/>
                </a:cubicBezTo>
                <a:cubicBezTo>
                  <a:pt x="83" y="1537"/>
                  <a:pt x="105" y="1542"/>
                  <a:pt x="126" y="1542"/>
                </a:cubicBezTo>
                <a:cubicBezTo>
                  <a:pt x="166" y="1542"/>
                  <a:pt x="205" y="1525"/>
                  <a:pt x="244" y="1495"/>
                </a:cubicBezTo>
                <a:cubicBezTo>
                  <a:pt x="286" y="1467"/>
                  <a:pt x="290" y="1402"/>
                  <a:pt x="371" y="1402"/>
                </a:cubicBezTo>
                <a:cubicBezTo>
                  <a:pt x="379" y="1402"/>
                  <a:pt x="387" y="1402"/>
                  <a:pt x="397" y="1404"/>
                </a:cubicBezTo>
                <a:cubicBezTo>
                  <a:pt x="397" y="1480"/>
                  <a:pt x="397" y="1587"/>
                  <a:pt x="412" y="1678"/>
                </a:cubicBezTo>
                <a:cubicBezTo>
                  <a:pt x="473" y="2425"/>
                  <a:pt x="534" y="3186"/>
                  <a:pt x="778" y="3903"/>
                </a:cubicBezTo>
                <a:cubicBezTo>
                  <a:pt x="834" y="4044"/>
                  <a:pt x="865" y="4226"/>
                  <a:pt x="1053" y="4226"/>
                </a:cubicBezTo>
                <a:cubicBezTo>
                  <a:pt x="1067" y="4226"/>
                  <a:pt x="1082" y="4225"/>
                  <a:pt x="1098" y="4222"/>
                </a:cubicBezTo>
                <a:cubicBezTo>
                  <a:pt x="1311" y="4177"/>
                  <a:pt x="1250" y="3979"/>
                  <a:pt x="1265" y="3842"/>
                </a:cubicBezTo>
                <a:cubicBezTo>
                  <a:pt x="1280" y="3506"/>
                  <a:pt x="1265" y="3171"/>
                  <a:pt x="1265" y="2836"/>
                </a:cubicBezTo>
                <a:lnTo>
                  <a:pt x="1265" y="2836"/>
                </a:lnTo>
                <a:cubicBezTo>
                  <a:pt x="1600" y="2958"/>
                  <a:pt x="1875" y="3186"/>
                  <a:pt x="2164" y="3384"/>
                </a:cubicBezTo>
                <a:cubicBezTo>
                  <a:pt x="2393" y="3537"/>
                  <a:pt x="2606" y="3704"/>
                  <a:pt x="2880" y="3781"/>
                </a:cubicBezTo>
                <a:cubicBezTo>
                  <a:pt x="2918" y="3793"/>
                  <a:pt x="2958" y="3803"/>
                  <a:pt x="2996" y="3803"/>
                </a:cubicBezTo>
                <a:cubicBezTo>
                  <a:pt x="3051" y="3803"/>
                  <a:pt x="3103" y="3783"/>
                  <a:pt x="3139" y="3720"/>
                </a:cubicBezTo>
                <a:cubicBezTo>
                  <a:pt x="3200" y="3628"/>
                  <a:pt x="3170" y="3522"/>
                  <a:pt x="3093" y="3461"/>
                </a:cubicBezTo>
                <a:cubicBezTo>
                  <a:pt x="3002" y="3354"/>
                  <a:pt x="2895" y="3247"/>
                  <a:pt x="2774" y="3171"/>
                </a:cubicBezTo>
                <a:cubicBezTo>
                  <a:pt x="2408" y="2897"/>
                  <a:pt x="2042" y="2638"/>
                  <a:pt x="1616" y="2409"/>
                </a:cubicBezTo>
                <a:cubicBezTo>
                  <a:pt x="1753" y="2318"/>
                  <a:pt x="1859" y="2242"/>
                  <a:pt x="1966" y="2166"/>
                </a:cubicBezTo>
                <a:cubicBezTo>
                  <a:pt x="2606" y="1663"/>
                  <a:pt x="2499" y="855"/>
                  <a:pt x="1768" y="535"/>
                </a:cubicBezTo>
                <a:cubicBezTo>
                  <a:pt x="1624" y="468"/>
                  <a:pt x="1469" y="425"/>
                  <a:pt x="1316" y="425"/>
                </a:cubicBezTo>
                <a:cubicBezTo>
                  <a:pt x="1226" y="425"/>
                  <a:pt x="1137" y="440"/>
                  <a:pt x="1052" y="474"/>
                </a:cubicBezTo>
                <a:cubicBezTo>
                  <a:pt x="990" y="496"/>
                  <a:pt x="938" y="507"/>
                  <a:pt x="896" y="507"/>
                </a:cubicBezTo>
                <a:cubicBezTo>
                  <a:pt x="760" y="507"/>
                  <a:pt x="713" y="401"/>
                  <a:pt x="701" y="215"/>
                </a:cubicBezTo>
                <a:cubicBezTo>
                  <a:pt x="701" y="139"/>
                  <a:pt x="732" y="33"/>
                  <a:pt x="610" y="2"/>
                </a:cubicBezTo>
                <a:cubicBezTo>
                  <a:pt x="601" y="1"/>
                  <a:pt x="592" y="0"/>
                  <a:pt x="584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2"/>
          <p:cNvSpPr/>
          <p:nvPr/>
        </p:nvSpPr>
        <p:spPr>
          <a:xfrm>
            <a:off x="93607" y="2427432"/>
            <a:ext cx="774851" cy="450161"/>
          </a:xfrm>
          <a:custGeom>
            <a:avLst/>
            <a:gdLst/>
            <a:ahLst/>
            <a:cxnLst/>
            <a:rect l="l" t="t" r="r" b="b"/>
            <a:pathLst>
              <a:path w="24165" h="14039" extrusionOk="0">
                <a:moveTo>
                  <a:pt x="7923" y="1"/>
                </a:moveTo>
                <a:cubicBezTo>
                  <a:pt x="6475" y="519"/>
                  <a:pt x="5135" y="1265"/>
                  <a:pt x="3870" y="2149"/>
                </a:cubicBezTo>
                <a:cubicBezTo>
                  <a:pt x="2743" y="2941"/>
                  <a:pt x="1722" y="3840"/>
                  <a:pt x="975" y="5013"/>
                </a:cubicBezTo>
                <a:cubicBezTo>
                  <a:pt x="0" y="6582"/>
                  <a:pt x="92" y="9020"/>
                  <a:pt x="1646" y="10468"/>
                </a:cubicBezTo>
                <a:cubicBezTo>
                  <a:pt x="2529" y="11306"/>
                  <a:pt x="3550" y="11839"/>
                  <a:pt x="4723" y="12113"/>
                </a:cubicBezTo>
                <a:cubicBezTo>
                  <a:pt x="4921" y="12159"/>
                  <a:pt x="5028" y="12235"/>
                  <a:pt x="5043" y="12464"/>
                </a:cubicBezTo>
                <a:cubicBezTo>
                  <a:pt x="5074" y="12844"/>
                  <a:pt x="5150" y="13210"/>
                  <a:pt x="5302" y="13545"/>
                </a:cubicBezTo>
                <a:cubicBezTo>
                  <a:pt x="5445" y="13878"/>
                  <a:pt x="5623" y="14039"/>
                  <a:pt x="5855" y="14039"/>
                </a:cubicBezTo>
                <a:cubicBezTo>
                  <a:pt x="5995" y="14039"/>
                  <a:pt x="6155" y="13980"/>
                  <a:pt x="6338" y="13865"/>
                </a:cubicBezTo>
                <a:cubicBezTo>
                  <a:pt x="6567" y="13728"/>
                  <a:pt x="6795" y="13591"/>
                  <a:pt x="7024" y="13454"/>
                </a:cubicBezTo>
                <a:cubicBezTo>
                  <a:pt x="7451" y="13195"/>
                  <a:pt x="7847" y="12829"/>
                  <a:pt x="8289" y="12707"/>
                </a:cubicBezTo>
                <a:cubicBezTo>
                  <a:pt x="8477" y="12659"/>
                  <a:pt x="8676" y="12644"/>
                  <a:pt x="8880" y="12644"/>
                </a:cubicBezTo>
                <a:cubicBezTo>
                  <a:pt x="9185" y="12644"/>
                  <a:pt x="9501" y="12677"/>
                  <a:pt x="9812" y="12677"/>
                </a:cubicBezTo>
                <a:cubicBezTo>
                  <a:pt x="10055" y="12691"/>
                  <a:pt x="10296" y="12698"/>
                  <a:pt x="10538" y="12698"/>
                </a:cubicBezTo>
                <a:cubicBezTo>
                  <a:pt x="11556" y="12698"/>
                  <a:pt x="12566" y="12578"/>
                  <a:pt x="13575" y="12418"/>
                </a:cubicBezTo>
                <a:cubicBezTo>
                  <a:pt x="15800" y="12052"/>
                  <a:pt x="17933" y="11367"/>
                  <a:pt x="19975" y="10407"/>
                </a:cubicBezTo>
                <a:cubicBezTo>
                  <a:pt x="21940" y="9477"/>
                  <a:pt x="23311" y="7999"/>
                  <a:pt x="23936" y="5897"/>
                </a:cubicBezTo>
                <a:cubicBezTo>
                  <a:pt x="24012" y="5668"/>
                  <a:pt x="24042" y="5455"/>
                  <a:pt x="24058" y="5226"/>
                </a:cubicBezTo>
                <a:cubicBezTo>
                  <a:pt x="24164" y="3703"/>
                  <a:pt x="23494" y="2530"/>
                  <a:pt x="22443" y="1524"/>
                </a:cubicBezTo>
                <a:cubicBezTo>
                  <a:pt x="21696" y="793"/>
                  <a:pt x="20828" y="321"/>
                  <a:pt x="19898" y="1"/>
                </a:cubicBezTo>
                <a:lnTo>
                  <a:pt x="18588" y="1"/>
                </a:lnTo>
                <a:cubicBezTo>
                  <a:pt x="18801" y="46"/>
                  <a:pt x="19015" y="92"/>
                  <a:pt x="19228" y="153"/>
                </a:cubicBezTo>
                <a:cubicBezTo>
                  <a:pt x="20812" y="610"/>
                  <a:pt x="22108" y="1494"/>
                  <a:pt x="23022" y="2895"/>
                </a:cubicBezTo>
                <a:cubicBezTo>
                  <a:pt x="23677" y="3901"/>
                  <a:pt x="23799" y="4967"/>
                  <a:pt x="23403" y="6064"/>
                </a:cubicBezTo>
                <a:cubicBezTo>
                  <a:pt x="22763" y="7847"/>
                  <a:pt x="21590" y="9157"/>
                  <a:pt x="19837" y="9950"/>
                </a:cubicBezTo>
                <a:cubicBezTo>
                  <a:pt x="16790" y="11306"/>
                  <a:pt x="13606" y="11961"/>
                  <a:pt x="10284" y="11961"/>
                </a:cubicBezTo>
                <a:cubicBezTo>
                  <a:pt x="9568" y="11961"/>
                  <a:pt x="8868" y="11946"/>
                  <a:pt x="8151" y="11869"/>
                </a:cubicBezTo>
                <a:cubicBezTo>
                  <a:pt x="8127" y="11867"/>
                  <a:pt x="8104" y="11866"/>
                  <a:pt x="8081" y="11866"/>
                </a:cubicBezTo>
                <a:cubicBezTo>
                  <a:pt x="7960" y="11866"/>
                  <a:pt x="7858" y="11901"/>
                  <a:pt x="7755" y="11991"/>
                </a:cubicBezTo>
                <a:cubicBezTo>
                  <a:pt x="7192" y="12418"/>
                  <a:pt x="6597" y="12829"/>
                  <a:pt x="6034" y="13271"/>
                </a:cubicBezTo>
                <a:cubicBezTo>
                  <a:pt x="5970" y="13323"/>
                  <a:pt x="5922" y="13347"/>
                  <a:pt x="5883" y="13347"/>
                </a:cubicBezTo>
                <a:cubicBezTo>
                  <a:pt x="5820" y="13347"/>
                  <a:pt x="5782" y="13284"/>
                  <a:pt x="5744" y="13180"/>
                </a:cubicBezTo>
                <a:cubicBezTo>
                  <a:pt x="5577" y="12768"/>
                  <a:pt x="5485" y="12326"/>
                  <a:pt x="5409" y="11885"/>
                </a:cubicBezTo>
                <a:cubicBezTo>
                  <a:pt x="5363" y="11595"/>
                  <a:pt x="5241" y="11397"/>
                  <a:pt x="4921" y="11336"/>
                </a:cubicBezTo>
                <a:cubicBezTo>
                  <a:pt x="3870" y="11108"/>
                  <a:pt x="2986" y="10620"/>
                  <a:pt x="2164" y="9904"/>
                </a:cubicBezTo>
                <a:cubicBezTo>
                  <a:pt x="823" y="8731"/>
                  <a:pt x="762" y="6643"/>
                  <a:pt x="1417" y="5440"/>
                </a:cubicBezTo>
                <a:cubicBezTo>
                  <a:pt x="1935" y="4465"/>
                  <a:pt x="2682" y="3703"/>
                  <a:pt x="3535" y="3032"/>
                </a:cubicBezTo>
                <a:cubicBezTo>
                  <a:pt x="5272" y="1616"/>
                  <a:pt x="7192" y="564"/>
                  <a:pt x="934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2"/>
          <p:cNvSpPr/>
          <p:nvPr/>
        </p:nvSpPr>
        <p:spPr>
          <a:xfrm>
            <a:off x="-216" y="4194470"/>
            <a:ext cx="17155" cy="39600"/>
          </a:xfrm>
          <a:custGeom>
            <a:avLst/>
            <a:gdLst/>
            <a:ahLst/>
            <a:cxnLst/>
            <a:rect l="l" t="t" r="r" b="b"/>
            <a:pathLst>
              <a:path w="535" h="1235" extrusionOk="0">
                <a:moveTo>
                  <a:pt x="1" y="1"/>
                </a:moveTo>
                <a:lnTo>
                  <a:pt x="1" y="1235"/>
                </a:lnTo>
                <a:cubicBezTo>
                  <a:pt x="47" y="1204"/>
                  <a:pt x="92" y="1159"/>
                  <a:pt x="138" y="1098"/>
                </a:cubicBezTo>
                <a:cubicBezTo>
                  <a:pt x="351" y="885"/>
                  <a:pt x="534" y="610"/>
                  <a:pt x="412" y="306"/>
                </a:cubicBezTo>
                <a:cubicBezTo>
                  <a:pt x="336" y="92"/>
                  <a:pt x="168" y="3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2"/>
          <p:cNvSpPr/>
          <p:nvPr/>
        </p:nvSpPr>
        <p:spPr>
          <a:xfrm>
            <a:off x="94088" y="4211208"/>
            <a:ext cx="36137" cy="41204"/>
          </a:xfrm>
          <a:custGeom>
            <a:avLst/>
            <a:gdLst/>
            <a:ahLst/>
            <a:cxnLst/>
            <a:rect l="l" t="t" r="r" b="b"/>
            <a:pathLst>
              <a:path w="1127" h="1285" extrusionOk="0">
                <a:moveTo>
                  <a:pt x="360" y="0"/>
                </a:moveTo>
                <a:cubicBezTo>
                  <a:pt x="316" y="0"/>
                  <a:pt x="272" y="4"/>
                  <a:pt x="229" y="12"/>
                </a:cubicBezTo>
                <a:cubicBezTo>
                  <a:pt x="46" y="43"/>
                  <a:pt x="0" y="119"/>
                  <a:pt x="31" y="286"/>
                </a:cubicBezTo>
                <a:cubicBezTo>
                  <a:pt x="92" y="545"/>
                  <a:pt x="153" y="820"/>
                  <a:pt x="183" y="1094"/>
                </a:cubicBezTo>
                <a:cubicBezTo>
                  <a:pt x="194" y="1227"/>
                  <a:pt x="231" y="1285"/>
                  <a:pt x="306" y="1285"/>
                </a:cubicBezTo>
                <a:cubicBezTo>
                  <a:pt x="343" y="1285"/>
                  <a:pt x="388" y="1271"/>
                  <a:pt x="442" y="1246"/>
                </a:cubicBezTo>
                <a:cubicBezTo>
                  <a:pt x="595" y="1155"/>
                  <a:pt x="777" y="1079"/>
                  <a:pt x="915" y="957"/>
                </a:cubicBezTo>
                <a:cubicBezTo>
                  <a:pt x="1021" y="865"/>
                  <a:pt x="1113" y="759"/>
                  <a:pt x="1113" y="606"/>
                </a:cubicBezTo>
                <a:cubicBezTo>
                  <a:pt x="1126" y="279"/>
                  <a:pt x="737" y="0"/>
                  <a:pt x="3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2"/>
          <p:cNvSpPr/>
          <p:nvPr/>
        </p:nvSpPr>
        <p:spPr>
          <a:xfrm>
            <a:off x="-216" y="4025520"/>
            <a:ext cx="451956" cy="435731"/>
          </a:xfrm>
          <a:custGeom>
            <a:avLst/>
            <a:gdLst/>
            <a:ahLst/>
            <a:cxnLst/>
            <a:rect l="l" t="t" r="r" b="b"/>
            <a:pathLst>
              <a:path w="14095" h="13589" extrusionOk="0">
                <a:moveTo>
                  <a:pt x="7102" y="3983"/>
                </a:moveTo>
                <a:cubicBezTo>
                  <a:pt x="7442" y="3983"/>
                  <a:pt x="7758" y="4083"/>
                  <a:pt x="7985" y="4432"/>
                </a:cubicBezTo>
                <a:cubicBezTo>
                  <a:pt x="8320" y="4919"/>
                  <a:pt x="8183" y="5422"/>
                  <a:pt x="7908" y="5879"/>
                </a:cubicBezTo>
                <a:cubicBezTo>
                  <a:pt x="7786" y="6062"/>
                  <a:pt x="7847" y="6077"/>
                  <a:pt x="8015" y="6138"/>
                </a:cubicBezTo>
                <a:cubicBezTo>
                  <a:pt x="8487" y="6306"/>
                  <a:pt x="8914" y="6565"/>
                  <a:pt x="9341" y="6839"/>
                </a:cubicBezTo>
                <a:cubicBezTo>
                  <a:pt x="9554" y="6976"/>
                  <a:pt x="9676" y="7174"/>
                  <a:pt x="9539" y="7418"/>
                </a:cubicBezTo>
                <a:cubicBezTo>
                  <a:pt x="9488" y="7519"/>
                  <a:pt x="9386" y="7574"/>
                  <a:pt x="9263" y="7574"/>
                </a:cubicBezTo>
                <a:cubicBezTo>
                  <a:pt x="9165" y="7574"/>
                  <a:pt x="9053" y="7539"/>
                  <a:pt x="8944" y="7464"/>
                </a:cubicBezTo>
                <a:cubicBezTo>
                  <a:pt x="8640" y="7266"/>
                  <a:pt x="8350" y="7052"/>
                  <a:pt x="8045" y="6854"/>
                </a:cubicBezTo>
                <a:cubicBezTo>
                  <a:pt x="7985" y="6809"/>
                  <a:pt x="7908" y="6763"/>
                  <a:pt x="7832" y="6732"/>
                </a:cubicBezTo>
                <a:cubicBezTo>
                  <a:pt x="7692" y="6678"/>
                  <a:pt x="7528" y="6586"/>
                  <a:pt x="7385" y="6586"/>
                </a:cubicBezTo>
                <a:cubicBezTo>
                  <a:pt x="7326" y="6586"/>
                  <a:pt x="7271" y="6601"/>
                  <a:pt x="7223" y="6641"/>
                </a:cubicBezTo>
                <a:cubicBezTo>
                  <a:pt x="7070" y="6763"/>
                  <a:pt x="7253" y="6976"/>
                  <a:pt x="7284" y="7159"/>
                </a:cubicBezTo>
                <a:cubicBezTo>
                  <a:pt x="7314" y="7418"/>
                  <a:pt x="7360" y="7662"/>
                  <a:pt x="7390" y="7921"/>
                </a:cubicBezTo>
                <a:cubicBezTo>
                  <a:pt x="7406" y="8043"/>
                  <a:pt x="7390" y="8180"/>
                  <a:pt x="7253" y="8226"/>
                </a:cubicBezTo>
                <a:cubicBezTo>
                  <a:pt x="7229" y="8232"/>
                  <a:pt x="7206" y="8235"/>
                  <a:pt x="7185" y="8235"/>
                </a:cubicBezTo>
                <a:cubicBezTo>
                  <a:pt x="7064" y="8235"/>
                  <a:pt x="7000" y="8131"/>
                  <a:pt x="6948" y="8028"/>
                </a:cubicBezTo>
                <a:cubicBezTo>
                  <a:pt x="6705" y="7525"/>
                  <a:pt x="6613" y="6991"/>
                  <a:pt x="6491" y="6458"/>
                </a:cubicBezTo>
                <a:cubicBezTo>
                  <a:pt x="6354" y="5879"/>
                  <a:pt x="6217" y="5316"/>
                  <a:pt x="6141" y="4691"/>
                </a:cubicBezTo>
                <a:cubicBezTo>
                  <a:pt x="5821" y="4828"/>
                  <a:pt x="5638" y="5057"/>
                  <a:pt x="5471" y="5300"/>
                </a:cubicBezTo>
                <a:cubicBezTo>
                  <a:pt x="5434" y="5361"/>
                  <a:pt x="5427" y="5479"/>
                  <a:pt x="5349" y="5479"/>
                </a:cubicBezTo>
                <a:cubicBezTo>
                  <a:pt x="5329" y="5479"/>
                  <a:pt x="5304" y="5471"/>
                  <a:pt x="5273" y="5453"/>
                </a:cubicBezTo>
                <a:cubicBezTo>
                  <a:pt x="5151" y="5392"/>
                  <a:pt x="5151" y="5285"/>
                  <a:pt x="5196" y="5163"/>
                </a:cubicBezTo>
                <a:cubicBezTo>
                  <a:pt x="5440" y="4523"/>
                  <a:pt x="5912" y="4173"/>
                  <a:pt x="6568" y="4036"/>
                </a:cubicBezTo>
                <a:lnTo>
                  <a:pt x="6598" y="4036"/>
                </a:lnTo>
                <a:cubicBezTo>
                  <a:pt x="6767" y="4006"/>
                  <a:pt x="6937" y="3983"/>
                  <a:pt x="7102" y="3983"/>
                </a:cubicBezTo>
                <a:close/>
                <a:moveTo>
                  <a:pt x="2684" y="4872"/>
                </a:moveTo>
                <a:cubicBezTo>
                  <a:pt x="2693" y="4872"/>
                  <a:pt x="2703" y="4873"/>
                  <a:pt x="2713" y="4874"/>
                </a:cubicBezTo>
                <a:cubicBezTo>
                  <a:pt x="2835" y="4904"/>
                  <a:pt x="2804" y="5026"/>
                  <a:pt x="2804" y="5102"/>
                </a:cubicBezTo>
                <a:cubicBezTo>
                  <a:pt x="2804" y="5298"/>
                  <a:pt x="2848" y="5415"/>
                  <a:pt x="2993" y="5415"/>
                </a:cubicBezTo>
                <a:cubicBezTo>
                  <a:pt x="3041" y="5415"/>
                  <a:pt x="3099" y="5403"/>
                  <a:pt x="3170" y="5376"/>
                </a:cubicBezTo>
                <a:cubicBezTo>
                  <a:pt x="3245" y="5353"/>
                  <a:pt x="3322" y="5342"/>
                  <a:pt x="3400" y="5342"/>
                </a:cubicBezTo>
                <a:cubicBezTo>
                  <a:pt x="3573" y="5342"/>
                  <a:pt x="3748" y="5394"/>
                  <a:pt x="3917" y="5468"/>
                </a:cubicBezTo>
                <a:cubicBezTo>
                  <a:pt x="4694" y="5818"/>
                  <a:pt x="4785" y="6687"/>
                  <a:pt x="4099" y="7190"/>
                </a:cubicBezTo>
                <a:cubicBezTo>
                  <a:pt x="3993" y="7281"/>
                  <a:pt x="3871" y="7357"/>
                  <a:pt x="3718" y="7449"/>
                </a:cubicBezTo>
                <a:cubicBezTo>
                  <a:pt x="4160" y="7708"/>
                  <a:pt x="4556" y="7982"/>
                  <a:pt x="4937" y="8287"/>
                </a:cubicBezTo>
                <a:cubicBezTo>
                  <a:pt x="5059" y="8378"/>
                  <a:pt x="5166" y="8485"/>
                  <a:pt x="5273" y="8591"/>
                </a:cubicBezTo>
                <a:cubicBezTo>
                  <a:pt x="5349" y="8667"/>
                  <a:pt x="5364" y="8789"/>
                  <a:pt x="5303" y="8881"/>
                </a:cubicBezTo>
                <a:cubicBezTo>
                  <a:pt x="5258" y="8944"/>
                  <a:pt x="5203" y="8964"/>
                  <a:pt x="5143" y="8964"/>
                </a:cubicBezTo>
                <a:cubicBezTo>
                  <a:pt x="5101" y="8964"/>
                  <a:pt x="5057" y="8954"/>
                  <a:pt x="5014" y="8942"/>
                </a:cubicBezTo>
                <a:cubicBezTo>
                  <a:pt x="4739" y="8850"/>
                  <a:pt x="4511" y="8667"/>
                  <a:pt x="4282" y="8500"/>
                </a:cubicBezTo>
                <a:cubicBezTo>
                  <a:pt x="3977" y="8287"/>
                  <a:pt x="3688" y="8028"/>
                  <a:pt x="3338" y="7890"/>
                </a:cubicBezTo>
                <a:cubicBezTo>
                  <a:pt x="3322" y="8256"/>
                  <a:pt x="3322" y="8606"/>
                  <a:pt x="3307" y="8957"/>
                </a:cubicBezTo>
                <a:cubicBezTo>
                  <a:pt x="3307" y="9109"/>
                  <a:pt x="3353" y="9323"/>
                  <a:pt x="3124" y="9353"/>
                </a:cubicBezTo>
                <a:cubicBezTo>
                  <a:pt x="3101" y="9357"/>
                  <a:pt x="3081" y="9359"/>
                  <a:pt x="3061" y="9359"/>
                </a:cubicBezTo>
                <a:cubicBezTo>
                  <a:pt x="2875" y="9359"/>
                  <a:pt x="2846" y="9170"/>
                  <a:pt x="2804" y="9018"/>
                </a:cubicBezTo>
                <a:cubicBezTo>
                  <a:pt x="2561" y="8241"/>
                  <a:pt x="2500" y="7449"/>
                  <a:pt x="2454" y="6641"/>
                </a:cubicBezTo>
                <a:cubicBezTo>
                  <a:pt x="2454" y="6550"/>
                  <a:pt x="2439" y="6443"/>
                  <a:pt x="2439" y="6352"/>
                </a:cubicBezTo>
                <a:cubicBezTo>
                  <a:pt x="2429" y="6350"/>
                  <a:pt x="2421" y="6350"/>
                  <a:pt x="2413" y="6350"/>
                </a:cubicBezTo>
                <a:cubicBezTo>
                  <a:pt x="2332" y="6350"/>
                  <a:pt x="2328" y="6417"/>
                  <a:pt x="2286" y="6458"/>
                </a:cubicBezTo>
                <a:cubicBezTo>
                  <a:pt x="2251" y="6485"/>
                  <a:pt x="2215" y="6501"/>
                  <a:pt x="2177" y="6501"/>
                </a:cubicBezTo>
                <a:cubicBezTo>
                  <a:pt x="2149" y="6501"/>
                  <a:pt x="2120" y="6493"/>
                  <a:pt x="2088" y="6473"/>
                </a:cubicBezTo>
                <a:cubicBezTo>
                  <a:pt x="2027" y="6443"/>
                  <a:pt x="2027" y="6382"/>
                  <a:pt x="2027" y="6306"/>
                </a:cubicBezTo>
                <a:cubicBezTo>
                  <a:pt x="2027" y="6275"/>
                  <a:pt x="2027" y="6245"/>
                  <a:pt x="2043" y="6230"/>
                </a:cubicBezTo>
                <a:cubicBezTo>
                  <a:pt x="2362" y="5894"/>
                  <a:pt x="2423" y="5468"/>
                  <a:pt x="2484" y="5057"/>
                </a:cubicBezTo>
                <a:cubicBezTo>
                  <a:pt x="2498" y="4958"/>
                  <a:pt x="2565" y="4872"/>
                  <a:pt x="2684" y="4872"/>
                </a:cubicBezTo>
                <a:close/>
                <a:moveTo>
                  <a:pt x="3507" y="1"/>
                </a:moveTo>
                <a:cubicBezTo>
                  <a:pt x="2811" y="1"/>
                  <a:pt x="2110" y="49"/>
                  <a:pt x="1403" y="151"/>
                </a:cubicBezTo>
                <a:cubicBezTo>
                  <a:pt x="930" y="211"/>
                  <a:pt x="458" y="303"/>
                  <a:pt x="1" y="410"/>
                </a:cubicBezTo>
                <a:lnTo>
                  <a:pt x="1" y="4660"/>
                </a:lnTo>
                <a:cubicBezTo>
                  <a:pt x="153" y="4676"/>
                  <a:pt x="306" y="4721"/>
                  <a:pt x="458" y="4782"/>
                </a:cubicBezTo>
                <a:cubicBezTo>
                  <a:pt x="1006" y="5026"/>
                  <a:pt x="1220" y="5635"/>
                  <a:pt x="946" y="6214"/>
                </a:cubicBezTo>
                <a:cubicBezTo>
                  <a:pt x="824" y="6504"/>
                  <a:pt x="610" y="6732"/>
                  <a:pt x="351" y="6915"/>
                </a:cubicBezTo>
                <a:cubicBezTo>
                  <a:pt x="184" y="7022"/>
                  <a:pt x="168" y="7083"/>
                  <a:pt x="336" y="7205"/>
                </a:cubicBezTo>
                <a:cubicBezTo>
                  <a:pt x="824" y="7570"/>
                  <a:pt x="1281" y="7936"/>
                  <a:pt x="1753" y="8317"/>
                </a:cubicBezTo>
                <a:cubicBezTo>
                  <a:pt x="2043" y="8561"/>
                  <a:pt x="2149" y="8820"/>
                  <a:pt x="2012" y="8957"/>
                </a:cubicBezTo>
                <a:cubicBezTo>
                  <a:pt x="1928" y="9040"/>
                  <a:pt x="1847" y="9072"/>
                  <a:pt x="1767" y="9072"/>
                </a:cubicBezTo>
                <a:cubicBezTo>
                  <a:pt x="1615" y="9072"/>
                  <a:pt x="1472" y="8956"/>
                  <a:pt x="1342" y="8865"/>
                </a:cubicBezTo>
                <a:cubicBezTo>
                  <a:pt x="869" y="8546"/>
                  <a:pt x="443" y="8165"/>
                  <a:pt x="1" y="7799"/>
                </a:cubicBezTo>
                <a:lnTo>
                  <a:pt x="1" y="13589"/>
                </a:lnTo>
                <a:cubicBezTo>
                  <a:pt x="1905" y="13406"/>
                  <a:pt x="3795" y="13010"/>
                  <a:pt x="5638" y="12400"/>
                </a:cubicBezTo>
                <a:cubicBezTo>
                  <a:pt x="6354" y="12156"/>
                  <a:pt x="7070" y="11913"/>
                  <a:pt x="7756" y="11593"/>
                </a:cubicBezTo>
                <a:cubicBezTo>
                  <a:pt x="7838" y="11560"/>
                  <a:pt x="7915" y="11545"/>
                  <a:pt x="7992" y="11545"/>
                </a:cubicBezTo>
                <a:cubicBezTo>
                  <a:pt x="8060" y="11545"/>
                  <a:pt x="8127" y="11556"/>
                  <a:pt x="8198" y="11577"/>
                </a:cubicBezTo>
                <a:cubicBezTo>
                  <a:pt x="8914" y="11821"/>
                  <a:pt x="9630" y="12035"/>
                  <a:pt x="10346" y="12294"/>
                </a:cubicBezTo>
                <a:cubicBezTo>
                  <a:pt x="10406" y="12313"/>
                  <a:pt x="10453" y="12323"/>
                  <a:pt x="10490" y="12323"/>
                </a:cubicBezTo>
                <a:cubicBezTo>
                  <a:pt x="10595" y="12323"/>
                  <a:pt x="10620" y="12246"/>
                  <a:pt x="10620" y="12111"/>
                </a:cubicBezTo>
                <a:cubicBezTo>
                  <a:pt x="10651" y="11638"/>
                  <a:pt x="10605" y="11166"/>
                  <a:pt x="10529" y="10694"/>
                </a:cubicBezTo>
                <a:cubicBezTo>
                  <a:pt x="10468" y="10389"/>
                  <a:pt x="10529" y="10145"/>
                  <a:pt x="10834" y="9962"/>
                </a:cubicBezTo>
                <a:cubicBezTo>
                  <a:pt x="11824" y="9399"/>
                  <a:pt x="12555" y="8606"/>
                  <a:pt x="13134" y="7631"/>
                </a:cubicBezTo>
                <a:cubicBezTo>
                  <a:pt x="14094" y="5986"/>
                  <a:pt x="13454" y="3868"/>
                  <a:pt x="12403" y="2863"/>
                </a:cubicBezTo>
                <a:cubicBezTo>
                  <a:pt x="11550" y="2070"/>
                  <a:pt x="10544" y="1552"/>
                  <a:pt x="9462" y="1141"/>
                </a:cubicBezTo>
                <a:cubicBezTo>
                  <a:pt x="7522" y="415"/>
                  <a:pt x="5539" y="1"/>
                  <a:pt x="35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2"/>
          <p:cNvSpPr/>
          <p:nvPr/>
        </p:nvSpPr>
        <p:spPr>
          <a:xfrm>
            <a:off x="206924" y="4168594"/>
            <a:ext cx="41075" cy="52683"/>
          </a:xfrm>
          <a:custGeom>
            <a:avLst/>
            <a:gdLst/>
            <a:ahLst/>
            <a:cxnLst/>
            <a:rect l="l" t="t" r="r" b="b"/>
            <a:pathLst>
              <a:path w="1281" h="1643" extrusionOk="0">
                <a:moveTo>
                  <a:pt x="534" y="0"/>
                </a:moveTo>
                <a:cubicBezTo>
                  <a:pt x="519" y="8"/>
                  <a:pt x="492" y="8"/>
                  <a:pt x="462" y="8"/>
                </a:cubicBezTo>
                <a:cubicBezTo>
                  <a:pt x="431" y="8"/>
                  <a:pt x="397" y="8"/>
                  <a:pt x="367" y="16"/>
                </a:cubicBezTo>
                <a:cubicBezTo>
                  <a:pt x="1" y="61"/>
                  <a:pt x="1" y="61"/>
                  <a:pt x="123" y="396"/>
                </a:cubicBezTo>
                <a:cubicBezTo>
                  <a:pt x="229" y="747"/>
                  <a:pt x="367" y="1097"/>
                  <a:pt x="458" y="1448"/>
                </a:cubicBezTo>
                <a:cubicBezTo>
                  <a:pt x="499" y="1587"/>
                  <a:pt x="558" y="1643"/>
                  <a:pt x="625" y="1643"/>
                </a:cubicBezTo>
                <a:cubicBezTo>
                  <a:pt x="682" y="1643"/>
                  <a:pt x="745" y="1602"/>
                  <a:pt x="808" y="1539"/>
                </a:cubicBezTo>
                <a:cubicBezTo>
                  <a:pt x="1022" y="1326"/>
                  <a:pt x="1144" y="1067"/>
                  <a:pt x="1189" y="777"/>
                </a:cubicBezTo>
                <a:cubicBezTo>
                  <a:pt x="1281" y="320"/>
                  <a:pt x="1052" y="16"/>
                  <a:pt x="5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2"/>
          <p:cNvSpPr/>
          <p:nvPr/>
        </p:nvSpPr>
        <p:spPr>
          <a:xfrm>
            <a:off x="-216" y="4174943"/>
            <a:ext cx="68940" cy="141503"/>
          </a:xfrm>
          <a:custGeom>
            <a:avLst/>
            <a:gdLst/>
            <a:ahLst/>
            <a:cxnLst/>
            <a:rect l="l" t="t" r="r" b="b"/>
            <a:pathLst>
              <a:path w="2150" h="4413" extrusionOk="0">
                <a:moveTo>
                  <a:pt x="1" y="0"/>
                </a:moveTo>
                <a:lnTo>
                  <a:pt x="1" y="610"/>
                </a:lnTo>
                <a:cubicBezTo>
                  <a:pt x="168" y="640"/>
                  <a:pt x="336" y="701"/>
                  <a:pt x="412" y="915"/>
                </a:cubicBezTo>
                <a:cubicBezTo>
                  <a:pt x="534" y="1234"/>
                  <a:pt x="351" y="1494"/>
                  <a:pt x="138" y="1707"/>
                </a:cubicBezTo>
                <a:cubicBezTo>
                  <a:pt x="92" y="1768"/>
                  <a:pt x="47" y="1813"/>
                  <a:pt x="1" y="1859"/>
                </a:cubicBezTo>
                <a:lnTo>
                  <a:pt x="1" y="3139"/>
                </a:lnTo>
                <a:cubicBezTo>
                  <a:pt x="443" y="3505"/>
                  <a:pt x="869" y="3886"/>
                  <a:pt x="1342" y="4205"/>
                </a:cubicBezTo>
                <a:cubicBezTo>
                  <a:pt x="1472" y="4296"/>
                  <a:pt x="1609" y="4412"/>
                  <a:pt x="1756" y="4412"/>
                </a:cubicBezTo>
                <a:cubicBezTo>
                  <a:pt x="1833" y="4412"/>
                  <a:pt x="1913" y="4380"/>
                  <a:pt x="1997" y="4297"/>
                </a:cubicBezTo>
                <a:cubicBezTo>
                  <a:pt x="2149" y="4160"/>
                  <a:pt x="2043" y="3901"/>
                  <a:pt x="1753" y="3657"/>
                </a:cubicBezTo>
                <a:cubicBezTo>
                  <a:pt x="1281" y="3276"/>
                  <a:pt x="824" y="2910"/>
                  <a:pt x="336" y="2545"/>
                </a:cubicBezTo>
                <a:cubicBezTo>
                  <a:pt x="168" y="2408"/>
                  <a:pt x="184" y="2362"/>
                  <a:pt x="351" y="2255"/>
                </a:cubicBezTo>
                <a:cubicBezTo>
                  <a:pt x="595" y="2072"/>
                  <a:pt x="824" y="1844"/>
                  <a:pt x="946" y="1554"/>
                </a:cubicBezTo>
                <a:cubicBezTo>
                  <a:pt x="1205" y="960"/>
                  <a:pt x="1006" y="366"/>
                  <a:pt x="458" y="122"/>
                </a:cubicBezTo>
                <a:cubicBezTo>
                  <a:pt x="306" y="61"/>
                  <a:pt x="153" y="16"/>
                  <a:pt x="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32"/>
          <p:cNvSpPr/>
          <p:nvPr/>
        </p:nvSpPr>
        <p:spPr>
          <a:xfrm>
            <a:off x="164919" y="4153299"/>
            <a:ext cx="145126" cy="136469"/>
          </a:xfrm>
          <a:custGeom>
            <a:avLst/>
            <a:gdLst/>
            <a:ahLst/>
            <a:cxnLst/>
            <a:rect l="l" t="t" r="r" b="b"/>
            <a:pathLst>
              <a:path w="4526" h="4256" extrusionOk="0">
                <a:moveTo>
                  <a:pt x="1859" y="477"/>
                </a:moveTo>
                <a:cubicBezTo>
                  <a:pt x="2362" y="493"/>
                  <a:pt x="2591" y="782"/>
                  <a:pt x="2499" y="1254"/>
                </a:cubicBezTo>
                <a:cubicBezTo>
                  <a:pt x="2454" y="1544"/>
                  <a:pt x="2332" y="1803"/>
                  <a:pt x="2118" y="2016"/>
                </a:cubicBezTo>
                <a:cubicBezTo>
                  <a:pt x="2055" y="2079"/>
                  <a:pt x="1992" y="2120"/>
                  <a:pt x="1935" y="2120"/>
                </a:cubicBezTo>
                <a:cubicBezTo>
                  <a:pt x="1868" y="2120"/>
                  <a:pt x="1809" y="2064"/>
                  <a:pt x="1768" y="1925"/>
                </a:cubicBezTo>
                <a:cubicBezTo>
                  <a:pt x="1677" y="1574"/>
                  <a:pt x="1539" y="1224"/>
                  <a:pt x="1433" y="873"/>
                </a:cubicBezTo>
                <a:cubicBezTo>
                  <a:pt x="1311" y="538"/>
                  <a:pt x="1311" y="538"/>
                  <a:pt x="1677" y="493"/>
                </a:cubicBezTo>
                <a:cubicBezTo>
                  <a:pt x="1738" y="493"/>
                  <a:pt x="1814" y="493"/>
                  <a:pt x="1859" y="477"/>
                </a:cubicBezTo>
                <a:close/>
                <a:moveTo>
                  <a:pt x="1941" y="1"/>
                </a:moveTo>
                <a:cubicBezTo>
                  <a:pt x="1781" y="1"/>
                  <a:pt x="1616" y="22"/>
                  <a:pt x="1448" y="51"/>
                </a:cubicBezTo>
                <a:lnTo>
                  <a:pt x="1418" y="51"/>
                </a:lnTo>
                <a:cubicBezTo>
                  <a:pt x="762" y="203"/>
                  <a:pt x="290" y="538"/>
                  <a:pt x="46" y="1178"/>
                </a:cubicBezTo>
                <a:cubicBezTo>
                  <a:pt x="1" y="1300"/>
                  <a:pt x="1" y="1407"/>
                  <a:pt x="123" y="1468"/>
                </a:cubicBezTo>
                <a:cubicBezTo>
                  <a:pt x="154" y="1486"/>
                  <a:pt x="179" y="1494"/>
                  <a:pt x="199" y="1494"/>
                </a:cubicBezTo>
                <a:cubicBezTo>
                  <a:pt x="277" y="1494"/>
                  <a:pt x="284" y="1376"/>
                  <a:pt x="321" y="1315"/>
                </a:cubicBezTo>
                <a:cubicBezTo>
                  <a:pt x="488" y="1072"/>
                  <a:pt x="671" y="843"/>
                  <a:pt x="991" y="706"/>
                </a:cubicBezTo>
                <a:cubicBezTo>
                  <a:pt x="1067" y="1331"/>
                  <a:pt x="1220" y="1909"/>
                  <a:pt x="1341" y="2473"/>
                </a:cubicBezTo>
                <a:cubicBezTo>
                  <a:pt x="1463" y="3006"/>
                  <a:pt x="1570" y="3540"/>
                  <a:pt x="1798" y="4043"/>
                </a:cubicBezTo>
                <a:cubicBezTo>
                  <a:pt x="1849" y="4144"/>
                  <a:pt x="1910" y="4256"/>
                  <a:pt x="2026" y="4256"/>
                </a:cubicBezTo>
                <a:cubicBezTo>
                  <a:pt x="2049" y="4256"/>
                  <a:pt x="2075" y="4251"/>
                  <a:pt x="2103" y="4241"/>
                </a:cubicBezTo>
                <a:cubicBezTo>
                  <a:pt x="2256" y="4195"/>
                  <a:pt x="2256" y="4058"/>
                  <a:pt x="2240" y="3936"/>
                </a:cubicBezTo>
                <a:cubicBezTo>
                  <a:pt x="2210" y="3677"/>
                  <a:pt x="2164" y="3433"/>
                  <a:pt x="2134" y="3174"/>
                </a:cubicBezTo>
                <a:cubicBezTo>
                  <a:pt x="2103" y="2991"/>
                  <a:pt x="1920" y="2778"/>
                  <a:pt x="2073" y="2656"/>
                </a:cubicBezTo>
                <a:cubicBezTo>
                  <a:pt x="2121" y="2616"/>
                  <a:pt x="2176" y="2601"/>
                  <a:pt x="2235" y="2601"/>
                </a:cubicBezTo>
                <a:cubicBezTo>
                  <a:pt x="2378" y="2601"/>
                  <a:pt x="2542" y="2693"/>
                  <a:pt x="2682" y="2747"/>
                </a:cubicBezTo>
                <a:cubicBezTo>
                  <a:pt x="2758" y="2778"/>
                  <a:pt x="2835" y="2824"/>
                  <a:pt x="2895" y="2869"/>
                </a:cubicBezTo>
                <a:cubicBezTo>
                  <a:pt x="3200" y="3067"/>
                  <a:pt x="3490" y="3281"/>
                  <a:pt x="3794" y="3479"/>
                </a:cubicBezTo>
                <a:cubicBezTo>
                  <a:pt x="3903" y="3554"/>
                  <a:pt x="4015" y="3589"/>
                  <a:pt x="4115" y="3589"/>
                </a:cubicBezTo>
                <a:cubicBezTo>
                  <a:pt x="4239" y="3589"/>
                  <a:pt x="4345" y="3534"/>
                  <a:pt x="4404" y="3433"/>
                </a:cubicBezTo>
                <a:cubicBezTo>
                  <a:pt x="4526" y="3189"/>
                  <a:pt x="4404" y="2991"/>
                  <a:pt x="4191" y="2854"/>
                </a:cubicBezTo>
                <a:cubicBezTo>
                  <a:pt x="3779" y="2580"/>
                  <a:pt x="3337" y="2321"/>
                  <a:pt x="2865" y="2153"/>
                </a:cubicBezTo>
                <a:cubicBezTo>
                  <a:pt x="2697" y="2108"/>
                  <a:pt x="2652" y="2077"/>
                  <a:pt x="2758" y="1894"/>
                </a:cubicBezTo>
                <a:cubicBezTo>
                  <a:pt x="3033" y="1437"/>
                  <a:pt x="3170" y="934"/>
                  <a:pt x="2835" y="447"/>
                </a:cubicBezTo>
                <a:cubicBezTo>
                  <a:pt x="2605" y="102"/>
                  <a:pt x="2289" y="1"/>
                  <a:pt x="194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2"/>
          <p:cNvSpPr/>
          <p:nvPr/>
        </p:nvSpPr>
        <p:spPr>
          <a:xfrm>
            <a:off x="64780" y="4181612"/>
            <a:ext cx="107001" cy="144036"/>
          </a:xfrm>
          <a:custGeom>
            <a:avLst/>
            <a:gdLst/>
            <a:ahLst/>
            <a:cxnLst/>
            <a:rect l="l" t="t" r="r" b="b"/>
            <a:pathLst>
              <a:path w="3337" h="4492" extrusionOk="0">
                <a:moveTo>
                  <a:pt x="1274" y="923"/>
                </a:moveTo>
                <a:cubicBezTo>
                  <a:pt x="1651" y="923"/>
                  <a:pt x="2040" y="1200"/>
                  <a:pt x="2027" y="1514"/>
                </a:cubicBezTo>
                <a:cubicBezTo>
                  <a:pt x="2027" y="1666"/>
                  <a:pt x="1950" y="1788"/>
                  <a:pt x="1829" y="1880"/>
                </a:cubicBezTo>
                <a:cubicBezTo>
                  <a:pt x="1691" y="2002"/>
                  <a:pt x="1524" y="2078"/>
                  <a:pt x="1356" y="2169"/>
                </a:cubicBezTo>
                <a:cubicBezTo>
                  <a:pt x="1302" y="2194"/>
                  <a:pt x="1258" y="2208"/>
                  <a:pt x="1224" y="2208"/>
                </a:cubicBezTo>
                <a:cubicBezTo>
                  <a:pt x="1152" y="2208"/>
                  <a:pt x="1118" y="2150"/>
                  <a:pt x="1097" y="2017"/>
                </a:cubicBezTo>
                <a:cubicBezTo>
                  <a:pt x="1067" y="1743"/>
                  <a:pt x="1006" y="1468"/>
                  <a:pt x="960" y="1194"/>
                </a:cubicBezTo>
                <a:cubicBezTo>
                  <a:pt x="914" y="1042"/>
                  <a:pt x="960" y="966"/>
                  <a:pt x="1143" y="935"/>
                </a:cubicBezTo>
                <a:cubicBezTo>
                  <a:pt x="1186" y="927"/>
                  <a:pt x="1230" y="923"/>
                  <a:pt x="1274" y="923"/>
                </a:cubicBezTo>
                <a:close/>
                <a:moveTo>
                  <a:pt x="640" y="0"/>
                </a:moveTo>
                <a:cubicBezTo>
                  <a:pt x="535" y="0"/>
                  <a:pt x="484" y="93"/>
                  <a:pt x="457" y="173"/>
                </a:cubicBezTo>
                <a:cubicBezTo>
                  <a:pt x="396" y="600"/>
                  <a:pt x="335" y="1026"/>
                  <a:pt x="16" y="1346"/>
                </a:cubicBezTo>
                <a:cubicBezTo>
                  <a:pt x="0" y="1377"/>
                  <a:pt x="0" y="1407"/>
                  <a:pt x="0" y="1438"/>
                </a:cubicBezTo>
                <a:cubicBezTo>
                  <a:pt x="0" y="1499"/>
                  <a:pt x="0" y="1560"/>
                  <a:pt x="61" y="1605"/>
                </a:cubicBezTo>
                <a:cubicBezTo>
                  <a:pt x="91" y="1623"/>
                  <a:pt x="119" y="1632"/>
                  <a:pt x="145" y="1632"/>
                </a:cubicBezTo>
                <a:cubicBezTo>
                  <a:pt x="185" y="1632"/>
                  <a:pt x="222" y="1612"/>
                  <a:pt x="259" y="1575"/>
                </a:cubicBezTo>
                <a:cubicBezTo>
                  <a:pt x="299" y="1549"/>
                  <a:pt x="304" y="1477"/>
                  <a:pt x="373" y="1477"/>
                </a:cubicBezTo>
                <a:cubicBezTo>
                  <a:pt x="384" y="1477"/>
                  <a:pt x="397" y="1479"/>
                  <a:pt x="412" y="1484"/>
                </a:cubicBezTo>
                <a:cubicBezTo>
                  <a:pt x="427" y="1575"/>
                  <a:pt x="427" y="1666"/>
                  <a:pt x="427" y="1773"/>
                </a:cubicBezTo>
                <a:cubicBezTo>
                  <a:pt x="473" y="2581"/>
                  <a:pt x="534" y="3373"/>
                  <a:pt x="777" y="4150"/>
                </a:cubicBezTo>
                <a:cubicBezTo>
                  <a:pt x="819" y="4302"/>
                  <a:pt x="848" y="4491"/>
                  <a:pt x="1034" y="4491"/>
                </a:cubicBezTo>
                <a:cubicBezTo>
                  <a:pt x="1054" y="4491"/>
                  <a:pt x="1074" y="4489"/>
                  <a:pt x="1097" y="4485"/>
                </a:cubicBezTo>
                <a:cubicBezTo>
                  <a:pt x="1326" y="4455"/>
                  <a:pt x="1280" y="4241"/>
                  <a:pt x="1280" y="4089"/>
                </a:cubicBezTo>
                <a:cubicBezTo>
                  <a:pt x="1311" y="3738"/>
                  <a:pt x="1311" y="3388"/>
                  <a:pt x="1311" y="3022"/>
                </a:cubicBezTo>
                <a:cubicBezTo>
                  <a:pt x="1661" y="3160"/>
                  <a:pt x="1950" y="3419"/>
                  <a:pt x="2255" y="3632"/>
                </a:cubicBezTo>
                <a:cubicBezTo>
                  <a:pt x="2484" y="3799"/>
                  <a:pt x="2712" y="3982"/>
                  <a:pt x="3002" y="4074"/>
                </a:cubicBezTo>
                <a:cubicBezTo>
                  <a:pt x="3035" y="4085"/>
                  <a:pt x="3071" y="4092"/>
                  <a:pt x="3106" y="4092"/>
                </a:cubicBezTo>
                <a:cubicBezTo>
                  <a:pt x="3167" y="4092"/>
                  <a:pt x="3228" y="4071"/>
                  <a:pt x="3276" y="4013"/>
                </a:cubicBezTo>
                <a:cubicBezTo>
                  <a:pt x="3337" y="3906"/>
                  <a:pt x="3322" y="3799"/>
                  <a:pt x="3246" y="3723"/>
                </a:cubicBezTo>
                <a:cubicBezTo>
                  <a:pt x="3139" y="3617"/>
                  <a:pt x="3032" y="3510"/>
                  <a:pt x="2910" y="3419"/>
                </a:cubicBezTo>
                <a:cubicBezTo>
                  <a:pt x="2529" y="3114"/>
                  <a:pt x="2133" y="2840"/>
                  <a:pt x="1691" y="2581"/>
                </a:cubicBezTo>
                <a:cubicBezTo>
                  <a:pt x="1844" y="2489"/>
                  <a:pt x="1966" y="2413"/>
                  <a:pt x="2072" y="2322"/>
                </a:cubicBezTo>
                <a:cubicBezTo>
                  <a:pt x="2773" y="1819"/>
                  <a:pt x="2667" y="950"/>
                  <a:pt x="1890" y="600"/>
                </a:cubicBezTo>
                <a:cubicBezTo>
                  <a:pt x="1727" y="519"/>
                  <a:pt x="1558" y="471"/>
                  <a:pt x="1391" y="471"/>
                </a:cubicBezTo>
                <a:cubicBezTo>
                  <a:pt x="1307" y="471"/>
                  <a:pt x="1224" y="483"/>
                  <a:pt x="1143" y="508"/>
                </a:cubicBezTo>
                <a:cubicBezTo>
                  <a:pt x="1072" y="535"/>
                  <a:pt x="1014" y="547"/>
                  <a:pt x="966" y="547"/>
                </a:cubicBezTo>
                <a:cubicBezTo>
                  <a:pt x="821" y="547"/>
                  <a:pt x="777" y="430"/>
                  <a:pt x="777" y="234"/>
                </a:cubicBezTo>
                <a:cubicBezTo>
                  <a:pt x="777" y="158"/>
                  <a:pt x="823" y="36"/>
                  <a:pt x="686" y="6"/>
                </a:cubicBezTo>
                <a:cubicBezTo>
                  <a:pt x="670" y="2"/>
                  <a:pt x="654" y="0"/>
                  <a:pt x="64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32"/>
          <p:cNvSpPr/>
          <p:nvPr/>
        </p:nvSpPr>
        <p:spPr>
          <a:xfrm>
            <a:off x="-216" y="4010898"/>
            <a:ext cx="478314" cy="470394"/>
          </a:xfrm>
          <a:custGeom>
            <a:avLst/>
            <a:gdLst/>
            <a:ahLst/>
            <a:cxnLst/>
            <a:rect l="l" t="t" r="r" b="b"/>
            <a:pathLst>
              <a:path w="14917" h="14670" extrusionOk="0">
                <a:moveTo>
                  <a:pt x="3497" y="0"/>
                </a:moveTo>
                <a:cubicBezTo>
                  <a:pt x="2748" y="0"/>
                  <a:pt x="1994" y="53"/>
                  <a:pt x="1235" y="165"/>
                </a:cubicBezTo>
                <a:cubicBezTo>
                  <a:pt x="824" y="241"/>
                  <a:pt x="412" y="317"/>
                  <a:pt x="1" y="408"/>
                </a:cubicBezTo>
                <a:lnTo>
                  <a:pt x="1" y="866"/>
                </a:lnTo>
                <a:cubicBezTo>
                  <a:pt x="458" y="759"/>
                  <a:pt x="930" y="667"/>
                  <a:pt x="1387" y="591"/>
                </a:cubicBezTo>
                <a:cubicBezTo>
                  <a:pt x="2083" y="496"/>
                  <a:pt x="2771" y="451"/>
                  <a:pt x="3454" y="451"/>
                </a:cubicBezTo>
                <a:cubicBezTo>
                  <a:pt x="5508" y="451"/>
                  <a:pt x="7507" y="865"/>
                  <a:pt x="9462" y="1597"/>
                </a:cubicBezTo>
                <a:cubicBezTo>
                  <a:pt x="10544" y="1993"/>
                  <a:pt x="11550" y="2511"/>
                  <a:pt x="12403" y="3319"/>
                </a:cubicBezTo>
                <a:cubicBezTo>
                  <a:pt x="13454" y="4309"/>
                  <a:pt x="14094" y="6442"/>
                  <a:pt x="13134" y="8072"/>
                </a:cubicBezTo>
                <a:cubicBezTo>
                  <a:pt x="12555" y="9062"/>
                  <a:pt x="11824" y="9855"/>
                  <a:pt x="10834" y="10418"/>
                </a:cubicBezTo>
                <a:cubicBezTo>
                  <a:pt x="10529" y="10601"/>
                  <a:pt x="10468" y="10830"/>
                  <a:pt x="10529" y="11150"/>
                </a:cubicBezTo>
                <a:cubicBezTo>
                  <a:pt x="10605" y="11607"/>
                  <a:pt x="10651" y="12079"/>
                  <a:pt x="10620" y="12552"/>
                </a:cubicBezTo>
                <a:cubicBezTo>
                  <a:pt x="10620" y="12699"/>
                  <a:pt x="10595" y="12779"/>
                  <a:pt x="10488" y="12779"/>
                </a:cubicBezTo>
                <a:cubicBezTo>
                  <a:pt x="10451" y="12779"/>
                  <a:pt x="10405" y="12769"/>
                  <a:pt x="10346" y="12750"/>
                </a:cubicBezTo>
                <a:cubicBezTo>
                  <a:pt x="9645" y="12491"/>
                  <a:pt x="8914" y="12277"/>
                  <a:pt x="8198" y="12033"/>
                </a:cubicBezTo>
                <a:cubicBezTo>
                  <a:pt x="8126" y="12005"/>
                  <a:pt x="8057" y="11990"/>
                  <a:pt x="7989" y="11990"/>
                </a:cubicBezTo>
                <a:cubicBezTo>
                  <a:pt x="7913" y="11990"/>
                  <a:pt x="7836" y="12009"/>
                  <a:pt x="7756" y="12049"/>
                </a:cubicBezTo>
                <a:cubicBezTo>
                  <a:pt x="7070" y="12353"/>
                  <a:pt x="6354" y="12612"/>
                  <a:pt x="5638" y="12856"/>
                </a:cubicBezTo>
                <a:cubicBezTo>
                  <a:pt x="3779" y="13466"/>
                  <a:pt x="1905" y="13862"/>
                  <a:pt x="1" y="14029"/>
                </a:cubicBezTo>
                <a:lnTo>
                  <a:pt x="1" y="14669"/>
                </a:lnTo>
                <a:cubicBezTo>
                  <a:pt x="824" y="14624"/>
                  <a:pt x="1646" y="14532"/>
                  <a:pt x="2469" y="14395"/>
                </a:cubicBezTo>
                <a:cubicBezTo>
                  <a:pt x="3795" y="14197"/>
                  <a:pt x="5105" y="13923"/>
                  <a:pt x="6354" y="13420"/>
                </a:cubicBezTo>
                <a:cubicBezTo>
                  <a:pt x="6872" y="13252"/>
                  <a:pt x="7375" y="12978"/>
                  <a:pt x="7893" y="12948"/>
                </a:cubicBezTo>
                <a:cubicBezTo>
                  <a:pt x="7924" y="12946"/>
                  <a:pt x="7955" y="12945"/>
                  <a:pt x="7986" y="12945"/>
                </a:cubicBezTo>
                <a:cubicBezTo>
                  <a:pt x="8460" y="12945"/>
                  <a:pt x="8945" y="13153"/>
                  <a:pt x="9417" y="13268"/>
                </a:cubicBezTo>
                <a:cubicBezTo>
                  <a:pt x="9691" y="13329"/>
                  <a:pt x="9980" y="13389"/>
                  <a:pt x="10255" y="13466"/>
                </a:cubicBezTo>
                <a:cubicBezTo>
                  <a:pt x="10374" y="13493"/>
                  <a:pt x="10480" y="13507"/>
                  <a:pt x="10575" y="13507"/>
                </a:cubicBezTo>
                <a:cubicBezTo>
                  <a:pt x="10955" y="13507"/>
                  <a:pt x="11148" y="13283"/>
                  <a:pt x="11184" y="12795"/>
                </a:cubicBezTo>
                <a:cubicBezTo>
                  <a:pt x="11230" y="12399"/>
                  <a:pt x="11184" y="12003"/>
                  <a:pt x="11093" y="11622"/>
                </a:cubicBezTo>
                <a:cubicBezTo>
                  <a:pt x="11032" y="11378"/>
                  <a:pt x="11108" y="11272"/>
                  <a:pt x="11306" y="11150"/>
                </a:cubicBezTo>
                <a:cubicBezTo>
                  <a:pt x="12388" y="10479"/>
                  <a:pt x="13226" y="9596"/>
                  <a:pt x="13850" y="8468"/>
                </a:cubicBezTo>
                <a:cubicBezTo>
                  <a:pt x="14917" y="6488"/>
                  <a:pt x="14201" y="4004"/>
                  <a:pt x="12692" y="2755"/>
                </a:cubicBezTo>
                <a:cubicBezTo>
                  <a:pt x="11550" y="1810"/>
                  <a:pt x="10224" y="1262"/>
                  <a:pt x="8838" y="835"/>
                </a:cubicBezTo>
                <a:cubicBezTo>
                  <a:pt x="7082" y="307"/>
                  <a:pt x="5303" y="0"/>
                  <a:pt x="349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2"/>
          <p:cNvSpPr/>
          <p:nvPr/>
        </p:nvSpPr>
        <p:spPr>
          <a:xfrm>
            <a:off x="-216" y="4603235"/>
            <a:ext cx="701582" cy="666054"/>
          </a:xfrm>
          <a:custGeom>
            <a:avLst/>
            <a:gdLst/>
            <a:ahLst/>
            <a:cxnLst/>
            <a:rect l="l" t="t" r="r" b="b"/>
            <a:pathLst>
              <a:path w="21880" h="20772" extrusionOk="0">
                <a:moveTo>
                  <a:pt x="8488" y="5946"/>
                </a:moveTo>
                <a:cubicBezTo>
                  <a:pt x="9480" y="5946"/>
                  <a:pt x="10271" y="6670"/>
                  <a:pt x="10316" y="7715"/>
                </a:cubicBezTo>
                <a:cubicBezTo>
                  <a:pt x="10377" y="8873"/>
                  <a:pt x="9508" y="9558"/>
                  <a:pt x="8685" y="9558"/>
                </a:cubicBezTo>
                <a:cubicBezTo>
                  <a:pt x="8650" y="9560"/>
                  <a:pt x="8615" y="9561"/>
                  <a:pt x="8580" y="9561"/>
                </a:cubicBezTo>
                <a:cubicBezTo>
                  <a:pt x="7634" y="9561"/>
                  <a:pt x="6825" y="8776"/>
                  <a:pt x="6781" y="7806"/>
                </a:cubicBezTo>
                <a:cubicBezTo>
                  <a:pt x="6735" y="6831"/>
                  <a:pt x="7482" y="5978"/>
                  <a:pt x="8426" y="5947"/>
                </a:cubicBezTo>
                <a:cubicBezTo>
                  <a:pt x="8447" y="5947"/>
                  <a:pt x="8467" y="5946"/>
                  <a:pt x="8488" y="5946"/>
                </a:cubicBezTo>
                <a:close/>
                <a:moveTo>
                  <a:pt x="11123" y="11516"/>
                </a:moveTo>
                <a:cubicBezTo>
                  <a:pt x="11238" y="11516"/>
                  <a:pt x="11333" y="11585"/>
                  <a:pt x="11367" y="11722"/>
                </a:cubicBezTo>
                <a:cubicBezTo>
                  <a:pt x="11397" y="11874"/>
                  <a:pt x="11336" y="11981"/>
                  <a:pt x="11154" y="12042"/>
                </a:cubicBezTo>
                <a:cubicBezTo>
                  <a:pt x="11137" y="12043"/>
                  <a:pt x="11121" y="12044"/>
                  <a:pt x="11105" y="12044"/>
                </a:cubicBezTo>
                <a:cubicBezTo>
                  <a:pt x="10985" y="12044"/>
                  <a:pt x="10872" y="11991"/>
                  <a:pt x="10818" y="11844"/>
                </a:cubicBezTo>
                <a:cubicBezTo>
                  <a:pt x="10788" y="11691"/>
                  <a:pt x="10849" y="11569"/>
                  <a:pt x="11001" y="11539"/>
                </a:cubicBezTo>
                <a:cubicBezTo>
                  <a:pt x="11043" y="11524"/>
                  <a:pt x="11084" y="11516"/>
                  <a:pt x="11123" y="11516"/>
                </a:cubicBezTo>
                <a:close/>
                <a:moveTo>
                  <a:pt x="12659" y="13352"/>
                </a:moveTo>
                <a:cubicBezTo>
                  <a:pt x="12762" y="13352"/>
                  <a:pt x="12851" y="13416"/>
                  <a:pt x="12875" y="13535"/>
                </a:cubicBezTo>
                <a:cubicBezTo>
                  <a:pt x="12921" y="13718"/>
                  <a:pt x="12860" y="13839"/>
                  <a:pt x="12692" y="13916"/>
                </a:cubicBezTo>
                <a:cubicBezTo>
                  <a:pt x="12663" y="13922"/>
                  <a:pt x="12635" y="13925"/>
                  <a:pt x="12608" y="13925"/>
                </a:cubicBezTo>
                <a:cubicBezTo>
                  <a:pt x="12496" y="13925"/>
                  <a:pt x="12409" y="13871"/>
                  <a:pt x="12372" y="13748"/>
                </a:cubicBezTo>
                <a:cubicBezTo>
                  <a:pt x="12342" y="13565"/>
                  <a:pt x="12388" y="13428"/>
                  <a:pt x="12571" y="13367"/>
                </a:cubicBezTo>
                <a:cubicBezTo>
                  <a:pt x="12600" y="13357"/>
                  <a:pt x="12630" y="13352"/>
                  <a:pt x="12659" y="13352"/>
                </a:cubicBezTo>
                <a:close/>
                <a:moveTo>
                  <a:pt x="10274" y="13578"/>
                </a:moveTo>
                <a:cubicBezTo>
                  <a:pt x="10351" y="13578"/>
                  <a:pt x="10419" y="13627"/>
                  <a:pt x="10453" y="13718"/>
                </a:cubicBezTo>
                <a:cubicBezTo>
                  <a:pt x="10483" y="13824"/>
                  <a:pt x="10453" y="13916"/>
                  <a:pt x="10331" y="13961"/>
                </a:cubicBezTo>
                <a:cubicBezTo>
                  <a:pt x="10302" y="13969"/>
                  <a:pt x="10274" y="13972"/>
                  <a:pt x="10248" y="13972"/>
                </a:cubicBezTo>
                <a:cubicBezTo>
                  <a:pt x="10163" y="13972"/>
                  <a:pt x="10095" y="13933"/>
                  <a:pt x="10072" y="13839"/>
                </a:cubicBezTo>
                <a:cubicBezTo>
                  <a:pt x="10026" y="13733"/>
                  <a:pt x="10072" y="13626"/>
                  <a:pt x="10194" y="13596"/>
                </a:cubicBezTo>
                <a:cubicBezTo>
                  <a:pt x="10221" y="13584"/>
                  <a:pt x="10248" y="13578"/>
                  <a:pt x="10274" y="13578"/>
                </a:cubicBezTo>
                <a:close/>
                <a:moveTo>
                  <a:pt x="5232" y="0"/>
                </a:moveTo>
                <a:cubicBezTo>
                  <a:pt x="4785" y="0"/>
                  <a:pt x="4336" y="12"/>
                  <a:pt x="3886" y="36"/>
                </a:cubicBezTo>
                <a:cubicBezTo>
                  <a:pt x="2850" y="97"/>
                  <a:pt x="1814" y="97"/>
                  <a:pt x="793" y="356"/>
                </a:cubicBezTo>
                <a:cubicBezTo>
                  <a:pt x="534" y="417"/>
                  <a:pt x="260" y="493"/>
                  <a:pt x="1" y="569"/>
                </a:cubicBezTo>
                <a:lnTo>
                  <a:pt x="1" y="14068"/>
                </a:lnTo>
                <a:cubicBezTo>
                  <a:pt x="31" y="14022"/>
                  <a:pt x="62" y="13977"/>
                  <a:pt x="108" y="13931"/>
                </a:cubicBezTo>
                <a:cubicBezTo>
                  <a:pt x="717" y="13215"/>
                  <a:pt x="1387" y="12575"/>
                  <a:pt x="2149" y="12026"/>
                </a:cubicBezTo>
                <a:cubicBezTo>
                  <a:pt x="2615" y="11698"/>
                  <a:pt x="3117" y="11517"/>
                  <a:pt x="3657" y="11517"/>
                </a:cubicBezTo>
                <a:cubicBezTo>
                  <a:pt x="3718" y="11517"/>
                  <a:pt x="3779" y="11519"/>
                  <a:pt x="3840" y="11524"/>
                </a:cubicBezTo>
                <a:cubicBezTo>
                  <a:pt x="5151" y="11600"/>
                  <a:pt x="6400" y="11905"/>
                  <a:pt x="7497" y="12666"/>
                </a:cubicBezTo>
                <a:cubicBezTo>
                  <a:pt x="8365" y="13261"/>
                  <a:pt x="8518" y="14129"/>
                  <a:pt x="7985" y="15043"/>
                </a:cubicBezTo>
                <a:cubicBezTo>
                  <a:pt x="7741" y="15454"/>
                  <a:pt x="7329" y="15653"/>
                  <a:pt x="6903" y="15805"/>
                </a:cubicBezTo>
                <a:cubicBezTo>
                  <a:pt x="6354" y="16003"/>
                  <a:pt x="5806" y="16171"/>
                  <a:pt x="5273" y="16353"/>
                </a:cubicBezTo>
                <a:cubicBezTo>
                  <a:pt x="4678" y="16567"/>
                  <a:pt x="4099" y="16795"/>
                  <a:pt x="3490" y="16932"/>
                </a:cubicBezTo>
                <a:cubicBezTo>
                  <a:pt x="2967" y="17041"/>
                  <a:pt x="2439" y="17117"/>
                  <a:pt x="1909" y="17117"/>
                </a:cubicBezTo>
                <a:cubicBezTo>
                  <a:pt x="1543" y="17117"/>
                  <a:pt x="1175" y="17080"/>
                  <a:pt x="808" y="16993"/>
                </a:cubicBezTo>
                <a:cubicBezTo>
                  <a:pt x="504" y="16932"/>
                  <a:pt x="245" y="16795"/>
                  <a:pt x="1" y="16597"/>
                </a:cubicBezTo>
                <a:lnTo>
                  <a:pt x="1" y="20772"/>
                </a:lnTo>
                <a:cubicBezTo>
                  <a:pt x="1524" y="20421"/>
                  <a:pt x="3033" y="19949"/>
                  <a:pt x="4541" y="19553"/>
                </a:cubicBezTo>
                <a:cubicBezTo>
                  <a:pt x="6994" y="18898"/>
                  <a:pt x="9417" y="18090"/>
                  <a:pt x="11839" y="17359"/>
                </a:cubicBezTo>
                <a:cubicBezTo>
                  <a:pt x="11839" y="17359"/>
                  <a:pt x="11839" y="17359"/>
                  <a:pt x="11839" y="17344"/>
                </a:cubicBezTo>
                <a:cubicBezTo>
                  <a:pt x="12875" y="17024"/>
                  <a:pt x="13911" y="16734"/>
                  <a:pt x="14932" y="16384"/>
                </a:cubicBezTo>
                <a:cubicBezTo>
                  <a:pt x="15938" y="16033"/>
                  <a:pt x="16943" y="15668"/>
                  <a:pt x="17903" y="15195"/>
                </a:cubicBezTo>
                <a:cubicBezTo>
                  <a:pt x="18848" y="14738"/>
                  <a:pt x="19670" y="14114"/>
                  <a:pt x="20371" y="13352"/>
                </a:cubicBezTo>
                <a:cubicBezTo>
                  <a:pt x="21484" y="12179"/>
                  <a:pt x="21880" y="10838"/>
                  <a:pt x="21392" y="9253"/>
                </a:cubicBezTo>
                <a:cubicBezTo>
                  <a:pt x="20889" y="7638"/>
                  <a:pt x="20051" y="6222"/>
                  <a:pt x="18878" y="5033"/>
                </a:cubicBezTo>
                <a:cubicBezTo>
                  <a:pt x="17035" y="3190"/>
                  <a:pt x="14886" y="1849"/>
                  <a:pt x="12388" y="1072"/>
                </a:cubicBezTo>
                <a:cubicBezTo>
                  <a:pt x="10046" y="351"/>
                  <a:pt x="7661" y="0"/>
                  <a:pt x="5232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2"/>
          <p:cNvSpPr/>
          <p:nvPr/>
        </p:nvSpPr>
        <p:spPr>
          <a:xfrm>
            <a:off x="-216" y="4978460"/>
            <a:ext cx="267262" cy="163211"/>
          </a:xfrm>
          <a:custGeom>
            <a:avLst/>
            <a:gdLst/>
            <a:ahLst/>
            <a:cxnLst/>
            <a:rect l="l" t="t" r="r" b="b"/>
            <a:pathLst>
              <a:path w="8335" h="5090" extrusionOk="0">
                <a:moveTo>
                  <a:pt x="3696" y="1292"/>
                </a:moveTo>
                <a:cubicBezTo>
                  <a:pt x="4150" y="1292"/>
                  <a:pt x="4609" y="1408"/>
                  <a:pt x="5044" y="1680"/>
                </a:cubicBezTo>
                <a:cubicBezTo>
                  <a:pt x="5273" y="1833"/>
                  <a:pt x="5257" y="2092"/>
                  <a:pt x="5029" y="2290"/>
                </a:cubicBezTo>
                <a:cubicBezTo>
                  <a:pt x="4815" y="2473"/>
                  <a:pt x="4541" y="2503"/>
                  <a:pt x="4297" y="2549"/>
                </a:cubicBezTo>
                <a:cubicBezTo>
                  <a:pt x="3627" y="2655"/>
                  <a:pt x="2987" y="2838"/>
                  <a:pt x="2332" y="2975"/>
                </a:cubicBezTo>
                <a:cubicBezTo>
                  <a:pt x="2290" y="2985"/>
                  <a:pt x="2250" y="2989"/>
                  <a:pt x="2212" y="2989"/>
                </a:cubicBezTo>
                <a:cubicBezTo>
                  <a:pt x="1945" y="2989"/>
                  <a:pt x="1782" y="2764"/>
                  <a:pt x="1875" y="2457"/>
                </a:cubicBezTo>
                <a:cubicBezTo>
                  <a:pt x="1982" y="2092"/>
                  <a:pt x="2210" y="1787"/>
                  <a:pt x="2545" y="1604"/>
                </a:cubicBezTo>
                <a:cubicBezTo>
                  <a:pt x="2728" y="1513"/>
                  <a:pt x="2911" y="1452"/>
                  <a:pt x="3155" y="1345"/>
                </a:cubicBezTo>
                <a:cubicBezTo>
                  <a:pt x="3333" y="1310"/>
                  <a:pt x="3514" y="1292"/>
                  <a:pt x="3696" y="1292"/>
                </a:cubicBezTo>
                <a:close/>
                <a:moveTo>
                  <a:pt x="3705" y="0"/>
                </a:moveTo>
                <a:cubicBezTo>
                  <a:pt x="3317" y="0"/>
                  <a:pt x="2941" y="64"/>
                  <a:pt x="2591" y="279"/>
                </a:cubicBezTo>
                <a:cubicBezTo>
                  <a:pt x="1753" y="751"/>
                  <a:pt x="1067" y="1421"/>
                  <a:pt x="427" y="2137"/>
                </a:cubicBezTo>
                <a:cubicBezTo>
                  <a:pt x="260" y="2320"/>
                  <a:pt x="108" y="2534"/>
                  <a:pt x="1" y="2762"/>
                </a:cubicBezTo>
                <a:lnTo>
                  <a:pt x="1" y="4530"/>
                </a:lnTo>
                <a:cubicBezTo>
                  <a:pt x="138" y="4651"/>
                  <a:pt x="351" y="4758"/>
                  <a:pt x="626" y="4880"/>
                </a:cubicBezTo>
                <a:cubicBezTo>
                  <a:pt x="702" y="4910"/>
                  <a:pt x="793" y="4941"/>
                  <a:pt x="869" y="4956"/>
                </a:cubicBezTo>
                <a:cubicBezTo>
                  <a:pt x="1262" y="5051"/>
                  <a:pt x="1659" y="5090"/>
                  <a:pt x="2055" y="5090"/>
                </a:cubicBezTo>
                <a:cubicBezTo>
                  <a:pt x="2489" y="5090"/>
                  <a:pt x="2923" y="5043"/>
                  <a:pt x="3353" y="4971"/>
                </a:cubicBezTo>
                <a:cubicBezTo>
                  <a:pt x="4084" y="4834"/>
                  <a:pt x="4770" y="4530"/>
                  <a:pt x="5455" y="4331"/>
                </a:cubicBezTo>
                <a:cubicBezTo>
                  <a:pt x="5851" y="4194"/>
                  <a:pt x="6232" y="4072"/>
                  <a:pt x="6613" y="3935"/>
                </a:cubicBezTo>
                <a:cubicBezTo>
                  <a:pt x="6857" y="3844"/>
                  <a:pt x="7147" y="3813"/>
                  <a:pt x="7360" y="3646"/>
                </a:cubicBezTo>
                <a:cubicBezTo>
                  <a:pt x="8304" y="2960"/>
                  <a:pt x="8335" y="1848"/>
                  <a:pt x="7375" y="1132"/>
                </a:cubicBezTo>
                <a:cubicBezTo>
                  <a:pt x="6415" y="431"/>
                  <a:pt x="5288" y="142"/>
                  <a:pt x="4115" y="20"/>
                </a:cubicBezTo>
                <a:cubicBezTo>
                  <a:pt x="3977" y="8"/>
                  <a:pt x="3840" y="0"/>
                  <a:pt x="37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2"/>
          <p:cNvSpPr/>
          <p:nvPr/>
        </p:nvSpPr>
        <p:spPr>
          <a:xfrm>
            <a:off x="374015" y="4589704"/>
            <a:ext cx="67946" cy="44987"/>
          </a:xfrm>
          <a:custGeom>
            <a:avLst/>
            <a:gdLst/>
            <a:ahLst/>
            <a:cxnLst/>
            <a:rect l="l" t="t" r="r" b="b"/>
            <a:pathLst>
              <a:path w="2119" h="1403" extrusionOk="0">
                <a:moveTo>
                  <a:pt x="1143" y="0"/>
                </a:moveTo>
                <a:cubicBezTo>
                  <a:pt x="1099" y="0"/>
                  <a:pt x="1054" y="5"/>
                  <a:pt x="1006" y="16"/>
                </a:cubicBezTo>
                <a:cubicBezTo>
                  <a:pt x="595" y="107"/>
                  <a:pt x="305" y="382"/>
                  <a:pt x="1" y="702"/>
                </a:cubicBezTo>
                <a:cubicBezTo>
                  <a:pt x="732" y="900"/>
                  <a:pt x="1402" y="1143"/>
                  <a:pt x="2118" y="1402"/>
                </a:cubicBezTo>
                <a:cubicBezTo>
                  <a:pt x="1951" y="991"/>
                  <a:pt x="1844" y="625"/>
                  <a:pt x="1631" y="305"/>
                </a:cubicBezTo>
                <a:cubicBezTo>
                  <a:pt x="1517" y="116"/>
                  <a:pt x="1352" y="0"/>
                  <a:pt x="11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2"/>
          <p:cNvSpPr/>
          <p:nvPr/>
        </p:nvSpPr>
        <p:spPr>
          <a:xfrm>
            <a:off x="308570" y="4515185"/>
            <a:ext cx="192005" cy="144902"/>
          </a:xfrm>
          <a:custGeom>
            <a:avLst/>
            <a:gdLst/>
            <a:ahLst/>
            <a:cxnLst/>
            <a:rect l="l" t="t" r="r" b="b"/>
            <a:pathLst>
              <a:path w="5988" h="4519" extrusionOk="0">
                <a:moveTo>
                  <a:pt x="3286" y="1"/>
                </a:moveTo>
                <a:cubicBezTo>
                  <a:pt x="3014" y="1"/>
                  <a:pt x="2729" y="74"/>
                  <a:pt x="2438" y="222"/>
                </a:cubicBezTo>
                <a:cubicBezTo>
                  <a:pt x="1402" y="755"/>
                  <a:pt x="747" y="1670"/>
                  <a:pt x="0" y="2568"/>
                </a:cubicBezTo>
                <a:cubicBezTo>
                  <a:pt x="533" y="2675"/>
                  <a:pt x="1006" y="2782"/>
                  <a:pt x="1478" y="2888"/>
                </a:cubicBezTo>
                <a:cubicBezTo>
                  <a:pt x="1508" y="2888"/>
                  <a:pt x="1524" y="2888"/>
                  <a:pt x="1539" y="2904"/>
                </a:cubicBezTo>
                <a:cubicBezTo>
                  <a:pt x="1567" y="2914"/>
                  <a:pt x="1592" y="2919"/>
                  <a:pt x="1615" y="2919"/>
                </a:cubicBezTo>
                <a:cubicBezTo>
                  <a:pt x="1689" y="2919"/>
                  <a:pt x="1736" y="2867"/>
                  <a:pt x="1783" y="2797"/>
                </a:cubicBezTo>
                <a:cubicBezTo>
                  <a:pt x="1996" y="2538"/>
                  <a:pt x="2255" y="2340"/>
                  <a:pt x="2544" y="2188"/>
                </a:cubicBezTo>
                <a:cubicBezTo>
                  <a:pt x="2778" y="2068"/>
                  <a:pt x="3018" y="1993"/>
                  <a:pt x="3240" y="1993"/>
                </a:cubicBezTo>
                <a:cubicBezTo>
                  <a:pt x="3585" y="1993"/>
                  <a:pt x="3886" y="2173"/>
                  <a:pt x="4053" y="2645"/>
                </a:cubicBezTo>
                <a:cubicBezTo>
                  <a:pt x="4129" y="2888"/>
                  <a:pt x="4220" y="3117"/>
                  <a:pt x="4342" y="3345"/>
                </a:cubicBezTo>
                <a:cubicBezTo>
                  <a:pt x="4434" y="3528"/>
                  <a:pt x="4434" y="3803"/>
                  <a:pt x="4616" y="3894"/>
                </a:cubicBezTo>
                <a:cubicBezTo>
                  <a:pt x="5058" y="4122"/>
                  <a:pt x="5515" y="4305"/>
                  <a:pt x="5988" y="4519"/>
                </a:cubicBezTo>
                <a:cubicBezTo>
                  <a:pt x="5972" y="4397"/>
                  <a:pt x="5972" y="4305"/>
                  <a:pt x="5957" y="4214"/>
                </a:cubicBezTo>
                <a:cubicBezTo>
                  <a:pt x="5805" y="3544"/>
                  <a:pt x="5637" y="2858"/>
                  <a:pt x="5409" y="2218"/>
                </a:cubicBezTo>
                <a:cubicBezTo>
                  <a:pt x="5211" y="1670"/>
                  <a:pt x="4952" y="1151"/>
                  <a:pt x="4571" y="679"/>
                </a:cubicBezTo>
                <a:cubicBezTo>
                  <a:pt x="4210" y="231"/>
                  <a:pt x="3769" y="1"/>
                  <a:pt x="3286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2"/>
          <p:cNvSpPr/>
          <p:nvPr/>
        </p:nvSpPr>
        <p:spPr>
          <a:xfrm>
            <a:off x="-216" y="4500659"/>
            <a:ext cx="717711" cy="788190"/>
          </a:xfrm>
          <a:custGeom>
            <a:avLst/>
            <a:gdLst/>
            <a:ahLst/>
            <a:cxnLst/>
            <a:rect l="l" t="t" r="r" b="b"/>
            <a:pathLst>
              <a:path w="22383" h="24581" extrusionOk="0">
                <a:moveTo>
                  <a:pt x="12815" y="2777"/>
                </a:moveTo>
                <a:cubicBezTo>
                  <a:pt x="13023" y="2777"/>
                  <a:pt x="13189" y="2891"/>
                  <a:pt x="13302" y="3067"/>
                </a:cubicBezTo>
                <a:cubicBezTo>
                  <a:pt x="13515" y="3402"/>
                  <a:pt x="13622" y="3768"/>
                  <a:pt x="13789" y="4179"/>
                </a:cubicBezTo>
                <a:cubicBezTo>
                  <a:pt x="13073" y="3920"/>
                  <a:pt x="12403" y="3677"/>
                  <a:pt x="11672" y="3479"/>
                </a:cubicBezTo>
                <a:cubicBezTo>
                  <a:pt x="11976" y="3159"/>
                  <a:pt x="12266" y="2884"/>
                  <a:pt x="12677" y="2793"/>
                </a:cubicBezTo>
                <a:cubicBezTo>
                  <a:pt x="12725" y="2782"/>
                  <a:pt x="12771" y="2777"/>
                  <a:pt x="12815" y="2777"/>
                </a:cubicBezTo>
                <a:close/>
                <a:moveTo>
                  <a:pt x="12895" y="443"/>
                </a:moveTo>
                <a:cubicBezTo>
                  <a:pt x="13384" y="443"/>
                  <a:pt x="13837" y="680"/>
                  <a:pt x="14201" y="1132"/>
                </a:cubicBezTo>
                <a:cubicBezTo>
                  <a:pt x="14566" y="1589"/>
                  <a:pt x="14825" y="2123"/>
                  <a:pt x="15024" y="2671"/>
                </a:cubicBezTo>
                <a:cubicBezTo>
                  <a:pt x="15267" y="3311"/>
                  <a:pt x="15435" y="3981"/>
                  <a:pt x="15572" y="4667"/>
                </a:cubicBezTo>
                <a:cubicBezTo>
                  <a:pt x="15602" y="4758"/>
                  <a:pt x="15602" y="4850"/>
                  <a:pt x="15602" y="4972"/>
                </a:cubicBezTo>
                <a:cubicBezTo>
                  <a:pt x="15145" y="4758"/>
                  <a:pt x="14673" y="4575"/>
                  <a:pt x="14246" y="4347"/>
                </a:cubicBezTo>
                <a:cubicBezTo>
                  <a:pt x="14064" y="4240"/>
                  <a:pt x="14064" y="3981"/>
                  <a:pt x="13972" y="3798"/>
                </a:cubicBezTo>
                <a:cubicBezTo>
                  <a:pt x="13850" y="3570"/>
                  <a:pt x="13759" y="3341"/>
                  <a:pt x="13683" y="3098"/>
                </a:cubicBezTo>
                <a:cubicBezTo>
                  <a:pt x="13516" y="2626"/>
                  <a:pt x="13215" y="2446"/>
                  <a:pt x="12870" y="2446"/>
                </a:cubicBezTo>
                <a:cubicBezTo>
                  <a:pt x="12648" y="2446"/>
                  <a:pt x="12408" y="2521"/>
                  <a:pt x="12174" y="2641"/>
                </a:cubicBezTo>
                <a:cubicBezTo>
                  <a:pt x="11885" y="2778"/>
                  <a:pt x="11626" y="2991"/>
                  <a:pt x="11413" y="3250"/>
                </a:cubicBezTo>
                <a:cubicBezTo>
                  <a:pt x="11357" y="3317"/>
                  <a:pt x="11309" y="3359"/>
                  <a:pt x="11246" y="3359"/>
                </a:cubicBezTo>
                <a:cubicBezTo>
                  <a:pt x="11223" y="3359"/>
                  <a:pt x="11197" y="3354"/>
                  <a:pt x="11169" y="3341"/>
                </a:cubicBezTo>
                <a:cubicBezTo>
                  <a:pt x="11154" y="3341"/>
                  <a:pt x="11123" y="3341"/>
                  <a:pt x="11108" y="3326"/>
                </a:cubicBezTo>
                <a:cubicBezTo>
                  <a:pt x="10636" y="3235"/>
                  <a:pt x="10163" y="3128"/>
                  <a:pt x="9630" y="3021"/>
                </a:cubicBezTo>
                <a:cubicBezTo>
                  <a:pt x="10377" y="2123"/>
                  <a:pt x="11032" y="1193"/>
                  <a:pt x="12068" y="660"/>
                </a:cubicBezTo>
                <a:cubicBezTo>
                  <a:pt x="12348" y="514"/>
                  <a:pt x="12627" y="443"/>
                  <a:pt x="12895" y="443"/>
                </a:cubicBezTo>
                <a:close/>
                <a:moveTo>
                  <a:pt x="12931" y="0"/>
                </a:moveTo>
                <a:cubicBezTo>
                  <a:pt x="12435" y="0"/>
                  <a:pt x="11911" y="172"/>
                  <a:pt x="11382" y="523"/>
                </a:cubicBezTo>
                <a:cubicBezTo>
                  <a:pt x="10514" y="1117"/>
                  <a:pt x="9843" y="1894"/>
                  <a:pt x="9295" y="2778"/>
                </a:cubicBezTo>
                <a:cubicBezTo>
                  <a:pt x="9214" y="2898"/>
                  <a:pt x="9134" y="2948"/>
                  <a:pt x="9002" y="2948"/>
                </a:cubicBezTo>
                <a:cubicBezTo>
                  <a:pt x="8984" y="2948"/>
                  <a:pt x="8965" y="2947"/>
                  <a:pt x="8944" y="2945"/>
                </a:cubicBezTo>
                <a:cubicBezTo>
                  <a:pt x="7899" y="2780"/>
                  <a:pt x="6854" y="2714"/>
                  <a:pt x="5797" y="2714"/>
                </a:cubicBezTo>
                <a:cubicBezTo>
                  <a:pt x="5683" y="2714"/>
                  <a:pt x="5569" y="2715"/>
                  <a:pt x="5455" y="2717"/>
                </a:cubicBezTo>
                <a:cubicBezTo>
                  <a:pt x="3612" y="2732"/>
                  <a:pt x="1783" y="2869"/>
                  <a:pt x="1" y="3296"/>
                </a:cubicBezTo>
                <a:lnTo>
                  <a:pt x="1" y="3768"/>
                </a:lnTo>
                <a:cubicBezTo>
                  <a:pt x="260" y="3692"/>
                  <a:pt x="519" y="3616"/>
                  <a:pt x="793" y="3555"/>
                </a:cubicBezTo>
                <a:cubicBezTo>
                  <a:pt x="1814" y="3296"/>
                  <a:pt x="2850" y="3296"/>
                  <a:pt x="3886" y="3235"/>
                </a:cubicBezTo>
                <a:cubicBezTo>
                  <a:pt x="4336" y="3211"/>
                  <a:pt x="4785" y="3199"/>
                  <a:pt x="5232" y="3199"/>
                </a:cubicBezTo>
                <a:cubicBezTo>
                  <a:pt x="7661" y="3199"/>
                  <a:pt x="10046" y="3550"/>
                  <a:pt x="12388" y="4271"/>
                </a:cubicBezTo>
                <a:cubicBezTo>
                  <a:pt x="14886" y="5048"/>
                  <a:pt x="17035" y="6389"/>
                  <a:pt x="18863" y="8232"/>
                </a:cubicBezTo>
                <a:cubicBezTo>
                  <a:pt x="20051" y="9421"/>
                  <a:pt x="20889" y="10837"/>
                  <a:pt x="21392" y="12452"/>
                </a:cubicBezTo>
                <a:cubicBezTo>
                  <a:pt x="21880" y="14037"/>
                  <a:pt x="21484" y="15378"/>
                  <a:pt x="20371" y="16551"/>
                </a:cubicBezTo>
                <a:cubicBezTo>
                  <a:pt x="19655" y="17313"/>
                  <a:pt x="18848" y="17937"/>
                  <a:pt x="17903" y="18394"/>
                </a:cubicBezTo>
                <a:cubicBezTo>
                  <a:pt x="16943" y="18867"/>
                  <a:pt x="15938" y="19232"/>
                  <a:pt x="14932" y="19583"/>
                </a:cubicBezTo>
                <a:cubicBezTo>
                  <a:pt x="13911" y="19933"/>
                  <a:pt x="12875" y="20223"/>
                  <a:pt x="11839" y="20558"/>
                </a:cubicBezTo>
                <a:cubicBezTo>
                  <a:pt x="9417" y="21305"/>
                  <a:pt x="6994" y="22097"/>
                  <a:pt x="4541" y="22752"/>
                </a:cubicBezTo>
                <a:cubicBezTo>
                  <a:pt x="3033" y="23163"/>
                  <a:pt x="1524" y="23620"/>
                  <a:pt x="1" y="23971"/>
                </a:cubicBezTo>
                <a:lnTo>
                  <a:pt x="1" y="24580"/>
                </a:lnTo>
                <a:cubicBezTo>
                  <a:pt x="290" y="24504"/>
                  <a:pt x="595" y="24413"/>
                  <a:pt x="885" y="24306"/>
                </a:cubicBezTo>
                <a:cubicBezTo>
                  <a:pt x="1083" y="24230"/>
                  <a:pt x="1296" y="24184"/>
                  <a:pt x="1509" y="24138"/>
                </a:cubicBezTo>
                <a:cubicBezTo>
                  <a:pt x="2439" y="24001"/>
                  <a:pt x="3353" y="23788"/>
                  <a:pt x="4267" y="23544"/>
                </a:cubicBezTo>
                <a:cubicBezTo>
                  <a:pt x="5471" y="23239"/>
                  <a:pt x="6659" y="22889"/>
                  <a:pt x="7817" y="22462"/>
                </a:cubicBezTo>
                <a:cubicBezTo>
                  <a:pt x="8594" y="22249"/>
                  <a:pt x="9371" y="22021"/>
                  <a:pt x="10148" y="21823"/>
                </a:cubicBezTo>
                <a:cubicBezTo>
                  <a:pt x="11870" y="21365"/>
                  <a:pt x="13546" y="20832"/>
                  <a:pt x="15206" y="20192"/>
                </a:cubicBezTo>
                <a:cubicBezTo>
                  <a:pt x="16181" y="19811"/>
                  <a:pt x="17141" y="19400"/>
                  <a:pt x="18116" y="18989"/>
                </a:cubicBezTo>
                <a:cubicBezTo>
                  <a:pt x="18924" y="18653"/>
                  <a:pt x="19686" y="18242"/>
                  <a:pt x="20356" y="17663"/>
                </a:cubicBezTo>
                <a:cubicBezTo>
                  <a:pt x="21849" y="16399"/>
                  <a:pt x="22382" y="14784"/>
                  <a:pt x="22032" y="12879"/>
                </a:cubicBezTo>
                <a:cubicBezTo>
                  <a:pt x="21712" y="11005"/>
                  <a:pt x="20722" y="9436"/>
                  <a:pt x="19472" y="8019"/>
                </a:cubicBezTo>
                <a:cubicBezTo>
                  <a:pt x="18634" y="7074"/>
                  <a:pt x="17598" y="6343"/>
                  <a:pt x="16578" y="5596"/>
                </a:cubicBezTo>
                <a:cubicBezTo>
                  <a:pt x="16501" y="5535"/>
                  <a:pt x="16349" y="5505"/>
                  <a:pt x="16380" y="5398"/>
                </a:cubicBezTo>
                <a:cubicBezTo>
                  <a:pt x="16456" y="5048"/>
                  <a:pt x="16303" y="4728"/>
                  <a:pt x="16227" y="4393"/>
                </a:cubicBezTo>
                <a:cubicBezTo>
                  <a:pt x="15968" y="3280"/>
                  <a:pt x="15602" y="2199"/>
                  <a:pt x="14963" y="1239"/>
                </a:cubicBezTo>
                <a:cubicBezTo>
                  <a:pt x="14414" y="421"/>
                  <a:pt x="13707" y="0"/>
                  <a:pt x="1293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2"/>
          <p:cNvSpPr/>
          <p:nvPr/>
        </p:nvSpPr>
        <p:spPr>
          <a:xfrm>
            <a:off x="-216" y="4972496"/>
            <a:ext cx="273130" cy="179596"/>
          </a:xfrm>
          <a:custGeom>
            <a:avLst/>
            <a:gdLst/>
            <a:ahLst/>
            <a:cxnLst/>
            <a:rect l="l" t="t" r="r" b="b"/>
            <a:pathLst>
              <a:path w="8518" h="5601" extrusionOk="0">
                <a:moveTo>
                  <a:pt x="3668" y="1"/>
                </a:moveTo>
                <a:cubicBezTo>
                  <a:pt x="3118" y="1"/>
                  <a:pt x="2616" y="182"/>
                  <a:pt x="2164" y="510"/>
                </a:cubicBezTo>
                <a:cubicBezTo>
                  <a:pt x="1387" y="1059"/>
                  <a:pt x="717" y="1714"/>
                  <a:pt x="108" y="2415"/>
                </a:cubicBezTo>
                <a:cubicBezTo>
                  <a:pt x="62" y="2461"/>
                  <a:pt x="31" y="2506"/>
                  <a:pt x="1" y="2552"/>
                </a:cubicBezTo>
                <a:lnTo>
                  <a:pt x="1" y="2948"/>
                </a:lnTo>
                <a:cubicBezTo>
                  <a:pt x="108" y="2720"/>
                  <a:pt x="260" y="2506"/>
                  <a:pt x="427" y="2323"/>
                </a:cubicBezTo>
                <a:cubicBezTo>
                  <a:pt x="1067" y="1607"/>
                  <a:pt x="1753" y="937"/>
                  <a:pt x="2591" y="465"/>
                </a:cubicBezTo>
                <a:cubicBezTo>
                  <a:pt x="2941" y="250"/>
                  <a:pt x="3325" y="186"/>
                  <a:pt x="3711" y="186"/>
                </a:cubicBezTo>
                <a:cubicBezTo>
                  <a:pt x="3846" y="186"/>
                  <a:pt x="3981" y="194"/>
                  <a:pt x="4115" y="206"/>
                </a:cubicBezTo>
                <a:cubicBezTo>
                  <a:pt x="5288" y="328"/>
                  <a:pt x="6415" y="617"/>
                  <a:pt x="7375" y="1318"/>
                </a:cubicBezTo>
                <a:cubicBezTo>
                  <a:pt x="8335" y="2034"/>
                  <a:pt x="8304" y="3146"/>
                  <a:pt x="7375" y="3832"/>
                </a:cubicBezTo>
                <a:cubicBezTo>
                  <a:pt x="7147" y="3999"/>
                  <a:pt x="6857" y="4030"/>
                  <a:pt x="6613" y="4121"/>
                </a:cubicBezTo>
                <a:cubicBezTo>
                  <a:pt x="6232" y="4258"/>
                  <a:pt x="5851" y="4380"/>
                  <a:pt x="5455" y="4517"/>
                </a:cubicBezTo>
                <a:cubicBezTo>
                  <a:pt x="4770" y="4716"/>
                  <a:pt x="4084" y="5020"/>
                  <a:pt x="3353" y="5157"/>
                </a:cubicBezTo>
                <a:cubicBezTo>
                  <a:pt x="2923" y="5229"/>
                  <a:pt x="2493" y="5276"/>
                  <a:pt x="2061" y="5276"/>
                </a:cubicBezTo>
                <a:cubicBezTo>
                  <a:pt x="1666" y="5276"/>
                  <a:pt x="1269" y="5237"/>
                  <a:pt x="869" y="5142"/>
                </a:cubicBezTo>
                <a:cubicBezTo>
                  <a:pt x="793" y="5112"/>
                  <a:pt x="702" y="5096"/>
                  <a:pt x="626" y="5066"/>
                </a:cubicBezTo>
                <a:cubicBezTo>
                  <a:pt x="351" y="4944"/>
                  <a:pt x="153" y="4837"/>
                  <a:pt x="1" y="4716"/>
                </a:cubicBezTo>
                <a:lnTo>
                  <a:pt x="1" y="5081"/>
                </a:lnTo>
                <a:cubicBezTo>
                  <a:pt x="245" y="5264"/>
                  <a:pt x="504" y="5401"/>
                  <a:pt x="808" y="5477"/>
                </a:cubicBezTo>
                <a:cubicBezTo>
                  <a:pt x="1175" y="5564"/>
                  <a:pt x="1543" y="5601"/>
                  <a:pt x="1909" y="5601"/>
                </a:cubicBezTo>
                <a:cubicBezTo>
                  <a:pt x="2439" y="5601"/>
                  <a:pt x="2967" y="5525"/>
                  <a:pt x="3490" y="5416"/>
                </a:cubicBezTo>
                <a:cubicBezTo>
                  <a:pt x="4099" y="5279"/>
                  <a:pt x="4678" y="5051"/>
                  <a:pt x="5273" y="4837"/>
                </a:cubicBezTo>
                <a:cubicBezTo>
                  <a:pt x="5806" y="4655"/>
                  <a:pt x="6354" y="4487"/>
                  <a:pt x="6903" y="4289"/>
                </a:cubicBezTo>
                <a:cubicBezTo>
                  <a:pt x="7329" y="4137"/>
                  <a:pt x="7741" y="3938"/>
                  <a:pt x="7985" y="3527"/>
                </a:cubicBezTo>
                <a:cubicBezTo>
                  <a:pt x="8518" y="2613"/>
                  <a:pt x="8365" y="1745"/>
                  <a:pt x="7497" y="1150"/>
                </a:cubicBezTo>
                <a:cubicBezTo>
                  <a:pt x="6400" y="389"/>
                  <a:pt x="5151" y="99"/>
                  <a:pt x="3856" y="8"/>
                </a:cubicBezTo>
                <a:cubicBezTo>
                  <a:pt x="3792" y="3"/>
                  <a:pt x="3730" y="1"/>
                  <a:pt x="366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2"/>
          <p:cNvSpPr/>
          <p:nvPr/>
        </p:nvSpPr>
        <p:spPr>
          <a:xfrm>
            <a:off x="345670" y="4972207"/>
            <a:ext cx="19592" cy="16994"/>
          </a:xfrm>
          <a:custGeom>
            <a:avLst/>
            <a:gdLst/>
            <a:ahLst/>
            <a:cxnLst/>
            <a:rect l="l" t="t" r="r" b="b"/>
            <a:pathLst>
              <a:path w="611" h="530" extrusionOk="0">
                <a:moveTo>
                  <a:pt x="327" y="0"/>
                </a:moveTo>
                <a:cubicBezTo>
                  <a:pt x="291" y="0"/>
                  <a:pt x="253" y="6"/>
                  <a:pt x="214" y="17"/>
                </a:cubicBezTo>
                <a:cubicBezTo>
                  <a:pt x="62" y="62"/>
                  <a:pt x="1" y="184"/>
                  <a:pt x="31" y="337"/>
                </a:cubicBezTo>
                <a:cubicBezTo>
                  <a:pt x="79" y="480"/>
                  <a:pt x="174" y="530"/>
                  <a:pt x="286" y="530"/>
                </a:cubicBezTo>
                <a:cubicBezTo>
                  <a:pt x="317" y="530"/>
                  <a:pt x="349" y="526"/>
                  <a:pt x="382" y="519"/>
                </a:cubicBezTo>
                <a:cubicBezTo>
                  <a:pt x="534" y="474"/>
                  <a:pt x="610" y="352"/>
                  <a:pt x="580" y="215"/>
                </a:cubicBezTo>
                <a:cubicBezTo>
                  <a:pt x="545" y="63"/>
                  <a:pt x="447" y="0"/>
                  <a:pt x="32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2"/>
          <p:cNvSpPr/>
          <p:nvPr/>
        </p:nvSpPr>
        <p:spPr>
          <a:xfrm>
            <a:off x="395499" y="5031367"/>
            <a:ext cx="18598" cy="18373"/>
          </a:xfrm>
          <a:custGeom>
            <a:avLst/>
            <a:gdLst/>
            <a:ahLst/>
            <a:cxnLst/>
            <a:rect l="l" t="t" r="r" b="b"/>
            <a:pathLst>
              <a:path w="580" h="573" extrusionOk="0">
                <a:moveTo>
                  <a:pt x="318" y="0"/>
                </a:moveTo>
                <a:cubicBezTo>
                  <a:pt x="289" y="0"/>
                  <a:pt x="259" y="5"/>
                  <a:pt x="230" y="15"/>
                </a:cubicBezTo>
                <a:cubicBezTo>
                  <a:pt x="47" y="76"/>
                  <a:pt x="1" y="213"/>
                  <a:pt x="31" y="396"/>
                </a:cubicBezTo>
                <a:cubicBezTo>
                  <a:pt x="68" y="519"/>
                  <a:pt x="155" y="573"/>
                  <a:pt x="267" y="573"/>
                </a:cubicBezTo>
                <a:cubicBezTo>
                  <a:pt x="294" y="573"/>
                  <a:pt x="322" y="570"/>
                  <a:pt x="351" y="564"/>
                </a:cubicBezTo>
                <a:cubicBezTo>
                  <a:pt x="519" y="487"/>
                  <a:pt x="580" y="366"/>
                  <a:pt x="534" y="183"/>
                </a:cubicBezTo>
                <a:cubicBezTo>
                  <a:pt x="510" y="64"/>
                  <a:pt x="421" y="0"/>
                  <a:pt x="31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2"/>
          <p:cNvSpPr/>
          <p:nvPr/>
        </p:nvSpPr>
        <p:spPr>
          <a:xfrm>
            <a:off x="321268" y="5038614"/>
            <a:ext cx="14686" cy="12666"/>
          </a:xfrm>
          <a:custGeom>
            <a:avLst/>
            <a:gdLst/>
            <a:ahLst/>
            <a:cxnLst/>
            <a:rect l="l" t="t" r="r" b="b"/>
            <a:pathLst>
              <a:path w="458" h="395" extrusionOk="0">
                <a:moveTo>
                  <a:pt x="248" y="0"/>
                </a:moveTo>
                <a:cubicBezTo>
                  <a:pt x="222" y="0"/>
                  <a:pt x="195" y="6"/>
                  <a:pt x="168" y="18"/>
                </a:cubicBezTo>
                <a:cubicBezTo>
                  <a:pt x="46" y="48"/>
                  <a:pt x="0" y="155"/>
                  <a:pt x="46" y="261"/>
                </a:cubicBezTo>
                <a:cubicBezTo>
                  <a:pt x="69" y="355"/>
                  <a:pt x="137" y="394"/>
                  <a:pt x="222" y="394"/>
                </a:cubicBezTo>
                <a:cubicBezTo>
                  <a:pt x="248" y="394"/>
                  <a:pt x="276" y="391"/>
                  <a:pt x="305" y="383"/>
                </a:cubicBezTo>
                <a:cubicBezTo>
                  <a:pt x="412" y="338"/>
                  <a:pt x="457" y="246"/>
                  <a:pt x="412" y="140"/>
                </a:cubicBezTo>
                <a:cubicBezTo>
                  <a:pt x="389" y="49"/>
                  <a:pt x="324" y="0"/>
                  <a:pt x="24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2"/>
          <p:cNvSpPr/>
          <p:nvPr/>
        </p:nvSpPr>
        <p:spPr>
          <a:xfrm>
            <a:off x="219654" y="4801172"/>
            <a:ext cx="106039" cy="102993"/>
          </a:xfrm>
          <a:custGeom>
            <a:avLst/>
            <a:gdLst/>
            <a:ahLst/>
            <a:cxnLst/>
            <a:rect l="l" t="t" r="r" b="b"/>
            <a:pathLst>
              <a:path w="3307" h="3212" extrusionOk="0">
                <a:moveTo>
                  <a:pt x="1636" y="402"/>
                </a:moveTo>
                <a:cubicBezTo>
                  <a:pt x="1786" y="402"/>
                  <a:pt x="1938" y="426"/>
                  <a:pt x="2072" y="460"/>
                </a:cubicBezTo>
                <a:cubicBezTo>
                  <a:pt x="2849" y="658"/>
                  <a:pt x="3047" y="1694"/>
                  <a:pt x="2605" y="2288"/>
                </a:cubicBezTo>
                <a:cubicBezTo>
                  <a:pt x="2361" y="2619"/>
                  <a:pt x="2047" y="2792"/>
                  <a:pt x="1672" y="2792"/>
                </a:cubicBezTo>
                <a:cubicBezTo>
                  <a:pt x="1581" y="2792"/>
                  <a:pt x="1485" y="2781"/>
                  <a:pt x="1387" y="2761"/>
                </a:cubicBezTo>
                <a:cubicBezTo>
                  <a:pt x="853" y="2654"/>
                  <a:pt x="503" y="2227"/>
                  <a:pt x="472" y="1694"/>
                </a:cubicBezTo>
                <a:cubicBezTo>
                  <a:pt x="457" y="1161"/>
                  <a:pt x="792" y="643"/>
                  <a:pt x="1280" y="460"/>
                </a:cubicBezTo>
                <a:cubicBezTo>
                  <a:pt x="1390" y="419"/>
                  <a:pt x="1512" y="402"/>
                  <a:pt x="1636" y="402"/>
                </a:cubicBezTo>
                <a:close/>
                <a:moveTo>
                  <a:pt x="1626" y="1"/>
                </a:moveTo>
                <a:cubicBezTo>
                  <a:pt x="1485" y="1"/>
                  <a:pt x="1343" y="21"/>
                  <a:pt x="1204" y="64"/>
                </a:cubicBezTo>
                <a:cubicBezTo>
                  <a:pt x="427" y="323"/>
                  <a:pt x="0" y="1100"/>
                  <a:pt x="168" y="1923"/>
                </a:cubicBezTo>
                <a:cubicBezTo>
                  <a:pt x="324" y="2620"/>
                  <a:pt x="1040" y="3211"/>
                  <a:pt x="1717" y="3211"/>
                </a:cubicBezTo>
                <a:cubicBezTo>
                  <a:pt x="1764" y="3211"/>
                  <a:pt x="1812" y="3208"/>
                  <a:pt x="1859" y="3202"/>
                </a:cubicBezTo>
                <a:cubicBezTo>
                  <a:pt x="2468" y="3111"/>
                  <a:pt x="2925" y="2806"/>
                  <a:pt x="3154" y="2212"/>
                </a:cubicBezTo>
                <a:cubicBezTo>
                  <a:pt x="3291" y="1816"/>
                  <a:pt x="3306" y="1374"/>
                  <a:pt x="3123" y="993"/>
                </a:cubicBezTo>
                <a:cubicBezTo>
                  <a:pt x="3062" y="841"/>
                  <a:pt x="2956" y="688"/>
                  <a:pt x="2849" y="567"/>
                </a:cubicBezTo>
                <a:cubicBezTo>
                  <a:pt x="2534" y="217"/>
                  <a:pt x="2085" y="1"/>
                  <a:pt x="16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2"/>
          <p:cNvSpPr/>
          <p:nvPr/>
        </p:nvSpPr>
        <p:spPr>
          <a:xfrm>
            <a:off x="215742" y="4793894"/>
            <a:ext cx="116781" cy="115915"/>
          </a:xfrm>
          <a:custGeom>
            <a:avLst/>
            <a:gdLst/>
            <a:ahLst/>
            <a:cxnLst/>
            <a:rect l="l" t="t" r="r" b="b"/>
            <a:pathLst>
              <a:path w="3642" h="3615" extrusionOk="0">
                <a:moveTo>
                  <a:pt x="1736" y="230"/>
                </a:moveTo>
                <a:cubicBezTo>
                  <a:pt x="2200" y="230"/>
                  <a:pt x="2654" y="453"/>
                  <a:pt x="2971" y="794"/>
                </a:cubicBezTo>
                <a:cubicBezTo>
                  <a:pt x="3078" y="915"/>
                  <a:pt x="3184" y="1068"/>
                  <a:pt x="3245" y="1220"/>
                </a:cubicBezTo>
                <a:cubicBezTo>
                  <a:pt x="3428" y="1616"/>
                  <a:pt x="3413" y="2043"/>
                  <a:pt x="3276" y="2439"/>
                </a:cubicBezTo>
                <a:cubicBezTo>
                  <a:pt x="3047" y="3033"/>
                  <a:pt x="2590" y="3338"/>
                  <a:pt x="1981" y="3429"/>
                </a:cubicBezTo>
                <a:cubicBezTo>
                  <a:pt x="1934" y="3435"/>
                  <a:pt x="1886" y="3438"/>
                  <a:pt x="1839" y="3438"/>
                </a:cubicBezTo>
                <a:cubicBezTo>
                  <a:pt x="1162" y="3438"/>
                  <a:pt x="446" y="2847"/>
                  <a:pt x="290" y="2150"/>
                </a:cubicBezTo>
                <a:cubicBezTo>
                  <a:pt x="122" y="1327"/>
                  <a:pt x="549" y="550"/>
                  <a:pt x="1326" y="291"/>
                </a:cubicBezTo>
                <a:cubicBezTo>
                  <a:pt x="1461" y="249"/>
                  <a:pt x="1599" y="230"/>
                  <a:pt x="1736" y="230"/>
                </a:cubicBezTo>
                <a:close/>
                <a:moveTo>
                  <a:pt x="1753" y="0"/>
                </a:moveTo>
                <a:cubicBezTo>
                  <a:pt x="1732" y="0"/>
                  <a:pt x="1712" y="1"/>
                  <a:pt x="1691" y="1"/>
                </a:cubicBezTo>
                <a:cubicBezTo>
                  <a:pt x="731" y="32"/>
                  <a:pt x="0" y="885"/>
                  <a:pt x="46" y="1860"/>
                </a:cubicBezTo>
                <a:cubicBezTo>
                  <a:pt x="90" y="2838"/>
                  <a:pt x="898" y="3614"/>
                  <a:pt x="1868" y="3614"/>
                </a:cubicBezTo>
                <a:cubicBezTo>
                  <a:pt x="1895" y="3614"/>
                  <a:pt x="1923" y="3613"/>
                  <a:pt x="1950" y="3612"/>
                </a:cubicBezTo>
                <a:cubicBezTo>
                  <a:pt x="2773" y="3597"/>
                  <a:pt x="3642" y="2911"/>
                  <a:pt x="3581" y="1769"/>
                </a:cubicBezTo>
                <a:cubicBezTo>
                  <a:pt x="3536" y="724"/>
                  <a:pt x="2745" y="0"/>
                  <a:pt x="1753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2"/>
          <p:cNvSpPr/>
          <p:nvPr/>
        </p:nvSpPr>
        <p:spPr>
          <a:xfrm>
            <a:off x="234308" y="4814062"/>
            <a:ext cx="83080" cy="76635"/>
          </a:xfrm>
          <a:custGeom>
            <a:avLst/>
            <a:gdLst/>
            <a:ahLst/>
            <a:cxnLst/>
            <a:rect l="l" t="t" r="r" b="b"/>
            <a:pathLst>
              <a:path w="2591" h="2390" extrusionOk="0">
                <a:moveTo>
                  <a:pt x="1179" y="0"/>
                </a:moveTo>
                <a:cubicBezTo>
                  <a:pt x="1055" y="0"/>
                  <a:pt x="933" y="17"/>
                  <a:pt x="823" y="58"/>
                </a:cubicBezTo>
                <a:cubicBezTo>
                  <a:pt x="335" y="241"/>
                  <a:pt x="0" y="744"/>
                  <a:pt x="15" y="1292"/>
                </a:cubicBezTo>
                <a:cubicBezTo>
                  <a:pt x="46" y="1825"/>
                  <a:pt x="396" y="2252"/>
                  <a:pt x="930" y="2359"/>
                </a:cubicBezTo>
                <a:cubicBezTo>
                  <a:pt x="1028" y="2379"/>
                  <a:pt x="1124" y="2390"/>
                  <a:pt x="1215" y="2390"/>
                </a:cubicBezTo>
                <a:cubicBezTo>
                  <a:pt x="1590" y="2390"/>
                  <a:pt x="1904" y="2217"/>
                  <a:pt x="2148" y="1886"/>
                </a:cubicBezTo>
                <a:cubicBezTo>
                  <a:pt x="2590" y="1292"/>
                  <a:pt x="2392" y="256"/>
                  <a:pt x="1615" y="58"/>
                </a:cubicBezTo>
                <a:cubicBezTo>
                  <a:pt x="1481" y="24"/>
                  <a:pt x="1329" y="0"/>
                  <a:pt x="117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2"/>
          <p:cNvSpPr/>
          <p:nvPr/>
        </p:nvSpPr>
        <p:spPr>
          <a:xfrm>
            <a:off x="56892" y="5019856"/>
            <a:ext cx="111971" cy="54478"/>
          </a:xfrm>
          <a:custGeom>
            <a:avLst/>
            <a:gdLst/>
            <a:ahLst/>
            <a:cxnLst/>
            <a:rect l="l" t="t" r="r" b="b"/>
            <a:pathLst>
              <a:path w="3492" h="1699" extrusionOk="0">
                <a:moveTo>
                  <a:pt x="1915" y="1"/>
                </a:moveTo>
                <a:cubicBezTo>
                  <a:pt x="1733" y="1"/>
                  <a:pt x="1552" y="19"/>
                  <a:pt x="1374" y="54"/>
                </a:cubicBezTo>
                <a:cubicBezTo>
                  <a:pt x="1130" y="161"/>
                  <a:pt x="932" y="222"/>
                  <a:pt x="764" y="313"/>
                </a:cubicBezTo>
                <a:cubicBezTo>
                  <a:pt x="429" y="496"/>
                  <a:pt x="201" y="801"/>
                  <a:pt x="94" y="1166"/>
                </a:cubicBezTo>
                <a:cubicBezTo>
                  <a:pt x="1" y="1473"/>
                  <a:pt x="164" y="1698"/>
                  <a:pt x="431" y="1698"/>
                </a:cubicBezTo>
                <a:cubicBezTo>
                  <a:pt x="469" y="1698"/>
                  <a:pt x="509" y="1694"/>
                  <a:pt x="551" y="1684"/>
                </a:cubicBezTo>
                <a:cubicBezTo>
                  <a:pt x="1206" y="1547"/>
                  <a:pt x="1846" y="1364"/>
                  <a:pt x="2516" y="1258"/>
                </a:cubicBezTo>
                <a:cubicBezTo>
                  <a:pt x="2760" y="1212"/>
                  <a:pt x="3034" y="1182"/>
                  <a:pt x="3248" y="999"/>
                </a:cubicBezTo>
                <a:cubicBezTo>
                  <a:pt x="3476" y="801"/>
                  <a:pt x="3492" y="542"/>
                  <a:pt x="3263" y="389"/>
                </a:cubicBezTo>
                <a:cubicBezTo>
                  <a:pt x="2828" y="117"/>
                  <a:pt x="2369" y="1"/>
                  <a:pt x="191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2"/>
          <p:cNvSpPr/>
          <p:nvPr/>
        </p:nvSpPr>
        <p:spPr>
          <a:xfrm>
            <a:off x="-216" y="2909466"/>
            <a:ext cx="78207" cy="90455"/>
          </a:xfrm>
          <a:custGeom>
            <a:avLst/>
            <a:gdLst/>
            <a:ahLst/>
            <a:cxnLst/>
            <a:rect l="l" t="t" r="r" b="b"/>
            <a:pathLst>
              <a:path w="2439" h="2821" extrusionOk="0">
                <a:moveTo>
                  <a:pt x="138" y="1"/>
                </a:moveTo>
                <a:cubicBezTo>
                  <a:pt x="93" y="1"/>
                  <a:pt x="47" y="2"/>
                  <a:pt x="1" y="5"/>
                </a:cubicBezTo>
                <a:lnTo>
                  <a:pt x="1" y="2336"/>
                </a:lnTo>
                <a:cubicBezTo>
                  <a:pt x="123" y="2367"/>
                  <a:pt x="245" y="2397"/>
                  <a:pt x="367" y="2443"/>
                </a:cubicBezTo>
                <a:cubicBezTo>
                  <a:pt x="656" y="2550"/>
                  <a:pt x="900" y="2733"/>
                  <a:pt x="1205" y="2794"/>
                </a:cubicBezTo>
                <a:cubicBezTo>
                  <a:pt x="1275" y="2812"/>
                  <a:pt x="1342" y="2820"/>
                  <a:pt x="1405" y="2820"/>
                </a:cubicBezTo>
                <a:cubicBezTo>
                  <a:pt x="1714" y="2820"/>
                  <a:pt x="1950" y="2622"/>
                  <a:pt x="2164" y="2382"/>
                </a:cubicBezTo>
                <a:cubicBezTo>
                  <a:pt x="2393" y="2108"/>
                  <a:pt x="2439" y="1803"/>
                  <a:pt x="2256" y="1468"/>
                </a:cubicBezTo>
                <a:cubicBezTo>
                  <a:pt x="2103" y="1163"/>
                  <a:pt x="1844" y="935"/>
                  <a:pt x="1601" y="691"/>
                </a:cubicBezTo>
                <a:cubicBezTo>
                  <a:pt x="1204" y="280"/>
                  <a:pt x="741" y="1"/>
                  <a:pt x="13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2"/>
          <p:cNvSpPr/>
          <p:nvPr/>
        </p:nvSpPr>
        <p:spPr>
          <a:xfrm>
            <a:off x="67698" y="2856847"/>
            <a:ext cx="39600" cy="41075"/>
          </a:xfrm>
          <a:custGeom>
            <a:avLst/>
            <a:gdLst/>
            <a:ahLst/>
            <a:cxnLst/>
            <a:rect l="l" t="t" r="r" b="b"/>
            <a:pathLst>
              <a:path w="1235" h="1281" extrusionOk="0">
                <a:moveTo>
                  <a:pt x="686" y="1"/>
                </a:moveTo>
                <a:cubicBezTo>
                  <a:pt x="397" y="1"/>
                  <a:pt x="1" y="367"/>
                  <a:pt x="1" y="641"/>
                </a:cubicBezTo>
                <a:cubicBezTo>
                  <a:pt x="1" y="976"/>
                  <a:pt x="229" y="1281"/>
                  <a:pt x="503" y="1281"/>
                </a:cubicBezTo>
                <a:cubicBezTo>
                  <a:pt x="900" y="1281"/>
                  <a:pt x="1220" y="976"/>
                  <a:pt x="1235" y="595"/>
                </a:cubicBezTo>
                <a:cubicBezTo>
                  <a:pt x="1235" y="260"/>
                  <a:pt x="1006" y="1"/>
                  <a:pt x="68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2"/>
          <p:cNvSpPr/>
          <p:nvPr/>
        </p:nvSpPr>
        <p:spPr>
          <a:xfrm>
            <a:off x="-216" y="2817279"/>
            <a:ext cx="34245" cy="54767"/>
          </a:xfrm>
          <a:custGeom>
            <a:avLst/>
            <a:gdLst/>
            <a:ahLst/>
            <a:cxnLst/>
            <a:rect l="l" t="t" r="r" b="b"/>
            <a:pathLst>
              <a:path w="1068" h="1708" extrusionOk="0">
                <a:moveTo>
                  <a:pt x="1" y="1"/>
                </a:moveTo>
                <a:lnTo>
                  <a:pt x="1" y="1692"/>
                </a:lnTo>
                <a:cubicBezTo>
                  <a:pt x="16" y="1707"/>
                  <a:pt x="31" y="1707"/>
                  <a:pt x="62" y="1707"/>
                </a:cubicBezTo>
                <a:cubicBezTo>
                  <a:pt x="108" y="1692"/>
                  <a:pt x="153" y="1692"/>
                  <a:pt x="199" y="1692"/>
                </a:cubicBezTo>
                <a:cubicBezTo>
                  <a:pt x="595" y="1662"/>
                  <a:pt x="869" y="1448"/>
                  <a:pt x="976" y="1067"/>
                </a:cubicBezTo>
                <a:cubicBezTo>
                  <a:pt x="1067" y="778"/>
                  <a:pt x="961" y="519"/>
                  <a:pt x="626" y="275"/>
                </a:cubicBezTo>
                <a:cubicBezTo>
                  <a:pt x="488" y="168"/>
                  <a:pt x="336" y="77"/>
                  <a:pt x="168" y="31"/>
                </a:cubicBezTo>
                <a:cubicBezTo>
                  <a:pt x="108" y="16"/>
                  <a:pt x="62" y="1"/>
                  <a:pt x="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2"/>
          <p:cNvSpPr/>
          <p:nvPr/>
        </p:nvSpPr>
        <p:spPr>
          <a:xfrm>
            <a:off x="-216" y="2897345"/>
            <a:ext cx="91417" cy="111843"/>
          </a:xfrm>
          <a:custGeom>
            <a:avLst/>
            <a:gdLst/>
            <a:ahLst/>
            <a:cxnLst/>
            <a:rect l="l" t="t" r="r" b="b"/>
            <a:pathLst>
              <a:path w="2851" h="3488" extrusionOk="0">
                <a:moveTo>
                  <a:pt x="97" y="0"/>
                </a:moveTo>
                <a:cubicBezTo>
                  <a:pt x="65" y="0"/>
                  <a:pt x="33" y="1"/>
                  <a:pt x="1" y="2"/>
                </a:cubicBezTo>
                <a:lnTo>
                  <a:pt x="1" y="383"/>
                </a:lnTo>
                <a:cubicBezTo>
                  <a:pt x="58" y="378"/>
                  <a:pt x="114" y="376"/>
                  <a:pt x="169" y="376"/>
                </a:cubicBezTo>
                <a:cubicBezTo>
                  <a:pt x="757" y="376"/>
                  <a:pt x="1211" y="665"/>
                  <a:pt x="1601" y="1069"/>
                </a:cubicBezTo>
                <a:cubicBezTo>
                  <a:pt x="1844" y="1313"/>
                  <a:pt x="2103" y="1541"/>
                  <a:pt x="2256" y="1846"/>
                </a:cubicBezTo>
                <a:cubicBezTo>
                  <a:pt x="2439" y="2181"/>
                  <a:pt x="2393" y="2486"/>
                  <a:pt x="2164" y="2760"/>
                </a:cubicBezTo>
                <a:cubicBezTo>
                  <a:pt x="1950" y="3000"/>
                  <a:pt x="1714" y="3198"/>
                  <a:pt x="1405" y="3198"/>
                </a:cubicBezTo>
                <a:cubicBezTo>
                  <a:pt x="1342" y="3198"/>
                  <a:pt x="1275" y="3190"/>
                  <a:pt x="1205" y="3172"/>
                </a:cubicBezTo>
                <a:cubicBezTo>
                  <a:pt x="900" y="3111"/>
                  <a:pt x="656" y="2928"/>
                  <a:pt x="367" y="2821"/>
                </a:cubicBezTo>
                <a:cubicBezTo>
                  <a:pt x="245" y="2775"/>
                  <a:pt x="123" y="2745"/>
                  <a:pt x="1" y="2714"/>
                </a:cubicBezTo>
                <a:lnTo>
                  <a:pt x="1" y="3111"/>
                </a:lnTo>
                <a:cubicBezTo>
                  <a:pt x="168" y="3126"/>
                  <a:pt x="351" y="3172"/>
                  <a:pt x="519" y="3233"/>
                </a:cubicBezTo>
                <a:cubicBezTo>
                  <a:pt x="793" y="3354"/>
                  <a:pt x="1083" y="3431"/>
                  <a:pt x="1387" y="3476"/>
                </a:cubicBezTo>
                <a:cubicBezTo>
                  <a:pt x="1445" y="3484"/>
                  <a:pt x="1500" y="3487"/>
                  <a:pt x="1554" y="3487"/>
                </a:cubicBezTo>
                <a:cubicBezTo>
                  <a:pt x="1947" y="3487"/>
                  <a:pt x="2260" y="3299"/>
                  <a:pt x="2515" y="3004"/>
                </a:cubicBezTo>
                <a:cubicBezTo>
                  <a:pt x="2804" y="2669"/>
                  <a:pt x="2850" y="2257"/>
                  <a:pt x="2682" y="1831"/>
                </a:cubicBezTo>
                <a:cubicBezTo>
                  <a:pt x="2500" y="1374"/>
                  <a:pt x="2164" y="1023"/>
                  <a:pt x="1799" y="719"/>
                </a:cubicBezTo>
                <a:cubicBezTo>
                  <a:pt x="1291" y="284"/>
                  <a:pt x="728" y="0"/>
                  <a:pt x="9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2"/>
          <p:cNvSpPr/>
          <p:nvPr/>
        </p:nvSpPr>
        <p:spPr>
          <a:xfrm>
            <a:off x="-216" y="2804036"/>
            <a:ext cx="43993" cy="81189"/>
          </a:xfrm>
          <a:custGeom>
            <a:avLst/>
            <a:gdLst/>
            <a:ahLst/>
            <a:cxnLst/>
            <a:rect l="l" t="t" r="r" b="b"/>
            <a:pathLst>
              <a:path w="1372" h="2532" extrusionOk="0">
                <a:moveTo>
                  <a:pt x="82" y="0"/>
                </a:moveTo>
                <a:cubicBezTo>
                  <a:pt x="60" y="0"/>
                  <a:pt x="38" y="1"/>
                  <a:pt x="16" y="2"/>
                </a:cubicBezTo>
                <a:lnTo>
                  <a:pt x="1" y="2"/>
                </a:lnTo>
                <a:lnTo>
                  <a:pt x="1" y="414"/>
                </a:lnTo>
                <a:cubicBezTo>
                  <a:pt x="62" y="414"/>
                  <a:pt x="108" y="429"/>
                  <a:pt x="168" y="444"/>
                </a:cubicBezTo>
                <a:cubicBezTo>
                  <a:pt x="336" y="490"/>
                  <a:pt x="488" y="581"/>
                  <a:pt x="626" y="688"/>
                </a:cubicBezTo>
                <a:cubicBezTo>
                  <a:pt x="961" y="932"/>
                  <a:pt x="1067" y="1191"/>
                  <a:pt x="976" y="1480"/>
                </a:cubicBezTo>
                <a:cubicBezTo>
                  <a:pt x="869" y="1861"/>
                  <a:pt x="595" y="2075"/>
                  <a:pt x="199" y="2105"/>
                </a:cubicBezTo>
                <a:cubicBezTo>
                  <a:pt x="153" y="2105"/>
                  <a:pt x="108" y="2105"/>
                  <a:pt x="62" y="2120"/>
                </a:cubicBezTo>
                <a:cubicBezTo>
                  <a:pt x="47" y="2120"/>
                  <a:pt x="16" y="2105"/>
                  <a:pt x="1" y="2105"/>
                </a:cubicBezTo>
                <a:lnTo>
                  <a:pt x="1" y="2532"/>
                </a:lnTo>
                <a:cubicBezTo>
                  <a:pt x="900" y="2501"/>
                  <a:pt x="1326" y="1861"/>
                  <a:pt x="1357" y="1130"/>
                </a:cubicBezTo>
                <a:cubicBezTo>
                  <a:pt x="1372" y="600"/>
                  <a:pt x="691" y="0"/>
                  <a:pt x="8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2"/>
          <p:cNvSpPr/>
          <p:nvPr/>
        </p:nvSpPr>
        <p:spPr>
          <a:xfrm>
            <a:off x="56475" y="2847035"/>
            <a:ext cx="65990" cy="68491"/>
          </a:xfrm>
          <a:custGeom>
            <a:avLst/>
            <a:gdLst/>
            <a:ahLst/>
            <a:cxnLst/>
            <a:rect l="l" t="t" r="r" b="b"/>
            <a:pathLst>
              <a:path w="2058" h="2136" extrusionOk="0">
                <a:moveTo>
                  <a:pt x="1036" y="307"/>
                </a:moveTo>
                <a:cubicBezTo>
                  <a:pt x="1356" y="307"/>
                  <a:pt x="1585" y="566"/>
                  <a:pt x="1585" y="901"/>
                </a:cubicBezTo>
                <a:cubicBezTo>
                  <a:pt x="1570" y="1282"/>
                  <a:pt x="1250" y="1587"/>
                  <a:pt x="853" y="1587"/>
                </a:cubicBezTo>
                <a:cubicBezTo>
                  <a:pt x="579" y="1587"/>
                  <a:pt x="351" y="1282"/>
                  <a:pt x="351" y="947"/>
                </a:cubicBezTo>
                <a:cubicBezTo>
                  <a:pt x="351" y="673"/>
                  <a:pt x="747" y="307"/>
                  <a:pt x="1036" y="307"/>
                </a:cubicBezTo>
                <a:close/>
                <a:moveTo>
                  <a:pt x="1199" y="1"/>
                </a:moveTo>
                <a:cubicBezTo>
                  <a:pt x="1185" y="1"/>
                  <a:pt x="1172" y="1"/>
                  <a:pt x="1158" y="2"/>
                </a:cubicBezTo>
                <a:cubicBezTo>
                  <a:pt x="457" y="63"/>
                  <a:pt x="31" y="398"/>
                  <a:pt x="15" y="1069"/>
                </a:cubicBezTo>
                <a:cubicBezTo>
                  <a:pt x="0" y="1709"/>
                  <a:pt x="381" y="2135"/>
                  <a:pt x="914" y="2135"/>
                </a:cubicBezTo>
                <a:cubicBezTo>
                  <a:pt x="1539" y="2135"/>
                  <a:pt x="2057" y="1617"/>
                  <a:pt x="2042" y="993"/>
                </a:cubicBezTo>
                <a:cubicBezTo>
                  <a:pt x="2042" y="475"/>
                  <a:pt x="1640" y="1"/>
                  <a:pt x="119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2"/>
          <p:cNvSpPr/>
          <p:nvPr/>
        </p:nvSpPr>
        <p:spPr>
          <a:xfrm>
            <a:off x="-216" y="2396169"/>
            <a:ext cx="69902" cy="108348"/>
          </a:xfrm>
          <a:custGeom>
            <a:avLst/>
            <a:gdLst/>
            <a:ahLst/>
            <a:cxnLst/>
            <a:rect l="l" t="t" r="r" b="b"/>
            <a:pathLst>
              <a:path w="2180" h="3379" extrusionOk="0">
                <a:moveTo>
                  <a:pt x="1" y="0"/>
                </a:moveTo>
                <a:lnTo>
                  <a:pt x="1" y="960"/>
                </a:lnTo>
                <a:lnTo>
                  <a:pt x="1" y="976"/>
                </a:lnTo>
                <a:lnTo>
                  <a:pt x="1" y="2545"/>
                </a:lnTo>
                <a:lnTo>
                  <a:pt x="16" y="2560"/>
                </a:lnTo>
                <a:cubicBezTo>
                  <a:pt x="229" y="2773"/>
                  <a:pt x="397" y="3032"/>
                  <a:pt x="641" y="3215"/>
                </a:cubicBezTo>
                <a:cubicBezTo>
                  <a:pt x="800" y="3333"/>
                  <a:pt x="960" y="3378"/>
                  <a:pt x="1118" y="3378"/>
                </a:cubicBezTo>
                <a:cubicBezTo>
                  <a:pt x="1307" y="3378"/>
                  <a:pt x="1494" y="3313"/>
                  <a:pt x="1677" y="3230"/>
                </a:cubicBezTo>
                <a:cubicBezTo>
                  <a:pt x="2012" y="3078"/>
                  <a:pt x="2180" y="2804"/>
                  <a:pt x="2149" y="2423"/>
                </a:cubicBezTo>
                <a:cubicBezTo>
                  <a:pt x="2134" y="2073"/>
                  <a:pt x="1982" y="1768"/>
                  <a:pt x="1860" y="1448"/>
                </a:cubicBezTo>
                <a:cubicBezTo>
                  <a:pt x="1799" y="1280"/>
                  <a:pt x="1723" y="1113"/>
                  <a:pt x="1631" y="960"/>
                </a:cubicBezTo>
                <a:cubicBezTo>
                  <a:pt x="1403" y="610"/>
                  <a:pt x="1098" y="336"/>
                  <a:pt x="656" y="183"/>
                </a:cubicBezTo>
                <a:cubicBezTo>
                  <a:pt x="443" y="77"/>
                  <a:pt x="229" y="16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2"/>
          <p:cNvSpPr/>
          <p:nvPr/>
        </p:nvSpPr>
        <p:spPr>
          <a:xfrm>
            <a:off x="-216" y="2427432"/>
            <a:ext cx="82118" cy="89077"/>
          </a:xfrm>
          <a:custGeom>
            <a:avLst/>
            <a:gdLst/>
            <a:ahLst/>
            <a:cxnLst/>
            <a:rect l="l" t="t" r="r" b="b"/>
            <a:pathLst>
              <a:path w="2561" h="2778" extrusionOk="0">
                <a:moveTo>
                  <a:pt x="1631" y="1"/>
                </a:moveTo>
                <a:cubicBezTo>
                  <a:pt x="1723" y="138"/>
                  <a:pt x="1799" y="305"/>
                  <a:pt x="1860" y="473"/>
                </a:cubicBezTo>
                <a:cubicBezTo>
                  <a:pt x="1982" y="793"/>
                  <a:pt x="2134" y="1113"/>
                  <a:pt x="2149" y="1448"/>
                </a:cubicBezTo>
                <a:cubicBezTo>
                  <a:pt x="2180" y="1829"/>
                  <a:pt x="2012" y="2103"/>
                  <a:pt x="1677" y="2255"/>
                </a:cubicBezTo>
                <a:cubicBezTo>
                  <a:pt x="1494" y="2338"/>
                  <a:pt x="1307" y="2403"/>
                  <a:pt x="1118" y="2403"/>
                </a:cubicBezTo>
                <a:cubicBezTo>
                  <a:pt x="960" y="2403"/>
                  <a:pt x="800" y="2358"/>
                  <a:pt x="641" y="2240"/>
                </a:cubicBezTo>
                <a:cubicBezTo>
                  <a:pt x="397" y="2073"/>
                  <a:pt x="229" y="1798"/>
                  <a:pt x="16" y="1600"/>
                </a:cubicBezTo>
                <a:lnTo>
                  <a:pt x="1" y="1570"/>
                </a:lnTo>
                <a:lnTo>
                  <a:pt x="1" y="2042"/>
                </a:lnTo>
                <a:cubicBezTo>
                  <a:pt x="214" y="2255"/>
                  <a:pt x="427" y="2438"/>
                  <a:pt x="687" y="2591"/>
                </a:cubicBezTo>
                <a:cubicBezTo>
                  <a:pt x="892" y="2720"/>
                  <a:pt x="1098" y="2777"/>
                  <a:pt x="1302" y="2777"/>
                </a:cubicBezTo>
                <a:cubicBezTo>
                  <a:pt x="1505" y="2777"/>
                  <a:pt x="1707" y="2720"/>
                  <a:pt x="1905" y="2621"/>
                </a:cubicBezTo>
                <a:cubicBezTo>
                  <a:pt x="2317" y="2423"/>
                  <a:pt x="2515" y="2057"/>
                  <a:pt x="2530" y="1600"/>
                </a:cubicBezTo>
                <a:cubicBezTo>
                  <a:pt x="2561" y="1113"/>
                  <a:pt x="2393" y="671"/>
                  <a:pt x="2180" y="244"/>
                </a:cubicBezTo>
                <a:cubicBezTo>
                  <a:pt x="2149" y="153"/>
                  <a:pt x="2103" y="77"/>
                  <a:pt x="205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2"/>
          <p:cNvSpPr/>
          <p:nvPr/>
        </p:nvSpPr>
        <p:spPr>
          <a:xfrm>
            <a:off x="82833" y="2427432"/>
            <a:ext cx="60154" cy="17636"/>
          </a:xfrm>
          <a:custGeom>
            <a:avLst/>
            <a:gdLst/>
            <a:ahLst/>
            <a:cxnLst/>
            <a:rect l="l" t="t" r="r" b="b"/>
            <a:pathLst>
              <a:path w="1876" h="550" extrusionOk="0">
                <a:moveTo>
                  <a:pt x="1" y="1"/>
                </a:moveTo>
                <a:cubicBezTo>
                  <a:pt x="92" y="199"/>
                  <a:pt x="245" y="366"/>
                  <a:pt x="458" y="458"/>
                </a:cubicBezTo>
                <a:cubicBezTo>
                  <a:pt x="600" y="520"/>
                  <a:pt x="750" y="550"/>
                  <a:pt x="899" y="550"/>
                </a:cubicBezTo>
                <a:cubicBezTo>
                  <a:pt x="1292" y="550"/>
                  <a:pt x="1676" y="343"/>
                  <a:pt x="187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2"/>
          <p:cNvSpPr/>
          <p:nvPr/>
        </p:nvSpPr>
        <p:spPr>
          <a:xfrm>
            <a:off x="9082741" y="3172944"/>
            <a:ext cx="61084" cy="90423"/>
          </a:xfrm>
          <a:custGeom>
            <a:avLst/>
            <a:gdLst/>
            <a:ahLst/>
            <a:cxnLst/>
            <a:rect l="l" t="t" r="r" b="b"/>
            <a:pathLst>
              <a:path w="1905" h="2820" extrusionOk="0">
                <a:moveTo>
                  <a:pt x="1905" y="1"/>
                </a:moveTo>
                <a:cubicBezTo>
                  <a:pt x="1341" y="351"/>
                  <a:pt x="793" y="732"/>
                  <a:pt x="259" y="1128"/>
                </a:cubicBezTo>
                <a:cubicBezTo>
                  <a:pt x="0" y="1311"/>
                  <a:pt x="16" y="1433"/>
                  <a:pt x="199" y="1661"/>
                </a:cubicBezTo>
                <a:cubicBezTo>
                  <a:pt x="625" y="2179"/>
                  <a:pt x="1235" y="2575"/>
                  <a:pt x="1905" y="2819"/>
                </a:cubicBezTo>
                <a:lnTo>
                  <a:pt x="1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2"/>
          <p:cNvSpPr/>
          <p:nvPr/>
        </p:nvSpPr>
        <p:spPr>
          <a:xfrm>
            <a:off x="8860466" y="3108269"/>
            <a:ext cx="230611" cy="282589"/>
          </a:xfrm>
          <a:custGeom>
            <a:avLst/>
            <a:gdLst/>
            <a:ahLst/>
            <a:cxnLst/>
            <a:rect l="l" t="t" r="r" b="b"/>
            <a:pathLst>
              <a:path w="7192" h="8813" extrusionOk="0">
                <a:moveTo>
                  <a:pt x="1446" y="1"/>
                </a:moveTo>
                <a:cubicBezTo>
                  <a:pt x="867" y="1"/>
                  <a:pt x="584" y="354"/>
                  <a:pt x="427" y="1164"/>
                </a:cubicBezTo>
                <a:cubicBezTo>
                  <a:pt x="0" y="3358"/>
                  <a:pt x="152" y="5507"/>
                  <a:pt x="1188" y="7533"/>
                </a:cubicBezTo>
                <a:cubicBezTo>
                  <a:pt x="1417" y="7975"/>
                  <a:pt x="1630" y="8417"/>
                  <a:pt x="1996" y="8813"/>
                </a:cubicBezTo>
                <a:cubicBezTo>
                  <a:pt x="2255" y="8203"/>
                  <a:pt x="2484" y="7624"/>
                  <a:pt x="2834" y="7106"/>
                </a:cubicBezTo>
                <a:cubicBezTo>
                  <a:pt x="2880" y="7045"/>
                  <a:pt x="2880" y="6984"/>
                  <a:pt x="2834" y="6924"/>
                </a:cubicBezTo>
                <a:cubicBezTo>
                  <a:pt x="2346" y="6101"/>
                  <a:pt x="2285" y="5187"/>
                  <a:pt x="2240" y="4288"/>
                </a:cubicBezTo>
                <a:cubicBezTo>
                  <a:pt x="2225" y="3953"/>
                  <a:pt x="2346" y="3663"/>
                  <a:pt x="2651" y="3495"/>
                </a:cubicBezTo>
                <a:cubicBezTo>
                  <a:pt x="2826" y="3408"/>
                  <a:pt x="3010" y="3375"/>
                  <a:pt x="3201" y="3375"/>
                </a:cubicBezTo>
                <a:cubicBezTo>
                  <a:pt x="3275" y="3375"/>
                  <a:pt x="3351" y="3380"/>
                  <a:pt x="3428" y="3389"/>
                </a:cubicBezTo>
                <a:cubicBezTo>
                  <a:pt x="4053" y="3465"/>
                  <a:pt x="4647" y="3663"/>
                  <a:pt x="5226" y="3937"/>
                </a:cubicBezTo>
                <a:cubicBezTo>
                  <a:pt x="5282" y="3969"/>
                  <a:pt x="5333" y="3993"/>
                  <a:pt x="5387" y="3993"/>
                </a:cubicBezTo>
                <a:cubicBezTo>
                  <a:pt x="5437" y="3993"/>
                  <a:pt x="5488" y="3973"/>
                  <a:pt x="5546" y="3922"/>
                </a:cubicBezTo>
                <a:cubicBezTo>
                  <a:pt x="6064" y="3450"/>
                  <a:pt x="6612" y="3038"/>
                  <a:pt x="7191" y="2597"/>
                </a:cubicBezTo>
                <a:cubicBezTo>
                  <a:pt x="6750" y="2337"/>
                  <a:pt x="6338" y="2078"/>
                  <a:pt x="5912" y="1850"/>
                </a:cubicBezTo>
                <a:cubicBezTo>
                  <a:pt x="4708" y="1195"/>
                  <a:pt x="3504" y="524"/>
                  <a:pt x="2179" y="128"/>
                </a:cubicBezTo>
                <a:cubicBezTo>
                  <a:pt x="1892" y="45"/>
                  <a:pt x="1651" y="1"/>
                  <a:pt x="1446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2"/>
          <p:cNvSpPr/>
          <p:nvPr/>
        </p:nvSpPr>
        <p:spPr>
          <a:xfrm>
            <a:off x="8946913" y="3235759"/>
            <a:ext cx="69902" cy="83626"/>
          </a:xfrm>
          <a:custGeom>
            <a:avLst/>
            <a:gdLst/>
            <a:ahLst/>
            <a:cxnLst/>
            <a:rect l="l" t="t" r="r" b="b"/>
            <a:pathLst>
              <a:path w="2180" h="2608" extrusionOk="0">
                <a:moveTo>
                  <a:pt x="373" y="1"/>
                </a:moveTo>
                <a:cubicBezTo>
                  <a:pt x="172" y="1"/>
                  <a:pt x="45" y="90"/>
                  <a:pt x="31" y="327"/>
                </a:cubicBezTo>
                <a:cubicBezTo>
                  <a:pt x="1" y="1058"/>
                  <a:pt x="92" y="1790"/>
                  <a:pt x="336" y="2490"/>
                </a:cubicBezTo>
                <a:cubicBezTo>
                  <a:pt x="361" y="2564"/>
                  <a:pt x="390" y="2607"/>
                  <a:pt x="426" y="2607"/>
                </a:cubicBezTo>
                <a:cubicBezTo>
                  <a:pt x="456" y="2607"/>
                  <a:pt x="492" y="2576"/>
                  <a:pt x="534" y="2506"/>
                </a:cubicBezTo>
                <a:cubicBezTo>
                  <a:pt x="1006" y="1820"/>
                  <a:pt x="1570" y="1195"/>
                  <a:pt x="2180" y="555"/>
                </a:cubicBezTo>
                <a:cubicBezTo>
                  <a:pt x="1601" y="312"/>
                  <a:pt x="1067" y="83"/>
                  <a:pt x="473" y="7"/>
                </a:cubicBezTo>
                <a:cubicBezTo>
                  <a:pt x="438" y="3"/>
                  <a:pt x="405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2"/>
          <p:cNvSpPr/>
          <p:nvPr/>
        </p:nvSpPr>
        <p:spPr>
          <a:xfrm>
            <a:off x="8918087" y="3223991"/>
            <a:ext cx="225738" cy="463916"/>
          </a:xfrm>
          <a:custGeom>
            <a:avLst/>
            <a:gdLst/>
            <a:ahLst/>
            <a:cxnLst/>
            <a:rect l="l" t="t" r="r" b="b"/>
            <a:pathLst>
              <a:path w="7040" h="14468" extrusionOk="0">
                <a:moveTo>
                  <a:pt x="4856" y="0"/>
                </a:moveTo>
                <a:cubicBezTo>
                  <a:pt x="4798" y="0"/>
                  <a:pt x="4743" y="44"/>
                  <a:pt x="4663" y="100"/>
                </a:cubicBezTo>
                <a:cubicBezTo>
                  <a:pt x="4191" y="389"/>
                  <a:pt x="3871" y="831"/>
                  <a:pt x="3475" y="1181"/>
                </a:cubicBezTo>
                <a:cubicBezTo>
                  <a:pt x="2134" y="2400"/>
                  <a:pt x="1067" y="3833"/>
                  <a:pt x="504" y="5585"/>
                </a:cubicBezTo>
                <a:cubicBezTo>
                  <a:pt x="1" y="7123"/>
                  <a:pt x="47" y="8617"/>
                  <a:pt x="808" y="10064"/>
                </a:cubicBezTo>
                <a:cubicBezTo>
                  <a:pt x="1464" y="11298"/>
                  <a:pt x="2454" y="12228"/>
                  <a:pt x="3627" y="12959"/>
                </a:cubicBezTo>
                <a:cubicBezTo>
                  <a:pt x="4694" y="13644"/>
                  <a:pt x="5836" y="14117"/>
                  <a:pt x="7040" y="14467"/>
                </a:cubicBezTo>
                <a:lnTo>
                  <a:pt x="7040" y="1623"/>
                </a:lnTo>
                <a:cubicBezTo>
                  <a:pt x="6248" y="1334"/>
                  <a:pt x="5577" y="831"/>
                  <a:pt x="5044" y="130"/>
                </a:cubicBezTo>
                <a:cubicBezTo>
                  <a:pt x="4964" y="36"/>
                  <a:pt x="4909" y="0"/>
                  <a:pt x="4856" y="0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2"/>
          <p:cNvSpPr/>
          <p:nvPr/>
        </p:nvSpPr>
        <p:spPr>
          <a:xfrm>
            <a:off x="8844819" y="3092813"/>
            <a:ext cx="299006" cy="617572"/>
          </a:xfrm>
          <a:custGeom>
            <a:avLst/>
            <a:gdLst/>
            <a:ahLst/>
            <a:cxnLst/>
            <a:rect l="l" t="t" r="r" b="b"/>
            <a:pathLst>
              <a:path w="9325" h="19260" extrusionOk="0">
                <a:moveTo>
                  <a:pt x="3571" y="4459"/>
                </a:moveTo>
                <a:cubicBezTo>
                  <a:pt x="3599" y="4459"/>
                  <a:pt x="3627" y="4461"/>
                  <a:pt x="3657" y="4465"/>
                </a:cubicBezTo>
                <a:cubicBezTo>
                  <a:pt x="4251" y="4541"/>
                  <a:pt x="4785" y="4770"/>
                  <a:pt x="5364" y="5029"/>
                </a:cubicBezTo>
                <a:cubicBezTo>
                  <a:pt x="4754" y="5653"/>
                  <a:pt x="4190" y="6278"/>
                  <a:pt x="3718" y="6979"/>
                </a:cubicBezTo>
                <a:cubicBezTo>
                  <a:pt x="3677" y="7040"/>
                  <a:pt x="3643" y="7068"/>
                  <a:pt x="3613" y="7068"/>
                </a:cubicBezTo>
                <a:cubicBezTo>
                  <a:pt x="3575" y="7068"/>
                  <a:pt x="3545" y="7025"/>
                  <a:pt x="3520" y="6948"/>
                </a:cubicBezTo>
                <a:cubicBezTo>
                  <a:pt x="3276" y="6248"/>
                  <a:pt x="3185" y="5516"/>
                  <a:pt x="3215" y="4785"/>
                </a:cubicBezTo>
                <a:cubicBezTo>
                  <a:pt x="3229" y="4558"/>
                  <a:pt x="3371" y="4459"/>
                  <a:pt x="3571" y="4459"/>
                </a:cubicBezTo>
                <a:close/>
                <a:moveTo>
                  <a:pt x="1925" y="480"/>
                </a:moveTo>
                <a:cubicBezTo>
                  <a:pt x="2132" y="480"/>
                  <a:pt x="2376" y="526"/>
                  <a:pt x="2667" y="610"/>
                </a:cubicBezTo>
                <a:cubicBezTo>
                  <a:pt x="3992" y="1006"/>
                  <a:pt x="5196" y="1677"/>
                  <a:pt x="6400" y="2332"/>
                </a:cubicBezTo>
                <a:cubicBezTo>
                  <a:pt x="6826" y="2560"/>
                  <a:pt x="7222" y="2819"/>
                  <a:pt x="7679" y="3079"/>
                </a:cubicBezTo>
                <a:cubicBezTo>
                  <a:pt x="7100" y="3520"/>
                  <a:pt x="6552" y="3932"/>
                  <a:pt x="6034" y="4404"/>
                </a:cubicBezTo>
                <a:cubicBezTo>
                  <a:pt x="5976" y="4455"/>
                  <a:pt x="5925" y="4475"/>
                  <a:pt x="5874" y="4475"/>
                </a:cubicBezTo>
                <a:cubicBezTo>
                  <a:pt x="5818" y="4475"/>
                  <a:pt x="5762" y="4451"/>
                  <a:pt x="5699" y="4419"/>
                </a:cubicBezTo>
                <a:cubicBezTo>
                  <a:pt x="5135" y="4145"/>
                  <a:pt x="4541" y="3947"/>
                  <a:pt x="3916" y="3871"/>
                </a:cubicBezTo>
                <a:cubicBezTo>
                  <a:pt x="3828" y="3861"/>
                  <a:pt x="3742" y="3854"/>
                  <a:pt x="3657" y="3854"/>
                </a:cubicBezTo>
                <a:cubicBezTo>
                  <a:pt x="3478" y="3854"/>
                  <a:pt x="3305" y="3884"/>
                  <a:pt x="3139" y="3977"/>
                </a:cubicBezTo>
                <a:cubicBezTo>
                  <a:pt x="2834" y="4145"/>
                  <a:pt x="2713" y="4435"/>
                  <a:pt x="2728" y="4770"/>
                </a:cubicBezTo>
                <a:cubicBezTo>
                  <a:pt x="2773" y="5669"/>
                  <a:pt x="2834" y="6583"/>
                  <a:pt x="3322" y="7406"/>
                </a:cubicBezTo>
                <a:cubicBezTo>
                  <a:pt x="3368" y="7466"/>
                  <a:pt x="3368" y="7527"/>
                  <a:pt x="3322" y="7588"/>
                </a:cubicBezTo>
                <a:cubicBezTo>
                  <a:pt x="2972" y="8106"/>
                  <a:pt x="2743" y="8685"/>
                  <a:pt x="2484" y="9295"/>
                </a:cubicBezTo>
                <a:cubicBezTo>
                  <a:pt x="2118" y="8899"/>
                  <a:pt x="1905" y="8457"/>
                  <a:pt x="1676" y="8015"/>
                </a:cubicBezTo>
                <a:cubicBezTo>
                  <a:pt x="640" y="5989"/>
                  <a:pt x="488" y="3840"/>
                  <a:pt x="915" y="1646"/>
                </a:cubicBezTo>
                <a:cubicBezTo>
                  <a:pt x="1072" y="829"/>
                  <a:pt x="1352" y="480"/>
                  <a:pt x="1925" y="480"/>
                </a:cubicBezTo>
                <a:close/>
                <a:moveTo>
                  <a:pt x="2042" y="1"/>
                </a:moveTo>
                <a:cubicBezTo>
                  <a:pt x="1265" y="1"/>
                  <a:pt x="823" y="306"/>
                  <a:pt x="549" y="1022"/>
                </a:cubicBezTo>
                <a:cubicBezTo>
                  <a:pt x="412" y="1372"/>
                  <a:pt x="336" y="1738"/>
                  <a:pt x="275" y="2119"/>
                </a:cubicBezTo>
                <a:cubicBezTo>
                  <a:pt x="1" y="4221"/>
                  <a:pt x="260" y="6248"/>
                  <a:pt x="1204" y="8167"/>
                </a:cubicBezTo>
                <a:cubicBezTo>
                  <a:pt x="1463" y="8685"/>
                  <a:pt x="1722" y="9219"/>
                  <a:pt x="2149" y="9599"/>
                </a:cubicBezTo>
                <a:cubicBezTo>
                  <a:pt x="2301" y="9737"/>
                  <a:pt x="2316" y="9843"/>
                  <a:pt x="2271" y="10026"/>
                </a:cubicBezTo>
                <a:cubicBezTo>
                  <a:pt x="1707" y="12281"/>
                  <a:pt x="2225" y="14292"/>
                  <a:pt x="3779" y="16029"/>
                </a:cubicBezTo>
                <a:cubicBezTo>
                  <a:pt x="4922" y="17294"/>
                  <a:pt x="6354" y="18116"/>
                  <a:pt x="7908" y="18756"/>
                </a:cubicBezTo>
                <a:cubicBezTo>
                  <a:pt x="8380" y="18939"/>
                  <a:pt x="8853" y="19107"/>
                  <a:pt x="9325" y="19259"/>
                </a:cubicBezTo>
                <a:lnTo>
                  <a:pt x="9325" y="18558"/>
                </a:lnTo>
                <a:cubicBezTo>
                  <a:pt x="8137" y="18208"/>
                  <a:pt x="6979" y="17735"/>
                  <a:pt x="5912" y="17050"/>
                </a:cubicBezTo>
                <a:cubicBezTo>
                  <a:pt x="4739" y="16303"/>
                  <a:pt x="3749" y="15389"/>
                  <a:pt x="3093" y="14155"/>
                </a:cubicBezTo>
                <a:cubicBezTo>
                  <a:pt x="2347" y="12708"/>
                  <a:pt x="2286" y="11199"/>
                  <a:pt x="2789" y="9676"/>
                </a:cubicBezTo>
                <a:cubicBezTo>
                  <a:pt x="3352" y="7924"/>
                  <a:pt x="4419" y="6491"/>
                  <a:pt x="5760" y="5272"/>
                </a:cubicBezTo>
                <a:cubicBezTo>
                  <a:pt x="6156" y="4922"/>
                  <a:pt x="6491" y="4480"/>
                  <a:pt x="6948" y="4175"/>
                </a:cubicBezTo>
                <a:cubicBezTo>
                  <a:pt x="7034" y="4129"/>
                  <a:pt x="7088" y="4090"/>
                  <a:pt x="7143" y="4090"/>
                </a:cubicBezTo>
                <a:cubicBezTo>
                  <a:pt x="7195" y="4090"/>
                  <a:pt x="7247" y="4125"/>
                  <a:pt x="7329" y="4221"/>
                </a:cubicBezTo>
                <a:cubicBezTo>
                  <a:pt x="7862" y="4922"/>
                  <a:pt x="8533" y="5425"/>
                  <a:pt x="9325" y="5714"/>
                </a:cubicBezTo>
                <a:lnTo>
                  <a:pt x="9325" y="5318"/>
                </a:lnTo>
                <a:cubicBezTo>
                  <a:pt x="8655" y="5074"/>
                  <a:pt x="8045" y="4678"/>
                  <a:pt x="7619" y="4160"/>
                </a:cubicBezTo>
                <a:cubicBezTo>
                  <a:pt x="7436" y="3932"/>
                  <a:pt x="7420" y="3810"/>
                  <a:pt x="7679" y="3612"/>
                </a:cubicBezTo>
                <a:cubicBezTo>
                  <a:pt x="8213" y="3216"/>
                  <a:pt x="8761" y="2850"/>
                  <a:pt x="9325" y="2500"/>
                </a:cubicBezTo>
                <a:lnTo>
                  <a:pt x="9325" y="2027"/>
                </a:lnTo>
                <a:cubicBezTo>
                  <a:pt x="9005" y="2210"/>
                  <a:pt x="8685" y="2408"/>
                  <a:pt x="8380" y="2621"/>
                </a:cubicBezTo>
                <a:cubicBezTo>
                  <a:pt x="8322" y="2655"/>
                  <a:pt x="8272" y="2679"/>
                  <a:pt x="8220" y="2679"/>
                </a:cubicBezTo>
                <a:cubicBezTo>
                  <a:pt x="8176" y="2679"/>
                  <a:pt x="8131" y="2663"/>
                  <a:pt x="8076" y="2621"/>
                </a:cubicBezTo>
                <a:cubicBezTo>
                  <a:pt x="6872" y="1844"/>
                  <a:pt x="5623" y="1174"/>
                  <a:pt x="4297" y="641"/>
                </a:cubicBezTo>
                <a:cubicBezTo>
                  <a:pt x="3566" y="336"/>
                  <a:pt x="2850" y="16"/>
                  <a:pt x="204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2"/>
          <p:cNvSpPr/>
          <p:nvPr/>
        </p:nvSpPr>
        <p:spPr>
          <a:xfrm>
            <a:off x="8702642" y="2901770"/>
            <a:ext cx="180205" cy="124605"/>
          </a:xfrm>
          <a:custGeom>
            <a:avLst/>
            <a:gdLst/>
            <a:ahLst/>
            <a:cxnLst/>
            <a:rect l="l" t="t" r="r" b="b"/>
            <a:pathLst>
              <a:path w="5620" h="3886" extrusionOk="0">
                <a:moveTo>
                  <a:pt x="3610" y="0"/>
                </a:moveTo>
                <a:cubicBezTo>
                  <a:pt x="3475" y="0"/>
                  <a:pt x="3337" y="56"/>
                  <a:pt x="3231" y="154"/>
                </a:cubicBezTo>
                <a:cubicBezTo>
                  <a:pt x="2789" y="535"/>
                  <a:pt x="2439" y="992"/>
                  <a:pt x="2134" y="1479"/>
                </a:cubicBezTo>
                <a:cubicBezTo>
                  <a:pt x="2012" y="1662"/>
                  <a:pt x="1860" y="1769"/>
                  <a:pt x="1662" y="1845"/>
                </a:cubicBezTo>
                <a:cubicBezTo>
                  <a:pt x="1311" y="1952"/>
                  <a:pt x="946" y="2058"/>
                  <a:pt x="595" y="2165"/>
                </a:cubicBezTo>
                <a:cubicBezTo>
                  <a:pt x="184" y="2287"/>
                  <a:pt x="1" y="2561"/>
                  <a:pt x="16" y="2988"/>
                </a:cubicBezTo>
                <a:cubicBezTo>
                  <a:pt x="31" y="3186"/>
                  <a:pt x="108" y="3369"/>
                  <a:pt x="184" y="3552"/>
                </a:cubicBezTo>
                <a:cubicBezTo>
                  <a:pt x="297" y="3777"/>
                  <a:pt x="403" y="3886"/>
                  <a:pt x="567" y="3886"/>
                </a:cubicBezTo>
                <a:cubicBezTo>
                  <a:pt x="647" y="3886"/>
                  <a:pt x="740" y="3860"/>
                  <a:pt x="854" y="3811"/>
                </a:cubicBezTo>
                <a:cubicBezTo>
                  <a:pt x="1144" y="3704"/>
                  <a:pt x="1433" y="3582"/>
                  <a:pt x="1692" y="3414"/>
                </a:cubicBezTo>
                <a:cubicBezTo>
                  <a:pt x="1951" y="3236"/>
                  <a:pt x="2220" y="3162"/>
                  <a:pt x="2497" y="3162"/>
                </a:cubicBezTo>
                <a:cubicBezTo>
                  <a:pt x="2692" y="3162"/>
                  <a:pt x="2892" y="3199"/>
                  <a:pt x="3094" y="3262"/>
                </a:cubicBezTo>
                <a:cubicBezTo>
                  <a:pt x="3718" y="3430"/>
                  <a:pt x="4343" y="3582"/>
                  <a:pt x="4983" y="3628"/>
                </a:cubicBezTo>
                <a:cubicBezTo>
                  <a:pt x="5018" y="3630"/>
                  <a:pt x="5051" y="3631"/>
                  <a:pt x="5083" y="3631"/>
                </a:cubicBezTo>
                <a:cubicBezTo>
                  <a:pt x="5467" y="3631"/>
                  <a:pt x="5619" y="3458"/>
                  <a:pt x="5577" y="3064"/>
                </a:cubicBezTo>
                <a:cubicBezTo>
                  <a:pt x="5577" y="3034"/>
                  <a:pt x="5577" y="3003"/>
                  <a:pt x="5577" y="2973"/>
                </a:cubicBezTo>
                <a:cubicBezTo>
                  <a:pt x="5562" y="2957"/>
                  <a:pt x="5562" y="2927"/>
                  <a:pt x="5562" y="2896"/>
                </a:cubicBezTo>
                <a:cubicBezTo>
                  <a:pt x="5524" y="2357"/>
                  <a:pt x="5342" y="2117"/>
                  <a:pt x="4914" y="2117"/>
                </a:cubicBezTo>
                <a:cubicBezTo>
                  <a:pt x="4821" y="2117"/>
                  <a:pt x="4718" y="2128"/>
                  <a:pt x="4602" y="2150"/>
                </a:cubicBezTo>
                <a:cubicBezTo>
                  <a:pt x="4374" y="2180"/>
                  <a:pt x="4160" y="2226"/>
                  <a:pt x="3932" y="2226"/>
                </a:cubicBezTo>
                <a:cubicBezTo>
                  <a:pt x="3910" y="2227"/>
                  <a:pt x="3889" y="2228"/>
                  <a:pt x="3870" y="2228"/>
                </a:cubicBezTo>
                <a:cubicBezTo>
                  <a:pt x="3654" y="2228"/>
                  <a:pt x="3637" y="2145"/>
                  <a:pt x="3749" y="1921"/>
                </a:cubicBezTo>
                <a:cubicBezTo>
                  <a:pt x="3856" y="1693"/>
                  <a:pt x="3977" y="1479"/>
                  <a:pt x="4130" y="1281"/>
                </a:cubicBezTo>
                <a:cubicBezTo>
                  <a:pt x="4526" y="794"/>
                  <a:pt x="4267" y="413"/>
                  <a:pt x="3886" y="93"/>
                </a:cubicBezTo>
                <a:cubicBezTo>
                  <a:pt x="3803" y="29"/>
                  <a:pt x="3707" y="0"/>
                  <a:pt x="361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2"/>
          <p:cNvSpPr/>
          <p:nvPr/>
        </p:nvSpPr>
        <p:spPr>
          <a:xfrm>
            <a:off x="8585413" y="2427432"/>
            <a:ext cx="173440" cy="115306"/>
          </a:xfrm>
          <a:custGeom>
            <a:avLst/>
            <a:gdLst/>
            <a:ahLst/>
            <a:cxnLst/>
            <a:rect l="l" t="t" r="r" b="b"/>
            <a:pathLst>
              <a:path w="5409" h="3596" extrusionOk="0">
                <a:moveTo>
                  <a:pt x="2906" y="829"/>
                </a:moveTo>
                <a:cubicBezTo>
                  <a:pt x="3164" y="829"/>
                  <a:pt x="3415" y="931"/>
                  <a:pt x="3642" y="1067"/>
                </a:cubicBezTo>
                <a:cubicBezTo>
                  <a:pt x="3855" y="1189"/>
                  <a:pt x="3809" y="1737"/>
                  <a:pt x="3611" y="1936"/>
                </a:cubicBezTo>
                <a:cubicBezTo>
                  <a:pt x="3420" y="2126"/>
                  <a:pt x="3113" y="2222"/>
                  <a:pt x="2809" y="2222"/>
                </a:cubicBezTo>
                <a:cubicBezTo>
                  <a:pt x="2531" y="2222"/>
                  <a:pt x="2255" y="2142"/>
                  <a:pt x="2072" y="1981"/>
                </a:cubicBezTo>
                <a:cubicBezTo>
                  <a:pt x="1829" y="1768"/>
                  <a:pt x="1813" y="1478"/>
                  <a:pt x="2027" y="1235"/>
                </a:cubicBezTo>
                <a:cubicBezTo>
                  <a:pt x="2194" y="1067"/>
                  <a:pt x="2377" y="930"/>
                  <a:pt x="2636" y="869"/>
                </a:cubicBezTo>
                <a:cubicBezTo>
                  <a:pt x="2726" y="842"/>
                  <a:pt x="2817" y="829"/>
                  <a:pt x="2906" y="829"/>
                </a:cubicBezTo>
                <a:close/>
                <a:moveTo>
                  <a:pt x="1509" y="1"/>
                </a:moveTo>
                <a:cubicBezTo>
                  <a:pt x="1341" y="92"/>
                  <a:pt x="1173" y="214"/>
                  <a:pt x="1021" y="351"/>
                </a:cubicBezTo>
                <a:cubicBezTo>
                  <a:pt x="0" y="1250"/>
                  <a:pt x="122" y="2545"/>
                  <a:pt x="1311" y="3231"/>
                </a:cubicBezTo>
                <a:cubicBezTo>
                  <a:pt x="1759" y="3479"/>
                  <a:pt x="2226" y="3595"/>
                  <a:pt x="2707" y="3595"/>
                </a:cubicBezTo>
                <a:cubicBezTo>
                  <a:pt x="2993" y="3595"/>
                  <a:pt x="3285" y="3554"/>
                  <a:pt x="3581" y="3474"/>
                </a:cubicBezTo>
                <a:cubicBezTo>
                  <a:pt x="3824" y="3413"/>
                  <a:pt x="4068" y="3352"/>
                  <a:pt x="4297" y="3215"/>
                </a:cubicBezTo>
                <a:cubicBezTo>
                  <a:pt x="4830" y="2911"/>
                  <a:pt x="5302" y="2530"/>
                  <a:pt x="5348" y="1859"/>
                </a:cubicBezTo>
                <a:cubicBezTo>
                  <a:pt x="5409" y="1174"/>
                  <a:pt x="5104" y="442"/>
                  <a:pt x="455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32"/>
          <p:cNvSpPr/>
          <p:nvPr/>
        </p:nvSpPr>
        <p:spPr>
          <a:xfrm>
            <a:off x="8610808" y="2549536"/>
            <a:ext cx="146473" cy="129158"/>
          </a:xfrm>
          <a:custGeom>
            <a:avLst/>
            <a:gdLst/>
            <a:ahLst/>
            <a:cxnLst/>
            <a:rect l="l" t="t" r="r" b="b"/>
            <a:pathLst>
              <a:path w="4568" h="4028" extrusionOk="0">
                <a:moveTo>
                  <a:pt x="3618" y="1"/>
                </a:moveTo>
                <a:cubicBezTo>
                  <a:pt x="3478" y="1"/>
                  <a:pt x="3331" y="66"/>
                  <a:pt x="3185" y="123"/>
                </a:cubicBezTo>
                <a:cubicBezTo>
                  <a:pt x="3109" y="139"/>
                  <a:pt x="3032" y="184"/>
                  <a:pt x="2972" y="215"/>
                </a:cubicBezTo>
                <a:cubicBezTo>
                  <a:pt x="2393" y="443"/>
                  <a:pt x="1875" y="794"/>
                  <a:pt x="1341" y="1114"/>
                </a:cubicBezTo>
                <a:cubicBezTo>
                  <a:pt x="930" y="1358"/>
                  <a:pt x="534" y="1617"/>
                  <a:pt x="290" y="2043"/>
                </a:cubicBezTo>
                <a:cubicBezTo>
                  <a:pt x="1" y="2607"/>
                  <a:pt x="214" y="3247"/>
                  <a:pt x="808" y="3445"/>
                </a:cubicBezTo>
                <a:cubicBezTo>
                  <a:pt x="1158" y="3582"/>
                  <a:pt x="1524" y="3689"/>
                  <a:pt x="1890" y="3765"/>
                </a:cubicBezTo>
                <a:cubicBezTo>
                  <a:pt x="2467" y="3863"/>
                  <a:pt x="3045" y="4027"/>
                  <a:pt x="3647" y="4027"/>
                </a:cubicBezTo>
                <a:cubicBezTo>
                  <a:pt x="3696" y="4027"/>
                  <a:pt x="3745" y="4026"/>
                  <a:pt x="3794" y="4024"/>
                </a:cubicBezTo>
                <a:cubicBezTo>
                  <a:pt x="4145" y="4009"/>
                  <a:pt x="4419" y="3826"/>
                  <a:pt x="4465" y="3612"/>
                </a:cubicBezTo>
                <a:cubicBezTo>
                  <a:pt x="4567" y="2969"/>
                  <a:pt x="4122" y="2452"/>
                  <a:pt x="3480" y="2452"/>
                </a:cubicBezTo>
                <a:cubicBezTo>
                  <a:pt x="3453" y="2452"/>
                  <a:pt x="3426" y="2453"/>
                  <a:pt x="3398" y="2455"/>
                </a:cubicBezTo>
                <a:cubicBezTo>
                  <a:pt x="3186" y="2466"/>
                  <a:pt x="2964" y="2515"/>
                  <a:pt x="2748" y="2515"/>
                </a:cubicBezTo>
                <a:cubicBezTo>
                  <a:pt x="2685" y="2515"/>
                  <a:pt x="2622" y="2511"/>
                  <a:pt x="2560" y="2500"/>
                </a:cubicBezTo>
                <a:cubicBezTo>
                  <a:pt x="2454" y="2485"/>
                  <a:pt x="2286" y="2515"/>
                  <a:pt x="2271" y="2378"/>
                </a:cubicBezTo>
                <a:cubicBezTo>
                  <a:pt x="2240" y="2272"/>
                  <a:pt x="2377" y="2195"/>
                  <a:pt x="2484" y="2150"/>
                </a:cubicBezTo>
                <a:cubicBezTo>
                  <a:pt x="2834" y="1967"/>
                  <a:pt x="3215" y="1845"/>
                  <a:pt x="3581" y="1784"/>
                </a:cubicBezTo>
                <a:cubicBezTo>
                  <a:pt x="3947" y="1708"/>
                  <a:pt x="4145" y="1525"/>
                  <a:pt x="4236" y="1205"/>
                </a:cubicBezTo>
                <a:cubicBezTo>
                  <a:pt x="4343" y="824"/>
                  <a:pt x="4175" y="504"/>
                  <a:pt x="3962" y="200"/>
                </a:cubicBezTo>
                <a:cubicBezTo>
                  <a:pt x="3855" y="51"/>
                  <a:pt x="3739" y="1"/>
                  <a:pt x="361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2"/>
          <p:cNvSpPr/>
          <p:nvPr/>
        </p:nvSpPr>
        <p:spPr>
          <a:xfrm>
            <a:off x="8642552" y="2695560"/>
            <a:ext cx="166642" cy="112773"/>
          </a:xfrm>
          <a:custGeom>
            <a:avLst/>
            <a:gdLst/>
            <a:ahLst/>
            <a:cxnLst/>
            <a:rect l="l" t="t" r="r" b="b"/>
            <a:pathLst>
              <a:path w="5197" h="3517" extrusionOk="0">
                <a:moveTo>
                  <a:pt x="3373" y="1392"/>
                </a:moveTo>
                <a:cubicBezTo>
                  <a:pt x="3426" y="1392"/>
                  <a:pt x="3494" y="1412"/>
                  <a:pt x="3581" y="1450"/>
                </a:cubicBezTo>
                <a:cubicBezTo>
                  <a:pt x="3810" y="1557"/>
                  <a:pt x="3932" y="1755"/>
                  <a:pt x="3932" y="1984"/>
                </a:cubicBezTo>
                <a:cubicBezTo>
                  <a:pt x="3932" y="2182"/>
                  <a:pt x="3856" y="2365"/>
                  <a:pt x="3703" y="2441"/>
                </a:cubicBezTo>
                <a:cubicBezTo>
                  <a:pt x="3650" y="2456"/>
                  <a:pt x="3601" y="2463"/>
                  <a:pt x="3556" y="2463"/>
                </a:cubicBezTo>
                <a:cubicBezTo>
                  <a:pt x="3374" y="2463"/>
                  <a:pt x="3268" y="2339"/>
                  <a:pt x="3231" y="2106"/>
                </a:cubicBezTo>
                <a:cubicBezTo>
                  <a:pt x="3216" y="1968"/>
                  <a:pt x="3200" y="1831"/>
                  <a:pt x="3216" y="1694"/>
                </a:cubicBezTo>
                <a:cubicBezTo>
                  <a:pt x="3216" y="1486"/>
                  <a:pt x="3258" y="1392"/>
                  <a:pt x="3373" y="1392"/>
                </a:cubicBezTo>
                <a:close/>
                <a:moveTo>
                  <a:pt x="2637" y="0"/>
                </a:moveTo>
                <a:cubicBezTo>
                  <a:pt x="2414" y="0"/>
                  <a:pt x="2185" y="35"/>
                  <a:pt x="1951" y="110"/>
                </a:cubicBezTo>
                <a:cubicBezTo>
                  <a:pt x="1326" y="262"/>
                  <a:pt x="808" y="506"/>
                  <a:pt x="504" y="1100"/>
                </a:cubicBezTo>
                <a:cubicBezTo>
                  <a:pt x="1" y="2045"/>
                  <a:pt x="504" y="3035"/>
                  <a:pt x="1189" y="3416"/>
                </a:cubicBezTo>
                <a:cubicBezTo>
                  <a:pt x="1306" y="3484"/>
                  <a:pt x="1423" y="3517"/>
                  <a:pt x="1535" y="3517"/>
                </a:cubicBezTo>
                <a:cubicBezTo>
                  <a:pt x="1698" y="3517"/>
                  <a:pt x="1848" y="3445"/>
                  <a:pt x="1966" y="3309"/>
                </a:cubicBezTo>
                <a:cubicBezTo>
                  <a:pt x="2164" y="3096"/>
                  <a:pt x="2164" y="2806"/>
                  <a:pt x="2012" y="2532"/>
                </a:cubicBezTo>
                <a:cubicBezTo>
                  <a:pt x="1936" y="2410"/>
                  <a:pt x="1860" y="2304"/>
                  <a:pt x="1799" y="2182"/>
                </a:cubicBezTo>
                <a:cubicBezTo>
                  <a:pt x="1707" y="1999"/>
                  <a:pt x="1738" y="1816"/>
                  <a:pt x="1860" y="1664"/>
                </a:cubicBezTo>
                <a:cubicBezTo>
                  <a:pt x="1946" y="1540"/>
                  <a:pt x="2083" y="1507"/>
                  <a:pt x="2213" y="1507"/>
                </a:cubicBezTo>
                <a:cubicBezTo>
                  <a:pt x="2243" y="1507"/>
                  <a:pt x="2273" y="1509"/>
                  <a:pt x="2301" y="1511"/>
                </a:cubicBezTo>
                <a:cubicBezTo>
                  <a:pt x="2469" y="1527"/>
                  <a:pt x="2393" y="1694"/>
                  <a:pt x="2408" y="1801"/>
                </a:cubicBezTo>
                <a:cubicBezTo>
                  <a:pt x="2439" y="2029"/>
                  <a:pt x="2469" y="2273"/>
                  <a:pt x="2515" y="2517"/>
                </a:cubicBezTo>
                <a:cubicBezTo>
                  <a:pt x="2637" y="3139"/>
                  <a:pt x="2970" y="3377"/>
                  <a:pt x="3361" y="3377"/>
                </a:cubicBezTo>
                <a:cubicBezTo>
                  <a:pt x="3602" y="3377"/>
                  <a:pt x="3865" y="3287"/>
                  <a:pt x="4115" y="3142"/>
                </a:cubicBezTo>
                <a:cubicBezTo>
                  <a:pt x="4892" y="2700"/>
                  <a:pt x="5196" y="1191"/>
                  <a:pt x="4069" y="460"/>
                </a:cubicBezTo>
                <a:cubicBezTo>
                  <a:pt x="3615" y="175"/>
                  <a:pt x="3140" y="0"/>
                  <a:pt x="263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2"/>
          <p:cNvSpPr/>
          <p:nvPr/>
        </p:nvSpPr>
        <p:spPr>
          <a:xfrm>
            <a:off x="8673335" y="2812405"/>
            <a:ext cx="156381" cy="136020"/>
          </a:xfrm>
          <a:custGeom>
            <a:avLst/>
            <a:gdLst/>
            <a:ahLst/>
            <a:cxnLst/>
            <a:rect l="l" t="t" r="r" b="b"/>
            <a:pathLst>
              <a:path w="4877" h="4242" extrusionOk="0">
                <a:moveTo>
                  <a:pt x="3987" y="1"/>
                </a:moveTo>
                <a:cubicBezTo>
                  <a:pt x="3912" y="1"/>
                  <a:pt x="3828" y="11"/>
                  <a:pt x="3734" y="31"/>
                </a:cubicBezTo>
                <a:cubicBezTo>
                  <a:pt x="3566" y="61"/>
                  <a:pt x="3414" y="107"/>
                  <a:pt x="3246" y="153"/>
                </a:cubicBezTo>
                <a:cubicBezTo>
                  <a:pt x="2484" y="351"/>
                  <a:pt x="1768" y="656"/>
                  <a:pt x="1022" y="915"/>
                </a:cubicBezTo>
                <a:cubicBezTo>
                  <a:pt x="366" y="1143"/>
                  <a:pt x="1" y="1798"/>
                  <a:pt x="245" y="2453"/>
                </a:cubicBezTo>
                <a:cubicBezTo>
                  <a:pt x="351" y="2758"/>
                  <a:pt x="458" y="3048"/>
                  <a:pt x="595" y="3337"/>
                </a:cubicBezTo>
                <a:cubicBezTo>
                  <a:pt x="732" y="3627"/>
                  <a:pt x="884" y="3916"/>
                  <a:pt x="1159" y="4099"/>
                </a:cubicBezTo>
                <a:cubicBezTo>
                  <a:pt x="1291" y="4192"/>
                  <a:pt x="1486" y="4242"/>
                  <a:pt x="1672" y="4242"/>
                </a:cubicBezTo>
                <a:cubicBezTo>
                  <a:pt x="1851" y="4242"/>
                  <a:pt x="2021" y="4196"/>
                  <a:pt x="2119" y="4099"/>
                </a:cubicBezTo>
                <a:cubicBezTo>
                  <a:pt x="2469" y="3764"/>
                  <a:pt x="2484" y="3672"/>
                  <a:pt x="2195" y="3200"/>
                </a:cubicBezTo>
                <a:cubicBezTo>
                  <a:pt x="2149" y="3124"/>
                  <a:pt x="2119" y="3048"/>
                  <a:pt x="2058" y="2971"/>
                </a:cubicBezTo>
                <a:cubicBezTo>
                  <a:pt x="1966" y="2834"/>
                  <a:pt x="1738" y="2575"/>
                  <a:pt x="1860" y="2408"/>
                </a:cubicBezTo>
                <a:cubicBezTo>
                  <a:pt x="1920" y="2316"/>
                  <a:pt x="2073" y="2301"/>
                  <a:pt x="2164" y="2271"/>
                </a:cubicBezTo>
                <a:cubicBezTo>
                  <a:pt x="2362" y="2179"/>
                  <a:pt x="2530" y="2118"/>
                  <a:pt x="2743" y="2088"/>
                </a:cubicBezTo>
                <a:cubicBezTo>
                  <a:pt x="3048" y="2042"/>
                  <a:pt x="3337" y="2012"/>
                  <a:pt x="3642" y="1966"/>
                </a:cubicBezTo>
                <a:cubicBezTo>
                  <a:pt x="3871" y="1920"/>
                  <a:pt x="4099" y="1890"/>
                  <a:pt x="4313" y="1798"/>
                </a:cubicBezTo>
                <a:cubicBezTo>
                  <a:pt x="4876" y="1539"/>
                  <a:pt x="4876" y="976"/>
                  <a:pt x="4602" y="488"/>
                </a:cubicBezTo>
                <a:cubicBezTo>
                  <a:pt x="4423" y="141"/>
                  <a:pt x="4262" y="1"/>
                  <a:pt x="398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32"/>
          <p:cNvSpPr/>
          <p:nvPr/>
        </p:nvSpPr>
        <p:spPr>
          <a:xfrm>
            <a:off x="8575152" y="3615120"/>
            <a:ext cx="192999" cy="166225"/>
          </a:xfrm>
          <a:custGeom>
            <a:avLst/>
            <a:gdLst/>
            <a:ahLst/>
            <a:cxnLst/>
            <a:rect l="l" t="t" r="r" b="b"/>
            <a:pathLst>
              <a:path w="6019" h="5184" extrusionOk="0">
                <a:moveTo>
                  <a:pt x="2424" y="1"/>
                </a:moveTo>
                <a:cubicBezTo>
                  <a:pt x="2193" y="1"/>
                  <a:pt x="2066" y="103"/>
                  <a:pt x="1905" y="380"/>
                </a:cubicBezTo>
                <a:cubicBezTo>
                  <a:pt x="1676" y="776"/>
                  <a:pt x="1417" y="1172"/>
                  <a:pt x="1173" y="1584"/>
                </a:cubicBezTo>
                <a:cubicBezTo>
                  <a:pt x="838" y="2178"/>
                  <a:pt x="412" y="2711"/>
                  <a:pt x="137" y="3320"/>
                </a:cubicBezTo>
                <a:cubicBezTo>
                  <a:pt x="0" y="3625"/>
                  <a:pt x="46" y="3899"/>
                  <a:pt x="259" y="4052"/>
                </a:cubicBezTo>
                <a:cubicBezTo>
                  <a:pt x="503" y="4229"/>
                  <a:pt x="720" y="4317"/>
                  <a:pt x="908" y="4317"/>
                </a:cubicBezTo>
                <a:cubicBezTo>
                  <a:pt x="1061" y="4317"/>
                  <a:pt x="1195" y="4259"/>
                  <a:pt x="1311" y="4143"/>
                </a:cubicBezTo>
                <a:cubicBezTo>
                  <a:pt x="1554" y="3915"/>
                  <a:pt x="1676" y="3595"/>
                  <a:pt x="1798" y="3290"/>
                </a:cubicBezTo>
                <a:cubicBezTo>
                  <a:pt x="1905" y="3001"/>
                  <a:pt x="2011" y="2711"/>
                  <a:pt x="2240" y="2391"/>
                </a:cubicBezTo>
                <a:cubicBezTo>
                  <a:pt x="2255" y="2604"/>
                  <a:pt x="2270" y="2726"/>
                  <a:pt x="2255" y="2848"/>
                </a:cubicBezTo>
                <a:cubicBezTo>
                  <a:pt x="2225" y="3275"/>
                  <a:pt x="2255" y="3701"/>
                  <a:pt x="2286" y="4128"/>
                </a:cubicBezTo>
                <a:cubicBezTo>
                  <a:pt x="2316" y="4616"/>
                  <a:pt x="2514" y="4981"/>
                  <a:pt x="3002" y="5134"/>
                </a:cubicBezTo>
                <a:cubicBezTo>
                  <a:pt x="3104" y="5168"/>
                  <a:pt x="3200" y="5183"/>
                  <a:pt x="3291" y="5183"/>
                </a:cubicBezTo>
                <a:cubicBezTo>
                  <a:pt x="3607" y="5183"/>
                  <a:pt x="3859" y="4994"/>
                  <a:pt x="4084" y="4722"/>
                </a:cubicBezTo>
                <a:cubicBezTo>
                  <a:pt x="4571" y="4113"/>
                  <a:pt x="4952" y="3427"/>
                  <a:pt x="5409" y="2802"/>
                </a:cubicBezTo>
                <a:cubicBezTo>
                  <a:pt x="5577" y="2543"/>
                  <a:pt x="5759" y="2300"/>
                  <a:pt x="5866" y="2025"/>
                </a:cubicBezTo>
                <a:cubicBezTo>
                  <a:pt x="5958" y="1782"/>
                  <a:pt x="6019" y="1538"/>
                  <a:pt x="5775" y="1340"/>
                </a:cubicBezTo>
                <a:cubicBezTo>
                  <a:pt x="5577" y="1172"/>
                  <a:pt x="5333" y="1050"/>
                  <a:pt x="5059" y="1035"/>
                </a:cubicBezTo>
                <a:cubicBezTo>
                  <a:pt x="5027" y="1032"/>
                  <a:pt x="4996" y="1030"/>
                  <a:pt x="4966" y="1030"/>
                </a:cubicBezTo>
                <a:cubicBezTo>
                  <a:pt x="4724" y="1030"/>
                  <a:pt x="4546" y="1140"/>
                  <a:pt x="4464" y="1370"/>
                </a:cubicBezTo>
                <a:cubicBezTo>
                  <a:pt x="4282" y="1827"/>
                  <a:pt x="3977" y="2223"/>
                  <a:pt x="3779" y="2681"/>
                </a:cubicBezTo>
                <a:cubicBezTo>
                  <a:pt x="3748" y="2772"/>
                  <a:pt x="3718" y="2894"/>
                  <a:pt x="3550" y="2955"/>
                </a:cubicBezTo>
                <a:cubicBezTo>
                  <a:pt x="3550" y="2787"/>
                  <a:pt x="3535" y="2635"/>
                  <a:pt x="3535" y="2482"/>
                </a:cubicBezTo>
                <a:cubicBezTo>
                  <a:pt x="3550" y="1934"/>
                  <a:pt x="3550" y="1370"/>
                  <a:pt x="3566" y="822"/>
                </a:cubicBezTo>
                <a:cubicBezTo>
                  <a:pt x="3566" y="639"/>
                  <a:pt x="3566" y="426"/>
                  <a:pt x="3383" y="334"/>
                </a:cubicBezTo>
                <a:cubicBezTo>
                  <a:pt x="3154" y="212"/>
                  <a:pt x="2941" y="75"/>
                  <a:pt x="2682" y="30"/>
                </a:cubicBezTo>
                <a:cubicBezTo>
                  <a:pt x="2582" y="11"/>
                  <a:pt x="2498" y="1"/>
                  <a:pt x="2424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2"/>
          <p:cNvSpPr/>
          <p:nvPr/>
        </p:nvSpPr>
        <p:spPr>
          <a:xfrm>
            <a:off x="8904908" y="3786860"/>
            <a:ext cx="133390" cy="150802"/>
          </a:xfrm>
          <a:custGeom>
            <a:avLst/>
            <a:gdLst/>
            <a:ahLst/>
            <a:cxnLst/>
            <a:rect l="l" t="t" r="r" b="b"/>
            <a:pathLst>
              <a:path w="4160" h="4703" extrusionOk="0">
                <a:moveTo>
                  <a:pt x="2593" y="1050"/>
                </a:moveTo>
                <a:cubicBezTo>
                  <a:pt x="2682" y="1050"/>
                  <a:pt x="2774" y="1073"/>
                  <a:pt x="2865" y="1118"/>
                </a:cubicBezTo>
                <a:cubicBezTo>
                  <a:pt x="3063" y="1225"/>
                  <a:pt x="3170" y="1393"/>
                  <a:pt x="3139" y="1636"/>
                </a:cubicBezTo>
                <a:cubicBezTo>
                  <a:pt x="3124" y="1743"/>
                  <a:pt x="3078" y="1834"/>
                  <a:pt x="2956" y="1880"/>
                </a:cubicBezTo>
                <a:cubicBezTo>
                  <a:pt x="2934" y="1890"/>
                  <a:pt x="2914" y="1894"/>
                  <a:pt x="2895" y="1894"/>
                </a:cubicBezTo>
                <a:cubicBezTo>
                  <a:pt x="2828" y="1894"/>
                  <a:pt x="2785" y="1837"/>
                  <a:pt x="2713" y="1789"/>
                </a:cubicBezTo>
                <a:cubicBezTo>
                  <a:pt x="2621" y="1712"/>
                  <a:pt x="2484" y="1652"/>
                  <a:pt x="2347" y="1606"/>
                </a:cubicBezTo>
                <a:cubicBezTo>
                  <a:pt x="2240" y="1560"/>
                  <a:pt x="2118" y="1545"/>
                  <a:pt x="2118" y="1377"/>
                </a:cubicBezTo>
                <a:cubicBezTo>
                  <a:pt x="2134" y="1240"/>
                  <a:pt x="2225" y="1164"/>
                  <a:pt x="2332" y="1118"/>
                </a:cubicBezTo>
                <a:cubicBezTo>
                  <a:pt x="2415" y="1073"/>
                  <a:pt x="2503" y="1050"/>
                  <a:pt x="2593" y="1050"/>
                </a:cubicBezTo>
                <a:close/>
                <a:moveTo>
                  <a:pt x="2548" y="0"/>
                </a:moveTo>
                <a:cubicBezTo>
                  <a:pt x="2277" y="0"/>
                  <a:pt x="2002" y="73"/>
                  <a:pt x="1737" y="219"/>
                </a:cubicBezTo>
                <a:cubicBezTo>
                  <a:pt x="1204" y="539"/>
                  <a:pt x="701" y="1042"/>
                  <a:pt x="397" y="1636"/>
                </a:cubicBezTo>
                <a:cubicBezTo>
                  <a:pt x="107" y="2215"/>
                  <a:pt x="1" y="2886"/>
                  <a:pt x="229" y="3526"/>
                </a:cubicBezTo>
                <a:cubicBezTo>
                  <a:pt x="519" y="4303"/>
                  <a:pt x="1326" y="4653"/>
                  <a:pt x="2103" y="4699"/>
                </a:cubicBezTo>
                <a:cubicBezTo>
                  <a:pt x="2129" y="4701"/>
                  <a:pt x="2153" y="4702"/>
                  <a:pt x="2178" y="4702"/>
                </a:cubicBezTo>
                <a:cubicBezTo>
                  <a:pt x="2461" y="4702"/>
                  <a:pt x="2683" y="4545"/>
                  <a:pt x="2865" y="4348"/>
                </a:cubicBezTo>
                <a:cubicBezTo>
                  <a:pt x="3048" y="4150"/>
                  <a:pt x="3185" y="3891"/>
                  <a:pt x="3033" y="3602"/>
                </a:cubicBezTo>
                <a:cubicBezTo>
                  <a:pt x="2922" y="3394"/>
                  <a:pt x="2734" y="3333"/>
                  <a:pt x="2521" y="3333"/>
                </a:cubicBezTo>
                <a:cubicBezTo>
                  <a:pt x="2469" y="3333"/>
                  <a:pt x="2416" y="3337"/>
                  <a:pt x="2362" y="3343"/>
                </a:cubicBezTo>
                <a:cubicBezTo>
                  <a:pt x="2271" y="3358"/>
                  <a:pt x="2179" y="3358"/>
                  <a:pt x="2073" y="3373"/>
                </a:cubicBezTo>
                <a:cubicBezTo>
                  <a:pt x="2055" y="3375"/>
                  <a:pt x="2037" y="3376"/>
                  <a:pt x="2019" y="3376"/>
                </a:cubicBezTo>
                <a:cubicBezTo>
                  <a:pt x="1709" y="3376"/>
                  <a:pt x="1463" y="3126"/>
                  <a:pt x="1463" y="2794"/>
                </a:cubicBezTo>
                <a:cubicBezTo>
                  <a:pt x="1475" y="2562"/>
                  <a:pt x="1645" y="2398"/>
                  <a:pt x="1862" y="2398"/>
                </a:cubicBezTo>
                <a:cubicBezTo>
                  <a:pt x="1914" y="2398"/>
                  <a:pt x="1970" y="2408"/>
                  <a:pt x="2027" y="2429"/>
                </a:cubicBezTo>
                <a:cubicBezTo>
                  <a:pt x="2164" y="2490"/>
                  <a:pt x="2316" y="2520"/>
                  <a:pt x="2454" y="2581"/>
                </a:cubicBezTo>
                <a:cubicBezTo>
                  <a:pt x="2693" y="2688"/>
                  <a:pt x="2901" y="2741"/>
                  <a:pt x="3080" y="2741"/>
                </a:cubicBezTo>
                <a:cubicBezTo>
                  <a:pt x="3562" y="2741"/>
                  <a:pt x="3845" y="2362"/>
                  <a:pt x="4023" y="1652"/>
                </a:cubicBezTo>
                <a:cubicBezTo>
                  <a:pt x="4160" y="1057"/>
                  <a:pt x="3901" y="555"/>
                  <a:pt x="3398" y="250"/>
                </a:cubicBezTo>
                <a:cubicBezTo>
                  <a:pt x="3130" y="84"/>
                  <a:pt x="2841" y="0"/>
                  <a:pt x="2548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2"/>
          <p:cNvSpPr/>
          <p:nvPr/>
        </p:nvSpPr>
        <p:spPr>
          <a:xfrm>
            <a:off x="8796945" y="3734209"/>
            <a:ext cx="128036" cy="150096"/>
          </a:xfrm>
          <a:custGeom>
            <a:avLst/>
            <a:gdLst/>
            <a:ahLst/>
            <a:cxnLst/>
            <a:rect l="l" t="t" r="r" b="b"/>
            <a:pathLst>
              <a:path w="3993" h="4681" extrusionOk="0">
                <a:moveTo>
                  <a:pt x="2460" y="1"/>
                </a:moveTo>
                <a:cubicBezTo>
                  <a:pt x="2188" y="1"/>
                  <a:pt x="1913" y="68"/>
                  <a:pt x="1661" y="216"/>
                </a:cubicBezTo>
                <a:cubicBezTo>
                  <a:pt x="1067" y="551"/>
                  <a:pt x="777" y="1130"/>
                  <a:pt x="442" y="1679"/>
                </a:cubicBezTo>
                <a:cubicBezTo>
                  <a:pt x="229" y="2075"/>
                  <a:pt x="92" y="2501"/>
                  <a:pt x="31" y="2958"/>
                </a:cubicBezTo>
                <a:cubicBezTo>
                  <a:pt x="0" y="3156"/>
                  <a:pt x="16" y="3339"/>
                  <a:pt x="92" y="3522"/>
                </a:cubicBezTo>
                <a:cubicBezTo>
                  <a:pt x="320" y="4040"/>
                  <a:pt x="686" y="4391"/>
                  <a:pt x="1219" y="4589"/>
                </a:cubicBezTo>
                <a:cubicBezTo>
                  <a:pt x="1383" y="4651"/>
                  <a:pt x="1560" y="4681"/>
                  <a:pt x="1738" y="4681"/>
                </a:cubicBezTo>
                <a:cubicBezTo>
                  <a:pt x="2252" y="4681"/>
                  <a:pt x="2767" y="4433"/>
                  <a:pt x="2971" y="4025"/>
                </a:cubicBezTo>
                <a:cubicBezTo>
                  <a:pt x="3154" y="3644"/>
                  <a:pt x="2941" y="3294"/>
                  <a:pt x="2530" y="3294"/>
                </a:cubicBezTo>
                <a:cubicBezTo>
                  <a:pt x="2408" y="3294"/>
                  <a:pt x="2286" y="3307"/>
                  <a:pt x="2164" y="3307"/>
                </a:cubicBezTo>
                <a:cubicBezTo>
                  <a:pt x="2103" y="3307"/>
                  <a:pt x="2042" y="3304"/>
                  <a:pt x="1981" y="3294"/>
                </a:cubicBezTo>
                <a:cubicBezTo>
                  <a:pt x="1646" y="3263"/>
                  <a:pt x="1448" y="3019"/>
                  <a:pt x="1539" y="2684"/>
                </a:cubicBezTo>
                <a:cubicBezTo>
                  <a:pt x="1646" y="2334"/>
                  <a:pt x="1829" y="1999"/>
                  <a:pt x="2149" y="1755"/>
                </a:cubicBezTo>
                <a:cubicBezTo>
                  <a:pt x="2247" y="1689"/>
                  <a:pt x="2341" y="1628"/>
                  <a:pt x="2433" y="1628"/>
                </a:cubicBezTo>
                <a:cubicBezTo>
                  <a:pt x="2512" y="1628"/>
                  <a:pt x="2589" y="1674"/>
                  <a:pt x="2667" y="1800"/>
                </a:cubicBezTo>
                <a:cubicBezTo>
                  <a:pt x="2728" y="1922"/>
                  <a:pt x="2880" y="1968"/>
                  <a:pt x="3032" y="1968"/>
                </a:cubicBezTo>
                <a:cubicBezTo>
                  <a:pt x="3045" y="1969"/>
                  <a:pt x="3058" y="1969"/>
                  <a:pt x="3072" y="1969"/>
                </a:cubicBezTo>
                <a:cubicBezTo>
                  <a:pt x="3396" y="1969"/>
                  <a:pt x="3738" y="1789"/>
                  <a:pt x="3855" y="1511"/>
                </a:cubicBezTo>
                <a:cubicBezTo>
                  <a:pt x="3977" y="1191"/>
                  <a:pt x="3992" y="856"/>
                  <a:pt x="3733" y="566"/>
                </a:cubicBezTo>
                <a:cubicBezTo>
                  <a:pt x="3421" y="215"/>
                  <a:pt x="2946" y="1"/>
                  <a:pt x="246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2"/>
          <p:cNvSpPr/>
          <p:nvPr/>
        </p:nvSpPr>
        <p:spPr>
          <a:xfrm>
            <a:off x="8735862" y="3713944"/>
            <a:ext cx="79682" cy="107546"/>
          </a:xfrm>
          <a:custGeom>
            <a:avLst/>
            <a:gdLst/>
            <a:ahLst/>
            <a:cxnLst/>
            <a:rect l="l" t="t" r="r" b="b"/>
            <a:pathLst>
              <a:path w="2485" h="3354" extrusionOk="0">
                <a:moveTo>
                  <a:pt x="1561" y="0"/>
                </a:moveTo>
                <a:cubicBezTo>
                  <a:pt x="1401" y="0"/>
                  <a:pt x="1270" y="80"/>
                  <a:pt x="1159" y="254"/>
                </a:cubicBezTo>
                <a:cubicBezTo>
                  <a:pt x="702" y="939"/>
                  <a:pt x="290" y="1671"/>
                  <a:pt x="92" y="2478"/>
                </a:cubicBezTo>
                <a:cubicBezTo>
                  <a:pt x="1" y="2844"/>
                  <a:pt x="229" y="3179"/>
                  <a:pt x="626" y="3316"/>
                </a:cubicBezTo>
                <a:cubicBezTo>
                  <a:pt x="697" y="3341"/>
                  <a:pt x="766" y="3354"/>
                  <a:pt x="833" y="3354"/>
                </a:cubicBezTo>
                <a:cubicBezTo>
                  <a:pt x="1048" y="3354"/>
                  <a:pt x="1232" y="3222"/>
                  <a:pt x="1372" y="2966"/>
                </a:cubicBezTo>
                <a:cubicBezTo>
                  <a:pt x="1525" y="2661"/>
                  <a:pt x="1677" y="2356"/>
                  <a:pt x="1829" y="2052"/>
                </a:cubicBezTo>
                <a:cubicBezTo>
                  <a:pt x="2027" y="1732"/>
                  <a:pt x="2180" y="1396"/>
                  <a:pt x="2317" y="1061"/>
                </a:cubicBezTo>
                <a:cubicBezTo>
                  <a:pt x="2484" y="665"/>
                  <a:pt x="2393" y="376"/>
                  <a:pt x="2088" y="193"/>
                </a:cubicBezTo>
                <a:cubicBezTo>
                  <a:pt x="1883" y="68"/>
                  <a:pt x="1710" y="0"/>
                  <a:pt x="156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2"/>
          <p:cNvSpPr/>
          <p:nvPr/>
        </p:nvSpPr>
        <p:spPr>
          <a:xfrm>
            <a:off x="8787647" y="3665815"/>
            <a:ext cx="49380" cy="44282"/>
          </a:xfrm>
          <a:custGeom>
            <a:avLst/>
            <a:gdLst/>
            <a:ahLst/>
            <a:cxnLst/>
            <a:rect l="l" t="t" r="r" b="b"/>
            <a:pathLst>
              <a:path w="1540" h="1381" extrusionOk="0">
                <a:moveTo>
                  <a:pt x="690" y="1"/>
                </a:moveTo>
                <a:cubicBezTo>
                  <a:pt x="478" y="1"/>
                  <a:pt x="298" y="122"/>
                  <a:pt x="184" y="399"/>
                </a:cubicBezTo>
                <a:cubicBezTo>
                  <a:pt x="1" y="825"/>
                  <a:pt x="77" y="1084"/>
                  <a:pt x="504" y="1282"/>
                </a:cubicBezTo>
                <a:cubicBezTo>
                  <a:pt x="638" y="1347"/>
                  <a:pt x="751" y="1381"/>
                  <a:pt x="849" y="1381"/>
                </a:cubicBezTo>
                <a:cubicBezTo>
                  <a:pt x="1029" y="1381"/>
                  <a:pt x="1157" y="1265"/>
                  <a:pt x="1266" y="1008"/>
                </a:cubicBezTo>
                <a:cubicBezTo>
                  <a:pt x="1540" y="353"/>
                  <a:pt x="1448" y="277"/>
                  <a:pt x="1098" y="124"/>
                </a:cubicBezTo>
                <a:cubicBezTo>
                  <a:pt x="955" y="45"/>
                  <a:pt x="817" y="1"/>
                  <a:pt x="69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2"/>
          <p:cNvSpPr/>
          <p:nvPr/>
        </p:nvSpPr>
        <p:spPr>
          <a:xfrm>
            <a:off x="8157922" y="4466093"/>
            <a:ext cx="559919" cy="539654"/>
          </a:xfrm>
          <a:custGeom>
            <a:avLst/>
            <a:gdLst/>
            <a:ahLst/>
            <a:cxnLst/>
            <a:rect l="l" t="t" r="r" b="b"/>
            <a:pathLst>
              <a:path w="17462" h="16830" extrusionOk="0">
                <a:moveTo>
                  <a:pt x="12662" y="1"/>
                </a:moveTo>
                <a:cubicBezTo>
                  <a:pt x="12540" y="16"/>
                  <a:pt x="12418" y="31"/>
                  <a:pt x="12311" y="47"/>
                </a:cubicBezTo>
                <a:cubicBezTo>
                  <a:pt x="12296" y="47"/>
                  <a:pt x="12296" y="62"/>
                  <a:pt x="12281" y="62"/>
                </a:cubicBezTo>
                <a:cubicBezTo>
                  <a:pt x="12037" y="108"/>
                  <a:pt x="11793" y="230"/>
                  <a:pt x="11580" y="382"/>
                </a:cubicBezTo>
                <a:cubicBezTo>
                  <a:pt x="11550" y="397"/>
                  <a:pt x="11534" y="428"/>
                  <a:pt x="11504" y="443"/>
                </a:cubicBezTo>
                <a:cubicBezTo>
                  <a:pt x="11473" y="473"/>
                  <a:pt x="11443" y="489"/>
                  <a:pt x="11413" y="519"/>
                </a:cubicBezTo>
                <a:cubicBezTo>
                  <a:pt x="11306" y="610"/>
                  <a:pt x="11214" y="717"/>
                  <a:pt x="11138" y="839"/>
                </a:cubicBezTo>
                <a:cubicBezTo>
                  <a:pt x="11093" y="900"/>
                  <a:pt x="11062" y="961"/>
                  <a:pt x="11032" y="1022"/>
                </a:cubicBezTo>
                <a:cubicBezTo>
                  <a:pt x="11016" y="1052"/>
                  <a:pt x="10986" y="1083"/>
                  <a:pt x="10971" y="1128"/>
                </a:cubicBezTo>
                <a:cubicBezTo>
                  <a:pt x="10971" y="1144"/>
                  <a:pt x="10955" y="1159"/>
                  <a:pt x="10940" y="1189"/>
                </a:cubicBezTo>
                <a:cubicBezTo>
                  <a:pt x="10834" y="1448"/>
                  <a:pt x="10773" y="1738"/>
                  <a:pt x="10803" y="2027"/>
                </a:cubicBezTo>
                <a:cubicBezTo>
                  <a:pt x="10803" y="2058"/>
                  <a:pt x="10803" y="2088"/>
                  <a:pt x="10803" y="2104"/>
                </a:cubicBezTo>
                <a:cubicBezTo>
                  <a:pt x="10818" y="2149"/>
                  <a:pt x="10818" y="2180"/>
                  <a:pt x="10818" y="2210"/>
                </a:cubicBezTo>
                <a:cubicBezTo>
                  <a:pt x="10834" y="2256"/>
                  <a:pt x="10849" y="2317"/>
                  <a:pt x="10864" y="2378"/>
                </a:cubicBezTo>
                <a:cubicBezTo>
                  <a:pt x="10879" y="2393"/>
                  <a:pt x="10879" y="2408"/>
                  <a:pt x="10879" y="2423"/>
                </a:cubicBezTo>
                <a:cubicBezTo>
                  <a:pt x="10895" y="2454"/>
                  <a:pt x="10910" y="2484"/>
                  <a:pt x="10925" y="2515"/>
                </a:cubicBezTo>
                <a:cubicBezTo>
                  <a:pt x="11093" y="2911"/>
                  <a:pt x="11336" y="3124"/>
                  <a:pt x="10955" y="3566"/>
                </a:cubicBezTo>
                <a:cubicBezTo>
                  <a:pt x="10559" y="4038"/>
                  <a:pt x="10163" y="4541"/>
                  <a:pt x="9752" y="4998"/>
                </a:cubicBezTo>
                <a:cubicBezTo>
                  <a:pt x="9630" y="5151"/>
                  <a:pt x="9508" y="5288"/>
                  <a:pt x="9371" y="5425"/>
                </a:cubicBezTo>
                <a:cubicBezTo>
                  <a:pt x="8594" y="6232"/>
                  <a:pt x="7817" y="7040"/>
                  <a:pt x="6979" y="7802"/>
                </a:cubicBezTo>
                <a:cubicBezTo>
                  <a:pt x="6004" y="8701"/>
                  <a:pt x="5044" y="9600"/>
                  <a:pt x="4038" y="10468"/>
                </a:cubicBezTo>
                <a:cubicBezTo>
                  <a:pt x="3840" y="10620"/>
                  <a:pt x="3627" y="10788"/>
                  <a:pt x="3429" y="10956"/>
                </a:cubicBezTo>
                <a:cubicBezTo>
                  <a:pt x="3373" y="10993"/>
                  <a:pt x="3330" y="11012"/>
                  <a:pt x="3292" y="11012"/>
                </a:cubicBezTo>
                <a:cubicBezTo>
                  <a:pt x="3235" y="11012"/>
                  <a:pt x="3188" y="10970"/>
                  <a:pt x="3124" y="10879"/>
                </a:cubicBezTo>
                <a:cubicBezTo>
                  <a:pt x="2763" y="10359"/>
                  <a:pt x="2225" y="10069"/>
                  <a:pt x="1690" y="10069"/>
                </a:cubicBezTo>
                <a:cubicBezTo>
                  <a:pt x="1457" y="10069"/>
                  <a:pt x="1224" y="10124"/>
                  <a:pt x="1006" y="10240"/>
                </a:cubicBezTo>
                <a:cubicBezTo>
                  <a:pt x="366" y="10590"/>
                  <a:pt x="62" y="11169"/>
                  <a:pt x="31" y="11885"/>
                </a:cubicBezTo>
                <a:cubicBezTo>
                  <a:pt x="1" y="12616"/>
                  <a:pt x="245" y="13241"/>
                  <a:pt x="900" y="13652"/>
                </a:cubicBezTo>
                <a:cubicBezTo>
                  <a:pt x="1162" y="13818"/>
                  <a:pt x="1434" y="13898"/>
                  <a:pt x="1696" y="13898"/>
                </a:cubicBezTo>
                <a:cubicBezTo>
                  <a:pt x="2133" y="13898"/>
                  <a:pt x="2545" y="13675"/>
                  <a:pt x="2850" y="13256"/>
                </a:cubicBezTo>
                <a:cubicBezTo>
                  <a:pt x="3200" y="12769"/>
                  <a:pt x="3657" y="12449"/>
                  <a:pt x="4252" y="12357"/>
                </a:cubicBezTo>
                <a:cubicBezTo>
                  <a:pt x="4287" y="12351"/>
                  <a:pt x="4326" y="12343"/>
                  <a:pt x="4363" y="12343"/>
                </a:cubicBezTo>
                <a:cubicBezTo>
                  <a:pt x="4423" y="12343"/>
                  <a:pt x="4477" y="12364"/>
                  <a:pt x="4495" y="12449"/>
                </a:cubicBezTo>
                <a:cubicBezTo>
                  <a:pt x="4526" y="12555"/>
                  <a:pt x="4419" y="12571"/>
                  <a:pt x="4343" y="12601"/>
                </a:cubicBezTo>
                <a:cubicBezTo>
                  <a:pt x="3901" y="12799"/>
                  <a:pt x="3566" y="13073"/>
                  <a:pt x="3277" y="13470"/>
                </a:cubicBezTo>
                <a:cubicBezTo>
                  <a:pt x="2759" y="14170"/>
                  <a:pt x="2698" y="14886"/>
                  <a:pt x="2972" y="15679"/>
                </a:cubicBezTo>
                <a:cubicBezTo>
                  <a:pt x="3200" y="16303"/>
                  <a:pt x="3673" y="16700"/>
                  <a:pt x="4343" y="16806"/>
                </a:cubicBezTo>
                <a:cubicBezTo>
                  <a:pt x="4443" y="16822"/>
                  <a:pt x="4540" y="16830"/>
                  <a:pt x="4635" y="16830"/>
                </a:cubicBezTo>
                <a:cubicBezTo>
                  <a:pt x="5174" y="16830"/>
                  <a:pt x="5626" y="16577"/>
                  <a:pt x="5989" y="16136"/>
                </a:cubicBezTo>
                <a:cubicBezTo>
                  <a:pt x="6674" y="15283"/>
                  <a:pt x="6689" y="14079"/>
                  <a:pt x="6019" y="13195"/>
                </a:cubicBezTo>
                <a:cubicBezTo>
                  <a:pt x="5897" y="13028"/>
                  <a:pt x="5897" y="12936"/>
                  <a:pt x="6049" y="12784"/>
                </a:cubicBezTo>
                <a:cubicBezTo>
                  <a:pt x="6766" y="12022"/>
                  <a:pt x="7466" y="11215"/>
                  <a:pt x="8198" y="10453"/>
                </a:cubicBezTo>
                <a:cubicBezTo>
                  <a:pt x="9112" y="9478"/>
                  <a:pt x="10117" y="8564"/>
                  <a:pt x="11138" y="7710"/>
                </a:cubicBezTo>
                <a:cubicBezTo>
                  <a:pt x="11732" y="7223"/>
                  <a:pt x="12372" y="6796"/>
                  <a:pt x="12997" y="6339"/>
                </a:cubicBezTo>
                <a:cubicBezTo>
                  <a:pt x="13102" y="6261"/>
                  <a:pt x="13216" y="6217"/>
                  <a:pt x="13327" y="6217"/>
                </a:cubicBezTo>
                <a:cubicBezTo>
                  <a:pt x="13409" y="6217"/>
                  <a:pt x="13489" y="6241"/>
                  <a:pt x="13561" y="6293"/>
                </a:cubicBezTo>
                <a:cubicBezTo>
                  <a:pt x="13964" y="6598"/>
                  <a:pt x="14381" y="6720"/>
                  <a:pt x="14806" y="6720"/>
                </a:cubicBezTo>
                <a:cubicBezTo>
                  <a:pt x="15168" y="6720"/>
                  <a:pt x="15536" y="6632"/>
                  <a:pt x="15907" y="6491"/>
                </a:cubicBezTo>
                <a:cubicBezTo>
                  <a:pt x="16303" y="6339"/>
                  <a:pt x="16623" y="6095"/>
                  <a:pt x="16867" y="5745"/>
                </a:cubicBezTo>
                <a:cubicBezTo>
                  <a:pt x="17278" y="5135"/>
                  <a:pt x="17461" y="4480"/>
                  <a:pt x="17080" y="3810"/>
                </a:cubicBezTo>
                <a:cubicBezTo>
                  <a:pt x="16715" y="3124"/>
                  <a:pt x="16090" y="2804"/>
                  <a:pt x="15328" y="2804"/>
                </a:cubicBezTo>
                <a:cubicBezTo>
                  <a:pt x="14246" y="2804"/>
                  <a:pt x="13469" y="3307"/>
                  <a:pt x="12982" y="4282"/>
                </a:cubicBezTo>
                <a:cubicBezTo>
                  <a:pt x="12943" y="4347"/>
                  <a:pt x="12926" y="4478"/>
                  <a:pt x="12837" y="4478"/>
                </a:cubicBezTo>
                <a:cubicBezTo>
                  <a:pt x="12822" y="4478"/>
                  <a:pt x="12804" y="4474"/>
                  <a:pt x="12784" y="4465"/>
                </a:cubicBezTo>
                <a:cubicBezTo>
                  <a:pt x="12647" y="4404"/>
                  <a:pt x="12738" y="4267"/>
                  <a:pt x="12769" y="4191"/>
                </a:cubicBezTo>
                <a:cubicBezTo>
                  <a:pt x="12875" y="3901"/>
                  <a:pt x="13043" y="3658"/>
                  <a:pt x="13241" y="3429"/>
                </a:cubicBezTo>
                <a:cubicBezTo>
                  <a:pt x="13439" y="3201"/>
                  <a:pt x="13713" y="3063"/>
                  <a:pt x="13911" y="2835"/>
                </a:cubicBezTo>
                <a:cubicBezTo>
                  <a:pt x="14490" y="2149"/>
                  <a:pt x="14521" y="1067"/>
                  <a:pt x="13957" y="504"/>
                </a:cubicBezTo>
                <a:cubicBezTo>
                  <a:pt x="13850" y="382"/>
                  <a:pt x="13713" y="290"/>
                  <a:pt x="13561" y="214"/>
                </a:cubicBezTo>
                <a:cubicBezTo>
                  <a:pt x="13302" y="77"/>
                  <a:pt x="12997" y="1"/>
                  <a:pt x="12708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2"/>
          <p:cNvSpPr/>
          <p:nvPr/>
        </p:nvSpPr>
        <p:spPr>
          <a:xfrm>
            <a:off x="8138394" y="4452914"/>
            <a:ext cx="589194" cy="568160"/>
          </a:xfrm>
          <a:custGeom>
            <a:avLst/>
            <a:gdLst/>
            <a:ahLst/>
            <a:cxnLst/>
            <a:rect l="l" t="t" r="r" b="b"/>
            <a:pathLst>
              <a:path w="18375" h="17719" extrusionOk="0">
                <a:moveTo>
                  <a:pt x="13390" y="425"/>
                </a:moveTo>
                <a:cubicBezTo>
                  <a:pt x="13657" y="425"/>
                  <a:pt x="13933" y="500"/>
                  <a:pt x="14170" y="625"/>
                </a:cubicBezTo>
                <a:cubicBezTo>
                  <a:pt x="14322" y="701"/>
                  <a:pt x="14444" y="808"/>
                  <a:pt x="14566" y="930"/>
                </a:cubicBezTo>
                <a:cubicBezTo>
                  <a:pt x="15130" y="1494"/>
                  <a:pt x="15099" y="2560"/>
                  <a:pt x="14520" y="3246"/>
                </a:cubicBezTo>
                <a:cubicBezTo>
                  <a:pt x="14322" y="3490"/>
                  <a:pt x="14048" y="3612"/>
                  <a:pt x="13850" y="3840"/>
                </a:cubicBezTo>
                <a:cubicBezTo>
                  <a:pt x="13652" y="4069"/>
                  <a:pt x="13484" y="4312"/>
                  <a:pt x="13378" y="4602"/>
                </a:cubicBezTo>
                <a:cubicBezTo>
                  <a:pt x="13347" y="4693"/>
                  <a:pt x="13256" y="4815"/>
                  <a:pt x="13378" y="4876"/>
                </a:cubicBezTo>
                <a:cubicBezTo>
                  <a:pt x="13404" y="4890"/>
                  <a:pt x="13427" y="4895"/>
                  <a:pt x="13446" y="4895"/>
                </a:cubicBezTo>
                <a:cubicBezTo>
                  <a:pt x="13536" y="4895"/>
                  <a:pt x="13553" y="4769"/>
                  <a:pt x="13591" y="4693"/>
                </a:cubicBezTo>
                <a:cubicBezTo>
                  <a:pt x="14063" y="3718"/>
                  <a:pt x="14855" y="3215"/>
                  <a:pt x="15937" y="3215"/>
                </a:cubicBezTo>
                <a:cubicBezTo>
                  <a:pt x="16699" y="3215"/>
                  <a:pt x="17324" y="3551"/>
                  <a:pt x="17689" y="4221"/>
                </a:cubicBezTo>
                <a:cubicBezTo>
                  <a:pt x="18070" y="4907"/>
                  <a:pt x="17887" y="5562"/>
                  <a:pt x="17461" y="6156"/>
                </a:cubicBezTo>
                <a:cubicBezTo>
                  <a:pt x="17232" y="6506"/>
                  <a:pt x="16897" y="6750"/>
                  <a:pt x="16516" y="6902"/>
                </a:cubicBezTo>
                <a:cubicBezTo>
                  <a:pt x="16145" y="7050"/>
                  <a:pt x="15777" y="7139"/>
                  <a:pt x="15415" y="7139"/>
                </a:cubicBezTo>
                <a:cubicBezTo>
                  <a:pt x="14990" y="7139"/>
                  <a:pt x="14573" y="7016"/>
                  <a:pt x="14170" y="6720"/>
                </a:cubicBezTo>
                <a:cubicBezTo>
                  <a:pt x="14098" y="6668"/>
                  <a:pt x="14015" y="6643"/>
                  <a:pt x="13930" y="6643"/>
                </a:cubicBezTo>
                <a:cubicBezTo>
                  <a:pt x="13815" y="6643"/>
                  <a:pt x="13696" y="6687"/>
                  <a:pt x="13591" y="6765"/>
                </a:cubicBezTo>
                <a:cubicBezTo>
                  <a:pt x="12981" y="7222"/>
                  <a:pt x="12341" y="7649"/>
                  <a:pt x="11747" y="8137"/>
                </a:cubicBezTo>
                <a:cubicBezTo>
                  <a:pt x="10726" y="8990"/>
                  <a:pt x="9721" y="9889"/>
                  <a:pt x="8807" y="10864"/>
                </a:cubicBezTo>
                <a:cubicBezTo>
                  <a:pt x="8075" y="11641"/>
                  <a:pt x="7375" y="12433"/>
                  <a:pt x="6658" y="13195"/>
                </a:cubicBezTo>
                <a:cubicBezTo>
                  <a:pt x="6506" y="13362"/>
                  <a:pt x="6506" y="13454"/>
                  <a:pt x="6628" y="13606"/>
                </a:cubicBezTo>
                <a:cubicBezTo>
                  <a:pt x="7298" y="14490"/>
                  <a:pt x="7283" y="15694"/>
                  <a:pt x="6598" y="16562"/>
                </a:cubicBezTo>
                <a:cubicBezTo>
                  <a:pt x="6241" y="16995"/>
                  <a:pt x="5799" y="17247"/>
                  <a:pt x="5264" y="17247"/>
                </a:cubicBezTo>
                <a:cubicBezTo>
                  <a:pt x="5158" y="17247"/>
                  <a:pt x="5049" y="17237"/>
                  <a:pt x="4937" y="17217"/>
                </a:cubicBezTo>
                <a:cubicBezTo>
                  <a:pt x="4282" y="17111"/>
                  <a:pt x="3809" y="16730"/>
                  <a:pt x="3581" y="16090"/>
                </a:cubicBezTo>
                <a:cubicBezTo>
                  <a:pt x="3307" y="15313"/>
                  <a:pt x="3368" y="14581"/>
                  <a:pt x="3886" y="13881"/>
                </a:cubicBezTo>
                <a:cubicBezTo>
                  <a:pt x="4175" y="13484"/>
                  <a:pt x="4510" y="13210"/>
                  <a:pt x="4952" y="13027"/>
                </a:cubicBezTo>
                <a:cubicBezTo>
                  <a:pt x="5028" y="12997"/>
                  <a:pt x="5135" y="12982"/>
                  <a:pt x="5104" y="12860"/>
                </a:cubicBezTo>
                <a:cubicBezTo>
                  <a:pt x="5084" y="12778"/>
                  <a:pt x="5023" y="12765"/>
                  <a:pt x="4958" y="12765"/>
                </a:cubicBezTo>
                <a:cubicBezTo>
                  <a:pt x="4925" y="12765"/>
                  <a:pt x="4891" y="12768"/>
                  <a:pt x="4861" y="12768"/>
                </a:cubicBezTo>
                <a:cubicBezTo>
                  <a:pt x="4266" y="12860"/>
                  <a:pt x="3809" y="13180"/>
                  <a:pt x="3459" y="13667"/>
                </a:cubicBezTo>
                <a:cubicBezTo>
                  <a:pt x="3156" y="14093"/>
                  <a:pt x="2748" y="14313"/>
                  <a:pt x="2314" y="14313"/>
                </a:cubicBezTo>
                <a:cubicBezTo>
                  <a:pt x="2049" y="14313"/>
                  <a:pt x="1774" y="14231"/>
                  <a:pt x="1509" y="14063"/>
                </a:cubicBezTo>
                <a:cubicBezTo>
                  <a:pt x="854" y="13667"/>
                  <a:pt x="610" y="13027"/>
                  <a:pt x="640" y="12296"/>
                </a:cubicBezTo>
                <a:cubicBezTo>
                  <a:pt x="671" y="11580"/>
                  <a:pt x="975" y="11001"/>
                  <a:pt x="1615" y="10651"/>
                </a:cubicBezTo>
                <a:cubicBezTo>
                  <a:pt x="1827" y="10535"/>
                  <a:pt x="2056" y="10480"/>
                  <a:pt x="2287" y="10480"/>
                </a:cubicBezTo>
                <a:cubicBezTo>
                  <a:pt x="2819" y="10480"/>
                  <a:pt x="3361" y="10774"/>
                  <a:pt x="3733" y="11306"/>
                </a:cubicBezTo>
                <a:cubicBezTo>
                  <a:pt x="3796" y="11387"/>
                  <a:pt x="3844" y="11431"/>
                  <a:pt x="3900" y="11431"/>
                </a:cubicBezTo>
                <a:cubicBezTo>
                  <a:pt x="3939" y="11431"/>
                  <a:pt x="3982" y="11410"/>
                  <a:pt x="4038" y="11367"/>
                </a:cubicBezTo>
                <a:cubicBezTo>
                  <a:pt x="4236" y="11199"/>
                  <a:pt x="4449" y="11047"/>
                  <a:pt x="4647" y="10879"/>
                </a:cubicBezTo>
                <a:cubicBezTo>
                  <a:pt x="5653" y="10011"/>
                  <a:pt x="6613" y="9112"/>
                  <a:pt x="7588" y="8213"/>
                </a:cubicBezTo>
                <a:cubicBezTo>
                  <a:pt x="8426" y="7451"/>
                  <a:pt x="9203" y="6643"/>
                  <a:pt x="9980" y="5836"/>
                </a:cubicBezTo>
                <a:cubicBezTo>
                  <a:pt x="10117" y="5699"/>
                  <a:pt x="10239" y="5562"/>
                  <a:pt x="10361" y="5409"/>
                </a:cubicBezTo>
                <a:cubicBezTo>
                  <a:pt x="10772" y="4952"/>
                  <a:pt x="11168" y="4449"/>
                  <a:pt x="11564" y="3977"/>
                </a:cubicBezTo>
                <a:cubicBezTo>
                  <a:pt x="11945" y="3535"/>
                  <a:pt x="11702" y="3322"/>
                  <a:pt x="11519" y="2926"/>
                </a:cubicBezTo>
                <a:cubicBezTo>
                  <a:pt x="11519" y="2895"/>
                  <a:pt x="11504" y="2865"/>
                  <a:pt x="11488" y="2834"/>
                </a:cubicBezTo>
                <a:cubicBezTo>
                  <a:pt x="11488" y="2819"/>
                  <a:pt x="11488" y="2804"/>
                  <a:pt x="11473" y="2789"/>
                </a:cubicBezTo>
                <a:cubicBezTo>
                  <a:pt x="11458" y="2758"/>
                  <a:pt x="11458" y="2713"/>
                  <a:pt x="11443" y="2682"/>
                </a:cubicBezTo>
                <a:cubicBezTo>
                  <a:pt x="11443" y="2652"/>
                  <a:pt x="11443" y="2636"/>
                  <a:pt x="11427" y="2621"/>
                </a:cubicBezTo>
                <a:cubicBezTo>
                  <a:pt x="11427" y="2591"/>
                  <a:pt x="11427" y="2560"/>
                  <a:pt x="11412" y="2530"/>
                </a:cubicBezTo>
                <a:cubicBezTo>
                  <a:pt x="11412" y="2499"/>
                  <a:pt x="11412" y="2469"/>
                  <a:pt x="11412" y="2438"/>
                </a:cubicBezTo>
                <a:cubicBezTo>
                  <a:pt x="11382" y="2149"/>
                  <a:pt x="11443" y="1859"/>
                  <a:pt x="11549" y="1600"/>
                </a:cubicBezTo>
                <a:cubicBezTo>
                  <a:pt x="11564" y="1585"/>
                  <a:pt x="11564" y="1555"/>
                  <a:pt x="11580" y="1539"/>
                </a:cubicBezTo>
                <a:cubicBezTo>
                  <a:pt x="11595" y="1509"/>
                  <a:pt x="11610" y="1463"/>
                  <a:pt x="11641" y="1433"/>
                </a:cubicBezTo>
                <a:cubicBezTo>
                  <a:pt x="11671" y="1372"/>
                  <a:pt x="11702" y="1311"/>
                  <a:pt x="11747" y="1250"/>
                </a:cubicBezTo>
                <a:cubicBezTo>
                  <a:pt x="11823" y="1143"/>
                  <a:pt x="11915" y="1037"/>
                  <a:pt x="12006" y="945"/>
                </a:cubicBezTo>
                <a:cubicBezTo>
                  <a:pt x="12022" y="945"/>
                  <a:pt x="12022" y="930"/>
                  <a:pt x="12022" y="930"/>
                </a:cubicBezTo>
                <a:cubicBezTo>
                  <a:pt x="12052" y="900"/>
                  <a:pt x="12082" y="884"/>
                  <a:pt x="12113" y="854"/>
                </a:cubicBezTo>
                <a:cubicBezTo>
                  <a:pt x="12128" y="839"/>
                  <a:pt x="12159" y="823"/>
                  <a:pt x="12189" y="793"/>
                </a:cubicBezTo>
                <a:cubicBezTo>
                  <a:pt x="12402" y="641"/>
                  <a:pt x="12646" y="534"/>
                  <a:pt x="12890" y="473"/>
                </a:cubicBezTo>
                <a:lnTo>
                  <a:pt x="12920" y="473"/>
                </a:lnTo>
                <a:cubicBezTo>
                  <a:pt x="13027" y="442"/>
                  <a:pt x="13149" y="427"/>
                  <a:pt x="13256" y="427"/>
                </a:cubicBezTo>
                <a:lnTo>
                  <a:pt x="13317" y="427"/>
                </a:lnTo>
                <a:cubicBezTo>
                  <a:pt x="13341" y="426"/>
                  <a:pt x="13366" y="425"/>
                  <a:pt x="13390" y="425"/>
                </a:cubicBezTo>
                <a:close/>
                <a:moveTo>
                  <a:pt x="13375" y="1"/>
                </a:moveTo>
                <a:cubicBezTo>
                  <a:pt x="13232" y="1"/>
                  <a:pt x="13086" y="16"/>
                  <a:pt x="12936" y="46"/>
                </a:cubicBezTo>
                <a:cubicBezTo>
                  <a:pt x="12113" y="214"/>
                  <a:pt x="11488" y="671"/>
                  <a:pt x="11123" y="1418"/>
                </a:cubicBezTo>
                <a:cubicBezTo>
                  <a:pt x="10787" y="2118"/>
                  <a:pt x="10803" y="2819"/>
                  <a:pt x="11275" y="3459"/>
                </a:cubicBezTo>
                <a:cubicBezTo>
                  <a:pt x="11412" y="3642"/>
                  <a:pt x="11366" y="3749"/>
                  <a:pt x="11260" y="3871"/>
                </a:cubicBezTo>
                <a:cubicBezTo>
                  <a:pt x="10818" y="4373"/>
                  <a:pt x="10407" y="4876"/>
                  <a:pt x="9949" y="5348"/>
                </a:cubicBezTo>
                <a:cubicBezTo>
                  <a:pt x="9355" y="5973"/>
                  <a:pt x="8731" y="6567"/>
                  <a:pt x="8121" y="7177"/>
                </a:cubicBezTo>
                <a:cubicBezTo>
                  <a:pt x="7375" y="7939"/>
                  <a:pt x="6613" y="8670"/>
                  <a:pt x="5821" y="9355"/>
                </a:cubicBezTo>
                <a:cubicBezTo>
                  <a:pt x="5333" y="9782"/>
                  <a:pt x="4845" y="10193"/>
                  <a:pt x="4404" y="10666"/>
                </a:cubicBezTo>
                <a:cubicBezTo>
                  <a:pt x="4266" y="10818"/>
                  <a:pt x="4129" y="11047"/>
                  <a:pt x="3977" y="11062"/>
                </a:cubicBezTo>
                <a:cubicBezTo>
                  <a:pt x="3972" y="11062"/>
                  <a:pt x="3967" y="11062"/>
                  <a:pt x="3962" y="11062"/>
                </a:cubicBezTo>
                <a:cubicBezTo>
                  <a:pt x="3775" y="11062"/>
                  <a:pt x="3699" y="10784"/>
                  <a:pt x="3550" y="10651"/>
                </a:cubicBezTo>
                <a:cubicBezTo>
                  <a:pt x="3550" y="10635"/>
                  <a:pt x="3535" y="10635"/>
                  <a:pt x="3535" y="10620"/>
                </a:cubicBezTo>
                <a:cubicBezTo>
                  <a:pt x="3198" y="10247"/>
                  <a:pt x="2700" y="10050"/>
                  <a:pt x="2205" y="10050"/>
                </a:cubicBezTo>
                <a:cubicBezTo>
                  <a:pt x="1850" y="10050"/>
                  <a:pt x="1496" y="10151"/>
                  <a:pt x="1204" y="10361"/>
                </a:cubicBezTo>
                <a:cubicBezTo>
                  <a:pt x="351" y="10986"/>
                  <a:pt x="0" y="12067"/>
                  <a:pt x="366" y="13119"/>
                </a:cubicBezTo>
                <a:cubicBezTo>
                  <a:pt x="625" y="13896"/>
                  <a:pt x="1128" y="14475"/>
                  <a:pt x="1951" y="14688"/>
                </a:cubicBezTo>
                <a:cubicBezTo>
                  <a:pt x="2075" y="14719"/>
                  <a:pt x="2198" y="14733"/>
                  <a:pt x="2320" y="14733"/>
                </a:cubicBezTo>
                <a:cubicBezTo>
                  <a:pt x="2555" y="14733"/>
                  <a:pt x="2786" y="14682"/>
                  <a:pt x="3017" y="14612"/>
                </a:cubicBezTo>
                <a:lnTo>
                  <a:pt x="3017" y="14612"/>
                </a:lnTo>
                <a:cubicBezTo>
                  <a:pt x="3002" y="14886"/>
                  <a:pt x="2971" y="15130"/>
                  <a:pt x="2987" y="15389"/>
                </a:cubicBezTo>
                <a:cubicBezTo>
                  <a:pt x="2987" y="15633"/>
                  <a:pt x="3048" y="15892"/>
                  <a:pt x="3124" y="16120"/>
                </a:cubicBezTo>
                <a:cubicBezTo>
                  <a:pt x="3487" y="17123"/>
                  <a:pt x="4353" y="17719"/>
                  <a:pt x="5253" y="17719"/>
                </a:cubicBezTo>
                <a:cubicBezTo>
                  <a:pt x="5598" y="17719"/>
                  <a:pt x="5948" y="17631"/>
                  <a:pt x="6278" y="17446"/>
                </a:cubicBezTo>
                <a:cubicBezTo>
                  <a:pt x="7405" y="16806"/>
                  <a:pt x="7908" y="15435"/>
                  <a:pt x="7466" y="14216"/>
                </a:cubicBezTo>
                <a:cubicBezTo>
                  <a:pt x="7375" y="13972"/>
                  <a:pt x="7055" y="13774"/>
                  <a:pt x="7146" y="13515"/>
                </a:cubicBezTo>
                <a:cubicBezTo>
                  <a:pt x="7237" y="13271"/>
                  <a:pt x="7512" y="13088"/>
                  <a:pt x="7695" y="12875"/>
                </a:cubicBezTo>
                <a:cubicBezTo>
                  <a:pt x="8380" y="12067"/>
                  <a:pt x="9066" y="11260"/>
                  <a:pt x="9812" y="10513"/>
                </a:cubicBezTo>
                <a:cubicBezTo>
                  <a:pt x="10985" y="9371"/>
                  <a:pt x="12220" y="8304"/>
                  <a:pt x="13560" y="7344"/>
                </a:cubicBezTo>
                <a:cubicBezTo>
                  <a:pt x="13637" y="7291"/>
                  <a:pt x="13697" y="7268"/>
                  <a:pt x="13758" y="7268"/>
                </a:cubicBezTo>
                <a:cubicBezTo>
                  <a:pt x="13819" y="7268"/>
                  <a:pt x="13880" y="7291"/>
                  <a:pt x="13956" y="7329"/>
                </a:cubicBezTo>
                <a:cubicBezTo>
                  <a:pt x="14499" y="7584"/>
                  <a:pt x="15020" y="7722"/>
                  <a:pt x="15519" y="7722"/>
                </a:cubicBezTo>
                <a:cubicBezTo>
                  <a:pt x="16213" y="7722"/>
                  <a:pt x="16865" y="7457"/>
                  <a:pt x="17476" y="6872"/>
                </a:cubicBezTo>
                <a:cubicBezTo>
                  <a:pt x="18101" y="6278"/>
                  <a:pt x="18375" y="5562"/>
                  <a:pt x="18192" y="4693"/>
                </a:cubicBezTo>
                <a:cubicBezTo>
                  <a:pt x="18009" y="3871"/>
                  <a:pt x="17476" y="3337"/>
                  <a:pt x="16684" y="3078"/>
                </a:cubicBezTo>
                <a:cubicBezTo>
                  <a:pt x="16431" y="3000"/>
                  <a:pt x="16172" y="2966"/>
                  <a:pt x="15909" y="2966"/>
                </a:cubicBezTo>
                <a:cubicBezTo>
                  <a:pt x="15713" y="2966"/>
                  <a:pt x="15514" y="2985"/>
                  <a:pt x="15312" y="3017"/>
                </a:cubicBezTo>
                <a:cubicBezTo>
                  <a:pt x="15343" y="2941"/>
                  <a:pt x="15358" y="2880"/>
                  <a:pt x="15373" y="2834"/>
                </a:cubicBezTo>
                <a:cubicBezTo>
                  <a:pt x="15874" y="1570"/>
                  <a:pt x="14853" y="1"/>
                  <a:pt x="1337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2"/>
          <p:cNvSpPr/>
          <p:nvPr/>
        </p:nvSpPr>
        <p:spPr>
          <a:xfrm>
            <a:off x="8543888" y="5068434"/>
            <a:ext cx="113863" cy="140445"/>
          </a:xfrm>
          <a:custGeom>
            <a:avLst/>
            <a:gdLst/>
            <a:ahLst/>
            <a:cxnLst/>
            <a:rect l="l" t="t" r="r" b="b"/>
            <a:pathLst>
              <a:path w="3551" h="4380" extrusionOk="0">
                <a:moveTo>
                  <a:pt x="2561" y="1"/>
                </a:moveTo>
                <a:cubicBezTo>
                  <a:pt x="2546" y="1"/>
                  <a:pt x="2530" y="1"/>
                  <a:pt x="2514" y="2"/>
                </a:cubicBezTo>
                <a:cubicBezTo>
                  <a:pt x="2164" y="32"/>
                  <a:pt x="1859" y="169"/>
                  <a:pt x="1539" y="291"/>
                </a:cubicBezTo>
                <a:cubicBezTo>
                  <a:pt x="945" y="489"/>
                  <a:pt x="473" y="840"/>
                  <a:pt x="244" y="1480"/>
                </a:cubicBezTo>
                <a:cubicBezTo>
                  <a:pt x="0" y="1952"/>
                  <a:pt x="0" y="2470"/>
                  <a:pt x="183" y="2988"/>
                </a:cubicBezTo>
                <a:cubicBezTo>
                  <a:pt x="335" y="3430"/>
                  <a:pt x="457" y="3902"/>
                  <a:pt x="869" y="4207"/>
                </a:cubicBezTo>
                <a:cubicBezTo>
                  <a:pt x="1029" y="4323"/>
                  <a:pt x="1194" y="4379"/>
                  <a:pt x="1347" y="4379"/>
                </a:cubicBezTo>
                <a:cubicBezTo>
                  <a:pt x="1615" y="4379"/>
                  <a:pt x="1849" y="4207"/>
                  <a:pt x="1966" y="3887"/>
                </a:cubicBezTo>
                <a:cubicBezTo>
                  <a:pt x="2042" y="3674"/>
                  <a:pt x="2088" y="3460"/>
                  <a:pt x="2088" y="3232"/>
                </a:cubicBezTo>
                <a:cubicBezTo>
                  <a:pt x="2118" y="2790"/>
                  <a:pt x="2316" y="2440"/>
                  <a:pt x="2636" y="2135"/>
                </a:cubicBezTo>
                <a:cubicBezTo>
                  <a:pt x="2849" y="1922"/>
                  <a:pt x="3108" y="1769"/>
                  <a:pt x="3291" y="1525"/>
                </a:cubicBezTo>
                <a:cubicBezTo>
                  <a:pt x="3550" y="1175"/>
                  <a:pt x="3459" y="825"/>
                  <a:pt x="3306" y="474"/>
                </a:cubicBezTo>
                <a:cubicBezTo>
                  <a:pt x="3160" y="168"/>
                  <a:pt x="2917" y="1"/>
                  <a:pt x="25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2"/>
          <p:cNvSpPr/>
          <p:nvPr/>
        </p:nvSpPr>
        <p:spPr>
          <a:xfrm>
            <a:off x="8459846" y="5165944"/>
            <a:ext cx="59641" cy="51785"/>
          </a:xfrm>
          <a:custGeom>
            <a:avLst/>
            <a:gdLst/>
            <a:ahLst/>
            <a:cxnLst/>
            <a:rect l="l" t="t" r="r" b="b"/>
            <a:pathLst>
              <a:path w="1860" h="1615" extrusionOk="0">
                <a:moveTo>
                  <a:pt x="855" y="1"/>
                </a:moveTo>
                <a:cubicBezTo>
                  <a:pt x="554" y="1"/>
                  <a:pt x="305" y="146"/>
                  <a:pt x="183" y="419"/>
                </a:cubicBezTo>
                <a:cubicBezTo>
                  <a:pt x="1" y="800"/>
                  <a:pt x="138" y="1410"/>
                  <a:pt x="549" y="1532"/>
                </a:cubicBezTo>
                <a:cubicBezTo>
                  <a:pt x="674" y="1588"/>
                  <a:pt x="802" y="1614"/>
                  <a:pt x="927" y="1614"/>
                </a:cubicBezTo>
                <a:cubicBezTo>
                  <a:pt x="1243" y="1614"/>
                  <a:pt x="1534" y="1442"/>
                  <a:pt x="1677" y="1135"/>
                </a:cubicBezTo>
                <a:cubicBezTo>
                  <a:pt x="1859" y="709"/>
                  <a:pt x="1722" y="298"/>
                  <a:pt x="1341" y="115"/>
                </a:cubicBezTo>
                <a:cubicBezTo>
                  <a:pt x="1173" y="38"/>
                  <a:pt x="1007" y="1"/>
                  <a:pt x="8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2"/>
          <p:cNvSpPr/>
          <p:nvPr/>
        </p:nvSpPr>
        <p:spPr>
          <a:xfrm>
            <a:off x="8537027" y="5001611"/>
            <a:ext cx="44025" cy="41075"/>
          </a:xfrm>
          <a:custGeom>
            <a:avLst/>
            <a:gdLst/>
            <a:ahLst/>
            <a:cxnLst/>
            <a:rect l="l" t="t" r="r" b="b"/>
            <a:pathLst>
              <a:path w="1373" h="1281" extrusionOk="0">
                <a:moveTo>
                  <a:pt x="625" y="0"/>
                </a:moveTo>
                <a:cubicBezTo>
                  <a:pt x="416" y="0"/>
                  <a:pt x="220" y="114"/>
                  <a:pt x="123" y="318"/>
                </a:cubicBezTo>
                <a:cubicBezTo>
                  <a:pt x="1" y="577"/>
                  <a:pt x="184" y="1096"/>
                  <a:pt x="428" y="1217"/>
                </a:cubicBezTo>
                <a:cubicBezTo>
                  <a:pt x="523" y="1260"/>
                  <a:pt x="624" y="1281"/>
                  <a:pt x="722" y="1281"/>
                </a:cubicBezTo>
                <a:cubicBezTo>
                  <a:pt x="936" y="1281"/>
                  <a:pt x="1131" y="1182"/>
                  <a:pt x="1205" y="1004"/>
                </a:cubicBezTo>
                <a:cubicBezTo>
                  <a:pt x="1372" y="654"/>
                  <a:pt x="1235" y="227"/>
                  <a:pt x="885" y="59"/>
                </a:cubicBezTo>
                <a:cubicBezTo>
                  <a:pt x="800" y="19"/>
                  <a:pt x="712" y="0"/>
                  <a:pt x="6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2"/>
          <p:cNvSpPr/>
          <p:nvPr/>
        </p:nvSpPr>
        <p:spPr>
          <a:xfrm>
            <a:off x="8459365" y="5057853"/>
            <a:ext cx="64996" cy="60378"/>
          </a:xfrm>
          <a:custGeom>
            <a:avLst/>
            <a:gdLst/>
            <a:ahLst/>
            <a:cxnLst/>
            <a:rect l="l" t="t" r="r" b="b"/>
            <a:pathLst>
              <a:path w="2027" h="1883" extrusionOk="0">
                <a:moveTo>
                  <a:pt x="1255" y="0"/>
                </a:moveTo>
                <a:cubicBezTo>
                  <a:pt x="1113" y="0"/>
                  <a:pt x="953" y="50"/>
                  <a:pt x="777" y="149"/>
                </a:cubicBezTo>
                <a:cubicBezTo>
                  <a:pt x="610" y="240"/>
                  <a:pt x="473" y="332"/>
                  <a:pt x="351" y="469"/>
                </a:cubicBezTo>
                <a:cubicBezTo>
                  <a:pt x="0" y="865"/>
                  <a:pt x="46" y="1566"/>
                  <a:pt x="442" y="1794"/>
                </a:cubicBezTo>
                <a:cubicBezTo>
                  <a:pt x="548" y="1855"/>
                  <a:pt x="674" y="1883"/>
                  <a:pt x="808" y="1883"/>
                </a:cubicBezTo>
                <a:cubicBezTo>
                  <a:pt x="1212" y="1883"/>
                  <a:pt x="1680" y="1628"/>
                  <a:pt x="1829" y="1261"/>
                </a:cubicBezTo>
                <a:cubicBezTo>
                  <a:pt x="1859" y="1216"/>
                  <a:pt x="1874" y="1170"/>
                  <a:pt x="1890" y="1124"/>
                </a:cubicBezTo>
                <a:cubicBezTo>
                  <a:pt x="2027" y="743"/>
                  <a:pt x="1951" y="423"/>
                  <a:pt x="1631" y="149"/>
                </a:cubicBezTo>
                <a:cubicBezTo>
                  <a:pt x="1524" y="50"/>
                  <a:pt x="1398" y="0"/>
                  <a:pt x="1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2"/>
          <p:cNvSpPr/>
          <p:nvPr/>
        </p:nvSpPr>
        <p:spPr>
          <a:xfrm>
            <a:off x="8531191" y="5056217"/>
            <a:ext cx="137783" cy="166161"/>
          </a:xfrm>
          <a:custGeom>
            <a:avLst/>
            <a:gdLst/>
            <a:ahLst/>
            <a:cxnLst/>
            <a:rect l="l" t="t" r="r" b="b"/>
            <a:pathLst>
              <a:path w="4297" h="5182" extrusionOk="0">
                <a:moveTo>
                  <a:pt x="2957" y="382"/>
                </a:moveTo>
                <a:cubicBezTo>
                  <a:pt x="3314" y="382"/>
                  <a:pt x="3571" y="549"/>
                  <a:pt x="3702" y="855"/>
                </a:cubicBezTo>
                <a:cubicBezTo>
                  <a:pt x="3870" y="1206"/>
                  <a:pt x="3946" y="1556"/>
                  <a:pt x="3687" y="1906"/>
                </a:cubicBezTo>
                <a:cubicBezTo>
                  <a:pt x="3504" y="2150"/>
                  <a:pt x="3245" y="2303"/>
                  <a:pt x="3032" y="2516"/>
                </a:cubicBezTo>
                <a:cubicBezTo>
                  <a:pt x="2727" y="2821"/>
                  <a:pt x="2514" y="3171"/>
                  <a:pt x="2499" y="3613"/>
                </a:cubicBezTo>
                <a:cubicBezTo>
                  <a:pt x="2484" y="3826"/>
                  <a:pt x="2438" y="4055"/>
                  <a:pt x="2362" y="4268"/>
                </a:cubicBezTo>
                <a:cubicBezTo>
                  <a:pt x="2245" y="4588"/>
                  <a:pt x="2011" y="4760"/>
                  <a:pt x="1747" y="4760"/>
                </a:cubicBezTo>
                <a:cubicBezTo>
                  <a:pt x="1596" y="4760"/>
                  <a:pt x="1435" y="4704"/>
                  <a:pt x="1280" y="4588"/>
                </a:cubicBezTo>
                <a:cubicBezTo>
                  <a:pt x="869" y="4283"/>
                  <a:pt x="731" y="3811"/>
                  <a:pt x="579" y="3369"/>
                </a:cubicBezTo>
                <a:cubicBezTo>
                  <a:pt x="396" y="2851"/>
                  <a:pt x="396" y="2333"/>
                  <a:pt x="655" y="1861"/>
                </a:cubicBezTo>
                <a:cubicBezTo>
                  <a:pt x="869" y="1221"/>
                  <a:pt x="1341" y="870"/>
                  <a:pt x="1935" y="672"/>
                </a:cubicBezTo>
                <a:cubicBezTo>
                  <a:pt x="2255" y="550"/>
                  <a:pt x="2560" y="413"/>
                  <a:pt x="2910" y="383"/>
                </a:cubicBezTo>
                <a:cubicBezTo>
                  <a:pt x="2926" y="382"/>
                  <a:pt x="2942" y="382"/>
                  <a:pt x="2957" y="382"/>
                </a:cubicBezTo>
                <a:close/>
                <a:moveTo>
                  <a:pt x="3008" y="1"/>
                </a:moveTo>
                <a:cubicBezTo>
                  <a:pt x="2534" y="1"/>
                  <a:pt x="2113" y="148"/>
                  <a:pt x="1691" y="337"/>
                </a:cubicBezTo>
                <a:cubicBezTo>
                  <a:pt x="914" y="718"/>
                  <a:pt x="320" y="1267"/>
                  <a:pt x="168" y="2165"/>
                </a:cubicBezTo>
                <a:cubicBezTo>
                  <a:pt x="0" y="3080"/>
                  <a:pt x="381" y="3887"/>
                  <a:pt x="869" y="4634"/>
                </a:cubicBezTo>
                <a:cubicBezTo>
                  <a:pt x="1006" y="4832"/>
                  <a:pt x="1188" y="4969"/>
                  <a:pt x="1417" y="5060"/>
                </a:cubicBezTo>
                <a:cubicBezTo>
                  <a:pt x="1589" y="5142"/>
                  <a:pt x="1759" y="5182"/>
                  <a:pt x="1919" y="5182"/>
                </a:cubicBezTo>
                <a:cubicBezTo>
                  <a:pt x="2297" y="5182"/>
                  <a:pt x="2622" y="4960"/>
                  <a:pt x="2803" y="4542"/>
                </a:cubicBezTo>
                <a:cubicBezTo>
                  <a:pt x="2925" y="4268"/>
                  <a:pt x="2956" y="3963"/>
                  <a:pt x="2956" y="3659"/>
                </a:cubicBezTo>
                <a:cubicBezTo>
                  <a:pt x="2971" y="3217"/>
                  <a:pt x="3154" y="2851"/>
                  <a:pt x="3459" y="2562"/>
                </a:cubicBezTo>
                <a:cubicBezTo>
                  <a:pt x="3687" y="2348"/>
                  <a:pt x="3870" y="2120"/>
                  <a:pt x="4038" y="1861"/>
                </a:cubicBezTo>
                <a:cubicBezTo>
                  <a:pt x="4297" y="1465"/>
                  <a:pt x="4266" y="1038"/>
                  <a:pt x="4083" y="642"/>
                </a:cubicBezTo>
                <a:cubicBezTo>
                  <a:pt x="3885" y="230"/>
                  <a:pt x="3520" y="32"/>
                  <a:pt x="3078" y="2"/>
                </a:cubicBezTo>
                <a:cubicBezTo>
                  <a:pt x="3054" y="1"/>
                  <a:pt x="3031" y="1"/>
                  <a:pt x="300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2"/>
          <p:cNvSpPr/>
          <p:nvPr/>
        </p:nvSpPr>
        <p:spPr>
          <a:xfrm>
            <a:off x="8446186" y="5151194"/>
            <a:ext cx="90872" cy="80387"/>
          </a:xfrm>
          <a:custGeom>
            <a:avLst/>
            <a:gdLst/>
            <a:ahLst/>
            <a:cxnLst/>
            <a:rect l="l" t="t" r="r" b="b"/>
            <a:pathLst>
              <a:path w="2834" h="2507" extrusionOk="0">
                <a:moveTo>
                  <a:pt x="1281" y="461"/>
                </a:moveTo>
                <a:cubicBezTo>
                  <a:pt x="1433" y="461"/>
                  <a:pt x="1599" y="498"/>
                  <a:pt x="1767" y="575"/>
                </a:cubicBezTo>
                <a:cubicBezTo>
                  <a:pt x="2148" y="758"/>
                  <a:pt x="2285" y="1169"/>
                  <a:pt x="2103" y="1595"/>
                </a:cubicBezTo>
                <a:cubicBezTo>
                  <a:pt x="1960" y="1902"/>
                  <a:pt x="1669" y="2074"/>
                  <a:pt x="1353" y="2074"/>
                </a:cubicBezTo>
                <a:cubicBezTo>
                  <a:pt x="1228" y="2074"/>
                  <a:pt x="1100" y="2048"/>
                  <a:pt x="975" y="1992"/>
                </a:cubicBezTo>
                <a:cubicBezTo>
                  <a:pt x="564" y="1870"/>
                  <a:pt x="427" y="1260"/>
                  <a:pt x="609" y="879"/>
                </a:cubicBezTo>
                <a:cubicBezTo>
                  <a:pt x="731" y="606"/>
                  <a:pt x="980" y="461"/>
                  <a:pt x="1281" y="461"/>
                </a:cubicBezTo>
                <a:close/>
                <a:moveTo>
                  <a:pt x="1337" y="0"/>
                </a:moveTo>
                <a:cubicBezTo>
                  <a:pt x="881" y="0"/>
                  <a:pt x="478" y="212"/>
                  <a:pt x="320" y="590"/>
                </a:cubicBezTo>
                <a:cubicBezTo>
                  <a:pt x="0" y="1428"/>
                  <a:pt x="152" y="2053"/>
                  <a:pt x="884" y="2388"/>
                </a:cubicBezTo>
                <a:cubicBezTo>
                  <a:pt x="1054" y="2469"/>
                  <a:pt x="1233" y="2507"/>
                  <a:pt x="1410" y="2507"/>
                </a:cubicBezTo>
                <a:cubicBezTo>
                  <a:pt x="1867" y="2507"/>
                  <a:pt x="2305" y="2252"/>
                  <a:pt x="2514" y="1824"/>
                </a:cubicBezTo>
                <a:cubicBezTo>
                  <a:pt x="2834" y="1154"/>
                  <a:pt x="2590" y="422"/>
                  <a:pt x="1965" y="133"/>
                </a:cubicBezTo>
                <a:cubicBezTo>
                  <a:pt x="1757" y="43"/>
                  <a:pt x="1542" y="0"/>
                  <a:pt x="133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2"/>
          <p:cNvSpPr/>
          <p:nvPr/>
        </p:nvSpPr>
        <p:spPr>
          <a:xfrm>
            <a:off x="8446667" y="5044738"/>
            <a:ext cx="94303" cy="83946"/>
          </a:xfrm>
          <a:custGeom>
            <a:avLst/>
            <a:gdLst/>
            <a:ahLst/>
            <a:cxnLst/>
            <a:rect l="l" t="t" r="r" b="b"/>
            <a:pathLst>
              <a:path w="2941" h="2618" extrusionOk="0">
                <a:moveTo>
                  <a:pt x="1659" y="409"/>
                </a:moveTo>
                <a:cubicBezTo>
                  <a:pt x="1802" y="409"/>
                  <a:pt x="1928" y="459"/>
                  <a:pt x="2042" y="558"/>
                </a:cubicBezTo>
                <a:cubicBezTo>
                  <a:pt x="2347" y="832"/>
                  <a:pt x="2423" y="1152"/>
                  <a:pt x="2286" y="1533"/>
                </a:cubicBezTo>
                <a:cubicBezTo>
                  <a:pt x="2270" y="1579"/>
                  <a:pt x="2255" y="1625"/>
                  <a:pt x="2240" y="1670"/>
                </a:cubicBezTo>
                <a:cubicBezTo>
                  <a:pt x="2080" y="2037"/>
                  <a:pt x="1609" y="2292"/>
                  <a:pt x="1210" y="2292"/>
                </a:cubicBezTo>
                <a:cubicBezTo>
                  <a:pt x="1079" y="2292"/>
                  <a:pt x="955" y="2264"/>
                  <a:pt x="853" y="2203"/>
                </a:cubicBezTo>
                <a:cubicBezTo>
                  <a:pt x="442" y="1975"/>
                  <a:pt x="396" y="1274"/>
                  <a:pt x="747" y="878"/>
                </a:cubicBezTo>
                <a:cubicBezTo>
                  <a:pt x="869" y="741"/>
                  <a:pt x="1006" y="649"/>
                  <a:pt x="1173" y="558"/>
                </a:cubicBezTo>
                <a:cubicBezTo>
                  <a:pt x="1356" y="459"/>
                  <a:pt x="1516" y="409"/>
                  <a:pt x="1659" y="409"/>
                </a:cubicBezTo>
                <a:close/>
                <a:moveTo>
                  <a:pt x="1545" y="1"/>
                </a:moveTo>
                <a:cubicBezTo>
                  <a:pt x="1061" y="1"/>
                  <a:pt x="473" y="370"/>
                  <a:pt x="290" y="847"/>
                </a:cubicBezTo>
                <a:cubicBezTo>
                  <a:pt x="0" y="1625"/>
                  <a:pt x="137" y="2173"/>
                  <a:pt x="838" y="2508"/>
                </a:cubicBezTo>
                <a:cubicBezTo>
                  <a:pt x="996" y="2583"/>
                  <a:pt x="1172" y="2617"/>
                  <a:pt x="1352" y="2617"/>
                </a:cubicBezTo>
                <a:cubicBezTo>
                  <a:pt x="1867" y="2617"/>
                  <a:pt x="2406" y="2336"/>
                  <a:pt x="2575" y="1929"/>
                </a:cubicBezTo>
                <a:cubicBezTo>
                  <a:pt x="2941" y="1076"/>
                  <a:pt x="2529" y="406"/>
                  <a:pt x="1874" y="70"/>
                </a:cubicBezTo>
                <a:cubicBezTo>
                  <a:pt x="1776" y="23"/>
                  <a:pt x="1663" y="1"/>
                  <a:pt x="154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2"/>
          <p:cNvSpPr/>
          <p:nvPr/>
        </p:nvSpPr>
        <p:spPr>
          <a:xfrm>
            <a:off x="8526285" y="4988624"/>
            <a:ext cx="74776" cy="67497"/>
          </a:xfrm>
          <a:custGeom>
            <a:avLst/>
            <a:gdLst/>
            <a:ahLst/>
            <a:cxnLst/>
            <a:rect l="l" t="t" r="r" b="b"/>
            <a:pathLst>
              <a:path w="2332" h="2105" extrusionOk="0">
                <a:moveTo>
                  <a:pt x="960" y="405"/>
                </a:moveTo>
                <a:cubicBezTo>
                  <a:pt x="1047" y="405"/>
                  <a:pt x="1135" y="424"/>
                  <a:pt x="1220" y="464"/>
                </a:cubicBezTo>
                <a:cubicBezTo>
                  <a:pt x="1570" y="632"/>
                  <a:pt x="1707" y="1059"/>
                  <a:pt x="1540" y="1409"/>
                </a:cubicBezTo>
                <a:cubicBezTo>
                  <a:pt x="1466" y="1587"/>
                  <a:pt x="1271" y="1686"/>
                  <a:pt x="1057" y="1686"/>
                </a:cubicBezTo>
                <a:cubicBezTo>
                  <a:pt x="959" y="1686"/>
                  <a:pt x="858" y="1665"/>
                  <a:pt x="763" y="1622"/>
                </a:cubicBezTo>
                <a:cubicBezTo>
                  <a:pt x="519" y="1501"/>
                  <a:pt x="336" y="982"/>
                  <a:pt x="458" y="723"/>
                </a:cubicBezTo>
                <a:cubicBezTo>
                  <a:pt x="555" y="519"/>
                  <a:pt x="751" y="405"/>
                  <a:pt x="960" y="405"/>
                </a:cubicBezTo>
                <a:close/>
                <a:moveTo>
                  <a:pt x="1049" y="0"/>
                </a:moveTo>
                <a:cubicBezTo>
                  <a:pt x="680" y="0"/>
                  <a:pt x="337" y="183"/>
                  <a:pt x="229" y="495"/>
                </a:cubicBezTo>
                <a:cubicBezTo>
                  <a:pt x="1" y="1150"/>
                  <a:pt x="123" y="1683"/>
                  <a:pt x="732" y="1973"/>
                </a:cubicBezTo>
                <a:cubicBezTo>
                  <a:pt x="925" y="2062"/>
                  <a:pt x="1112" y="2104"/>
                  <a:pt x="1284" y="2104"/>
                </a:cubicBezTo>
                <a:cubicBezTo>
                  <a:pt x="1641" y="2104"/>
                  <a:pt x="1934" y="1921"/>
                  <a:pt x="2088" y="1592"/>
                </a:cubicBezTo>
                <a:cubicBezTo>
                  <a:pt x="2332" y="1028"/>
                  <a:pt x="2073" y="343"/>
                  <a:pt x="1509" y="99"/>
                </a:cubicBezTo>
                <a:cubicBezTo>
                  <a:pt x="1361" y="32"/>
                  <a:pt x="1203" y="0"/>
                  <a:pt x="104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2"/>
          <p:cNvSpPr/>
          <p:nvPr/>
        </p:nvSpPr>
        <p:spPr>
          <a:xfrm>
            <a:off x="8381223" y="3894502"/>
            <a:ext cx="53741" cy="52843"/>
          </a:xfrm>
          <a:custGeom>
            <a:avLst/>
            <a:gdLst/>
            <a:ahLst/>
            <a:cxnLst/>
            <a:rect l="l" t="t" r="r" b="b"/>
            <a:pathLst>
              <a:path w="1676" h="1648" extrusionOk="0">
                <a:moveTo>
                  <a:pt x="917" y="0"/>
                </a:moveTo>
                <a:cubicBezTo>
                  <a:pt x="510" y="0"/>
                  <a:pt x="1" y="330"/>
                  <a:pt x="45" y="748"/>
                </a:cubicBezTo>
                <a:cubicBezTo>
                  <a:pt x="15" y="1250"/>
                  <a:pt x="365" y="1631"/>
                  <a:pt x="822" y="1646"/>
                </a:cubicBezTo>
                <a:cubicBezTo>
                  <a:pt x="835" y="1647"/>
                  <a:pt x="847" y="1647"/>
                  <a:pt x="860" y="1647"/>
                </a:cubicBezTo>
                <a:cubicBezTo>
                  <a:pt x="1312" y="1647"/>
                  <a:pt x="1630" y="1377"/>
                  <a:pt x="1645" y="976"/>
                </a:cubicBezTo>
                <a:cubicBezTo>
                  <a:pt x="1676" y="412"/>
                  <a:pt x="1386" y="31"/>
                  <a:pt x="944" y="1"/>
                </a:cubicBezTo>
                <a:cubicBezTo>
                  <a:pt x="935" y="1"/>
                  <a:pt x="926" y="0"/>
                  <a:pt x="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2"/>
          <p:cNvSpPr/>
          <p:nvPr/>
        </p:nvSpPr>
        <p:spPr>
          <a:xfrm>
            <a:off x="8471582" y="3858109"/>
            <a:ext cx="68427" cy="55505"/>
          </a:xfrm>
          <a:custGeom>
            <a:avLst/>
            <a:gdLst/>
            <a:ahLst/>
            <a:cxnLst/>
            <a:rect l="l" t="t" r="r" b="b"/>
            <a:pathLst>
              <a:path w="2134" h="1731" extrusionOk="0">
                <a:moveTo>
                  <a:pt x="952" y="0"/>
                </a:moveTo>
                <a:cubicBezTo>
                  <a:pt x="533" y="0"/>
                  <a:pt x="125" y="268"/>
                  <a:pt x="76" y="633"/>
                </a:cubicBezTo>
                <a:cubicBezTo>
                  <a:pt x="0" y="1121"/>
                  <a:pt x="549" y="1715"/>
                  <a:pt x="1082" y="1730"/>
                </a:cubicBezTo>
                <a:lnTo>
                  <a:pt x="1234" y="1730"/>
                </a:lnTo>
                <a:cubicBezTo>
                  <a:pt x="1631" y="1715"/>
                  <a:pt x="1905" y="1517"/>
                  <a:pt x="2042" y="1136"/>
                </a:cubicBezTo>
                <a:cubicBezTo>
                  <a:pt x="2133" y="846"/>
                  <a:pt x="2027" y="587"/>
                  <a:pt x="1707" y="328"/>
                </a:cubicBezTo>
                <a:cubicBezTo>
                  <a:pt x="1585" y="207"/>
                  <a:pt x="1432" y="115"/>
                  <a:pt x="1265" y="54"/>
                </a:cubicBezTo>
                <a:cubicBezTo>
                  <a:pt x="1164" y="17"/>
                  <a:pt x="1057" y="0"/>
                  <a:pt x="9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2"/>
          <p:cNvSpPr/>
          <p:nvPr/>
        </p:nvSpPr>
        <p:spPr>
          <a:xfrm>
            <a:off x="8424286" y="3950841"/>
            <a:ext cx="153816" cy="92636"/>
          </a:xfrm>
          <a:custGeom>
            <a:avLst/>
            <a:gdLst/>
            <a:ahLst/>
            <a:cxnLst/>
            <a:rect l="l" t="t" r="r" b="b"/>
            <a:pathLst>
              <a:path w="4797" h="2889" extrusionOk="0">
                <a:moveTo>
                  <a:pt x="2244" y="0"/>
                </a:moveTo>
                <a:cubicBezTo>
                  <a:pt x="1785" y="0"/>
                  <a:pt x="1365" y="191"/>
                  <a:pt x="1003" y="499"/>
                </a:cubicBezTo>
                <a:cubicBezTo>
                  <a:pt x="653" y="819"/>
                  <a:pt x="272" y="1108"/>
                  <a:pt x="135" y="1596"/>
                </a:cubicBezTo>
                <a:cubicBezTo>
                  <a:pt x="0" y="2119"/>
                  <a:pt x="276" y="2495"/>
                  <a:pt x="804" y="2495"/>
                </a:cubicBezTo>
                <a:cubicBezTo>
                  <a:pt x="814" y="2495"/>
                  <a:pt x="825" y="2495"/>
                  <a:pt x="835" y="2495"/>
                </a:cubicBezTo>
                <a:cubicBezTo>
                  <a:pt x="1064" y="2495"/>
                  <a:pt x="1277" y="2449"/>
                  <a:pt x="1491" y="2373"/>
                </a:cubicBezTo>
                <a:cubicBezTo>
                  <a:pt x="1652" y="2321"/>
                  <a:pt x="1810" y="2297"/>
                  <a:pt x="1965" y="2297"/>
                </a:cubicBezTo>
                <a:cubicBezTo>
                  <a:pt x="2218" y="2297"/>
                  <a:pt x="2464" y="2360"/>
                  <a:pt x="2709" y="2464"/>
                </a:cubicBezTo>
                <a:cubicBezTo>
                  <a:pt x="2984" y="2586"/>
                  <a:pt x="3212" y="2769"/>
                  <a:pt x="3517" y="2860"/>
                </a:cubicBezTo>
                <a:cubicBezTo>
                  <a:pt x="3591" y="2880"/>
                  <a:pt x="3662" y="2889"/>
                  <a:pt x="3730" y="2889"/>
                </a:cubicBezTo>
                <a:cubicBezTo>
                  <a:pt x="4037" y="2889"/>
                  <a:pt x="4280" y="2707"/>
                  <a:pt x="4492" y="2495"/>
                </a:cubicBezTo>
                <a:cubicBezTo>
                  <a:pt x="4736" y="2236"/>
                  <a:pt x="4797" y="1916"/>
                  <a:pt x="4629" y="1581"/>
                </a:cubicBezTo>
                <a:cubicBezTo>
                  <a:pt x="4492" y="1261"/>
                  <a:pt x="4233" y="1032"/>
                  <a:pt x="4020" y="773"/>
                </a:cubicBezTo>
                <a:cubicBezTo>
                  <a:pt x="3626" y="322"/>
                  <a:pt x="3150" y="9"/>
                  <a:pt x="2523" y="9"/>
                </a:cubicBezTo>
                <a:cubicBezTo>
                  <a:pt x="2494" y="9"/>
                  <a:pt x="2465" y="10"/>
                  <a:pt x="2435" y="11"/>
                </a:cubicBezTo>
                <a:cubicBezTo>
                  <a:pt x="2371" y="4"/>
                  <a:pt x="2307" y="0"/>
                  <a:pt x="2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2"/>
          <p:cNvSpPr/>
          <p:nvPr/>
        </p:nvSpPr>
        <p:spPr>
          <a:xfrm>
            <a:off x="8571240" y="3902807"/>
            <a:ext cx="41075" cy="40626"/>
          </a:xfrm>
          <a:custGeom>
            <a:avLst/>
            <a:gdLst/>
            <a:ahLst/>
            <a:cxnLst/>
            <a:rect l="l" t="t" r="r" b="b"/>
            <a:pathLst>
              <a:path w="1281" h="1267" extrusionOk="0">
                <a:moveTo>
                  <a:pt x="714" y="1"/>
                </a:moveTo>
                <a:cubicBezTo>
                  <a:pt x="440" y="1"/>
                  <a:pt x="31" y="342"/>
                  <a:pt x="16" y="610"/>
                </a:cubicBezTo>
                <a:cubicBezTo>
                  <a:pt x="0" y="946"/>
                  <a:pt x="229" y="1250"/>
                  <a:pt x="503" y="1266"/>
                </a:cubicBezTo>
                <a:cubicBezTo>
                  <a:pt x="513" y="1266"/>
                  <a:pt x="522" y="1266"/>
                  <a:pt x="532" y="1266"/>
                </a:cubicBezTo>
                <a:cubicBezTo>
                  <a:pt x="902" y="1266"/>
                  <a:pt x="1235" y="982"/>
                  <a:pt x="1250" y="610"/>
                </a:cubicBezTo>
                <a:cubicBezTo>
                  <a:pt x="1280" y="275"/>
                  <a:pt x="1052" y="16"/>
                  <a:pt x="732" y="1"/>
                </a:cubicBezTo>
                <a:cubicBezTo>
                  <a:pt x="726" y="1"/>
                  <a:pt x="72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2"/>
          <p:cNvSpPr/>
          <p:nvPr/>
        </p:nvSpPr>
        <p:spPr>
          <a:xfrm>
            <a:off x="8414891" y="3938880"/>
            <a:ext cx="175909" cy="114216"/>
          </a:xfrm>
          <a:custGeom>
            <a:avLst/>
            <a:gdLst/>
            <a:ahLst/>
            <a:cxnLst/>
            <a:rect l="l" t="t" r="r" b="b"/>
            <a:pathLst>
              <a:path w="5486" h="3562" extrusionOk="0">
                <a:moveTo>
                  <a:pt x="2537" y="373"/>
                </a:moveTo>
                <a:cubicBezTo>
                  <a:pt x="2600" y="373"/>
                  <a:pt x="2664" y="377"/>
                  <a:pt x="2728" y="384"/>
                </a:cubicBezTo>
                <a:cubicBezTo>
                  <a:pt x="2758" y="383"/>
                  <a:pt x="2787" y="382"/>
                  <a:pt x="2816" y="382"/>
                </a:cubicBezTo>
                <a:cubicBezTo>
                  <a:pt x="3443" y="382"/>
                  <a:pt x="3919" y="695"/>
                  <a:pt x="4313" y="1146"/>
                </a:cubicBezTo>
                <a:cubicBezTo>
                  <a:pt x="4541" y="1390"/>
                  <a:pt x="4785" y="1634"/>
                  <a:pt x="4937" y="1954"/>
                </a:cubicBezTo>
                <a:cubicBezTo>
                  <a:pt x="5090" y="2289"/>
                  <a:pt x="5029" y="2609"/>
                  <a:pt x="4785" y="2868"/>
                </a:cubicBezTo>
                <a:cubicBezTo>
                  <a:pt x="4573" y="3080"/>
                  <a:pt x="4330" y="3262"/>
                  <a:pt x="4023" y="3262"/>
                </a:cubicBezTo>
                <a:cubicBezTo>
                  <a:pt x="3955" y="3262"/>
                  <a:pt x="3884" y="3253"/>
                  <a:pt x="3810" y="3233"/>
                </a:cubicBezTo>
                <a:cubicBezTo>
                  <a:pt x="3520" y="3142"/>
                  <a:pt x="3277" y="2959"/>
                  <a:pt x="3002" y="2837"/>
                </a:cubicBezTo>
                <a:cubicBezTo>
                  <a:pt x="2757" y="2733"/>
                  <a:pt x="2505" y="2670"/>
                  <a:pt x="2251" y="2670"/>
                </a:cubicBezTo>
                <a:cubicBezTo>
                  <a:pt x="2096" y="2670"/>
                  <a:pt x="1940" y="2694"/>
                  <a:pt x="1784" y="2746"/>
                </a:cubicBezTo>
                <a:cubicBezTo>
                  <a:pt x="1570" y="2822"/>
                  <a:pt x="1357" y="2868"/>
                  <a:pt x="1128" y="2868"/>
                </a:cubicBezTo>
                <a:cubicBezTo>
                  <a:pt x="1118" y="2868"/>
                  <a:pt x="1107" y="2868"/>
                  <a:pt x="1097" y="2868"/>
                </a:cubicBezTo>
                <a:cubicBezTo>
                  <a:pt x="569" y="2868"/>
                  <a:pt x="293" y="2492"/>
                  <a:pt x="428" y="1969"/>
                </a:cubicBezTo>
                <a:cubicBezTo>
                  <a:pt x="565" y="1481"/>
                  <a:pt x="946" y="1192"/>
                  <a:pt x="1296" y="872"/>
                </a:cubicBezTo>
                <a:cubicBezTo>
                  <a:pt x="1658" y="564"/>
                  <a:pt x="2078" y="373"/>
                  <a:pt x="2537" y="373"/>
                </a:cubicBezTo>
                <a:close/>
                <a:moveTo>
                  <a:pt x="2737" y="0"/>
                </a:moveTo>
                <a:cubicBezTo>
                  <a:pt x="2586" y="0"/>
                  <a:pt x="2431" y="16"/>
                  <a:pt x="2271" y="49"/>
                </a:cubicBezTo>
                <a:cubicBezTo>
                  <a:pt x="1357" y="247"/>
                  <a:pt x="747" y="887"/>
                  <a:pt x="229" y="1618"/>
                </a:cubicBezTo>
                <a:cubicBezTo>
                  <a:pt x="92" y="1817"/>
                  <a:pt x="31" y="2045"/>
                  <a:pt x="31" y="2289"/>
                </a:cubicBezTo>
                <a:cubicBezTo>
                  <a:pt x="1" y="2929"/>
                  <a:pt x="382" y="3355"/>
                  <a:pt x="1037" y="3386"/>
                </a:cubicBezTo>
                <a:cubicBezTo>
                  <a:pt x="1059" y="3387"/>
                  <a:pt x="1082" y="3387"/>
                  <a:pt x="1104" y="3387"/>
                </a:cubicBezTo>
                <a:cubicBezTo>
                  <a:pt x="1384" y="3387"/>
                  <a:pt x="1651" y="3302"/>
                  <a:pt x="1905" y="3203"/>
                </a:cubicBezTo>
                <a:cubicBezTo>
                  <a:pt x="2090" y="3137"/>
                  <a:pt x="2269" y="3105"/>
                  <a:pt x="2444" y="3105"/>
                </a:cubicBezTo>
                <a:cubicBezTo>
                  <a:pt x="2674" y="3105"/>
                  <a:pt x="2899" y="3160"/>
                  <a:pt x="3124" y="3264"/>
                </a:cubicBezTo>
                <a:cubicBezTo>
                  <a:pt x="3399" y="3386"/>
                  <a:pt x="3673" y="3477"/>
                  <a:pt x="3977" y="3538"/>
                </a:cubicBezTo>
                <a:cubicBezTo>
                  <a:pt x="4060" y="3554"/>
                  <a:pt x="4139" y="3562"/>
                  <a:pt x="4216" y="3562"/>
                </a:cubicBezTo>
                <a:cubicBezTo>
                  <a:pt x="4580" y="3562"/>
                  <a:pt x="4881" y="3391"/>
                  <a:pt x="5120" y="3127"/>
                </a:cubicBezTo>
                <a:cubicBezTo>
                  <a:pt x="5440" y="2792"/>
                  <a:pt x="5486" y="2380"/>
                  <a:pt x="5349" y="1954"/>
                </a:cubicBezTo>
                <a:cubicBezTo>
                  <a:pt x="5181" y="1497"/>
                  <a:pt x="4876" y="1131"/>
                  <a:pt x="4526" y="796"/>
                </a:cubicBezTo>
                <a:cubicBezTo>
                  <a:pt x="4014" y="321"/>
                  <a:pt x="3421" y="0"/>
                  <a:pt x="273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32"/>
          <p:cNvSpPr/>
          <p:nvPr/>
        </p:nvSpPr>
        <p:spPr>
          <a:xfrm>
            <a:off x="8368012" y="3882799"/>
            <a:ext cx="82599" cy="79746"/>
          </a:xfrm>
          <a:custGeom>
            <a:avLst/>
            <a:gdLst/>
            <a:ahLst/>
            <a:cxnLst/>
            <a:rect l="l" t="t" r="r" b="b"/>
            <a:pathLst>
              <a:path w="2576" h="2487" extrusionOk="0">
                <a:moveTo>
                  <a:pt x="1329" y="365"/>
                </a:moveTo>
                <a:cubicBezTo>
                  <a:pt x="1338" y="365"/>
                  <a:pt x="1347" y="366"/>
                  <a:pt x="1356" y="366"/>
                </a:cubicBezTo>
                <a:cubicBezTo>
                  <a:pt x="1798" y="381"/>
                  <a:pt x="2088" y="777"/>
                  <a:pt x="2057" y="1341"/>
                </a:cubicBezTo>
                <a:cubicBezTo>
                  <a:pt x="2042" y="1742"/>
                  <a:pt x="1724" y="2012"/>
                  <a:pt x="1272" y="2012"/>
                </a:cubicBezTo>
                <a:cubicBezTo>
                  <a:pt x="1259" y="2012"/>
                  <a:pt x="1247" y="2012"/>
                  <a:pt x="1234" y="2011"/>
                </a:cubicBezTo>
                <a:cubicBezTo>
                  <a:pt x="777" y="1996"/>
                  <a:pt x="427" y="1600"/>
                  <a:pt x="457" y="1113"/>
                </a:cubicBezTo>
                <a:cubicBezTo>
                  <a:pt x="413" y="695"/>
                  <a:pt x="922" y="365"/>
                  <a:pt x="1329" y="365"/>
                </a:cubicBezTo>
                <a:close/>
                <a:moveTo>
                  <a:pt x="1509" y="0"/>
                </a:moveTo>
                <a:cubicBezTo>
                  <a:pt x="610" y="0"/>
                  <a:pt x="92" y="381"/>
                  <a:pt x="46" y="1173"/>
                </a:cubicBezTo>
                <a:cubicBezTo>
                  <a:pt x="0" y="1859"/>
                  <a:pt x="518" y="2453"/>
                  <a:pt x="1189" y="2484"/>
                </a:cubicBezTo>
                <a:cubicBezTo>
                  <a:pt x="1220" y="2486"/>
                  <a:pt x="1250" y="2487"/>
                  <a:pt x="1281" y="2487"/>
                </a:cubicBezTo>
                <a:cubicBezTo>
                  <a:pt x="1969" y="2487"/>
                  <a:pt x="2515" y="1998"/>
                  <a:pt x="2545" y="1356"/>
                </a:cubicBezTo>
                <a:cubicBezTo>
                  <a:pt x="2575" y="625"/>
                  <a:pt x="2118" y="0"/>
                  <a:pt x="150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2"/>
          <p:cNvSpPr/>
          <p:nvPr/>
        </p:nvSpPr>
        <p:spPr>
          <a:xfrm>
            <a:off x="8463758" y="3845667"/>
            <a:ext cx="86992" cy="81157"/>
          </a:xfrm>
          <a:custGeom>
            <a:avLst/>
            <a:gdLst/>
            <a:ahLst/>
            <a:cxnLst/>
            <a:rect l="l" t="t" r="r" b="b"/>
            <a:pathLst>
              <a:path w="2713" h="2531" extrusionOk="0">
                <a:moveTo>
                  <a:pt x="1196" y="388"/>
                </a:moveTo>
                <a:cubicBezTo>
                  <a:pt x="1301" y="388"/>
                  <a:pt x="1408" y="405"/>
                  <a:pt x="1509" y="442"/>
                </a:cubicBezTo>
                <a:cubicBezTo>
                  <a:pt x="1676" y="503"/>
                  <a:pt x="1829" y="610"/>
                  <a:pt x="1951" y="716"/>
                </a:cubicBezTo>
                <a:cubicBezTo>
                  <a:pt x="2286" y="975"/>
                  <a:pt x="2377" y="1234"/>
                  <a:pt x="2286" y="1524"/>
                </a:cubicBezTo>
                <a:cubicBezTo>
                  <a:pt x="2149" y="1905"/>
                  <a:pt x="1875" y="2103"/>
                  <a:pt x="1478" y="2118"/>
                </a:cubicBezTo>
                <a:lnTo>
                  <a:pt x="1326" y="2118"/>
                </a:lnTo>
                <a:cubicBezTo>
                  <a:pt x="793" y="2103"/>
                  <a:pt x="244" y="1509"/>
                  <a:pt x="320" y="1021"/>
                </a:cubicBezTo>
                <a:cubicBezTo>
                  <a:pt x="369" y="656"/>
                  <a:pt x="777" y="388"/>
                  <a:pt x="1196" y="388"/>
                </a:cubicBezTo>
                <a:close/>
                <a:moveTo>
                  <a:pt x="1372" y="0"/>
                </a:moveTo>
                <a:cubicBezTo>
                  <a:pt x="534" y="16"/>
                  <a:pt x="92" y="366"/>
                  <a:pt x="31" y="1128"/>
                </a:cubicBezTo>
                <a:cubicBezTo>
                  <a:pt x="1" y="1798"/>
                  <a:pt x="625" y="2514"/>
                  <a:pt x="1219" y="2530"/>
                </a:cubicBezTo>
                <a:cubicBezTo>
                  <a:pt x="1241" y="2530"/>
                  <a:pt x="1262" y="2531"/>
                  <a:pt x="1283" y="2531"/>
                </a:cubicBezTo>
                <a:cubicBezTo>
                  <a:pt x="2170" y="2531"/>
                  <a:pt x="2607" y="1903"/>
                  <a:pt x="2667" y="1189"/>
                </a:cubicBezTo>
                <a:cubicBezTo>
                  <a:pt x="2713" y="640"/>
                  <a:pt x="2012" y="0"/>
                  <a:pt x="137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2"/>
          <p:cNvSpPr/>
          <p:nvPr/>
        </p:nvSpPr>
        <p:spPr>
          <a:xfrm>
            <a:off x="8559985" y="3893027"/>
            <a:ext cx="66952" cy="68459"/>
          </a:xfrm>
          <a:custGeom>
            <a:avLst/>
            <a:gdLst/>
            <a:ahLst/>
            <a:cxnLst/>
            <a:rect l="l" t="t" r="r" b="b"/>
            <a:pathLst>
              <a:path w="2088" h="2135" extrusionOk="0">
                <a:moveTo>
                  <a:pt x="1079" y="306"/>
                </a:moveTo>
                <a:cubicBezTo>
                  <a:pt x="1086" y="306"/>
                  <a:pt x="1092" y="306"/>
                  <a:pt x="1098" y="306"/>
                </a:cubicBezTo>
                <a:cubicBezTo>
                  <a:pt x="1403" y="321"/>
                  <a:pt x="1631" y="580"/>
                  <a:pt x="1616" y="915"/>
                </a:cubicBezTo>
                <a:cubicBezTo>
                  <a:pt x="1586" y="1287"/>
                  <a:pt x="1253" y="1571"/>
                  <a:pt x="883" y="1571"/>
                </a:cubicBezTo>
                <a:cubicBezTo>
                  <a:pt x="873" y="1571"/>
                  <a:pt x="864" y="1571"/>
                  <a:pt x="854" y="1571"/>
                </a:cubicBezTo>
                <a:cubicBezTo>
                  <a:pt x="580" y="1555"/>
                  <a:pt x="351" y="1251"/>
                  <a:pt x="382" y="915"/>
                </a:cubicBezTo>
                <a:cubicBezTo>
                  <a:pt x="382" y="647"/>
                  <a:pt x="791" y="306"/>
                  <a:pt x="1079" y="306"/>
                </a:cubicBezTo>
                <a:close/>
                <a:moveTo>
                  <a:pt x="1241" y="1"/>
                </a:moveTo>
                <a:cubicBezTo>
                  <a:pt x="1234" y="1"/>
                  <a:pt x="1227" y="1"/>
                  <a:pt x="1220" y="1"/>
                </a:cubicBezTo>
                <a:cubicBezTo>
                  <a:pt x="519" y="32"/>
                  <a:pt x="77" y="336"/>
                  <a:pt x="31" y="1022"/>
                </a:cubicBezTo>
                <a:cubicBezTo>
                  <a:pt x="1" y="1662"/>
                  <a:pt x="351" y="2104"/>
                  <a:pt x="885" y="2134"/>
                </a:cubicBezTo>
                <a:cubicBezTo>
                  <a:pt x="894" y="2135"/>
                  <a:pt x="904" y="2135"/>
                  <a:pt x="913" y="2135"/>
                </a:cubicBezTo>
                <a:cubicBezTo>
                  <a:pt x="1525" y="2135"/>
                  <a:pt x="2043" y="1652"/>
                  <a:pt x="2058" y="1037"/>
                </a:cubicBezTo>
                <a:cubicBezTo>
                  <a:pt x="2088" y="497"/>
                  <a:pt x="1704" y="1"/>
                  <a:pt x="1241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2"/>
          <p:cNvSpPr/>
          <p:nvPr/>
        </p:nvSpPr>
        <p:spPr>
          <a:xfrm>
            <a:off x="8569284" y="4171480"/>
            <a:ext cx="52779" cy="48963"/>
          </a:xfrm>
          <a:custGeom>
            <a:avLst/>
            <a:gdLst/>
            <a:ahLst/>
            <a:cxnLst/>
            <a:rect l="l" t="t" r="r" b="b"/>
            <a:pathLst>
              <a:path w="1646" h="1527" extrusionOk="0">
                <a:moveTo>
                  <a:pt x="914" y="0"/>
                </a:moveTo>
                <a:cubicBezTo>
                  <a:pt x="473" y="0"/>
                  <a:pt x="45" y="413"/>
                  <a:pt x="16" y="855"/>
                </a:cubicBezTo>
                <a:cubicBezTo>
                  <a:pt x="0" y="1205"/>
                  <a:pt x="275" y="1495"/>
                  <a:pt x="640" y="1525"/>
                </a:cubicBezTo>
                <a:cubicBezTo>
                  <a:pt x="657" y="1526"/>
                  <a:pt x="674" y="1527"/>
                  <a:pt x="690" y="1527"/>
                </a:cubicBezTo>
                <a:cubicBezTo>
                  <a:pt x="1146" y="1527"/>
                  <a:pt x="1601" y="1129"/>
                  <a:pt x="1615" y="703"/>
                </a:cubicBezTo>
                <a:cubicBezTo>
                  <a:pt x="1646" y="322"/>
                  <a:pt x="1356" y="32"/>
                  <a:pt x="960" y="2"/>
                </a:cubicBezTo>
                <a:cubicBezTo>
                  <a:pt x="945" y="1"/>
                  <a:pt x="929" y="0"/>
                  <a:pt x="914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2"/>
          <p:cNvSpPr/>
          <p:nvPr/>
        </p:nvSpPr>
        <p:spPr>
          <a:xfrm>
            <a:off x="8668461" y="4180234"/>
            <a:ext cx="60122" cy="58743"/>
          </a:xfrm>
          <a:custGeom>
            <a:avLst/>
            <a:gdLst/>
            <a:ahLst/>
            <a:cxnLst/>
            <a:rect l="l" t="t" r="r" b="b"/>
            <a:pathLst>
              <a:path w="1875" h="1832" extrusionOk="0">
                <a:moveTo>
                  <a:pt x="807" y="1"/>
                </a:moveTo>
                <a:cubicBezTo>
                  <a:pt x="336" y="1"/>
                  <a:pt x="60" y="272"/>
                  <a:pt x="31" y="750"/>
                </a:cubicBezTo>
                <a:cubicBezTo>
                  <a:pt x="0" y="1329"/>
                  <a:pt x="427" y="1801"/>
                  <a:pt x="991" y="1831"/>
                </a:cubicBezTo>
                <a:cubicBezTo>
                  <a:pt x="1001" y="1832"/>
                  <a:pt x="1011" y="1832"/>
                  <a:pt x="1022" y="1832"/>
                </a:cubicBezTo>
                <a:cubicBezTo>
                  <a:pt x="1479" y="1832"/>
                  <a:pt x="1829" y="1501"/>
                  <a:pt x="1844" y="1039"/>
                </a:cubicBezTo>
                <a:cubicBezTo>
                  <a:pt x="1874" y="506"/>
                  <a:pt x="1433" y="18"/>
                  <a:pt x="884" y="3"/>
                </a:cubicBezTo>
                <a:cubicBezTo>
                  <a:pt x="858" y="1"/>
                  <a:pt x="832" y="1"/>
                  <a:pt x="807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2"/>
          <p:cNvSpPr/>
          <p:nvPr/>
        </p:nvSpPr>
        <p:spPr>
          <a:xfrm>
            <a:off x="8557548" y="4258857"/>
            <a:ext cx="144645" cy="100652"/>
          </a:xfrm>
          <a:custGeom>
            <a:avLst/>
            <a:gdLst/>
            <a:ahLst/>
            <a:cxnLst/>
            <a:rect l="l" t="t" r="r" b="b"/>
            <a:pathLst>
              <a:path w="4511" h="3139" extrusionOk="0">
                <a:moveTo>
                  <a:pt x="1984" y="0"/>
                </a:moveTo>
                <a:cubicBezTo>
                  <a:pt x="1856" y="0"/>
                  <a:pt x="1731" y="34"/>
                  <a:pt x="1616" y="111"/>
                </a:cubicBezTo>
                <a:cubicBezTo>
                  <a:pt x="930" y="568"/>
                  <a:pt x="412" y="1177"/>
                  <a:pt x="153" y="1969"/>
                </a:cubicBezTo>
                <a:cubicBezTo>
                  <a:pt x="1" y="2411"/>
                  <a:pt x="275" y="2884"/>
                  <a:pt x="717" y="3066"/>
                </a:cubicBezTo>
                <a:cubicBezTo>
                  <a:pt x="842" y="3117"/>
                  <a:pt x="962" y="3138"/>
                  <a:pt x="1078" y="3138"/>
                </a:cubicBezTo>
                <a:cubicBezTo>
                  <a:pt x="1382" y="3138"/>
                  <a:pt x="1655" y="2988"/>
                  <a:pt x="1921" y="2823"/>
                </a:cubicBezTo>
                <a:cubicBezTo>
                  <a:pt x="2264" y="2606"/>
                  <a:pt x="2629" y="2454"/>
                  <a:pt x="3024" y="2454"/>
                </a:cubicBezTo>
                <a:cubicBezTo>
                  <a:pt x="3102" y="2454"/>
                  <a:pt x="3181" y="2460"/>
                  <a:pt x="3261" y="2472"/>
                </a:cubicBezTo>
                <a:cubicBezTo>
                  <a:pt x="3276" y="2471"/>
                  <a:pt x="3291" y="2471"/>
                  <a:pt x="3306" y="2471"/>
                </a:cubicBezTo>
                <a:cubicBezTo>
                  <a:pt x="3424" y="2471"/>
                  <a:pt x="3543" y="2501"/>
                  <a:pt x="3658" y="2501"/>
                </a:cubicBezTo>
                <a:cubicBezTo>
                  <a:pt x="3736" y="2501"/>
                  <a:pt x="3812" y="2487"/>
                  <a:pt x="3886" y="2442"/>
                </a:cubicBezTo>
                <a:cubicBezTo>
                  <a:pt x="4358" y="2137"/>
                  <a:pt x="4511" y="1619"/>
                  <a:pt x="4267" y="1116"/>
                </a:cubicBezTo>
                <a:cubicBezTo>
                  <a:pt x="4160" y="903"/>
                  <a:pt x="4008" y="735"/>
                  <a:pt x="3810" y="598"/>
                </a:cubicBezTo>
                <a:cubicBezTo>
                  <a:pt x="3277" y="263"/>
                  <a:pt x="2698" y="50"/>
                  <a:pt x="2058" y="4"/>
                </a:cubicBezTo>
                <a:cubicBezTo>
                  <a:pt x="2033" y="1"/>
                  <a:pt x="2008" y="0"/>
                  <a:pt x="1984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32"/>
          <p:cNvSpPr/>
          <p:nvPr/>
        </p:nvSpPr>
        <p:spPr>
          <a:xfrm>
            <a:off x="8493546" y="4219353"/>
            <a:ext cx="64034" cy="60699"/>
          </a:xfrm>
          <a:custGeom>
            <a:avLst/>
            <a:gdLst/>
            <a:ahLst/>
            <a:cxnLst/>
            <a:rect l="l" t="t" r="r" b="b"/>
            <a:pathLst>
              <a:path w="1997" h="1893" extrusionOk="0">
                <a:moveTo>
                  <a:pt x="1088" y="0"/>
                </a:moveTo>
                <a:cubicBezTo>
                  <a:pt x="546" y="0"/>
                  <a:pt x="46" y="431"/>
                  <a:pt x="16" y="946"/>
                </a:cubicBezTo>
                <a:cubicBezTo>
                  <a:pt x="1" y="1449"/>
                  <a:pt x="382" y="1876"/>
                  <a:pt x="885" y="1891"/>
                </a:cubicBezTo>
                <a:cubicBezTo>
                  <a:pt x="904" y="1892"/>
                  <a:pt x="923" y="1893"/>
                  <a:pt x="942" y="1893"/>
                </a:cubicBezTo>
                <a:cubicBezTo>
                  <a:pt x="1482" y="1893"/>
                  <a:pt x="1952" y="1478"/>
                  <a:pt x="1966" y="992"/>
                </a:cubicBezTo>
                <a:cubicBezTo>
                  <a:pt x="1997" y="459"/>
                  <a:pt x="1631" y="32"/>
                  <a:pt x="1144" y="2"/>
                </a:cubicBezTo>
                <a:cubicBezTo>
                  <a:pt x="1125" y="1"/>
                  <a:pt x="1107" y="0"/>
                  <a:pt x="1088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2"/>
          <p:cNvSpPr/>
          <p:nvPr/>
        </p:nvSpPr>
        <p:spPr>
          <a:xfrm>
            <a:off x="8552193" y="4246801"/>
            <a:ext cx="168566" cy="127875"/>
          </a:xfrm>
          <a:custGeom>
            <a:avLst/>
            <a:gdLst/>
            <a:ahLst/>
            <a:cxnLst/>
            <a:rect l="l" t="t" r="r" b="b"/>
            <a:pathLst>
              <a:path w="5257" h="3988" extrusionOk="0">
                <a:moveTo>
                  <a:pt x="2151" y="376"/>
                </a:moveTo>
                <a:cubicBezTo>
                  <a:pt x="2175" y="376"/>
                  <a:pt x="2200" y="377"/>
                  <a:pt x="2225" y="380"/>
                </a:cubicBezTo>
                <a:cubicBezTo>
                  <a:pt x="2865" y="426"/>
                  <a:pt x="3444" y="639"/>
                  <a:pt x="3977" y="974"/>
                </a:cubicBezTo>
                <a:cubicBezTo>
                  <a:pt x="4175" y="1111"/>
                  <a:pt x="4327" y="1279"/>
                  <a:pt x="4434" y="1492"/>
                </a:cubicBezTo>
                <a:cubicBezTo>
                  <a:pt x="4678" y="1995"/>
                  <a:pt x="4525" y="2513"/>
                  <a:pt x="4053" y="2818"/>
                </a:cubicBezTo>
                <a:cubicBezTo>
                  <a:pt x="3979" y="2863"/>
                  <a:pt x="3903" y="2877"/>
                  <a:pt x="3825" y="2877"/>
                </a:cubicBezTo>
                <a:cubicBezTo>
                  <a:pt x="3710" y="2877"/>
                  <a:pt x="3591" y="2847"/>
                  <a:pt x="3473" y="2847"/>
                </a:cubicBezTo>
                <a:cubicBezTo>
                  <a:pt x="3458" y="2847"/>
                  <a:pt x="3443" y="2847"/>
                  <a:pt x="3428" y="2848"/>
                </a:cubicBezTo>
                <a:cubicBezTo>
                  <a:pt x="3345" y="2836"/>
                  <a:pt x="3265" y="2830"/>
                  <a:pt x="3186" y="2830"/>
                </a:cubicBezTo>
                <a:cubicBezTo>
                  <a:pt x="2785" y="2830"/>
                  <a:pt x="2431" y="2982"/>
                  <a:pt x="2088" y="3199"/>
                </a:cubicBezTo>
                <a:cubicBezTo>
                  <a:pt x="1822" y="3364"/>
                  <a:pt x="1549" y="3514"/>
                  <a:pt x="1245" y="3514"/>
                </a:cubicBezTo>
                <a:cubicBezTo>
                  <a:pt x="1129" y="3514"/>
                  <a:pt x="1009" y="3493"/>
                  <a:pt x="884" y="3442"/>
                </a:cubicBezTo>
                <a:cubicBezTo>
                  <a:pt x="442" y="3260"/>
                  <a:pt x="168" y="2787"/>
                  <a:pt x="320" y="2345"/>
                </a:cubicBezTo>
                <a:cubicBezTo>
                  <a:pt x="579" y="1553"/>
                  <a:pt x="1097" y="944"/>
                  <a:pt x="1783" y="487"/>
                </a:cubicBezTo>
                <a:cubicBezTo>
                  <a:pt x="1898" y="410"/>
                  <a:pt x="2023" y="376"/>
                  <a:pt x="2151" y="376"/>
                </a:cubicBezTo>
                <a:close/>
                <a:moveTo>
                  <a:pt x="2433" y="1"/>
                </a:moveTo>
                <a:cubicBezTo>
                  <a:pt x="2350" y="1"/>
                  <a:pt x="2265" y="9"/>
                  <a:pt x="2179" y="30"/>
                </a:cubicBezTo>
                <a:cubicBezTo>
                  <a:pt x="1082" y="243"/>
                  <a:pt x="15" y="1736"/>
                  <a:pt x="0" y="2589"/>
                </a:cubicBezTo>
                <a:cubicBezTo>
                  <a:pt x="0" y="3393"/>
                  <a:pt x="444" y="3987"/>
                  <a:pt x="1234" y="3987"/>
                </a:cubicBezTo>
                <a:cubicBezTo>
                  <a:pt x="1298" y="3987"/>
                  <a:pt x="1364" y="3984"/>
                  <a:pt x="1432" y="3976"/>
                </a:cubicBezTo>
                <a:cubicBezTo>
                  <a:pt x="1783" y="3930"/>
                  <a:pt x="2088" y="3762"/>
                  <a:pt x="2347" y="3534"/>
                </a:cubicBezTo>
                <a:cubicBezTo>
                  <a:pt x="2641" y="3263"/>
                  <a:pt x="2954" y="3092"/>
                  <a:pt x="3327" y="3092"/>
                </a:cubicBezTo>
                <a:cubicBezTo>
                  <a:pt x="3437" y="3092"/>
                  <a:pt x="3551" y="3107"/>
                  <a:pt x="3672" y="3138"/>
                </a:cubicBezTo>
                <a:cubicBezTo>
                  <a:pt x="3718" y="3153"/>
                  <a:pt x="3779" y="3153"/>
                  <a:pt x="3855" y="3168"/>
                </a:cubicBezTo>
                <a:cubicBezTo>
                  <a:pt x="3992" y="3153"/>
                  <a:pt x="4144" y="3183"/>
                  <a:pt x="4297" y="3107"/>
                </a:cubicBezTo>
                <a:cubicBezTo>
                  <a:pt x="5028" y="2726"/>
                  <a:pt x="5257" y="1980"/>
                  <a:pt x="4845" y="1279"/>
                </a:cubicBezTo>
                <a:cubicBezTo>
                  <a:pt x="4419" y="548"/>
                  <a:pt x="3687" y="289"/>
                  <a:pt x="2926" y="75"/>
                </a:cubicBezTo>
                <a:cubicBezTo>
                  <a:pt x="2763" y="35"/>
                  <a:pt x="2600" y="1"/>
                  <a:pt x="2433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2"/>
          <p:cNvSpPr/>
          <p:nvPr/>
        </p:nvSpPr>
        <p:spPr>
          <a:xfrm>
            <a:off x="8656244" y="4169524"/>
            <a:ext cx="85517" cy="84139"/>
          </a:xfrm>
          <a:custGeom>
            <a:avLst/>
            <a:gdLst/>
            <a:ahLst/>
            <a:cxnLst/>
            <a:rect l="l" t="t" r="r" b="b"/>
            <a:pathLst>
              <a:path w="2667" h="2624" extrusionOk="0">
                <a:moveTo>
                  <a:pt x="1222" y="321"/>
                </a:moveTo>
                <a:cubicBezTo>
                  <a:pt x="1236" y="321"/>
                  <a:pt x="1251" y="321"/>
                  <a:pt x="1265" y="322"/>
                </a:cubicBezTo>
                <a:cubicBezTo>
                  <a:pt x="1814" y="352"/>
                  <a:pt x="2255" y="825"/>
                  <a:pt x="2225" y="1373"/>
                </a:cubicBezTo>
                <a:cubicBezTo>
                  <a:pt x="2210" y="1825"/>
                  <a:pt x="1874" y="2152"/>
                  <a:pt x="1431" y="2152"/>
                </a:cubicBezTo>
                <a:cubicBezTo>
                  <a:pt x="1411" y="2152"/>
                  <a:pt x="1392" y="2151"/>
                  <a:pt x="1372" y="2150"/>
                </a:cubicBezTo>
                <a:cubicBezTo>
                  <a:pt x="808" y="2135"/>
                  <a:pt x="381" y="1647"/>
                  <a:pt x="412" y="1084"/>
                </a:cubicBezTo>
                <a:cubicBezTo>
                  <a:pt x="441" y="580"/>
                  <a:pt x="730" y="321"/>
                  <a:pt x="1222" y="321"/>
                </a:cubicBezTo>
                <a:close/>
                <a:moveTo>
                  <a:pt x="1279" y="1"/>
                </a:moveTo>
                <a:cubicBezTo>
                  <a:pt x="641" y="1"/>
                  <a:pt x="45" y="597"/>
                  <a:pt x="16" y="1236"/>
                </a:cubicBezTo>
                <a:cubicBezTo>
                  <a:pt x="0" y="1952"/>
                  <a:pt x="610" y="2592"/>
                  <a:pt x="1326" y="2622"/>
                </a:cubicBezTo>
                <a:cubicBezTo>
                  <a:pt x="1345" y="2623"/>
                  <a:pt x="1363" y="2624"/>
                  <a:pt x="1382" y="2624"/>
                </a:cubicBezTo>
                <a:cubicBezTo>
                  <a:pt x="2043" y="2624"/>
                  <a:pt x="2591" y="2101"/>
                  <a:pt x="2621" y="1434"/>
                </a:cubicBezTo>
                <a:cubicBezTo>
                  <a:pt x="2667" y="718"/>
                  <a:pt x="2042" y="47"/>
                  <a:pt x="1326" y="2"/>
                </a:cubicBezTo>
                <a:cubicBezTo>
                  <a:pt x="1310" y="1"/>
                  <a:pt x="1294" y="1"/>
                  <a:pt x="1279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8481362" y="4208643"/>
            <a:ext cx="87954" cy="85549"/>
          </a:xfrm>
          <a:custGeom>
            <a:avLst/>
            <a:gdLst/>
            <a:ahLst/>
            <a:cxnLst/>
            <a:rect l="l" t="t" r="r" b="b"/>
            <a:pathLst>
              <a:path w="2743" h="2668" extrusionOk="0">
                <a:moveTo>
                  <a:pt x="1468" y="334"/>
                </a:moveTo>
                <a:cubicBezTo>
                  <a:pt x="1487" y="334"/>
                  <a:pt x="1505" y="335"/>
                  <a:pt x="1524" y="336"/>
                </a:cubicBezTo>
                <a:cubicBezTo>
                  <a:pt x="2011" y="366"/>
                  <a:pt x="2377" y="793"/>
                  <a:pt x="2346" y="1326"/>
                </a:cubicBezTo>
                <a:cubicBezTo>
                  <a:pt x="2332" y="1812"/>
                  <a:pt x="1862" y="2227"/>
                  <a:pt x="1322" y="2227"/>
                </a:cubicBezTo>
                <a:cubicBezTo>
                  <a:pt x="1303" y="2227"/>
                  <a:pt x="1284" y="2226"/>
                  <a:pt x="1265" y="2225"/>
                </a:cubicBezTo>
                <a:cubicBezTo>
                  <a:pt x="762" y="2210"/>
                  <a:pt x="381" y="1783"/>
                  <a:pt x="396" y="1280"/>
                </a:cubicBezTo>
                <a:cubicBezTo>
                  <a:pt x="426" y="765"/>
                  <a:pt x="926" y="334"/>
                  <a:pt x="1468" y="334"/>
                </a:cubicBezTo>
                <a:close/>
                <a:moveTo>
                  <a:pt x="1585" y="1"/>
                </a:moveTo>
                <a:cubicBezTo>
                  <a:pt x="716" y="1"/>
                  <a:pt x="152" y="534"/>
                  <a:pt x="61" y="1372"/>
                </a:cubicBezTo>
                <a:cubicBezTo>
                  <a:pt x="0" y="2073"/>
                  <a:pt x="549" y="2636"/>
                  <a:pt x="1234" y="2667"/>
                </a:cubicBezTo>
                <a:cubicBezTo>
                  <a:pt x="1252" y="2668"/>
                  <a:pt x="1269" y="2668"/>
                  <a:pt x="1286" y="2668"/>
                </a:cubicBezTo>
                <a:cubicBezTo>
                  <a:pt x="2027" y="2668"/>
                  <a:pt x="2682" y="2040"/>
                  <a:pt x="2712" y="1311"/>
                </a:cubicBezTo>
                <a:cubicBezTo>
                  <a:pt x="2742" y="610"/>
                  <a:pt x="2240" y="1"/>
                  <a:pt x="158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2"/>
          <p:cNvSpPr/>
          <p:nvPr/>
        </p:nvSpPr>
        <p:spPr>
          <a:xfrm>
            <a:off x="8557548" y="4163656"/>
            <a:ext cx="76251" cy="71441"/>
          </a:xfrm>
          <a:custGeom>
            <a:avLst/>
            <a:gdLst/>
            <a:ahLst/>
            <a:cxnLst/>
            <a:rect l="l" t="t" r="r" b="b"/>
            <a:pathLst>
              <a:path w="2378" h="2228" extrusionOk="0">
                <a:moveTo>
                  <a:pt x="1281" y="244"/>
                </a:moveTo>
                <a:cubicBezTo>
                  <a:pt x="1296" y="244"/>
                  <a:pt x="1311" y="245"/>
                  <a:pt x="1326" y="246"/>
                </a:cubicBezTo>
                <a:cubicBezTo>
                  <a:pt x="1722" y="276"/>
                  <a:pt x="2012" y="581"/>
                  <a:pt x="1981" y="947"/>
                </a:cubicBezTo>
                <a:cubicBezTo>
                  <a:pt x="1967" y="1373"/>
                  <a:pt x="1512" y="1771"/>
                  <a:pt x="1056" y="1771"/>
                </a:cubicBezTo>
                <a:cubicBezTo>
                  <a:pt x="1040" y="1771"/>
                  <a:pt x="1023" y="1770"/>
                  <a:pt x="1006" y="1769"/>
                </a:cubicBezTo>
                <a:cubicBezTo>
                  <a:pt x="641" y="1739"/>
                  <a:pt x="366" y="1449"/>
                  <a:pt x="382" y="1099"/>
                </a:cubicBezTo>
                <a:cubicBezTo>
                  <a:pt x="411" y="657"/>
                  <a:pt x="853" y="244"/>
                  <a:pt x="1281" y="244"/>
                </a:cubicBezTo>
                <a:close/>
                <a:moveTo>
                  <a:pt x="1328" y="1"/>
                </a:moveTo>
                <a:cubicBezTo>
                  <a:pt x="622" y="1"/>
                  <a:pt x="31" y="523"/>
                  <a:pt x="16" y="1175"/>
                </a:cubicBezTo>
                <a:cubicBezTo>
                  <a:pt x="1" y="1739"/>
                  <a:pt x="443" y="2211"/>
                  <a:pt x="1022" y="2226"/>
                </a:cubicBezTo>
                <a:cubicBezTo>
                  <a:pt x="1039" y="2227"/>
                  <a:pt x="1057" y="2228"/>
                  <a:pt x="1075" y="2228"/>
                </a:cubicBezTo>
                <a:cubicBezTo>
                  <a:pt x="1738" y="2228"/>
                  <a:pt x="2317" y="1676"/>
                  <a:pt x="2347" y="1023"/>
                </a:cubicBezTo>
                <a:cubicBezTo>
                  <a:pt x="2378" y="474"/>
                  <a:pt x="1951" y="17"/>
                  <a:pt x="1387" y="2"/>
                </a:cubicBezTo>
                <a:cubicBezTo>
                  <a:pt x="1367" y="1"/>
                  <a:pt x="1347" y="1"/>
                  <a:pt x="132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2"/>
          <p:cNvSpPr/>
          <p:nvPr/>
        </p:nvSpPr>
        <p:spPr>
          <a:xfrm>
            <a:off x="8409536" y="3051289"/>
            <a:ext cx="59641" cy="58198"/>
          </a:xfrm>
          <a:custGeom>
            <a:avLst/>
            <a:gdLst/>
            <a:ahLst/>
            <a:cxnLst/>
            <a:rect l="l" t="t" r="r" b="b"/>
            <a:pathLst>
              <a:path w="1860" h="1815" extrusionOk="0">
                <a:moveTo>
                  <a:pt x="851" y="0"/>
                </a:moveTo>
                <a:cubicBezTo>
                  <a:pt x="841" y="0"/>
                  <a:pt x="832" y="1"/>
                  <a:pt x="823" y="1"/>
                </a:cubicBezTo>
                <a:cubicBezTo>
                  <a:pt x="290" y="1"/>
                  <a:pt x="0" y="290"/>
                  <a:pt x="16" y="808"/>
                </a:cubicBezTo>
                <a:cubicBezTo>
                  <a:pt x="16" y="1363"/>
                  <a:pt x="473" y="1814"/>
                  <a:pt x="1010" y="1814"/>
                </a:cubicBezTo>
                <a:cubicBezTo>
                  <a:pt x="1019" y="1814"/>
                  <a:pt x="1027" y="1814"/>
                  <a:pt x="1036" y="1814"/>
                </a:cubicBezTo>
                <a:cubicBezTo>
                  <a:pt x="1509" y="1799"/>
                  <a:pt x="1859" y="1433"/>
                  <a:pt x="1844" y="961"/>
                </a:cubicBezTo>
                <a:cubicBezTo>
                  <a:pt x="1829" y="436"/>
                  <a:pt x="1387" y="0"/>
                  <a:pt x="851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2"/>
          <p:cNvSpPr/>
          <p:nvPr/>
        </p:nvSpPr>
        <p:spPr>
          <a:xfrm>
            <a:off x="8310359" y="3048852"/>
            <a:ext cx="50823" cy="49380"/>
          </a:xfrm>
          <a:custGeom>
            <a:avLst/>
            <a:gdLst/>
            <a:ahLst/>
            <a:cxnLst/>
            <a:rect l="l" t="t" r="r" b="b"/>
            <a:pathLst>
              <a:path w="1585" h="1540" extrusionOk="0">
                <a:moveTo>
                  <a:pt x="884" y="1"/>
                </a:moveTo>
                <a:cubicBezTo>
                  <a:pt x="427" y="16"/>
                  <a:pt x="0" y="458"/>
                  <a:pt x="0" y="915"/>
                </a:cubicBezTo>
                <a:cubicBezTo>
                  <a:pt x="0" y="1265"/>
                  <a:pt x="305" y="1539"/>
                  <a:pt x="671" y="1539"/>
                </a:cubicBezTo>
                <a:cubicBezTo>
                  <a:pt x="1143" y="1539"/>
                  <a:pt x="1585" y="1113"/>
                  <a:pt x="1585" y="656"/>
                </a:cubicBezTo>
                <a:cubicBezTo>
                  <a:pt x="1585" y="290"/>
                  <a:pt x="1280" y="1"/>
                  <a:pt x="884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2"/>
          <p:cNvSpPr/>
          <p:nvPr/>
        </p:nvSpPr>
        <p:spPr>
          <a:xfrm>
            <a:off x="8307441" y="3134850"/>
            <a:ext cx="142176" cy="102223"/>
          </a:xfrm>
          <a:custGeom>
            <a:avLst/>
            <a:gdLst/>
            <a:ahLst/>
            <a:cxnLst/>
            <a:rect l="l" t="t" r="r" b="b"/>
            <a:pathLst>
              <a:path w="4434" h="3188" extrusionOk="0">
                <a:moveTo>
                  <a:pt x="1889" y="0"/>
                </a:moveTo>
                <a:cubicBezTo>
                  <a:pt x="1737" y="0"/>
                  <a:pt x="1585" y="31"/>
                  <a:pt x="1463" y="122"/>
                </a:cubicBezTo>
                <a:cubicBezTo>
                  <a:pt x="808" y="640"/>
                  <a:pt x="335" y="1280"/>
                  <a:pt x="122" y="2087"/>
                </a:cubicBezTo>
                <a:cubicBezTo>
                  <a:pt x="0" y="2545"/>
                  <a:pt x="305" y="2986"/>
                  <a:pt x="762" y="3139"/>
                </a:cubicBezTo>
                <a:cubicBezTo>
                  <a:pt x="868" y="3173"/>
                  <a:pt x="968" y="3188"/>
                  <a:pt x="1064" y="3188"/>
                </a:cubicBezTo>
                <a:cubicBezTo>
                  <a:pt x="1396" y="3188"/>
                  <a:pt x="1675" y="3008"/>
                  <a:pt x="1935" y="2819"/>
                </a:cubicBezTo>
                <a:cubicBezTo>
                  <a:pt x="2307" y="2557"/>
                  <a:pt x="2678" y="2370"/>
                  <a:pt x="3106" y="2370"/>
                </a:cubicBezTo>
                <a:cubicBezTo>
                  <a:pt x="3152" y="2370"/>
                  <a:pt x="3198" y="2373"/>
                  <a:pt x="3245" y="2377"/>
                </a:cubicBezTo>
                <a:cubicBezTo>
                  <a:pt x="3280" y="2372"/>
                  <a:pt x="3315" y="2370"/>
                  <a:pt x="3351" y="2370"/>
                </a:cubicBezTo>
                <a:cubicBezTo>
                  <a:pt x="3431" y="2370"/>
                  <a:pt x="3512" y="2379"/>
                  <a:pt x="3592" y="2379"/>
                </a:cubicBezTo>
                <a:cubicBezTo>
                  <a:pt x="3693" y="2379"/>
                  <a:pt x="3793" y="2365"/>
                  <a:pt x="3885" y="2301"/>
                </a:cubicBezTo>
                <a:cubicBezTo>
                  <a:pt x="4327" y="1981"/>
                  <a:pt x="4434" y="1448"/>
                  <a:pt x="4159" y="960"/>
                </a:cubicBezTo>
                <a:cubicBezTo>
                  <a:pt x="4038" y="762"/>
                  <a:pt x="3885" y="594"/>
                  <a:pt x="3672" y="472"/>
                </a:cubicBezTo>
                <a:cubicBezTo>
                  <a:pt x="3123" y="168"/>
                  <a:pt x="2529" y="0"/>
                  <a:pt x="1889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2"/>
          <p:cNvSpPr/>
          <p:nvPr/>
        </p:nvSpPr>
        <p:spPr>
          <a:xfrm>
            <a:off x="8238053" y="3101599"/>
            <a:ext cx="63040" cy="61116"/>
          </a:xfrm>
          <a:custGeom>
            <a:avLst/>
            <a:gdLst/>
            <a:ahLst/>
            <a:cxnLst/>
            <a:rect l="l" t="t" r="r" b="b"/>
            <a:pathLst>
              <a:path w="1966" h="1906" extrusionOk="0">
                <a:moveTo>
                  <a:pt x="1093" y="1"/>
                </a:moveTo>
                <a:cubicBezTo>
                  <a:pt x="1085" y="1"/>
                  <a:pt x="1076" y="1"/>
                  <a:pt x="1067" y="1"/>
                </a:cubicBezTo>
                <a:cubicBezTo>
                  <a:pt x="488" y="1"/>
                  <a:pt x="1" y="473"/>
                  <a:pt x="1" y="1007"/>
                </a:cubicBezTo>
                <a:cubicBezTo>
                  <a:pt x="15" y="1500"/>
                  <a:pt x="412" y="1906"/>
                  <a:pt x="903" y="1906"/>
                </a:cubicBezTo>
                <a:cubicBezTo>
                  <a:pt x="912" y="1906"/>
                  <a:pt x="921" y="1906"/>
                  <a:pt x="930" y="1906"/>
                </a:cubicBezTo>
                <a:cubicBezTo>
                  <a:pt x="1494" y="1890"/>
                  <a:pt x="1966" y="1433"/>
                  <a:pt x="1951" y="930"/>
                </a:cubicBezTo>
                <a:cubicBezTo>
                  <a:pt x="1951" y="407"/>
                  <a:pt x="1569" y="1"/>
                  <a:pt x="1093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2"/>
          <p:cNvSpPr/>
          <p:nvPr/>
        </p:nvSpPr>
        <p:spPr>
          <a:xfrm>
            <a:off x="8300098" y="3121832"/>
            <a:ext cx="168085" cy="130248"/>
          </a:xfrm>
          <a:custGeom>
            <a:avLst/>
            <a:gdLst/>
            <a:ahLst/>
            <a:cxnLst/>
            <a:rect l="l" t="t" r="r" b="b"/>
            <a:pathLst>
              <a:path w="5242" h="4062" extrusionOk="0">
                <a:moveTo>
                  <a:pt x="2118" y="406"/>
                </a:moveTo>
                <a:cubicBezTo>
                  <a:pt x="2758" y="406"/>
                  <a:pt x="3352" y="574"/>
                  <a:pt x="3901" y="878"/>
                </a:cubicBezTo>
                <a:cubicBezTo>
                  <a:pt x="4114" y="1000"/>
                  <a:pt x="4267" y="1168"/>
                  <a:pt x="4388" y="1366"/>
                </a:cubicBezTo>
                <a:cubicBezTo>
                  <a:pt x="4663" y="1854"/>
                  <a:pt x="4556" y="2372"/>
                  <a:pt x="4114" y="2707"/>
                </a:cubicBezTo>
                <a:cubicBezTo>
                  <a:pt x="4028" y="2766"/>
                  <a:pt x="3936" y="2780"/>
                  <a:pt x="3842" y="2780"/>
                </a:cubicBezTo>
                <a:cubicBezTo>
                  <a:pt x="3764" y="2780"/>
                  <a:pt x="3685" y="2771"/>
                  <a:pt x="3606" y="2771"/>
                </a:cubicBezTo>
                <a:cubicBezTo>
                  <a:pt x="3562" y="2771"/>
                  <a:pt x="3518" y="2774"/>
                  <a:pt x="3474" y="2783"/>
                </a:cubicBezTo>
                <a:cubicBezTo>
                  <a:pt x="3424" y="2778"/>
                  <a:pt x="3375" y="2776"/>
                  <a:pt x="3326" y="2776"/>
                </a:cubicBezTo>
                <a:cubicBezTo>
                  <a:pt x="2899" y="2776"/>
                  <a:pt x="2519" y="2950"/>
                  <a:pt x="2164" y="3210"/>
                </a:cubicBezTo>
                <a:cubicBezTo>
                  <a:pt x="1903" y="3411"/>
                  <a:pt x="1615" y="3594"/>
                  <a:pt x="1278" y="3594"/>
                </a:cubicBezTo>
                <a:cubicBezTo>
                  <a:pt x="1182" y="3594"/>
                  <a:pt x="1081" y="3579"/>
                  <a:pt x="976" y="3545"/>
                </a:cubicBezTo>
                <a:cubicBezTo>
                  <a:pt x="518" y="3392"/>
                  <a:pt x="214" y="2935"/>
                  <a:pt x="336" y="2478"/>
                </a:cubicBezTo>
                <a:cubicBezTo>
                  <a:pt x="549" y="1686"/>
                  <a:pt x="1037" y="1046"/>
                  <a:pt x="1676" y="528"/>
                </a:cubicBezTo>
                <a:cubicBezTo>
                  <a:pt x="1814" y="437"/>
                  <a:pt x="1951" y="406"/>
                  <a:pt x="2118" y="406"/>
                </a:cubicBezTo>
                <a:close/>
                <a:moveTo>
                  <a:pt x="2396" y="0"/>
                </a:moveTo>
                <a:cubicBezTo>
                  <a:pt x="2280" y="0"/>
                  <a:pt x="2162" y="12"/>
                  <a:pt x="2042" y="40"/>
                </a:cubicBezTo>
                <a:cubicBezTo>
                  <a:pt x="960" y="345"/>
                  <a:pt x="0" y="1899"/>
                  <a:pt x="46" y="2752"/>
                </a:cubicBezTo>
                <a:cubicBezTo>
                  <a:pt x="87" y="3520"/>
                  <a:pt x="531" y="4061"/>
                  <a:pt x="1265" y="4061"/>
                </a:cubicBezTo>
                <a:cubicBezTo>
                  <a:pt x="1362" y="4061"/>
                  <a:pt x="1463" y="4052"/>
                  <a:pt x="1570" y="4032"/>
                </a:cubicBezTo>
                <a:cubicBezTo>
                  <a:pt x="1905" y="3971"/>
                  <a:pt x="2210" y="3789"/>
                  <a:pt x="2438" y="3530"/>
                </a:cubicBezTo>
                <a:cubicBezTo>
                  <a:pt x="2740" y="3228"/>
                  <a:pt x="3073" y="3030"/>
                  <a:pt x="3480" y="3030"/>
                </a:cubicBezTo>
                <a:cubicBezTo>
                  <a:pt x="3566" y="3030"/>
                  <a:pt x="3655" y="3039"/>
                  <a:pt x="3749" y="3057"/>
                </a:cubicBezTo>
                <a:cubicBezTo>
                  <a:pt x="3794" y="3072"/>
                  <a:pt x="3855" y="3072"/>
                  <a:pt x="3931" y="3072"/>
                </a:cubicBezTo>
                <a:cubicBezTo>
                  <a:pt x="4068" y="3057"/>
                  <a:pt x="4221" y="3072"/>
                  <a:pt x="4373" y="2981"/>
                </a:cubicBezTo>
                <a:cubicBezTo>
                  <a:pt x="5059" y="2554"/>
                  <a:pt x="5242" y="1793"/>
                  <a:pt x="4785" y="1122"/>
                </a:cubicBezTo>
                <a:cubicBezTo>
                  <a:pt x="4312" y="421"/>
                  <a:pt x="3566" y="208"/>
                  <a:pt x="2804" y="40"/>
                </a:cubicBezTo>
                <a:cubicBezTo>
                  <a:pt x="2665" y="16"/>
                  <a:pt x="2531" y="0"/>
                  <a:pt x="2396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2"/>
          <p:cNvSpPr/>
          <p:nvPr/>
        </p:nvSpPr>
        <p:spPr>
          <a:xfrm>
            <a:off x="8396838" y="3040547"/>
            <a:ext cx="85036" cy="83593"/>
          </a:xfrm>
          <a:custGeom>
            <a:avLst/>
            <a:gdLst/>
            <a:ahLst/>
            <a:cxnLst/>
            <a:rect l="l" t="t" r="r" b="b"/>
            <a:pathLst>
              <a:path w="2652" h="2607" extrusionOk="0">
                <a:moveTo>
                  <a:pt x="1246" y="335"/>
                </a:moveTo>
                <a:cubicBezTo>
                  <a:pt x="1768" y="335"/>
                  <a:pt x="2225" y="771"/>
                  <a:pt x="2240" y="1296"/>
                </a:cubicBezTo>
                <a:cubicBezTo>
                  <a:pt x="2255" y="1768"/>
                  <a:pt x="1905" y="2134"/>
                  <a:pt x="1432" y="2149"/>
                </a:cubicBezTo>
                <a:cubicBezTo>
                  <a:pt x="1423" y="2149"/>
                  <a:pt x="1415" y="2149"/>
                  <a:pt x="1406" y="2149"/>
                </a:cubicBezTo>
                <a:cubicBezTo>
                  <a:pt x="869" y="2149"/>
                  <a:pt x="427" y="1698"/>
                  <a:pt x="412" y="1143"/>
                </a:cubicBezTo>
                <a:cubicBezTo>
                  <a:pt x="396" y="625"/>
                  <a:pt x="686" y="336"/>
                  <a:pt x="1219" y="336"/>
                </a:cubicBezTo>
                <a:cubicBezTo>
                  <a:pt x="1228" y="336"/>
                  <a:pt x="1237" y="335"/>
                  <a:pt x="1246" y="335"/>
                </a:cubicBezTo>
                <a:close/>
                <a:moveTo>
                  <a:pt x="1275" y="0"/>
                </a:moveTo>
                <a:cubicBezTo>
                  <a:pt x="1267" y="0"/>
                  <a:pt x="1258" y="0"/>
                  <a:pt x="1250" y="1"/>
                </a:cubicBezTo>
                <a:cubicBezTo>
                  <a:pt x="594" y="16"/>
                  <a:pt x="0" y="656"/>
                  <a:pt x="31" y="1326"/>
                </a:cubicBezTo>
                <a:cubicBezTo>
                  <a:pt x="61" y="2018"/>
                  <a:pt x="685" y="2606"/>
                  <a:pt x="1405" y="2606"/>
                </a:cubicBezTo>
                <a:cubicBezTo>
                  <a:pt x="1414" y="2606"/>
                  <a:pt x="1423" y="2606"/>
                  <a:pt x="1432" y="2606"/>
                </a:cubicBezTo>
                <a:cubicBezTo>
                  <a:pt x="2103" y="2591"/>
                  <a:pt x="2651" y="2012"/>
                  <a:pt x="2651" y="1326"/>
                </a:cubicBezTo>
                <a:cubicBezTo>
                  <a:pt x="2636" y="633"/>
                  <a:pt x="1996" y="0"/>
                  <a:pt x="127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2"/>
          <p:cNvSpPr/>
          <p:nvPr/>
        </p:nvSpPr>
        <p:spPr>
          <a:xfrm>
            <a:off x="8226830" y="3090312"/>
            <a:ext cx="86479" cy="86127"/>
          </a:xfrm>
          <a:custGeom>
            <a:avLst/>
            <a:gdLst/>
            <a:ahLst/>
            <a:cxnLst/>
            <a:rect l="l" t="t" r="r" b="b"/>
            <a:pathLst>
              <a:path w="2697" h="2686" extrusionOk="0">
                <a:moveTo>
                  <a:pt x="1443" y="353"/>
                </a:moveTo>
                <a:cubicBezTo>
                  <a:pt x="1919" y="353"/>
                  <a:pt x="2301" y="759"/>
                  <a:pt x="2301" y="1267"/>
                </a:cubicBezTo>
                <a:cubicBezTo>
                  <a:pt x="2316" y="1785"/>
                  <a:pt x="1844" y="2242"/>
                  <a:pt x="1280" y="2258"/>
                </a:cubicBezTo>
                <a:cubicBezTo>
                  <a:pt x="777" y="2258"/>
                  <a:pt x="366" y="1861"/>
                  <a:pt x="351" y="1359"/>
                </a:cubicBezTo>
                <a:cubicBezTo>
                  <a:pt x="351" y="825"/>
                  <a:pt x="838" y="353"/>
                  <a:pt x="1417" y="353"/>
                </a:cubicBezTo>
                <a:cubicBezTo>
                  <a:pt x="1426" y="353"/>
                  <a:pt x="1435" y="353"/>
                  <a:pt x="1443" y="353"/>
                </a:cubicBezTo>
                <a:close/>
                <a:moveTo>
                  <a:pt x="1520" y="0"/>
                </a:moveTo>
                <a:cubicBezTo>
                  <a:pt x="1496" y="0"/>
                  <a:pt x="1472" y="1"/>
                  <a:pt x="1447" y="3"/>
                </a:cubicBezTo>
                <a:cubicBezTo>
                  <a:pt x="579" y="79"/>
                  <a:pt x="61" y="643"/>
                  <a:pt x="31" y="1481"/>
                </a:cubicBezTo>
                <a:cubicBezTo>
                  <a:pt x="1" y="2162"/>
                  <a:pt x="562" y="2685"/>
                  <a:pt x="1224" y="2685"/>
                </a:cubicBezTo>
                <a:cubicBezTo>
                  <a:pt x="1243" y="2685"/>
                  <a:pt x="1261" y="2685"/>
                  <a:pt x="1280" y="2684"/>
                </a:cubicBezTo>
                <a:cubicBezTo>
                  <a:pt x="2042" y="2669"/>
                  <a:pt x="2697" y="1999"/>
                  <a:pt x="2666" y="1237"/>
                </a:cubicBezTo>
                <a:cubicBezTo>
                  <a:pt x="2652" y="562"/>
                  <a:pt x="2143" y="0"/>
                  <a:pt x="152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2"/>
          <p:cNvSpPr/>
          <p:nvPr/>
        </p:nvSpPr>
        <p:spPr>
          <a:xfrm>
            <a:off x="8298142" y="3041028"/>
            <a:ext cx="75257" cy="72339"/>
          </a:xfrm>
          <a:custGeom>
            <a:avLst/>
            <a:gdLst/>
            <a:ahLst/>
            <a:cxnLst/>
            <a:rect l="l" t="t" r="r" b="b"/>
            <a:pathLst>
              <a:path w="2347" h="2256" extrusionOk="0">
                <a:moveTo>
                  <a:pt x="1265" y="245"/>
                </a:moveTo>
                <a:cubicBezTo>
                  <a:pt x="1661" y="245"/>
                  <a:pt x="1966" y="534"/>
                  <a:pt x="1966" y="900"/>
                </a:cubicBezTo>
                <a:cubicBezTo>
                  <a:pt x="1966" y="1357"/>
                  <a:pt x="1524" y="1783"/>
                  <a:pt x="1052" y="1783"/>
                </a:cubicBezTo>
                <a:cubicBezTo>
                  <a:pt x="686" y="1783"/>
                  <a:pt x="381" y="1509"/>
                  <a:pt x="381" y="1159"/>
                </a:cubicBezTo>
                <a:cubicBezTo>
                  <a:pt x="381" y="702"/>
                  <a:pt x="808" y="260"/>
                  <a:pt x="1265" y="245"/>
                </a:cubicBezTo>
                <a:close/>
                <a:moveTo>
                  <a:pt x="1341" y="0"/>
                </a:moveTo>
                <a:cubicBezTo>
                  <a:pt x="1331" y="0"/>
                  <a:pt x="1321" y="1"/>
                  <a:pt x="1311" y="1"/>
                </a:cubicBezTo>
                <a:cubicBezTo>
                  <a:pt x="579" y="16"/>
                  <a:pt x="1" y="595"/>
                  <a:pt x="16" y="1265"/>
                </a:cubicBezTo>
                <a:cubicBezTo>
                  <a:pt x="46" y="1829"/>
                  <a:pt x="503" y="2256"/>
                  <a:pt x="1098" y="2256"/>
                </a:cubicBezTo>
                <a:cubicBezTo>
                  <a:pt x="1768" y="2241"/>
                  <a:pt x="2347" y="1631"/>
                  <a:pt x="2332" y="961"/>
                </a:cubicBezTo>
                <a:cubicBezTo>
                  <a:pt x="2332" y="407"/>
                  <a:pt x="1891" y="0"/>
                  <a:pt x="134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32"/>
          <p:cNvSpPr/>
          <p:nvPr/>
        </p:nvSpPr>
        <p:spPr>
          <a:xfrm>
            <a:off x="8229748" y="3224248"/>
            <a:ext cx="581403" cy="186201"/>
          </a:xfrm>
          <a:custGeom>
            <a:avLst/>
            <a:gdLst/>
            <a:ahLst/>
            <a:cxnLst/>
            <a:rect l="l" t="t" r="r" b="b"/>
            <a:pathLst>
              <a:path w="18132" h="5807" extrusionOk="0">
                <a:moveTo>
                  <a:pt x="16486" y="0"/>
                </a:moveTo>
                <a:cubicBezTo>
                  <a:pt x="15175" y="16"/>
                  <a:pt x="13880" y="168"/>
                  <a:pt x="12585" y="381"/>
                </a:cubicBezTo>
                <a:cubicBezTo>
                  <a:pt x="11504" y="564"/>
                  <a:pt x="10422" y="777"/>
                  <a:pt x="9096" y="1173"/>
                </a:cubicBezTo>
                <a:cubicBezTo>
                  <a:pt x="7954" y="1478"/>
                  <a:pt x="6552" y="1890"/>
                  <a:pt x="5196" y="2423"/>
                </a:cubicBezTo>
                <a:cubicBezTo>
                  <a:pt x="3870" y="2926"/>
                  <a:pt x="2545" y="3474"/>
                  <a:pt x="1326" y="4221"/>
                </a:cubicBezTo>
                <a:cubicBezTo>
                  <a:pt x="930" y="4480"/>
                  <a:pt x="534" y="4739"/>
                  <a:pt x="229" y="5120"/>
                </a:cubicBezTo>
                <a:cubicBezTo>
                  <a:pt x="0" y="5409"/>
                  <a:pt x="46" y="5577"/>
                  <a:pt x="412" y="5683"/>
                </a:cubicBezTo>
                <a:cubicBezTo>
                  <a:pt x="595" y="5744"/>
                  <a:pt x="793" y="5759"/>
                  <a:pt x="976" y="5790"/>
                </a:cubicBezTo>
                <a:cubicBezTo>
                  <a:pt x="1112" y="5802"/>
                  <a:pt x="1249" y="5806"/>
                  <a:pt x="1386" y="5806"/>
                </a:cubicBezTo>
                <a:cubicBezTo>
                  <a:pt x="1783" y="5806"/>
                  <a:pt x="2179" y="5767"/>
                  <a:pt x="2575" y="5744"/>
                </a:cubicBezTo>
                <a:cubicBezTo>
                  <a:pt x="3261" y="5714"/>
                  <a:pt x="3931" y="5622"/>
                  <a:pt x="4510" y="5196"/>
                </a:cubicBezTo>
                <a:cubicBezTo>
                  <a:pt x="4708" y="5043"/>
                  <a:pt x="4967" y="4952"/>
                  <a:pt x="5196" y="4830"/>
                </a:cubicBezTo>
                <a:cubicBezTo>
                  <a:pt x="6613" y="4129"/>
                  <a:pt x="8106" y="3642"/>
                  <a:pt x="9614" y="3200"/>
                </a:cubicBezTo>
                <a:cubicBezTo>
                  <a:pt x="11168" y="2743"/>
                  <a:pt x="12738" y="2423"/>
                  <a:pt x="14353" y="2362"/>
                </a:cubicBezTo>
                <a:cubicBezTo>
                  <a:pt x="14993" y="2331"/>
                  <a:pt x="15617" y="2316"/>
                  <a:pt x="16181" y="1951"/>
                </a:cubicBezTo>
                <a:cubicBezTo>
                  <a:pt x="16760" y="1585"/>
                  <a:pt x="17385" y="1311"/>
                  <a:pt x="17857" y="793"/>
                </a:cubicBezTo>
                <a:cubicBezTo>
                  <a:pt x="18131" y="488"/>
                  <a:pt x="18070" y="290"/>
                  <a:pt x="17674" y="153"/>
                </a:cubicBezTo>
                <a:cubicBezTo>
                  <a:pt x="17293" y="31"/>
                  <a:pt x="16897" y="0"/>
                  <a:pt x="16486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2"/>
          <p:cNvSpPr/>
          <p:nvPr/>
        </p:nvSpPr>
        <p:spPr>
          <a:xfrm>
            <a:off x="8708510" y="3245250"/>
            <a:ext cx="138777" cy="148140"/>
          </a:xfrm>
          <a:custGeom>
            <a:avLst/>
            <a:gdLst/>
            <a:ahLst/>
            <a:cxnLst/>
            <a:rect l="l" t="t" r="r" b="b"/>
            <a:pathLst>
              <a:path w="4328" h="4620" extrusionOk="0">
                <a:moveTo>
                  <a:pt x="3490" y="0"/>
                </a:moveTo>
                <a:cubicBezTo>
                  <a:pt x="3261" y="488"/>
                  <a:pt x="2911" y="793"/>
                  <a:pt x="2515" y="1037"/>
                </a:cubicBezTo>
                <a:cubicBezTo>
                  <a:pt x="1707" y="1555"/>
                  <a:pt x="915" y="2088"/>
                  <a:pt x="123" y="2606"/>
                </a:cubicBezTo>
                <a:cubicBezTo>
                  <a:pt x="77" y="2636"/>
                  <a:pt x="1" y="2636"/>
                  <a:pt x="16" y="2728"/>
                </a:cubicBezTo>
                <a:cubicBezTo>
                  <a:pt x="458" y="2789"/>
                  <a:pt x="900" y="2804"/>
                  <a:pt x="1341" y="2895"/>
                </a:cubicBezTo>
                <a:cubicBezTo>
                  <a:pt x="2164" y="3063"/>
                  <a:pt x="2835" y="3413"/>
                  <a:pt x="3155" y="4251"/>
                </a:cubicBezTo>
                <a:cubicBezTo>
                  <a:pt x="3200" y="4388"/>
                  <a:pt x="3246" y="4510"/>
                  <a:pt x="3292" y="4617"/>
                </a:cubicBezTo>
                <a:cubicBezTo>
                  <a:pt x="3300" y="4619"/>
                  <a:pt x="3308" y="4619"/>
                  <a:pt x="3315" y="4619"/>
                </a:cubicBezTo>
                <a:cubicBezTo>
                  <a:pt x="3375" y="4619"/>
                  <a:pt x="3403" y="4568"/>
                  <a:pt x="3444" y="4541"/>
                </a:cubicBezTo>
                <a:cubicBezTo>
                  <a:pt x="4023" y="3901"/>
                  <a:pt x="4328" y="3185"/>
                  <a:pt x="4130" y="2301"/>
                </a:cubicBezTo>
                <a:cubicBezTo>
                  <a:pt x="4084" y="2073"/>
                  <a:pt x="4053" y="1844"/>
                  <a:pt x="3993" y="1615"/>
                </a:cubicBezTo>
                <a:cubicBezTo>
                  <a:pt x="3886" y="1082"/>
                  <a:pt x="3764" y="564"/>
                  <a:pt x="34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2"/>
          <p:cNvSpPr/>
          <p:nvPr/>
        </p:nvSpPr>
        <p:spPr>
          <a:xfrm>
            <a:off x="8697287" y="3344588"/>
            <a:ext cx="114825" cy="121206"/>
          </a:xfrm>
          <a:custGeom>
            <a:avLst/>
            <a:gdLst/>
            <a:ahLst/>
            <a:cxnLst/>
            <a:rect l="l" t="t" r="r" b="b"/>
            <a:pathLst>
              <a:path w="3581" h="3780" extrusionOk="0">
                <a:moveTo>
                  <a:pt x="271" y="1"/>
                </a:moveTo>
                <a:cubicBezTo>
                  <a:pt x="177" y="1"/>
                  <a:pt x="86" y="14"/>
                  <a:pt x="0" y="56"/>
                </a:cubicBezTo>
                <a:cubicBezTo>
                  <a:pt x="0" y="87"/>
                  <a:pt x="0" y="102"/>
                  <a:pt x="0" y="102"/>
                </a:cubicBezTo>
                <a:cubicBezTo>
                  <a:pt x="1082" y="894"/>
                  <a:pt x="1417" y="1946"/>
                  <a:pt x="1128" y="3225"/>
                </a:cubicBezTo>
                <a:cubicBezTo>
                  <a:pt x="1097" y="3302"/>
                  <a:pt x="1097" y="3347"/>
                  <a:pt x="1158" y="3408"/>
                </a:cubicBezTo>
                <a:cubicBezTo>
                  <a:pt x="1362" y="3652"/>
                  <a:pt x="1692" y="3779"/>
                  <a:pt x="2024" y="3779"/>
                </a:cubicBezTo>
                <a:cubicBezTo>
                  <a:pt x="2314" y="3779"/>
                  <a:pt x="2606" y="3683"/>
                  <a:pt x="2819" y="3484"/>
                </a:cubicBezTo>
                <a:cubicBezTo>
                  <a:pt x="3581" y="2753"/>
                  <a:pt x="3474" y="1229"/>
                  <a:pt x="2651" y="635"/>
                </a:cubicBezTo>
                <a:cubicBezTo>
                  <a:pt x="2027" y="193"/>
                  <a:pt x="1311" y="87"/>
                  <a:pt x="594" y="26"/>
                </a:cubicBezTo>
                <a:cubicBezTo>
                  <a:pt x="489" y="18"/>
                  <a:pt x="379" y="1"/>
                  <a:pt x="2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2"/>
          <p:cNvSpPr/>
          <p:nvPr/>
        </p:nvSpPr>
        <p:spPr>
          <a:xfrm>
            <a:off x="8575152" y="3384124"/>
            <a:ext cx="116460" cy="87858"/>
          </a:xfrm>
          <a:custGeom>
            <a:avLst/>
            <a:gdLst/>
            <a:ahLst/>
            <a:cxnLst/>
            <a:rect l="l" t="t" r="r" b="b"/>
            <a:pathLst>
              <a:path w="3632" h="2740" extrusionOk="0">
                <a:moveTo>
                  <a:pt x="2587" y="0"/>
                </a:moveTo>
                <a:cubicBezTo>
                  <a:pt x="2526" y="0"/>
                  <a:pt x="2465" y="9"/>
                  <a:pt x="2408" y="27"/>
                </a:cubicBezTo>
                <a:cubicBezTo>
                  <a:pt x="1890" y="195"/>
                  <a:pt x="1341" y="316"/>
                  <a:pt x="808" y="469"/>
                </a:cubicBezTo>
                <a:cubicBezTo>
                  <a:pt x="305" y="621"/>
                  <a:pt x="0" y="1170"/>
                  <a:pt x="122" y="1672"/>
                </a:cubicBezTo>
                <a:cubicBezTo>
                  <a:pt x="168" y="1870"/>
                  <a:pt x="229" y="2069"/>
                  <a:pt x="275" y="2267"/>
                </a:cubicBezTo>
                <a:cubicBezTo>
                  <a:pt x="366" y="2602"/>
                  <a:pt x="534" y="2739"/>
                  <a:pt x="869" y="2739"/>
                </a:cubicBezTo>
                <a:cubicBezTo>
                  <a:pt x="894" y="2739"/>
                  <a:pt x="919" y="2740"/>
                  <a:pt x="944" y="2740"/>
                </a:cubicBezTo>
                <a:cubicBezTo>
                  <a:pt x="1706" y="2740"/>
                  <a:pt x="2399" y="2516"/>
                  <a:pt x="3078" y="2221"/>
                </a:cubicBezTo>
                <a:cubicBezTo>
                  <a:pt x="3291" y="2114"/>
                  <a:pt x="3535" y="2038"/>
                  <a:pt x="3596" y="1749"/>
                </a:cubicBezTo>
                <a:cubicBezTo>
                  <a:pt x="3632" y="1629"/>
                  <a:pt x="3630" y="1547"/>
                  <a:pt x="3532" y="1547"/>
                </a:cubicBezTo>
                <a:cubicBezTo>
                  <a:pt x="3505" y="1547"/>
                  <a:pt x="3471" y="1553"/>
                  <a:pt x="3428" y="1566"/>
                </a:cubicBezTo>
                <a:cubicBezTo>
                  <a:pt x="3169" y="1642"/>
                  <a:pt x="2926" y="1688"/>
                  <a:pt x="2667" y="1749"/>
                </a:cubicBezTo>
                <a:cubicBezTo>
                  <a:pt x="2638" y="1755"/>
                  <a:pt x="2608" y="1758"/>
                  <a:pt x="2577" y="1758"/>
                </a:cubicBezTo>
                <a:cubicBezTo>
                  <a:pt x="2301" y="1758"/>
                  <a:pt x="1975" y="1523"/>
                  <a:pt x="1920" y="1276"/>
                </a:cubicBezTo>
                <a:cubicBezTo>
                  <a:pt x="1844" y="987"/>
                  <a:pt x="2027" y="697"/>
                  <a:pt x="2377" y="621"/>
                </a:cubicBezTo>
                <a:cubicBezTo>
                  <a:pt x="2667" y="560"/>
                  <a:pt x="2941" y="408"/>
                  <a:pt x="3230" y="332"/>
                </a:cubicBezTo>
                <a:cubicBezTo>
                  <a:pt x="3084" y="137"/>
                  <a:pt x="2831" y="0"/>
                  <a:pt x="2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2"/>
          <p:cNvSpPr/>
          <p:nvPr/>
        </p:nvSpPr>
        <p:spPr>
          <a:xfrm>
            <a:off x="8550237" y="3354464"/>
            <a:ext cx="177865" cy="146537"/>
          </a:xfrm>
          <a:custGeom>
            <a:avLst/>
            <a:gdLst/>
            <a:ahLst/>
            <a:cxnLst/>
            <a:rect l="l" t="t" r="r" b="b"/>
            <a:pathLst>
              <a:path w="5547" h="4570" extrusionOk="0">
                <a:moveTo>
                  <a:pt x="3433" y="728"/>
                </a:moveTo>
                <a:cubicBezTo>
                  <a:pt x="3781" y="728"/>
                  <a:pt x="4056" y="860"/>
                  <a:pt x="4297" y="1180"/>
                </a:cubicBezTo>
                <a:cubicBezTo>
                  <a:pt x="4329" y="1235"/>
                  <a:pt x="4385" y="1243"/>
                  <a:pt x="4443" y="1243"/>
                </a:cubicBezTo>
                <a:cubicBezTo>
                  <a:pt x="4465" y="1243"/>
                  <a:pt x="4488" y="1241"/>
                  <a:pt x="4510" y="1241"/>
                </a:cubicBezTo>
                <a:cubicBezTo>
                  <a:pt x="4754" y="1287"/>
                  <a:pt x="4921" y="1409"/>
                  <a:pt x="5013" y="1638"/>
                </a:cubicBezTo>
                <a:cubicBezTo>
                  <a:pt x="5089" y="1866"/>
                  <a:pt x="4967" y="2034"/>
                  <a:pt x="4815" y="2186"/>
                </a:cubicBezTo>
                <a:cubicBezTo>
                  <a:pt x="4708" y="2277"/>
                  <a:pt x="4678" y="2369"/>
                  <a:pt x="4662" y="2506"/>
                </a:cubicBezTo>
                <a:cubicBezTo>
                  <a:pt x="4632" y="2856"/>
                  <a:pt x="4449" y="3115"/>
                  <a:pt x="4114" y="3298"/>
                </a:cubicBezTo>
                <a:cubicBezTo>
                  <a:pt x="3733" y="3512"/>
                  <a:pt x="3337" y="3633"/>
                  <a:pt x="2880" y="3710"/>
                </a:cubicBezTo>
                <a:cubicBezTo>
                  <a:pt x="2484" y="3847"/>
                  <a:pt x="2057" y="3923"/>
                  <a:pt x="1600" y="3923"/>
                </a:cubicBezTo>
                <a:cubicBezTo>
                  <a:pt x="1158" y="3923"/>
                  <a:pt x="960" y="3771"/>
                  <a:pt x="853" y="3344"/>
                </a:cubicBezTo>
                <a:cubicBezTo>
                  <a:pt x="793" y="3085"/>
                  <a:pt x="716" y="2841"/>
                  <a:pt x="655" y="2582"/>
                </a:cubicBezTo>
                <a:cubicBezTo>
                  <a:pt x="534" y="2079"/>
                  <a:pt x="899" y="1348"/>
                  <a:pt x="1417" y="1211"/>
                </a:cubicBezTo>
                <a:cubicBezTo>
                  <a:pt x="1966" y="1059"/>
                  <a:pt x="2499" y="876"/>
                  <a:pt x="3063" y="769"/>
                </a:cubicBezTo>
                <a:cubicBezTo>
                  <a:pt x="3195" y="743"/>
                  <a:pt x="3318" y="728"/>
                  <a:pt x="3433" y="728"/>
                </a:cubicBezTo>
                <a:close/>
                <a:moveTo>
                  <a:pt x="3324" y="1"/>
                </a:moveTo>
                <a:cubicBezTo>
                  <a:pt x="3005" y="1"/>
                  <a:pt x="2689" y="60"/>
                  <a:pt x="2377" y="160"/>
                </a:cubicBezTo>
                <a:cubicBezTo>
                  <a:pt x="1844" y="297"/>
                  <a:pt x="1356" y="464"/>
                  <a:pt x="884" y="662"/>
                </a:cubicBezTo>
                <a:cubicBezTo>
                  <a:pt x="320" y="906"/>
                  <a:pt x="0" y="1287"/>
                  <a:pt x="0" y="1942"/>
                </a:cubicBezTo>
                <a:cubicBezTo>
                  <a:pt x="16" y="2582"/>
                  <a:pt x="153" y="3161"/>
                  <a:pt x="366" y="3740"/>
                </a:cubicBezTo>
                <a:cubicBezTo>
                  <a:pt x="540" y="4196"/>
                  <a:pt x="1068" y="4569"/>
                  <a:pt x="1504" y="4569"/>
                </a:cubicBezTo>
                <a:cubicBezTo>
                  <a:pt x="1564" y="4569"/>
                  <a:pt x="1621" y="4562"/>
                  <a:pt x="1676" y="4548"/>
                </a:cubicBezTo>
                <a:cubicBezTo>
                  <a:pt x="2453" y="4365"/>
                  <a:pt x="3230" y="4289"/>
                  <a:pt x="3992" y="4045"/>
                </a:cubicBezTo>
                <a:cubicBezTo>
                  <a:pt x="4556" y="3862"/>
                  <a:pt x="4967" y="3527"/>
                  <a:pt x="5211" y="2978"/>
                </a:cubicBezTo>
                <a:cubicBezTo>
                  <a:pt x="5546" y="2201"/>
                  <a:pt x="5302" y="708"/>
                  <a:pt x="4434" y="266"/>
                </a:cubicBezTo>
                <a:cubicBezTo>
                  <a:pt x="4060" y="79"/>
                  <a:pt x="3689" y="1"/>
                  <a:pt x="3324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32"/>
          <p:cNvSpPr/>
          <p:nvPr/>
        </p:nvSpPr>
        <p:spPr>
          <a:xfrm>
            <a:off x="8491590" y="3444310"/>
            <a:ext cx="25941" cy="22157"/>
          </a:xfrm>
          <a:custGeom>
            <a:avLst/>
            <a:gdLst/>
            <a:ahLst/>
            <a:cxnLst/>
            <a:rect l="l" t="t" r="r" b="b"/>
            <a:pathLst>
              <a:path w="809" h="691" extrusionOk="0">
                <a:moveTo>
                  <a:pt x="376" y="0"/>
                </a:moveTo>
                <a:cubicBezTo>
                  <a:pt x="352" y="0"/>
                  <a:pt x="328" y="3"/>
                  <a:pt x="306" y="9"/>
                </a:cubicBezTo>
                <a:cubicBezTo>
                  <a:pt x="138" y="70"/>
                  <a:pt x="1" y="161"/>
                  <a:pt x="31" y="359"/>
                </a:cubicBezTo>
                <a:cubicBezTo>
                  <a:pt x="45" y="531"/>
                  <a:pt x="252" y="691"/>
                  <a:pt x="446" y="691"/>
                </a:cubicBezTo>
                <a:cubicBezTo>
                  <a:pt x="476" y="691"/>
                  <a:pt x="506" y="687"/>
                  <a:pt x="534" y="679"/>
                </a:cubicBezTo>
                <a:cubicBezTo>
                  <a:pt x="702" y="633"/>
                  <a:pt x="808" y="496"/>
                  <a:pt x="778" y="283"/>
                </a:cubicBezTo>
                <a:cubicBezTo>
                  <a:pt x="765" y="136"/>
                  <a:pt x="552" y="0"/>
                  <a:pt x="376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32"/>
          <p:cNvSpPr/>
          <p:nvPr/>
        </p:nvSpPr>
        <p:spPr>
          <a:xfrm>
            <a:off x="8303529" y="3465184"/>
            <a:ext cx="24947" cy="21099"/>
          </a:xfrm>
          <a:custGeom>
            <a:avLst/>
            <a:gdLst/>
            <a:ahLst/>
            <a:cxnLst/>
            <a:rect l="l" t="t" r="r" b="b"/>
            <a:pathLst>
              <a:path w="778" h="658" extrusionOk="0">
                <a:moveTo>
                  <a:pt x="451" y="0"/>
                </a:moveTo>
                <a:cubicBezTo>
                  <a:pt x="410" y="0"/>
                  <a:pt x="366" y="5"/>
                  <a:pt x="320" y="13"/>
                </a:cubicBezTo>
                <a:cubicBezTo>
                  <a:pt x="122" y="74"/>
                  <a:pt x="0" y="196"/>
                  <a:pt x="15" y="409"/>
                </a:cubicBezTo>
                <a:cubicBezTo>
                  <a:pt x="15" y="533"/>
                  <a:pt x="252" y="657"/>
                  <a:pt x="410" y="657"/>
                </a:cubicBezTo>
                <a:cubicBezTo>
                  <a:pt x="427" y="657"/>
                  <a:pt x="443" y="656"/>
                  <a:pt x="457" y="653"/>
                </a:cubicBezTo>
                <a:cubicBezTo>
                  <a:pt x="625" y="607"/>
                  <a:pt x="777" y="333"/>
                  <a:pt x="731" y="180"/>
                </a:cubicBezTo>
                <a:cubicBezTo>
                  <a:pt x="674" y="43"/>
                  <a:pt x="574" y="0"/>
                  <a:pt x="451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32"/>
          <p:cNvSpPr/>
          <p:nvPr/>
        </p:nvSpPr>
        <p:spPr>
          <a:xfrm>
            <a:off x="8397800" y="3460054"/>
            <a:ext cx="24466" cy="21099"/>
          </a:xfrm>
          <a:custGeom>
            <a:avLst/>
            <a:gdLst/>
            <a:ahLst/>
            <a:cxnLst/>
            <a:rect l="l" t="t" r="r" b="b"/>
            <a:pathLst>
              <a:path w="763" h="658" extrusionOk="0">
                <a:moveTo>
                  <a:pt x="283" y="1"/>
                </a:moveTo>
                <a:cubicBezTo>
                  <a:pt x="260" y="1"/>
                  <a:pt x="237" y="2"/>
                  <a:pt x="214" y="5"/>
                </a:cubicBezTo>
                <a:cubicBezTo>
                  <a:pt x="31" y="51"/>
                  <a:pt x="1" y="203"/>
                  <a:pt x="31" y="340"/>
                </a:cubicBezTo>
                <a:cubicBezTo>
                  <a:pt x="58" y="499"/>
                  <a:pt x="255" y="657"/>
                  <a:pt x="417" y="657"/>
                </a:cubicBezTo>
                <a:cubicBezTo>
                  <a:pt x="442" y="657"/>
                  <a:pt x="466" y="653"/>
                  <a:pt x="488" y="645"/>
                </a:cubicBezTo>
                <a:cubicBezTo>
                  <a:pt x="671" y="599"/>
                  <a:pt x="762" y="478"/>
                  <a:pt x="747" y="340"/>
                </a:cubicBezTo>
                <a:cubicBezTo>
                  <a:pt x="692" y="121"/>
                  <a:pt x="490" y="1"/>
                  <a:pt x="283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2"/>
          <p:cNvSpPr/>
          <p:nvPr/>
        </p:nvSpPr>
        <p:spPr>
          <a:xfrm>
            <a:off x="8222405" y="3388388"/>
            <a:ext cx="342037" cy="147499"/>
          </a:xfrm>
          <a:custGeom>
            <a:avLst/>
            <a:gdLst/>
            <a:ahLst/>
            <a:cxnLst/>
            <a:rect l="l" t="t" r="r" b="b"/>
            <a:pathLst>
              <a:path w="10667" h="4600" extrusionOk="0">
                <a:moveTo>
                  <a:pt x="8706" y="1538"/>
                </a:moveTo>
                <a:cubicBezTo>
                  <a:pt x="9016" y="1538"/>
                  <a:pt x="9337" y="1717"/>
                  <a:pt x="9402" y="1951"/>
                </a:cubicBezTo>
                <a:cubicBezTo>
                  <a:pt x="9462" y="2240"/>
                  <a:pt x="9203" y="2636"/>
                  <a:pt x="8899" y="2713"/>
                </a:cubicBezTo>
                <a:cubicBezTo>
                  <a:pt x="8867" y="2721"/>
                  <a:pt x="8834" y="2725"/>
                  <a:pt x="8800" y="2725"/>
                </a:cubicBezTo>
                <a:cubicBezTo>
                  <a:pt x="8535" y="2725"/>
                  <a:pt x="8204" y="2476"/>
                  <a:pt x="8137" y="2179"/>
                </a:cubicBezTo>
                <a:cubicBezTo>
                  <a:pt x="8076" y="1951"/>
                  <a:pt x="8305" y="1616"/>
                  <a:pt x="8548" y="1555"/>
                </a:cubicBezTo>
                <a:cubicBezTo>
                  <a:pt x="8600" y="1543"/>
                  <a:pt x="8653" y="1538"/>
                  <a:pt x="8706" y="1538"/>
                </a:cubicBezTo>
                <a:close/>
                <a:moveTo>
                  <a:pt x="5810" y="1989"/>
                </a:moveTo>
                <a:cubicBezTo>
                  <a:pt x="6097" y="1989"/>
                  <a:pt x="6382" y="2167"/>
                  <a:pt x="6446" y="2408"/>
                </a:cubicBezTo>
                <a:cubicBezTo>
                  <a:pt x="6507" y="2682"/>
                  <a:pt x="6263" y="3033"/>
                  <a:pt x="5928" y="3109"/>
                </a:cubicBezTo>
                <a:cubicBezTo>
                  <a:pt x="5901" y="3115"/>
                  <a:pt x="5873" y="3118"/>
                  <a:pt x="5844" y="3118"/>
                </a:cubicBezTo>
                <a:cubicBezTo>
                  <a:pt x="5599" y="3118"/>
                  <a:pt x="5310" y="2894"/>
                  <a:pt x="5242" y="2621"/>
                </a:cubicBezTo>
                <a:cubicBezTo>
                  <a:pt x="5181" y="2347"/>
                  <a:pt x="5349" y="2088"/>
                  <a:pt x="5638" y="2012"/>
                </a:cubicBezTo>
                <a:cubicBezTo>
                  <a:pt x="5694" y="1996"/>
                  <a:pt x="5752" y="1989"/>
                  <a:pt x="5810" y="1989"/>
                </a:cubicBezTo>
                <a:close/>
                <a:moveTo>
                  <a:pt x="3107" y="2142"/>
                </a:moveTo>
                <a:cubicBezTo>
                  <a:pt x="3335" y="2142"/>
                  <a:pt x="3482" y="2248"/>
                  <a:pt x="3536" y="2454"/>
                </a:cubicBezTo>
                <a:cubicBezTo>
                  <a:pt x="3612" y="2758"/>
                  <a:pt x="3383" y="3185"/>
                  <a:pt x="3079" y="3276"/>
                </a:cubicBezTo>
                <a:cubicBezTo>
                  <a:pt x="3030" y="3291"/>
                  <a:pt x="2979" y="3298"/>
                  <a:pt x="2928" y="3298"/>
                </a:cubicBezTo>
                <a:cubicBezTo>
                  <a:pt x="2656" y="3298"/>
                  <a:pt x="2368" y="3108"/>
                  <a:pt x="2317" y="2865"/>
                </a:cubicBezTo>
                <a:cubicBezTo>
                  <a:pt x="2241" y="2575"/>
                  <a:pt x="2454" y="2286"/>
                  <a:pt x="2789" y="2195"/>
                </a:cubicBezTo>
                <a:cubicBezTo>
                  <a:pt x="2908" y="2159"/>
                  <a:pt x="3014" y="2142"/>
                  <a:pt x="3107" y="2142"/>
                </a:cubicBezTo>
                <a:close/>
                <a:moveTo>
                  <a:pt x="9859" y="1"/>
                </a:moveTo>
                <a:lnTo>
                  <a:pt x="9859" y="1"/>
                </a:lnTo>
                <a:cubicBezTo>
                  <a:pt x="9280" y="107"/>
                  <a:pt x="8685" y="275"/>
                  <a:pt x="8061" y="381"/>
                </a:cubicBezTo>
                <a:cubicBezTo>
                  <a:pt x="6613" y="656"/>
                  <a:pt x="5166" y="1006"/>
                  <a:pt x="3703" y="1113"/>
                </a:cubicBezTo>
                <a:cubicBezTo>
                  <a:pt x="3158" y="1160"/>
                  <a:pt x="2610" y="1219"/>
                  <a:pt x="2066" y="1219"/>
                </a:cubicBezTo>
                <a:cubicBezTo>
                  <a:pt x="1378" y="1219"/>
                  <a:pt x="695" y="1125"/>
                  <a:pt x="31" y="793"/>
                </a:cubicBezTo>
                <a:lnTo>
                  <a:pt x="31" y="793"/>
                </a:lnTo>
                <a:cubicBezTo>
                  <a:pt x="1" y="1936"/>
                  <a:pt x="397" y="2972"/>
                  <a:pt x="854" y="3977"/>
                </a:cubicBezTo>
                <a:cubicBezTo>
                  <a:pt x="885" y="4038"/>
                  <a:pt x="961" y="4099"/>
                  <a:pt x="1022" y="4130"/>
                </a:cubicBezTo>
                <a:cubicBezTo>
                  <a:pt x="1372" y="4297"/>
                  <a:pt x="1723" y="4480"/>
                  <a:pt x="2119" y="4510"/>
                </a:cubicBezTo>
                <a:cubicBezTo>
                  <a:pt x="2725" y="4562"/>
                  <a:pt x="3332" y="4600"/>
                  <a:pt x="3941" y="4600"/>
                </a:cubicBezTo>
                <a:cubicBezTo>
                  <a:pt x="4403" y="4600"/>
                  <a:pt x="4867" y="4578"/>
                  <a:pt x="5334" y="4526"/>
                </a:cubicBezTo>
                <a:cubicBezTo>
                  <a:pt x="6431" y="4419"/>
                  <a:pt x="7528" y="4358"/>
                  <a:pt x="8625" y="4190"/>
                </a:cubicBezTo>
                <a:cubicBezTo>
                  <a:pt x="9325" y="4069"/>
                  <a:pt x="10026" y="3977"/>
                  <a:pt x="10666" y="3749"/>
                </a:cubicBezTo>
                <a:cubicBezTo>
                  <a:pt x="9798" y="2606"/>
                  <a:pt x="9539" y="1372"/>
                  <a:pt x="98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2"/>
          <p:cNvSpPr/>
          <p:nvPr/>
        </p:nvSpPr>
        <p:spPr>
          <a:xfrm>
            <a:off x="8643547" y="3401535"/>
            <a:ext cx="59128" cy="31712"/>
          </a:xfrm>
          <a:custGeom>
            <a:avLst/>
            <a:gdLst/>
            <a:ahLst/>
            <a:cxnLst/>
            <a:rect l="l" t="t" r="r" b="b"/>
            <a:pathLst>
              <a:path w="1844" h="989" extrusionOk="0">
                <a:moveTo>
                  <a:pt x="1362" y="1"/>
                </a:moveTo>
                <a:cubicBezTo>
                  <a:pt x="1155" y="1"/>
                  <a:pt x="954" y="90"/>
                  <a:pt x="732" y="139"/>
                </a:cubicBezTo>
                <a:cubicBezTo>
                  <a:pt x="595" y="170"/>
                  <a:pt x="427" y="200"/>
                  <a:pt x="259" y="246"/>
                </a:cubicBezTo>
                <a:cubicBezTo>
                  <a:pt x="61" y="322"/>
                  <a:pt x="0" y="489"/>
                  <a:pt x="46" y="672"/>
                </a:cubicBezTo>
                <a:cubicBezTo>
                  <a:pt x="99" y="831"/>
                  <a:pt x="186" y="989"/>
                  <a:pt x="367" y="989"/>
                </a:cubicBezTo>
                <a:cubicBezTo>
                  <a:pt x="395" y="989"/>
                  <a:pt x="425" y="985"/>
                  <a:pt x="457" y="977"/>
                </a:cubicBezTo>
                <a:cubicBezTo>
                  <a:pt x="838" y="901"/>
                  <a:pt x="1234" y="825"/>
                  <a:pt x="1585" y="642"/>
                </a:cubicBezTo>
                <a:cubicBezTo>
                  <a:pt x="1752" y="566"/>
                  <a:pt x="1844" y="413"/>
                  <a:pt x="1829" y="246"/>
                </a:cubicBezTo>
                <a:cubicBezTo>
                  <a:pt x="1813" y="63"/>
                  <a:pt x="1646" y="48"/>
                  <a:pt x="1509" y="17"/>
                </a:cubicBezTo>
                <a:cubicBezTo>
                  <a:pt x="1459" y="6"/>
                  <a:pt x="1410" y="1"/>
                  <a:pt x="1362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2"/>
          <p:cNvSpPr/>
          <p:nvPr/>
        </p:nvSpPr>
        <p:spPr>
          <a:xfrm>
            <a:off x="8210701" y="3213506"/>
            <a:ext cx="647841" cy="340819"/>
          </a:xfrm>
          <a:custGeom>
            <a:avLst/>
            <a:gdLst/>
            <a:ahLst/>
            <a:cxnLst/>
            <a:rect l="l" t="t" r="r" b="b"/>
            <a:pathLst>
              <a:path w="20204" h="10629" extrusionOk="0">
                <a:moveTo>
                  <a:pt x="19015" y="990"/>
                </a:moveTo>
                <a:cubicBezTo>
                  <a:pt x="19289" y="1554"/>
                  <a:pt x="19411" y="2072"/>
                  <a:pt x="19518" y="2605"/>
                </a:cubicBezTo>
                <a:cubicBezTo>
                  <a:pt x="19563" y="2834"/>
                  <a:pt x="19594" y="3063"/>
                  <a:pt x="19655" y="3291"/>
                </a:cubicBezTo>
                <a:cubicBezTo>
                  <a:pt x="19853" y="4175"/>
                  <a:pt x="19548" y="4891"/>
                  <a:pt x="18969" y="5531"/>
                </a:cubicBezTo>
                <a:cubicBezTo>
                  <a:pt x="18923" y="5561"/>
                  <a:pt x="18893" y="5622"/>
                  <a:pt x="18817" y="5622"/>
                </a:cubicBezTo>
                <a:cubicBezTo>
                  <a:pt x="18771" y="5500"/>
                  <a:pt x="18725" y="5378"/>
                  <a:pt x="18680" y="5241"/>
                </a:cubicBezTo>
                <a:cubicBezTo>
                  <a:pt x="18375" y="4403"/>
                  <a:pt x="17689" y="4053"/>
                  <a:pt x="16866" y="3885"/>
                </a:cubicBezTo>
                <a:cubicBezTo>
                  <a:pt x="16425" y="3794"/>
                  <a:pt x="15983" y="3779"/>
                  <a:pt x="15541" y="3718"/>
                </a:cubicBezTo>
                <a:cubicBezTo>
                  <a:pt x="15526" y="3626"/>
                  <a:pt x="15602" y="3626"/>
                  <a:pt x="15648" y="3596"/>
                </a:cubicBezTo>
                <a:cubicBezTo>
                  <a:pt x="16440" y="3078"/>
                  <a:pt x="17232" y="2545"/>
                  <a:pt x="18040" y="2027"/>
                </a:cubicBezTo>
                <a:cubicBezTo>
                  <a:pt x="18436" y="1783"/>
                  <a:pt x="18786" y="1478"/>
                  <a:pt x="19015" y="990"/>
                </a:cubicBezTo>
                <a:close/>
                <a:moveTo>
                  <a:pt x="15571" y="3063"/>
                </a:moveTo>
                <a:cubicBezTo>
                  <a:pt x="15145" y="3398"/>
                  <a:pt x="14673" y="3626"/>
                  <a:pt x="14185" y="3794"/>
                </a:cubicBezTo>
                <a:cubicBezTo>
                  <a:pt x="13819" y="3931"/>
                  <a:pt x="13408" y="3931"/>
                  <a:pt x="13027" y="4007"/>
                </a:cubicBezTo>
                <a:cubicBezTo>
                  <a:pt x="12098" y="4160"/>
                  <a:pt x="11275" y="4586"/>
                  <a:pt x="10406" y="4891"/>
                </a:cubicBezTo>
                <a:cubicBezTo>
                  <a:pt x="10132" y="4982"/>
                  <a:pt x="9843" y="5058"/>
                  <a:pt x="9568" y="5135"/>
                </a:cubicBezTo>
                <a:cubicBezTo>
                  <a:pt x="8654" y="5394"/>
                  <a:pt x="7710" y="5546"/>
                  <a:pt x="6780" y="5759"/>
                </a:cubicBezTo>
                <a:cubicBezTo>
                  <a:pt x="6265" y="5871"/>
                  <a:pt x="5736" y="5944"/>
                  <a:pt x="5183" y="5944"/>
                </a:cubicBezTo>
                <a:cubicBezTo>
                  <a:pt x="5132" y="5944"/>
                  <a:pt x="5080" y="5943"/>
                  <a:pt x="5028" y="5942"/>
                </a:cubicBezTo>
                <a:cubicBezTo>
                  <a:pt x="8411" y="4464"/>
                  <a:pt x="11808" y="3123"/>
                  <a:pt x="15571" y="3063"/>
                </a:cubicBezTo>
                <a:close/>
                <a:moveTo>
                  <a:pt x="17266" y="347"/>
                </a:moveTo>
                <a:cubicBezTo>
                  <a:pt x="17611" y="347"/>
                  <a:pt x="17945" y="387"/>
                  <a:pt x="18268" y="503"/>
                </a:cubicBezTo>
                <a:cubicBezTo>
                  <a:pt x="18664" y="625"/>
                  <a:pt x="18725" y="823"/>
                  <a:pt x="18451" y="1128"/>
                </a:cubicBezTo>
                <a:cubicBezTo>
                  <a:pt x="17979" y="1646"/>
                  <a:pt x="17354" y="1935"/>
                  <a:pt x="16775" y="2286"/>
                </a:cubicBezTo>
                <a:cubicBezTo>
                  <a:pt x="16211" y="2651"/>
                  <a:pt x="15587" y="2666"/>
                  <a:pt x="14947" y="2697"/>
                </a:cubicBezTo>
                <a:cubicBezTo>
                  <a:pt x="13332" y="2758"/>
                  <a:pt x="11762" y="3078"/>
                  <a:pt x="10224" y="3535"/>
                </a:cubicBezTo>
                <a:cubicBezTo>
                  <a:pt x="8700" y="3977"/>
                  <a:pt x="7207" y="4464"/>
                  <a:pt x="5790" y="5165"/>
                </a:cubicBezTo>
                <a:cubicBezTo>
                  <a:pt x="5561" y="5287"/>
                  <a:pt x="5302" y="5378"/>
                  <a:pt x="5104" y="5531"/>
                </a:cubicBezTo>
                <a:cubicBezTo>
                  <a:pt x="4525" y="5957"/>
                  <a:pt x="3855" y="6049"/>
                  <a:pt x="3185" y="6094"/>
                </a:cubicBezTo>
                <a:cubicBezTo>
                  <a:pt x="2813" y="6116"/>
                  <a:pt x="2442" y="6144"/>
                  <a:pt x="2066" y="6144"/>
                </a:cubicBezTo>
                <a:cubicBezTo>
                  <a:pt x="1902" y="6144"/>
                  <a:pt x="1736" y="6139"/>
                  <a:pt x="1570" y="6125"/>
                </a:cubicBezTo>
                <a:cubicBezTo>
                  <a:pt x="1387" y="6110"/>
                  <a:pt x="1189" y="6079"/>
                  <a:pt x="1006" y="6018"/>
                </a:cubicBezTo>
                <a:cubicBezTo>
                  <a:pt x="640" y="5912"/>
                  <a:pt x="594" y="5744"/>
                  <a:pt x="823" y="5455"/>
                </a:cubicBezTo>
                <a:cubicBezTo>
                  <a:pt x="1128" y="5074"/>
                  <a:pt x="1524" y="4815"/>
                  <a:pt x="1935" y="4556"/>
                </a:cubicBezTo>
                <a:cubicBezTo>
                  <a:pt x="3139" y="3809"/>
                  <a:pt x="4464" y="3276"/>
                  <a:pt x="5790" y="2758"/>
                </a:cubicBezTo>
                <a:cubicBezTo>
                  <a:pt x="7161" y="2240"/>
                  <a:pt x="8548" y="1813"/>
                  <a:pt x="9706" y="1524"/>
                </a:cubicBezTo>
                <a:cubicBezTo>
                  <a:pt x="11016" y="1112"/>
                  <a:pt x="12098" y="899"/>
                  <a:pt x="13179" y="716"/>
                </a:cubicBezTo>
                <a:cubicBezTo>
                  <a:pt x="14474" y="503"/>
                  <a:pt x="15769" y="351"/>
                  <a:pt x="17080" y="351"/>
                </a:cubicBezTo>
                <a:cubicBezTo>
                  <a:pt x="17142" y="348"/>
                  <a:pt x="17204" y="347"/>
                  <a:pt x="17266" y="347"/>
                </a:cubicBezTo>
                <a:close/>
                <a:moveTo>
                  <a:pt x="15446" y="4089"/>
                </a:moveTo>
                <a:cubicBezTo>
                  <a:pt x="15554" y="4089"/>
                  <a:pt x="15664" y="4106"/>
                  <a:pt x="15769" y="4114"/>
                </a:cubicBezTo>
                <a:cubicBezTo>
                  <a:pt x="16486" y="4175"/>
                  <a:pt x="17202" y="4281"/>
                  <a:pt x="17826" y="4723"/>
                </a:cubicBezTo>
                <a:cubicBezTo>
                  <a:pt x="18649" y="5317"/>
                  <a:pt x="18756" y="6841"/>
                  <a:pt x="17994" y="7572"/>
                </a:cubicBezTo>
                <a:cubicBezTo>
                  <a:pt x="17781" y="7771"/>
                  <a:pt x="17489" y="7867"/>
                  <a:pt x="17199" y="7867"/>
                </a:cubicBezTo>
                <a:cubicBezTo>
                  <a:pt x="16867" y="7867"/>
                  <a:pt x="16537" y="7740"/>
                  <a:pt x="16333" y="7496"/>
                </a:cubicBezTo>
                <a:cubicBezTo>
                  <a:pt x="16272" y="7435"/>
                  <a:pt x="16288" y="7390"/>
                  <a:pt x="16303" y="7313"/>
                </a:cubicBezTo>
                <a:cubicBezTo>
                  <a:pt x="16592" y="6034"/>
                  <a:pt x="16257" y="4982"/>
                  <a:pt x="15175" y="4190"/>
                </a:cubicBezTo>
                <a:cubicBezTo>
                  <a:pt x="15175" y="4190"/>
                  <a:pt x="15175" y="4175"/>
                  <a:pt x="15175" y="4144"/>
                </a:cubicBezTo>
                <a:cubicBezTo>
                  <a:pt x="15261" y="4102"/>
                  <a:pt x="15352" y="4089"/>
                  <a:pt x="15446" y="4089"/>
                </a:cubicBezTo>
                <a:close/>
                <a:moveTo>
                  <a:pt x="13910" y="4397"/>
                </a:moveTo>
                <a:cubicBezTo>
                  <a:pt x="14278" y="4397"/>
                  <a:pt x="14649" y="4475"/>
                  <a:pt x="15023" y="4662"/>
                </a:cubicBezTo>
                <a:cubicBezTo>
                  <a:pt x="15891" y="5104"/>
                  <a:pt x="16135" y="6597"/>
                  <a:pt x="15800" y="7374"/>
                </a:cubicBezTo>
                <a:cubicBezTo>
                  <a:pt x="15541" y="7923"/>
                  <a:pt x="15145" y="8258"/>
                  <a:pt x="14581" y="8441"/>
                </a:cubicBezTo>
                <a:cubicBezTo>
                  <a:pt x="13819" y="8685"/>
                  <a:pt x="13027" y="8761"/>
                  <a:pt x="12265" y="8944"/>
                </a:cubicBezTo>
                <a:cubicBezTo>
                  <a:pt x="12210" y="8958"/>
                  <a:pt x="12153" y="8965"/>
                  <a:pt x="12093" y="8965"/>
                </a:cubicBezTo>
                <a:cubicBezTo>
                  <a:pt x="11657" y="8965"/>
                  <a:pt x="11129" y="8592"/>
                  <a:pt x="10955" y="8136"/>
                </a:cubicBezTo>
                <a:cubicBezTo>
                  <a:pt x="10726" y="7557"/>
                  <a:pt x="10589" y="6978"/>
                  <a:pt x="10589" y="6338"/>
                </a:cubicBezTo>
                <a:cubicBezTo>
                  <a:pt x="10589" y="5683"/>
                  <a:pt x="10894" y="5302"/>
                  <a:pt x="11473" y="5058"/>
                </a:cubicBezTo>
                <a:cubicBezTo>
                  <a:pt x="11945" y="4860"/>
                  <a:pt x="12433" y="4693"/>
                  <a:pt x="12951" y="4556"/>
                </a:cubicBezTo>
                <a:cubicBezTo>
                  <a:pt x="13270" y="4456"/>
                  <a:pt x="13590" y="4397"/>
                  <a:pt x="13910" y="4397"/>
                </a:cubicBezTo>
                <a:close/>
                <a:moveTo>
                  <a:pt x="10224" y="5439"/>
                </a:moveTo>
                <a:cubicBezTo>
                  <a:pt x="9904" y="6826"/>
                  <a:pt x="10163" y="8060"/>
                  <a:pt x="11031" y="9203"/>
                </a:cubicBezTo>
                <a:cubicBezTo>
                  <a:pt x="10391" y="9431"/>
                  <a:pt x="9690" y="9523"/>
                  <a:pt x="8990" y="9644"/>
                </a:cubicBezTo>
                <a:cubicBezTo>
                  <a:pt x="7893" y="9812"/>
                  <a:pt x="6796" y="9873"/>
                  <a:pt x="5683" y="9980"/>
                </a:cubicBezTo>
                <a:cubicBezTo>
                  <a:pt x="5223" y="10032"/>
                  <a:pt x="4763" y="10054"/>
                  <a:pt x="4302" y="10054"/>
                </a:cubicBezTo>
                <a:cubicBezTo>
                  <a:pt x="3694" y="10054"/>
                  <a:pt x="3084" y="10016"/>
                  <a:pt x="2469" y="9964"/>
                </a:cubicBezTo>
                <a:cubicBezTo>
                  <a:pt x="2088" y="9934"/>
                  <a:pt x="1737" y="9751"/>
                  <a:pt x="1387" y="9584"/>
                </a:cubicBezTo>
                <a:cubicBezTo>
                  <a:pt x="1326" y="9553"/>
                  <a:pt x="1250" y="9492"/>
                  <a:pt x="1219" y="9431"/>
                </a:cubicBezTo>
                <a:cubicBezTo>
                  <a:pt x="762" y="8426"/>
                  <a:pt x="366" y="7390"/>
                  <a:pt x="396" y="6232"/>
                </a:cubicBezTo>
                <a:lnTo>
                  <a:pt x="396" y="6232"/>
                </a:lnTo>
                <a:cubicBezTo>
                  <a:pt x="1066" y="6575"/>
                  <a:pt x="1754" y="6672"/>
                  <a:pt x="2446" y="6672"/>
                </a:cubicBezTo>
                <a:cubicBezTo>
                  <a:pt x="2982" y="6672"/>
                  <a:pt x="3521" y="6613"/>
                  <a:pt x="4053" y="6567"/>
                </a:cubicBezTo>
                <a:cubicBezTo>
                  <a:pt x="5531" y="6460"/>
                  <a:pt x="6978" y="6110"/>
                  <a:pt x="8426" y="5835"/>
                </a:cubicBezTo>
                <a:cubicBezTo>
                  <a:pt x="9035" y="5729"/>
                  <a:pt x="9645" y="5561"/>
                  <a:pt x="10224" y="5439"/>
                </a:cubicBezTo>
                <a:close/>
                <a:moveTo>
                  <a:pt x="17019" y="0"/>
                </a:moveTo>
                <a:cubicBezTo>
                  <a:pt x="15983" y="0"/>
                  <a:pt x="14962" y="168"/>
                  <a:pt x="13926" y="320"/>
                </a:cubicBezTo>
                <a:cubicBezTo>
                  <a:pt x="12768" y="488"/>
                  <a:pt x="11595" y="579"/>
                  <a:pt x="10589" y="899"/>
                </a:cubicBezTo>
                <a:cubicBezTo>
                  <a:pt x="9492" y="1158"/>
                  <a:pt x="8532" y="1478"/>
                  <a:pt x="7573" y="1767"/>
                </a:cubicBezTo>
                <a:cubicBezTo>
                  <a:pt x="6125" y="2194"/>
                  <a:pt x="4723" y="2712"/>
                  <a:pt x="3352" y="3322"/>
                </a:cubicBezTo>
                <a:cubicBezTo>
                  <a:pt x="2362" y="3779"/>
                  <a:pt x="1417" y="4297"/>
                  <a:pt x="625" y="5043"/>
                </a:cubicBezTo>
                <a:cubicBezTo>
                  <a:pt x="214" y="5424"/>
                  <a:pt x="0" y="5896"/>
                  <a:pt x="31" y="6460"/>
                </a:cubicBezTo>
                <a:cubicBezTo>
                  <a:pt x="61" y="7329"/>
                  <a:pt x="335" y="8136"/>
                  <a:pt x="564" y="8959"/>
                </a:cubicBezTo>
                <a:cubicBezTo>
                  <a:pt x="854" y="9995"/>
                  <a:pt x="1585" y="10376"/>
                  <a:pt x="2545" y="10513"/>
                </a:cubicBezTo>
                <a:cubicBezTo>
                  <a:pt x="3121" y="10595"/>
                  <a:pt x="3697" y="10628"/>
                  <a:pt x="4272" y="10628"/>
                </a:cubicBezTo>
                <a:cubicBezTo>
                  <a:pt x="4656" y="10628"/>
                  <a:pt x="5040" y="10613"/>
                  <a:pt x="5424" y="10589"/>
                </a:cubicBezTo>
                <a:cubicBezTo>
                  <a:pt x="6445" y="10513"/>
                  <a:pt x="7466" y="10406"/>
                  <a:pt x="8456" y="10254"/>
                </a:cubicBezTo>
                <a:cubicBezTo>
                  <a:pt x="9873" y="10025"/>
                  <a:pt x="11260" y="9675"/>
                  <a:pt x="12661" y="9401"/>
                </a:cubicBezTo>
                <a:cubicBezTo>
                  <a:pt x="13347" y="9264"/>
                  <a:pt x="14017" y="9065"/>
                  <a:pt x="14688" y="8867"/>
                </a:cubicBezTo>
                <a:cubicBezTo>
                  <a:pt x="15130" y="8730"/>
                  <a:pt x="15571" y="8578"/>
                  <a:pt x="15861" y="8167"/>
                </a:cubicBezTo>
                <a:cubicBezTo>
                  <a:pt x="16001" y="7974"/>
                  <a:pt x="16061" y="7892"/>
                  <a:pt x="16156" y="7892"/>
                </a:cubicBezTo>
                <a:cubicBezTo>
                  <a:pt x="16226" y="7892"/>
                  <a:pt x="16315" y="7937"/>
                  <a:pt x="16470" y="8014"/>
                </a:cubicBezTo>
                <a:cubicBezTo>
                  <a:pt x="16547" y="8060"/>
                  <a:pt x="16623" y="8106"/>
                  <a:pt x="16699" y="8136"/>
                </a:cubicBezTo>
                <a:cubicBezTo>
                  <a:pt x="16868" y="8210"/>
                  <a:pt x="17037" y="8255"/>
                  <a:pt x="17212" y="8255"/>
                </a:cubicBezTo>
                <a:cubicBezTo>
                  <a:pt x="17288" y="8255"/>
                  <a:pt x="17366" y="8246"/>
                  <a:pt x="17445" y="8228"/>
                </a:cubicBezTo>
                <a:cubicBezTo>
                  <a:pt x="18177" y="8075"/>
                  <a:pt x="18634" y="7572"/>
                  <a:pt x="18741" y="6902"/>
                </a:cubicBezTo>
                <a:cubicBezTo>
                  <a:pt x="18832" y="6277"/>
                  <a:pt x="19121" y="5866"/>
                  <a:pt x="19548" y="5470"/>
                </a:cubicBezTo>
                <a:cubicBezTo>
                  <a:pt x="19639" y="5378"/>
                  <a:pt x="19716" y="5272"/>
                  <a:pt x="19792" y="5165"/>
                </a:cubicBezTo>
                <a:cubicBezTo>
                  <a:pt x="20020" y="4799"/>
                  <a:pt x="20203" y="4403"/>
                  <a:pt x="20157" y="3946"/>
                </a:cubicBezTo>
                <a:cubicBezTo>
                  <a:pt x="20051" y="3032"/>
                  <a:pt x="19898" y="2133"/>
                  <a:pt x="19609" y="1265"/>
                </a:cubicBezTo>
                <a:cubicBezTo>
                  <a:pt x="19411" y="655"/>
                  <a:pt x="18984" y="274"/>
                  <a:pt x="18344" y="122"/>
                </a:cubicBezTo>
                <a:cubicBezTo>
                  <a:pt x="17918" y="31"/>
                  <a:pt x="17476" y="0"/>
                  <a:pt x="1701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2"/>
          <p:cNvSpPr/>
          <p:nvPr/>
        </p:nvSpPr>
        <p:spPr>
          <a:xfrm>
            <a:off x="8481362" y="3437704"/>
            <a:ext cx="44474" cy="38093"/>
          </a:xfrm>
          <a:custGeom>
            <a:avLst/>
            <a:gdLst/>
            <a:ahLst/>
            <a:cxnLst/>
            <a:rect l="l" t="t" r="r" b="b"/>
            <a:pathLst>
              <a:path w="1387" h="1188" extrusionOk="0">
                <a:moveTo>
                  <a:pt x="695" y="206"/>
                </a:moveTo>
                <a:cubicBezTo>
                  <a:pt x="871" y="206"/>
                  <a:pt x="1084" y="342"/>
                  <a:pt x="1097" y="489"/>
                </a:cubicBezTo>
                <a:cubicBezTo>
                  <a:pt x="1127" y="702"/>
                  <a:pt x="1021" y="839"/>
                  <a:pt x="853" y="885"/>
                </a:cubicBezTo>
                <a:cubicBezTo>
                  <a:pt x="825" y="893"/>
                  <a:pt x="795" y="897"/>
                  <a:pt x="765" y="897"/>
                </a:cubicBezTo>
                <a:cubicBezTo>
                  <a:pt x="571" y="897"/>
                  <a:pt x="364" y="739"/>
                  <a:pt x="350" y="580"/>
                </a:cubicBezTo>
                <a:cubicBezTo>
                  <a:pt x="320" y="382"/>
                  <a:pt x="457" y="276"/>
                  <a:pt x="625" y="215"/>
                </a:cubicBezTo>
                <a:cubicBezTo>
                  <a:pt x="647" y="209"/>
                  <a:pt x="671" y="206"/>
                  <a:pt x="695" y="206"/>
                </a:cubicBezTo>
                <a:close/>
                <a:moveTo>
                  <a:pt x="630" y="0"/>
                </a:moveTo>
                <a:cubicBezTo>
                  <a:pt x="577" y="0"/>
                  <a:pt x="524" y="5"/>
                  <a:pt x="472" y="17"/>
                </a:cubicBezTo>
                <a:cubicBezTo>
                  <a:pt x="229" y="78"/>
                  <a:pt x="0" y="413"/>
                  <a:pt x="61" y="641"/>
                </a:cubicBezTo>
                <a:cubicBezTo>
                  <a:pt x="128" y="938"/>
                  <a:pt x="459" y="1187"/>
                  <a:pt x="724" y="1187"/>
                </a:cubicBezTo>
                <a:cubicBezTo>
                  <a:pt x="758" y="1187"/>
                  <a:pt x="791" y="1183"/>
                  <a:pt x="823" y="1175"/>
                </a:cubicBezTo>
                <a:cubicBezTo>
                  <a:pt x="1127" y="1098"/>
                  <a:pt x="1386" y="702"/>
                  <a:pt x="1326" y="413"/>
                </a:cubicBezTo>
                <a:cubicBezTo>
                  <a:pt x="1261" y="179"/>
                  <a:pt x="940" y="0"/>
                  <a:pt x="63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2"/>
          <p:cNvSpPr/>
          <p:nvPr/>
        </p:nvSpPr>
        <p:spPr>
          <a:xfrm>
            <a:off x="8294230" y="3457040"/>
            <a:ext cx="43993" cy="37099"/>
          </a:xfrm>
          <a:custGeom>
            <a:avLst/>
            <a:gdLst/>
            <a:ahLst/>
            <a:cxnLst/>
            <a:rect l="l" t="t" r="r" b="b"/>
            <a:pathLst>
              <a:path w="1372" h="1157" extrusionOk="0">
                <a:moveTo>
                  <a:pt x="741" y="254"/>
                </a:moveTo>
                <a:cubicBezTo>
                  <a:pt x="864" y="254"/>
                  <a:pt x="964" y="297"/>
                  <a:pt x="1021" y="434"/>
                </a:cubicBezTo>
                <a:cubicBezTo>
                  <a:pt x="1067" y="587"/>
                  <a:pt x="915" y="861"/>
                  <a:pt x="747" y="907"/>
                </a:cubicBezTo>
                <a:cubicBezTo>
                  <a:pt x="733" y="910"/>
                  <a:pt x="717" y="911"/>
                  <a:pt x="700" y="911"/>
                </a:cubicBezTo>
                <a:cubicBezTo>
                  <a:pt x="542" y="911"/>
                  <a:pt x="305" y="787"/>
                  <a:pt x="305" y="663"/>
                </a:cubicBezTo>
                <a:cubicBezTo>
                  <a:pt x="290" y="450"/>
                  <a:pt x="412" y="328"/>
                  <a:pt x="610" y="267"/>
                </a:cubicBezTo>
                <a:cubicBezTo>
                  <a:pt x="656" y="259"/>
                  <a:pt x="700" y="254"/>
                  <a:pt x="741" y="254"/>
                </a:cubicBezTo>
                <a:close/>
                <a:moveTo>
                  <a:pt x="867" y="1"/>
                </a:moveTo>
                <a:cubicBezTo>
                  <a:pt x="774" y="1"/>
                  <a:pt x="668" y="18"/>
                  <a:pt x="549" y="54"/>
                </a:cubicBezTo>
                <a:cubicBezTo>
                  <a:pt x="214" y="145"/>
                  <a:pt x="1" y="434"/>
                  <a:pt x="77" y="724"/>
                </a:cubicBezTo>
                <a:cubicBezTo>
                  <a:pt x="128" y="967"/>
                  <a:pt x="416" y="1157"/>
                  <a:pt x="688" y="1157"/>
                </a:cubicBezTo>
                <a:cubicBezTo>
                  <a:pt x="739" y="1157"/>
                  <a:pt x="790" y="1150"/>
                  <a:pt x="839" y="1135"/>
                </a:cubicBezTo>
                <a:cubicBezTo>
                  <a:pt x="1143" y="1044"/>
                  <a:pt x="1372" y="617"/>
                  <a:pt x="1296" y="313"/>
                </a:cubicBezTo>
                <a:cubicBezTo>
                  <a:pt x="1242" y="107"/>
                  <a:pt x="1095" y="1"/>
                  <a:pt x="86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32"/>
          <p:cNvSpPr/>
          <p:nvPr/>
        </p:nvSpPr>
        <p:spPr>
          <a:xfrm>
            <a:off x="8388534" y="3452166"/>
            <a:ext cx="42518" cy="36233"/>
          </a:xfrm>
          <a:custGeom>
            <a:avLst/>
            <a:gdLst/>
            <a:ahLst/>
            <a:cxnLst/>
            <a:rect l="l" t="t" r="r" b="b"/>
            <a:pathLst>
              <a:path w="1326" h="1130" extrusionOk="0">
                <a:moveTo>
                  <a:pt x="572" y="247"/>
                </a:moveTo>
                <a:cubicBezTo>
                  <a:pt x="779" y="247"/>
                  <a:pt x="981" y="367"/>
                  <a:pt x="1036" y="586"/>
                </a:cubicBezTo>
                <a:cubicBezTo>
                  <a:pt x="1051" y="724"/>
                  <a:pt x="960" y="845"/>
                  <a:pt x="777" y="891"/>
                </a:cubicBezTo>
                <a:cubicBezTo>
                  <a:pt x="755" y="899"/>
                  <a:pt x="731" y="903"/>
                  <a:pt x="706" y="903"/>
                </a:cubicBezTo>
                <a:cubicBezTo>
                  <a:pt x="544" y="903"/>
                  <a:pt x="347" y="745"/>
                  <a:pt x="320" y="586"/>
                </a:cubicBezTo>
                <a:cubicBezTo>
                  <a:pt x="290" y="449"/>
                  <a:pt x="320" y="297"/>
                  <a:pt x="503" y="251"/>
                </a:cubicBezTo>
                <a:cubicBezTo>
                  <a:pt x="526" y="248"/>
                  <a:pt x="549" y="247"/>
                  <a:pt x="572" y="247"/>
                </a:cubicBezTo>
                <a:close/>
                <a:moveTo>
                  <a:pt x="629" y="0"/>
                </a:moveTo>
                <a:cubicBezTo>
                  <a:pt x="571" y="0"/>
                  <a:pt x="513" y="7"/>
                  <a:pt x="457" y="23"/>
                </a:cubicBezTo>
                <a:cubicBezTo>
                  <a:pt x="168" y="99"/>
                  <a:pt x="0" y="358"/>
                  <a:pt x="61" y="632"/>
                </a:cubicBezTo>
                <a:cubicBezTo>
                  <a:pt x="129" y="905"/>
                  <a:pt x="418" y="1129"/>
                  <a:pt x="663" y="1129"/>
                </a:cubicBezTo>
                <a:cubicBezTo>
                  <a:pt x="692" y="1129"/>
                  <a:pt x="720" y="1126"/>
                  <a:pt x="747" y="1120"/>
                </a:cubicBezTo>
                <a:cubicBezTo>
                  <a:pt x="1082" y="1044"/>
                  <a:pt x="1326" y="693"/>
                  <a:pt x="1265" y="419"/>
                </a:cubicBezTo>
                <a:cubicBezTo>
                  <a:pt x="1201" y="178"/>
                  <a:pt x="916" y="0"/>
                  <a:pt x="629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8567328" y="3377807"/>
            <a:ext cx="145607" cy="102448"/>
          </a:xfrm>
          <a:custGeom>
            <a:avLst/>
            <a:gdLst/>
            <a:ahLst/>
            <a:cxnLst/>
            <a:rect l="l" t="t" r="r" b="b"/>
            <a:pathLst>
              <a:path w="4541" h="3195" extrusionOk="0">
                <a:moveTo>
                  <a:pt x="3738" y="740"/>
                </a:moveTo>
                <a:cubicBezTo>
                  <a:pt x="3787" y="740"/>
                  <a:pt x="3836" y="745"/>
                  <a:pt x="3886" y="757"/>
                </a:cubicBezTo>
                <a:cubicBezTo>
                  <a:pt x="4023" y="788"/>
                  <a:pt x="4190" y="803"/>
                  <a:pt x="4206" y="986"/>
                </a:cubicBezTo>
                <a:cubicBezTo>
                  <a:pt x="4221" y="1153"/>
                  <a:pt x="4129" y="1290"/>
                  <a:pt x="3962" y="1382"/>
                </a:cubicBezTo>
                <a:cubicBezTo>
                  <a:pt x="3611" y="1565"/>
                  <a:pt x="3215" y="1641"/>
                  <a:pt x="2834" y="1717"/>
                </a:cubicBezTo>
                <a:cubicBezTo>
                  <a:pt x="2802" y="1725"/>
                  <a:pt x="2772" y="1729"/>
                  <a:pt x="2744" y="1729"/>
                </a:cubicBezTo>
                <a:cubicBezTo>
                  <a:pt x="2563" y="1729"/>
                  <a:pt x="2476" y="1571"/>
                  <a:pt x="2423" y="1412"/>
                </a:cubicBezTo>
                <a:cubicBezTo>
                  <a:pt x="2377" y="1229"/>
                  <a:pt x="2438" y="1062"/>
                  <a:pt x="2636" y="986"/>
                </a:cubicBezTo>
                <a:cubicBezTo>
                  <a:pt x="2804" y="940"/>
                  <a:pt x="2972" y="910"/>
                  <a:pt x="3109" y="864"/>
                </a:cubicBezTo>
                <a:cubicBezTo>
                  <a:pt x="3342" y="827"/>
                  <a:pt x="3536" y="740"/>
                  <a:pt x="3738" y="740"/>
                </a:cubicBezTo>
                <a:close/>
                <a:moveTo>
                  <a:pt x="2851" y="205"/>
                </a:moveTo>
                <a:cubicBezTo>
                  <a:pt x="3088" y="205"/>
                  <a:pt x="3332" y="339"/>
                  <a:pt x="3474" y="529"/>
                </a:cubicBezTo>
                <a:cubicBezTo>
                  <a:pt x="3185" y="620"/>
                  <a:pt x="2911" y="757"/>
                  <a:pt x="2621" y="818"/>
                </a:cubicBezTo>
                <a:cubicBezTo>
                  <a:pt x="2271" y="894"/>
                  <a:pt x="2088" y="1184"/>
                  <a:pt x="2149" y="1473"/>
                </a:cubicBezTo>
                <a:cubicBezTo>
                  <a:pt x="2217" y="1720"/>
                  <a:pt x="2545" y="1955"/>
                  <a:pt x="2821" y="1955"/>
                </a:cubicBezTo>
                <a:cubicBezTo>
                  <a:pt x="2852" y="1955"/>
                  <a:pt x="2882" y="1952"/>
                  <a:pt x="2911" y="1946"/>
                </a:cubicBezTo>
                <a:cubicBezTo>
                  <a:pt x="3170" y="1900"/>
                  <a:pt x="3413" y="1839"/>
                  <a:pt x="3672" y="1763"/>
                </a:cubicBezTo>
                <a:cubicBezTo>
                  <a:pt x="3715" y="1750"/>
                  <a:pt x="3749" y="1744"/>
                  <a:pt x="3776" y="1744"/>
                </a:cubicBezTo>
                <a:cubicBezTo>
                  <a:pt x="3874" y="1744"/>
                  <a:pt x="3876" y="1826"/>
                  <a:pt x="3840" y="1946"/>
                </a:cubicBezTo>
                <a:cubicBezTo>
                  <a:pt x="3779" y="2235"/>
                  <a:pt x="3535" y="2326"/>
                  <a:pt x="3322" y="2418"/>
                </a:cubicBezTo>
                <a:cubicBezTo>
                  <a:pt x="2621" y="2738"/>
                  <a:pt x="1905" y="2951"/>
                  <a:pt x="1113" y="2951"/>
                </a:cubicBezTo>
                <a:cubicBezTo>
                  <a:pt x="778" y="2936"/>
                  <a:pt x="610" y="2799"/>
                  <a:pt x="519" y="2464"/>
                </a:cubicBezTo>
                <a:cubicBezTo>
                  <a:pt x="458" y="2281"/>
                  <a:pt x="412" y="2083"/>
                  <a:pt x="366" y="1885"/>
                </a:cubicBezTo>
                <a:cubicBezTo>
                  <a:pt x="244" y="1382"/>
                  <a:pt x="549" y="818"/>
                  <a:pt x="1052" y="666"/>
                </a:cubicBezTo>
                <a:cubicBezTo>
                  <a:pt x="1585" y="513"/>
                  <a:pt x="2134" y="407"/>
                  <a:pt x="2652" y="239"/>
                </a:cubicBezTo>
                <a:cubicBezTo>
                  <a:pt x="2716" y="216"/>
                  <a:pt x="2783" y="205"/>
                  <a:pt x="2851" y="205"/>
                </a:cubicBezTo>
                <a:close/>
                <a:moveTo>
                  <a:pt x="2900" y="0"/>
                </a:moveTo>
                <a:cubicBezTo>
                  <a:pt x="2785" y="0"/>
                  <a:pt x="2662" y="15"/>
                  <a:pt x="2530" y="41"/>
                </a:cubicBezTo>
                <a:cubicBezTo>
                  <a:pt x="1966" y="148"/>
                  <a:pt x="1433" y="331"/>
                  <a:pt x="884" y="483"/>
                </a:cubicBezTo>
                <a:cubicBezTo>
                  <a:pt x="366" y="620"/>
                  <a:pt x="1" y="1351"/>
                  <a:pt x="122" y="1854"/>
                </a:cubicBezTo>
                <a:cubicBezTo>
                  <a:pt x="183" y="2113"/>
                  <a:pt x="260" y="2372"/>
                  <a:pt x="320" y="2616"/>
                </a:cubicBezTo>
                <a:cubicBezTo>
                  <a:pt x="427" y="3043"/>
                  <a:pt x="625" y="3195"/>
                  <a:pt x="1067" y="3195"/>
                </a:cubicBezTo>
                <a:cubicBezTo>
                  <a:pt x="1509" y="3195"/>
                  <a:pt x="1951" y="3119"/>
                  <a:pt x="2347" y="2982"/>
                </a:cubicBezTo>
                <a:cubicBezTo>
                  <a:pt x="2804" y="2905"/>
                  <a:pt x="3200" y="2784"/>
                  <a:pt x="3581" y="2570"/>
                </a:cubicBezTo>
                <a:cubicBezTo>
                  <a:pt x="3916" y="2387"/>
                  <a:pt x="4099" y="2128"/>
                  <a:pt x="4129" y="1778"/>
                </a:cubicBezTo>
                <a:cubicBezTo>
                  <a:pt x="4145" y="1641"/>
                  <a:pt x="4175" y="1549"/>
                  <a:pt x="4282" y="1458"/>
                </a:cubicBezTo>
                <a:cubicBezTo>
                  <a:pt x="4434" y="1306"/>
                  <a:pt x="4541" y="1138"/>
                  <a:pt x="4465" y="910"/>
                </a:cubicBezTo>
                <a:cubicBezTo>
                  <a:pt x="4388" y="666"/>
                  <a:pt x="4221" y="559"/>
                  <a:pt x="3977" y="529"/>
                </a:cubicBezTo>
                <a:cubicBezTo>
                  <a:pt x="3901" y="513"/>
                  <a:pt x="3810" y="529"/>
                  <a:pt x="3764" y="452"/>
                </a:cubicBezTo>
                <a:cubicBezTo>
                  <a:pt x="3523" y="132"/>
                  <a:pt x="3248" y="0"/>
                  <a:pt x="290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8805731" y="4038635"/>
            <a:ext cx="338093" cy="425567"/>
          </a:xfrm>
          <a:custGeom>
            <a:avLst/>
            <a:gdLst/>
            <a:ahLst/>
            <a:cxnLst/>
            <a:rect l="l" t="t" r="r" b="b"/>
            <a:pathLst>
              <a:path w="10544" h="13272" extrusionOk="0">
                <a:moveTo>
                  <a:pt x="6599" y="4613"/>
                </a:moveTo>
                <a:cubicBezTo>
                  <a:pt x="6761" y="4613"/>
                  <a:pt x="6928" y="4648"/>
                  <a:pt x="7101" y="4724"/>
                </a:cubicBezTo>
                <a:cubicBezTo>
                  <a:pt x="7329" y="4830"/>
                  <a:pt x="7482" y="5013"/>
                  <a:pt x="7451" y="5287"/>
                </a:cubicBezTo>
                <a:cubicBezTo>
                  <a:pt x="7436" y="5394"/>
                  <a:pt x="7375" y="5455"/>
                  <a:pt x="7283" y="5501"/>
                </a:cubicBezTo>
                <a:cubicBezTo>
                  <a:pt x="7267" y="5506"/>
                  <a:pt x="7251" y="5509"/>
                  <a:pt x="7236" y="5509"/>
                </a:cubicBezTo>
                <a:cubicBezTo>
                  <a:pt x="7170" y="5509"/>
                  <a:pt x="7120" y="5459"/>
                  <a:pt x="7070" y="5409"/>
                </a:cubicBezTo>
                <a:cubicBezTo>
                  <a:pt x="6915" y="5220"/>
                  <a:pt x="6745" y="5127"/>
                  <a:pt x="6563" y="5127"/>
                </a:cubicBezTo>
                <a:cubicBezTo>
                  <a:pt x="6424" y="5127"/>
                  <a:pt x="6278" y="5182"/>
                  <a:pt x="6126" y="5287"/>
                </a:cubicBezTo>
                <a:cubicBezTo>
                  <a:pt x="5120" y="6004"/>
                  <a:pt x="5181" y="7679"/>
                  <a:pt x="6247" y="8319"/>
                </a:cubicBezTo>
                <a:cubicBezTo>
                  <a:pt x="6522" y="8472"/>
                  <a:pt x="6811" y="8594"/>
                  <a:pt x="7116" y="8655"/>
                </a:cubicBezTo>
                <a:cubicBezTo>
                  <a:pt x="7171" y="8666"/>
                  <a:pt x="7229" y="8671"/>
                  <a:pt x="7288" y="8671"/>
                </a:cubicBezTo>
                <a:cubicBezTo>
                  <a:pt x="7718" y="8671"/>
                  <a:pt x="8222" y="8392"/>
                  <a:pt x="8396" y="8030"/>
                </a:cubicBezTo>
                <a:cubicBezTo>
                  <a:pt x="8502" y="7832"/>
                  <a:pt x="8548" y="7634"/>
                  <a:pt x="8365" y="7466"/>
                </a:cubicBezTo>
                <a:cubicBezTo>
                  <a:pt x="8292" y="7399"/>
                  <a:pt x="8220" y="7374"/>
                  <a:pt x="8148" y="7374"/>
                </a:cubicBezTo>
                <a:cubicBezTo>
                  <a:pt x="8039" y="7374"/>
                  <a:pt x="7933" y="7432"/>
                  <a:pt x="7832" y="7497"/>
                </a:cubicBezTo>
                <a:cubicBezTo>
                  <a:pt x="7680" y="7588"/>
                  <a:pt x="7542" y="7710"/>
                  <a:pt x="7405" y="7817"/>
                </a:cubicBezTo>
                <a:cubicBezTo>
                  <a:pt x="7339" y="7858"/>
                  <a:pt x="7263" y="7896"/>
                  <a:pt x="7190" y="7896"/>
                </a:cubicBezTo>
                <a:cubicBezTo>
                  <a:pt x="7130" y="7896"/>
                  <a:pt x="7073" y="7870"/>
                  <a:pt x="7024" y="7801"/>
                </a:cubicBezTo>
                <a:cubicBezTo>
                  <a:pt x="6918" y="7649"/>
                  <a:pt x="7024" y="7527"/>
                  <a:pt x="7146" y="7451"/>
                </a:cubicBezTo>
                <a:cubicBezTo>
                  <a:pt x="7390" y="7314"/>
                  <a:pt x="7619" y="7192"/>
                  <a:pt x="7878" y="7100"/>
                </a:cubicBezTo>
                <a:cubicBezTo>
                  <a:pt x="7964" y="7074"/>
                  <a:pt x="8049" y="7061"/>
                  <a:pt x="8132" y="7061"/>
                </a:cubicBezTo>
                <a:cubicBezTo>
                  <a:pt x="8470" y="7061"/>
                  <a:pt x="8761" y="7278"/>
                  <a:pt x="8883" y="7634"/>
                </a:cubicBezTo>
                <a:cubicBezTo>
                  <a:pt x="9200" y="8612"/>
                  <a:pt x="8321" y="9672"/>
                  <a:pt x="7260" y="9672"/>
                </a:cubicBezTo>
                <a:cubicBezTo>
                  <a:pt x="7197" y="9672"/>
                  <a:pt x="7134" y="9668"/>
                  <a:pt x="7070" y="9660"/>
                </a:cubicBezTo>
                <a:cubicBezTo>
                  <a:pt x="5760" y="9493"/>
                  <a:pt x="4770" y="8350"/>
                  <a:pt x="4800" y="7207"/>
                </a:cubicBezTo>
                <a:cubicBezTo>
                  <a:pt x="4830" y="6202"/>
                  <a:pt x="5089" y="5470"/>
                  <a:pt x="5760" y="4937"/>
                </a:cubicBezTo>
                <a:cubicBezTo>
                  <a:pt x="6025" y="4730"/>
                  <a:pt x="6304" y="4613"/>
                  <a:pt x="6599" y="4613"/>
                </a:cubicBezTo>
                <a:close/>
                <a:moveTo>
                  <a:pt x="10544" y="1"/>
                </a:moveTo>
                <a:cubicBezTo>
                  <a:pt x="9295" y="290"/>
                  <a:pt x="8091" y="701"/>
                  <a:pt x="6887" y="1204"/>
                </a:cubicBezTo>
                <a:cubicBezTo>
                  <a:pt x="5623" y="1722"/>
                  <a:pt x="4389" y="2301"/>
                  <a:pt x="3246" y="3078"/>
                </a:cubicBezTo>
                <a:cubicBezTo>
                  <a:pt x="1799" y="4069"/>
                  <a:pt x="793" y="5394"/>
                  <a:pt x="336" y="7116"/>
                </a:cubicBezTo>
                <a:cubicBezTo>
                  <a:pt x="1" y="8335"/>
                  <a:pt x="244" y="9447"/>
                  <a:pt x="1006" y="10422"/>
                </a:cubicBezTo>
                <a:cubicBezTo>
                  <a:pt x="2256" y="12006"/>
                  <a:pt x="3871" y="12936"/>
                  <a:pt x="5897" y="13149"/>
                </a:cubicBezTo>
                <a:cubicBezTo>
                  <a:pt x="6721" y="13229"/>
                  <a:pt x="7540" y="13271"/>
                  <a:pt x="8354" y="13271"/>
                </a:cubicBezTo>
                <a:cubicBezTo>
                  <a:pt x="9089" y="13271"/>
                  <a:pt x="9820" y="13237"/>
                  <a:pt x="10544" y="13164"/>
                </a:cubicBezTo>
                <a:lnTo>
                  <a:pt x="10544" y="7390"/>
                </a:lnTo>
                <a:cubicBezTo>
                  <a:pt x="10453" y="7314"/>
                  <a:pt x="10346" y="7222"/>
                  <a:pt x="10254" y="7146"/>
                </a:cubicBezTo>
                <a:cubicBezTo>
                  <a:pt x="10163" y="7070"/>
                  <a:pt x="10087" y="7009"/>
                  <a:pt x="9965" y="6918"/>
                </a:cubicBezTo>
                <a:lnTo>
                  <a:pt x="9965" y="6918"/>
                </a:lnTo>
                <a:cubicBezTo>
                  <a:pt x="9995" y="7222"/>
                  <a:pt x="10026" y="7466"/>
                  <a:pt x="10041" y="7710"/>
                </a:cubicBezTo>
                <a:cubicBezTo>
                  <a:pt x="10056" y="7878"/>
                  <a:pt x="10056" y="8045"/>
                  <a:pt x="10056" y="8197"/>
                </a:cubicBezTo>
                <a:cubicBezTo>
                  <a:pt x="10056" y="8274"/>
                  <a:pt x="10026" y="8350"/>
                  <a:pt x="9935" y="8365"/>
                </a:cubicBezTo>
                <a:cubicBezTo>
                  <a:pt x="9843" y="8365"/>
                  <a:pt x="9797" y="8335"/>
                  <a:pt x="9767" y="8258"/>
                </a:cubicBezTo>
                <a:cubicBezTo>
                  <a:pt x="9706" y="8152"/>
                  <a:pt x="9660" y="8030"/>
                  <a:pt x="9615" y="7923"/>
                </a:cubicBezTo>
                <a:cubicBezTo>
                  <a:pt x="9462" y="7481"/>
                  <a:pt x="9356" y="7024"/>
                  <a:pt x="9295" y="6567"/>
                </a:cubicBezTo>
                <a:cubicBezTo>
                  <a:pt x="9234" y="6125"/>
                  <a:pt x="9157" y="5684"/>
                  <a:pt x="9157" y="5166"/>
                </a:cubicBezTo>
                <a:cubicBezTo>
                  <a:pt x="8914" y="5348"/>
                  <a:pt x="8761" y="5531"/>
                  <a:pt x="8670" y="5760"/>
                </a:cubicBezTo>
                <a:cubicBezTo>
                  <a:pt x="8641" y="5831"/>
                  <a:pt x="8613" y="5929"/>
                  <a:pt x="8535" y="5929"/>
                </a:cubicBezTo>
                <a:cubicBezTo>
                  <a:pt x="8529" y="5929"/>
                  <a:pt x="8524" y="5928"/>
                  <a:pt x="8518" y="5927"/>
                </a:cubicBezTo>
                <a:cubicBezTo>
                  <a:pt x="8411" y="5912"/>
                  <a:pt x="8365" y="5836"/>
                  <a:pt x="8365" y="5729"/>
                </a:cubicBezTo>
                <a:cubicBezTo>
                  <a:pt x="8365" y="5577"/>
                  <a:pt x="8365" y="5425"/>
                  <a:pt x="8441" y="5272"/>
                </a:cubicBezTo>
                <a:cubicBezTo>
                  <a:pt x="8761" y="4632"/>
                  <a:pt x="9513" y="4226"/>
                  <a:pt x="10236" y="4226"/>
                </a:cubicBezTo>
                <a:cubicBezTo>
                  <a:pt x="10340" y="4226"/>
                  <a:pt x="10443" y="4234"/>
                  <a:pt x="10544" y="4251"/>
                </a:cubicBezTo>
                <a:lnTo>
                  <a:pt x="105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9108617" y="4193380"/>
            <a:ext cx="35207" cy="47584"/>
          </a:xfrm>
          <a:custGeom>
            <a:avLst/>
            <a:gdLst/>
            <a:ahLst/>
            <a:cxnLst/>
            <a:rect l="l" t="t" r="r" b="b"/>
            <a:pathLst>
              <a:path w="1098" h="1484" extrusionOk="0">
                <a:moveTo>
                  <a:pt x="695" y="0"/>
                </a:moveTo>
                <a:cubicBezTo>
                  <a:pt x="497" y="0"/>
                  <a:pt x="333" y="30"/>
                  <a:pt x="169" y="81"/>
                </a:cubicBezTo>
                <a:cubicBezTo>
                  <a:pt x="77" y="111"/>
                  <a:pt x="1" y="141"/>
                  <a:pt x="47" y="263"/>
                </a:cubicBezTo>
                <a:cubicBezTo>
                  <a:pt x="153" y="614"/>
                  <a:pt x="245" y="964"/>
                  <a:pt x="321" y="1315"/>
                </a:cubicBezTo>
                <a:cubicBezTo>
                  <a:pt x="351" y="1452"/>
                  <a:pt x="428" y="1467"/>
                  <a:pt x="549" y="1482"/>
                </a:cubicBezTo>
                <a:cubicBezTo>
                  <a:pt x="566" y="1483"/>
                  <a:pt x="583" y="1484"/>
                  <a:pt x="599" y="1484"/>
                </a:cubicBezTo>
                <a:cubicBezTo>
                  <a:pt x="802" y="1484"/>
                  <a:pt x="957" y="1397"/>
                  <a:pt x="1098" y="1284"/>
                </a:cubicBezTo>
                <a:lnTo>
                  <a:pt x="1098" y="35"/>
                </a:lnTo>
                <a:cubicBezTo>
                  <a:pt x="1007" y="20"/>
                  <a:pt x="915" y="4"/>
                  <a:pt x="824" y="4"/>
                </a:cubicBezTo>
                <a:cubicBezTo>
                  <a:pt x="779" y="2"/>
                  <a:pt x="737" y="0"/>
                  <a:pt x="6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8958649" y="4186518"/>
            <a:ext cx="142080" cy="162249"/>
          </a:xfrm>
          <a:custGeom>
            <a:avLst/>
            <a:gdLst/>
            <a:ahLst/>
            <a:cxnLst/>
            <a:rect l="l" t="t" r="r" b="b"/>
            <a:pathLst>
              <a:path w="4431" h="5060" extrusionOk="0">
                <a:moveTo>
                  <a:pt x="1830" y="1"/>
                </a:moveTo>
                <a:cubicBezTo>
                  <a:pt x="1535" y="1"/>
                  <a:pt x="1256" y="118"/>
                  <a:pt x="991" y="325"/>
                </a:cubicBezTo>
                <a:cubicBezTo>
                  <a:pt x="320" y="858"/>
                  <a:pt x="61" y="1590"/>
                  <a:pt x="31" y="2595"/>
                </a:cubicBezTo>
                <a:cubicBezTo>
                  <a:pt x="1" y="3738"/>
                  <a:pt x="991" y="4881"/>
                  <a:pt x="2301" y="5048"/>
                </a:cubicBezTo>
                <a:cubicBezTo>
                  <a:pt x="2365" y="5056"/>
                  <a:pt x="2428" y="5060"/>
                  <a:pt x="2491" y="5060"/>
                </a:cubicBezTo>
                <a:cubicBezTo>
                  <a:pt x="3552" y="5060"/>
                  <a:pt x="4431" y="4000"/>
                  <a:pt x="4114" y="3022"/>
                </a:cubicBezTo>
                <a:cubicBezTo>
                  <a:pt x="3993" y="2669"/>
                  <a:pt x="3707" y="2443"/>
                  <a:pt x="3372" y="2443"/>
                </a:cubicBezTo>
                <a:cubicBezTo>
                  <a:pt x="3286" y="2443"/>
                  <a:pt x="3198" y="2458"/>
                  <a:pt x="3109" y="2488"/>
                </a:cubicBezTo>
                <a:cubicBezTo>
                  <a:pt x="2850" y="2580"/>
                  <a:pt x="2621" y="2702"/>
                  <a:pt x="2377" y="2839"/>
                </a:cubicBezTo>
                <a:cubicBezTo>
                  <a:pt x="2255" y="2915"/>
                  <a:pt x="2149" y="3037"/>
                  <a:pt x="2255" y="3189"/>
                </a:cubicBezTo>
                <a:cubicBezTo>
                  <a:pt x="2304" y="3258"/>
                  <a:pt x="2361" y="3284"/>
                  <a:pt x="2421" y="3284"/>
                </a:cubicBezTo>
                <a:cubicBezTo>
                  <a:pt x="2494" y="3284"/>
                  <a:pt x="2570" y="3246"/>
                  <a:pt x="2636" y="3205"/>
                </a:cubicBezTo>
                <a:cubicBezTo>
                  <a:pt x="2773" y="3098"/>
                  <a:pt x="2911" y="2976"/>
                  <a:pt x="3063" y="2885"/>
                </a:cubicBezTo>
                <a:cubicBezTo>
                  <a:pt x="3164" y="2820"/>
                  <a:pt x="3270" y="2762"/>
                  <a:pt x="3379" y="2762"/>
                </a:cubicBezTo>
                <a:cubicBezTo>
                  <a:pt x="3451" y="2762"/>
                  <a:pt x="3523" y="2787"/>
                  <a:pt x="3596" y="2854"/>
                </a:cubicBezTo>
                <a:cubicBezTo>
                  <a:pt x="3779" y="3022"/>
                  <a:pt x="3733" y="3220"/>
                  <a:pt x="3627" y="3418"/>
                </a:cubicBezTo>
                <a:cubicBezTo>
                  <a:pt x="3453" y="3780"/>
                  <a:pt x="2949" y="4059"/>
                  <a:pt x="2519" y="4059"/>
                </a:cubicBezTo>
                <a:cubicBezTo>
                  <a:pt x="2460" y="4059"/>
                  <a:pt x="2402" y="4054"/>
                  <a:pt x="2347" y="4043"/>
                </a:cubicBezTo>
                <a:cubicBezTo>
                  <a:pt x="2042" y="3982"/>
                  <a:pt x="1753" y="3860"/>
                  <a:pt x="1478" y="3707"/>
                </a:cubicBezTo>
                <a:cubicBezTo>
                  <a:pt x="412" y="3067"/>
                  <a:pt x="351" y="1392"/>
                  <a:pt x="1357" y="675"/>
                </a:cubicBezTo>
                <a:cubicBezTo>
                  <a:pt x="1510" y="568"/>
                  <a:pt x="1658" y="514"/>
                  <a:pt x="1799" y="514"/>
                </a:cubicBezTo>
                <a:cubicBezTo>
                  <a:pt x="1979" y="514"/>
                  <a:pt x="2147" y="603"/>
                  <a:pt x="2301" y="782"/>
                </a:cubicBezTo>
                <a:cubicBezTo>
                  <a:pt x="2351" y="845"/>
                  <a:pt x="2401" y="897"/>
                  <a:pt x="2468" y="897"/>
                </a:cubicBezTo>
                <a:cubicBezTo>
                  <a:pt x="2482" y="897"/>
                  <a:pt x="2498" y="894"/>
                  <a:pt x="2514" y="889"/>
                </a:cubicBezTo>
                <a:cubicBezTo>
                  <a:pt x="2606" y="843"/>
                  <a:pt x="2667" y="782"/>
                  <a:pt x="2682" y="675"/>
                </a:cubicBezTo>
                <a:cubicBezTo>
                  <a:pt x="2713" y="401"/>
                  <a:pt x="2560" y="218"/>
                  <a:pt x="2332" y="112"/>
                </a:cubicBezTo>
                <a:cubicBezTo>
                  <a:pt x="2159" y="36"/>
                  <a:pt x="1992" y="1"/>
                  <a:pt x="1830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2"/>
          <p:cNvSpPr/>
          <p:nvPr/>
        </p:nvSpPr>
        <p:spPr>
          <a:xfrm>
            <a:off x="9073442" y="4173789"/>
            <a:ext cx="70383" cy="133102"/>
          </a:xfrm>
          <a:custGeom>
            <a:avLst/>
            <a:gdLst/>
            <a:ahLst/>
            <a:cxnLst/>
            <a:rect l="l" t="t" r="r" b="b"/>
            <a:pathLst>
              <a:path w="2195" h="4151" extrusionOk="0">
                <a:moveTo>
                  <a:pt x="1911" y="0"/>
                </a:moveTo>
                <a:cubicBezTo>
                  <a:pt x="1171" y="0"/>
                  <a:pt x="416" y="409"/>
                  <a:pt x="92" y="1057"/>
                </a:cubicBezTo>
                <a:cubicBezTo>
                  <a:pt x="16" y="1210"/>
                  <a:pt x="1" y="1362"/>
                  <a:pt x="16" y="1514"/>
                </a:cubicBezTo>
                <a:cubicBezTo>
                  <a:pt x="16" y="1621"/>
                  <a:pt x="62" y="1697"/>
                  <a:pt x="169" y="1712"/>
                </a:cubicBezTo>
                <a:cubicBezTo>
                  <a:pt x="175" y="1713"/>
                  <a:pt x="180" y="1714"/>
                  <a:pt x="186" y="1714"/>
                </a:cubicBezTo>
                <a:cubicBezTo>
                  <a:pt x="264" y="1714"/>
                  <a:pt x="292" y="1616"/>
                  <a:pt x="321" y="1545"/>
                </a:cubicBezTo>
                <a:cubicBezTo>
                  <a:pt x="412" y="1316"/>
                  <a:pt x="565" y="1133"/>
                  <a:pt x="808" y="951"/>
                </a:cubicBezTo>
                <a:cubicBezTo>
                  <a:pt x="808" y="1469"/>
                  <a:pt x="885" y="1910"/>
                  <a:pt x="946" y="2352"/>
                </a:cubicBezTo>
                <a:cubicBezTo>
                  <a:pt x="1007" y="2809"/>
                  <a:pt x="1113" y="3266"/>
                  <a:pt x="1266" y="3708"/>
                </a:cubicBezTo>
                <a:cubicBezTo>
                  <a:pt x="1311" y="3815"/>
                  <a:pt x="1357" y="3937"/>
                  <a:pt x="1403" y="4043"/>
                </a:cubicBezTo>
                <a:cubicBezTo>
                  <a:pt x="1433" y="4120"/>
                  <a:pt x="1494" y="4150"/>
                  <a:pt x="1586" y="4150"/>
                </a:cubicBezTo>
                <a:cubicBezTo>
                  <a:pt x="1677" y="4135"/>
                  <a:pt x="1692" y="4059"/>
                  <a:pt x="1692" y="3982"/>
                </a:cubicBezTo>
                <a:cubicBezTo>
                  <a:pt x="1692" y="3815"/>
                  <a:pt x="1707" y="3663"/>
                  <a:pt x="1692" y="3495"/>
                </a:cubicBezTo>
                <a:cubicBezTo>
                  <a:pt x="1677" y="3251"/>
                  <a:pt x="1646" y="2992"/>
                  <a:pt x="1601" y="2703"/>
                </a:cubicBezTo>
                <a:lnTo>
                  <a:pt x="1601" y="2703"/>
                </a:lnTo>
                <a:cubicBezTo>
                  <a:pt x="1738" y="2794"/>
                  <a:pt x="1814" y="2855"/>
                  <a:pt x="1890" y="2931"/>
                </a:cubicBezTo>
                <a:cubicBezTo>
                  <a:pt x="1997" y="3007"/>
                  <a:pt x="2088" y="3084"/>
                  <a:pt x="2195" y="3175"/>
                </a:cubicBezTo>
                <a:lnTo>
                  <a:pt x="2195" y="1880"/>
                </a:lnTo>
                <a:cubicBezTo>
                  <a:pt x="2054" y="2007"/>
                  <a:pt x="1899" y="2095"/>
                  <a:pt x="1696" y="2095"/>
                </a:cubicBezTo>
                <a:cubicBezTo>
                  <a:pt x="1679" y="2095"/>
                  <a:pt x="1663" y="2094"/>
                  <a:pt x="1646" y="2093"/>
                </a:cubicBezTo>
                <a:cubicBezTo>
                  <a:pt x="1509" y="2078"/>
                  <a:pt x="1448" y="2063"/>
                  <a:pt x="1418" y="1910"/>
                </a:cubicBezTo>
                <a:cubicBezTo>
                  <a:pt x="1326" y="1560"/>
                  <a:pt x="1235" y="1225"/>
                  <a:pt x="1144" y="874"/>
                </a:cubicBezTo>
                <a:cubicBezTo>
                  <a:pt x="1098" y="737"/>
                  <a:pt x="1159" y="722"/>
                  <a:pt x="1250" y="692"/>
                </a:cubicBezTo>
                <a:cubicBezTo>
                  <a:pt x="1414" y="641"/>
                  <a:pt x="1589" y="611"/>
                  <a:pt x="1791" y="611"/>
                </a:cubicBezTo>
                <a:cubicBezTo>
                  <a:pt x="1833" y="611"/>
                  <a:pt x="1876" y="613"/>
                  <a:pt x="1921" y="615"/>
                </a:cubicBezTo>
                <a:cubicBezTo>
                  <a:pt x="1997" y="615"/>
                  <a:pt x="2088" y="631"/>
                  <a:pt x="2195" y="646"/>
                </a:cubicBezTo>
                <a:lnTo>
                  <a:pt x="2195" y="21"/>
                </a:lnTo>
                <a:cubicBezTo>
                  <a:pt x="2101" y="7"/>
                  <a:pt x="2006" y="0"/>
                  <a:pt x="1911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8788160" y="4023981"/>
            <a:ext cx="355665" cy="458658"/>
          </a:xfrm>
          <a:custGeom>
            <a:avLst/>
            <a:gdLst/>
            <a:ahLst/>
            <a:cxnLst/>
            <a:rect l="l" t="t" r="r" b="b"/>
            <a:pathLst>
              <a:path w="11092" h="14304" extrusionOk="0">
                <a:moveTo>
                  <a:pt x="11092" y="0"/>
                </a:moveTo>
                <a:cubicBezTo>
                  <a:pt x="10452" y="153"/>
                  <a:pt x="9812" y="336"/>
                  <a:pt x="9172" y="564"/>
                </a:cubicBezTo>
                <a:cubicBezTo>
                  <a:pt x="7435" y="1189"/>
                  <a:pt x="5729" y="1890"/>
                  <a:pt x="4160" y="2850"/>
                </a:cubicBezTo>
                <a:cubicBezTo>
                  <a:pt x="2849" y="3642"/>
                  <a:pt x="1722" y="4602"/>
                  <a:pt x="1006" y="5988"/>
                </a:cubicBezTo>
                <a:cubicBezTo>
                  <a:pt x="290" y="7359"/>
                  <a:pt x="0" y="8761"/>
                  <a:pt x="610" y="10254"/>
                </a:cubicBezTo>
                <a:cubicBezTo>
                  <a:pt x="716" y="10468"/>
                  <a:pt x="823" y="10681"/>
                  <a:pt x="960" y="10879"/>
                </a:cubicBezTo>
                <a:cubicBezTo>
                  <a:pt x="2301" y="12799"/>
                  <a:pt x="4160" y="13835"/>
                  <a:pt x="6460" y="14109"/>
                </a:cubicBezTo>
                <a:cubicBezTo>
                  <a:pt x="7523" y="14235"/>
                  <a:pt x="8592" y="14303"/>
                  <a:pt x="9659" y="14303"/>
                </a:cubicBezTo>
                <a:cubicBezTo>
                  <a:pt x="10138" y="14303"/>
                  <a:pt x="10616" y="14290"/>
                  <a:pt x="11092" y="14261"/>
                </a:cubicBezTo>
                <a:lnTo>
                  <a:pt x="11092" y="13621"/>
                </a:lnTo>
                <a:cubicBezTo>
                  <a:pt x="10368" y="13694"/>
                  <a:pt x="9637" y="13728"/>
                  <a:pt x="8902" y="13728"/>
                </a:cubicBezTo>
                <a:cubicBezTo>
                  <a:pt x="8088" y="13728"/>
                  <a:pt x="7269" y="13686"/>
                  <a:pt x="6445" y="13606"/>
                </a:cubicBezTo>
                <a:cubicBezTo>
                  <a:pt x="4419" y="13393"/>
                  <a:pt x="2804" y="12463"/>
                  <a:pt x="1554" y="10879"/>
                </a:cubicBezTo>
                <a:cubicBezTo>
                  <a:pt x="792" y="9904"/>
                  <a:pt x="549" y="8792"/>
                  <a:pt x="884" y="7573"/>
                </a:cubicBezTo>
                <a:cubicBezTo>
                  <a:pt x="1341" y="5851"/>
                  <a:pt x="2347" y="4526"/>
                  <a:pt x="3794" y="3535"/>
                </a:cubicBezTo>
                <a:cubicBezTo>
                  <a:pt x="4937" y="2758"/>
                  <a:pt x="6171" y="2179"/>
                  <a:pt x="7435" y="1661"/>
                </a:cubicBezTo>
                <a:cubicBezTo>
                  <a:pt x="8639" y="1158"/>
                  <a:pt x="9843" y="747"/>
                  <a:pt x="11092" y="458"/>
                </a:cubicBezTo>
                <a:lnTo>
                  <a:pt x="11092" y="0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7790072" y="2498264"/>
            <a:ext cx="994" cy="1988"/>
          </a:xfrm>
          <a:custGeom>
            <a:avLst/>
            <a:gdLst/>
            <a:ahLst/>
            <a:cxnLst/>
            <a:rect l="l" t="t" r="r" b="b"/>
            <a:pathLst>
              <a:path w="31" h="62" extrusionOk="0">
                <a:moveTo>
                  <a:pt x="0" y="1"/>
                </a:moveTo>
                <a:cubicBezTo>
                  <a:pt x="0" y="16"/>
                  <a:pt x="15" y="31"/>
                  <a:pt x="31" y="62"/>
                </a:cubicBezTo>
                <a:cubicBezTo>
                  <a:pt x="15" y="31"/>
                  <a:pt x="0" y="16"/>
                  <a:pt x="0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32"/>
          <p:cNvSpPr/>
          <p:nvPr/>
        </p:nvSpPr>
        <p:spPr>
          <a:xfrm>
            <a:off x="8724158" y="4621448"/>
            <a:ext cx="419667" cy="670511"/>
          </a:xfrm>
          <a:custGeom>
            <a:avLst/>
            <a:gdLst/>
            <a:ahLst/>
            <a:cxnLst/>
            <a:rect l="l" t="t" r="r" b="b"/>
            <a:pathLst>
              <a:path w="13088" h="20911" extrusionOk="0">
                <a:moveTo>
                  <a:pt x="9100" y="8638"/>
                </a:moveTo>
                <a:cubicBezTo>
                  <a:pt x="10057" y="8638"/>
                  <a:pt x="10880" y="9429"/>
                  <a:pt x="10940" y="10422"/>
                </a:cubicBezTo>
                <a:cubicBezTo>
                  <a:pt x="10985" y="11428"/>
                  <a:pt x="10300" y="12190"/>
                  <a:pt x="9340" y="12281"/>
                </a:cubicBezTo>
                <a:cubicBezTo>
                  <a:pt x="9299" y="12284"/>
                  <a:pt x="9259" y="12286"/>
                  <a:pt x="9218" y="12286"/>
                </a:cubicBezTo>
                <a:cubicBezTo>
                  <a:pt x="8302" y="12286"/>
                  <a:pt x="7433" y="11476"/>
                  <a:pt x="7390" y="10499"/>
                </a:cubicBezTo>
                <a:cubicBezTo>
                  <a:pt x="7344" y="9493"/>
                  <a:pt x="8045" y="8685"/>
                  <a:pt x="9020" y="8640"/>
                </a:cubicBezTo>
                <a:cubicBezTo>
                  <a:pt x="9047" y="8639"/>
                  <a:pt x="9073" y="8638"/>
                  <a:pt x="9100" y="8638"/>
                </a:cubicBezTo>
                <a:close/>
                <a:moveTo>
                  <a:pt x="9180" y="14149"/>
                </a:moveTo>
                <a:cubicBezTo>
                  <a:pt x="9305" y="14149"/>
                  <a:pt x="9377" y="14223"/>
                  <a:pt x="9416" y="14353"/>
                </a:cubicBezTo>
                <a:cubicBezTo>
                  <a:pt x="9462" y="14536"/>
                  <a:pt x="9370" y="14643"/>
                  <a:pt x="9218" y="14704"/>
                </a:cubicBezTo>
                <a:cubicBezTo>
                  <a:pt x="9192" y="14708"/>
                  <a:pt x="9166" y="14710"/>
                  <a:pt x="9143" y="14710"/>
                </a:cubicBezTo>
                <a:cubicBezTo>
                  <a:pt x="9002" y="14710"/>
                  <a:pt x="8909" y="14634"/>
                  <a:pt x="8883" y="14490"/>
                </a:cubicBezTo>
                <a:cubicBezTo>
                  <a:pt x="8852" y="14308"/>
                  <a:pt x="8944" y="14201"/>
                  <a:pt x="9111" y="14155"/>
                </a:cubicBezTo>
                <a:cubicBezTo>
                  <a:pt x="9136" y="14151"/>
                  <a:pt x="9159" y="14149"/>
                  <a:pt x="9180" y="14149"/>
                </a:cubicBezTo>
                <a:close/>
                <a:moveTo>
                  <a:pt x="6879" y="16138"/>
                </a:moveTo>
                <a:cubicBezTo>
                  <a:pt x="7012" y="16138"/>
                  <a:pt x="7112" y="16216"/>
                  <a:pt x="7161" y="16364"/>
                </a:cubicBezTo>
                <a:cubicBezTo>
                  <a:pt x="7207" y="16547"/>
                  <a:pt x="7131" y="16669"/>
                  <a:pt x="6963" y="16730"/>
                </a:cubicBezTo>
                <a:cubicBezTo>
                  <a:pt x="6921" y="16744"/>
                  <a:pt x="6882" y="16751"/>
                  <a:pt x="6845" y="16751"/>
                </a:cubicBezTo>
                <a:cubicBezTo>
                  <a:pt x="6721" y="16751"/>
                  <a:pt x="6626" y="16673"/>
                  <a:pt x="6567" y="16532"/>
                </a:cubicBezTo>
                <a:cubicBezTo>
                  <a:pt x="6536" y="16349"/>
                  <a:pt x="6582" y="16197"/>
                  <a:pt x="6780" y="16151"/>
                </a:cubicBezTo>
                <a:cubicBezTo>
                  <a:pt x="6815" y="16142"/>
                  <a:pt x="6848" y="16138"/>
                  <a:pt x="6879" y="16138"/>
                </a:cubicBezTo>
                <a:close/>
                <a:moveTo>
                  <a:pt x="9584" y="16499"/>
                </a:moveTo>
                <a:cubicBezTo>
                  <a:pt x="9724" y="16499"/>
                  <a:pt x="9818" y="16598"/>
                  <a:pt x="9843" y="16745"/>
                </a:cubicBezTo>
                <a:cubicBezTo>
                  <a:pt x="9888" y="16943"/>
                  <a:pt x="9782" y="17080"/>
                  <a:pt x="9584" y="17126"/>
                </a:cubicBezTo>
                <a:cubicBezTo>
                  <a:pt x="9557" y="17131"/>
                  <a:pt x="9532" y="17133"/>
                  <a:pt x="9508" y="17133"/>
                </a:cubicBezTo>
                <a:cubicBezTo>
                  <a:pt x="9368" y="17133"/>
                  <a:pt x="9275" y="17056"/>
                  <a:pt x="9248" y="16913"/>
                </a:cubicBezTo>
                <a:cubicBezTo>
                  <a:pt x="9203" y="16700"/>
                  <a:pt x="9294" y="16562"/>
                  <a:pt x="9477" y="16517"/>
                </a:cubicBezTo>
                <a:cubicBezTo>
                  <a:pt x="9515" y="16505"/>
                  <a:pt x="9551" y="16499"/>
                  <a:pt x="9584" y="16499"/>
                </a:cubicBezTo>
                <a:close/>
                <a:moveTo>
                  <a:pt x="13088" y="1"/>
                </a:moveTo>
                <a:cubicBezTo>
                  <a:pt x="10818" y="656"/>
                  <a:pt x="8761" y="1723"/>
                  <a:pt x="6841" y="3124"/>
                </a:cubicBezTo>
                <a:cubicBezTo>
                  <a:pt x="4480" y="4846"/>
                  <a:pt x="2621" y="6964"/>
                  <a:pt x="1478" y="9676"/>
                </a:cubicBezTo>
                <a:cubicBezTo>
                  <a:pt x="503" y="12007"/>
                  <a:pt x="0" y="14384"/>
                  <a:pt x="594" y="16928"/>
                </a:cubicBezTo>
                <a:cubicBezTo>
                  <a:pt x="869" y="18071"/>
                  <a:pt x="1432" y="18970"/>
                  <a:pt x="2423" y="19594"/>
                </a:cubicBezTo>
                <a:cubicBezTo>
                  <a:pt x="3733" y="20402"/>
                  <a:pt x="5180" y="20798"/>
                  <a:pt x="6704" y="20889"/>
                </a:cubicBezTo>
                <a:cubicBezTo>
                  <a:pt x="6968" y="20904"/>
                  <a:pt x="7232" y="20911"/>
                  <a:pt x="7495" y="20911"/>
                </a:cubicBezTo>
                <a:cubicBezTo>
                  <a:pt x="8876" y="20911"/>
                  <a:pt x="10254" y="20724"/>
                  <a:pt x="11610" y="20493"/>
                </a:cubicBezTo>
                <a:cubicBezTo>
                  <a:pt x="12098" y="20417"/>
                  <a:pt x="12600" y="20310"/>
                  <a:pt x="13088" y="20204"/>
                </a:cubicBezTo>
                <a:lnTo>
                  <a:pt x="13088" y="16029"/>
                </a:lnTo>
                <a:cubicBezTo>
                  <a:pt x="13042" y="15999"/>
                  <a:pt x="12997" y="15968"/>
                  <a:pt x="12951" y="15938"/>
                </a:cubicBezTo>
                <a:cubicBezTo>
                  <a:pt x="12692" y="15709"/>
                  <a:pt x="12539" y="15420"/>
                  <a:pt x="12570" y="15069"/>
                </a:cubicBezTo>
                <a:cubicBezTo>
                  <a:pt x="12616" y="14490"/>
                  <a:pt x="12753" y="13957"/>
                  <a:pt x="13088" y="13515"/>
                </a:cubicBezTo>
                <a:lnTo>
                  <a:pt x="13088" y="1"/>
                </a:ln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32"/>
          <p:cNvSpPr/>
          <p:nvPr/>
        </p:nvSpPr>
        <p:spPr>
          <a:xfrm>
            <a:off x="9132089" y="5066510"/>
            <a:ext cx="11736" cy="57204"/>
          </a:xfrm>
          <a:custGeom>
            <a:avLst/>
            <a:gdLst/>
            <a:ahLst/>
            <a:cxnLst/>
            <a:rect l="l" t="t" r="r" b="b"/>
            <a:pathLst>
              <a:path w="366" h="1784" extrusionOk="0">
                <a:moveTo>
                  <a:pt x="366" y="1"/>
                </a:moveTo>
                <a:cubicBezTo>
                  <a:pt x="275" y="184"/>
                  <a:pt x="214" y="351"/>
                  <a:pt x="153" y="549"/>
                </a:cubicBezTo>
                <a:cubicBezTo>
                  <a:pt x="0" y="1174"/>
                  <a:pt x="0" y="1494"/>
                  <a:pt x="366" y="1784"/>
                </a:cubicBezTo>
                <a:lnTo>
                  <a:pt x="3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2"/>
          <p:cNvSpPr/>
          <p:nvPr/>
        </p:nvSpPr>
        <p:spPr>
          <a:xfrm>
            <a:off x="8741249" y="4697121"/>
            <a:ext cx="173472" cy="190626"/>
          </a:xfrm>
          <a:custGeom>
            <a:avLst/>
            <a:gdLst/>
            <a:ahLst/>
            <a:cxnLst/>
            <a:rect l="l" t="t" r="r" b="b"/>
            <a:pathLst>
              <a:path w="5410" h="5945" extrusionOk="0">
                <a:moveTo>
                  <a:pt x="2347" y="1"/>
                </a:moveTo>
                <a:cubicBezTo>
                  <a:pt x="2301" y="1"/>
                  <a:pt x="2256" y="1"/>
                  <a:pt x="2210" y="3"/>
                </a:cubicBezTo>
                <a:cubicBezTo>
                  <a:pt x="1966" y="3"/>
                  <a:pt x="1737" y="48"/>
                  <a:pt x="1494" y="109"/>
                </a:cubicBezTo>
                <a:cubicBezTo>
                  <a:pt x="366" y="414"/>
                  <a:pt x="61" y="1313"/>
                  <a:pt x="31" y="2181"/>
                </a:cubicBezTo>
                <a:cubicBezTo>
                  <a:pt x="1" y="3141"/>
                  <a:pt x="260" y="4040"/>
                  <a:pt x="625" y="4924"/>
                </a:cubicBezTo>
                <a:cubicBezTo>
                  <a:pt x="762" y="5259"/>
                  <a:pt x="899" y="5609"/>
                  <a:pt x="1113" y="5945"/>
                </a:cubicBezTo>
                <a:cubicBezTo>
                  <a:pt x="1326" y="5564"/>
                  <a:pt x="1509" y="5198"/>
                  <a:pt x="1737" y="4863"/>
                </a:cubicBezTo>
                <a:cubicBezTo>
                  <a:pt x="1905" y="4619"/>
                  <a:pt x="1920" y="4406"/>
                  <a:pt x="1844" y="4131"/>
                </a:cubicBezTo>
                <a:cubicBezTo>
                  <a:pt x="1692" y="3598"/>
                  <a:pt x="1600" y="3050"/>
                  <a:pt x="1692" y="2501"/>
                </a:cubicBezTo>
                <a:cubicBezTo>
                  <a:pt x="1737" y="2151"/>
                  <a:pt x="1920" y="1938"/>
                  <a:pt x="2271" y="1861"/>
                </a:cubicBezTo>
                <a:cubicBezTo>
                  <a:pt x="2591" y="1779"/>
                  <a:pt x="2912" y="1737"/>
                  <a:pt x="3232" y="1737"/>
                </a:cubicBezTo>
                <a:cubicBezTo>
                  <a:pt x="3506" y="1737"/>
                  <a:pt x="3780" y="1768"/>
                  <a:pt x="4053" y="1831"/>
                </a:cubicBezTo>
                <a:cubicBezTo>
                  <a:pt x="4075" y="1834"/>
                  <a:pt x="4094" y="1836"/>
                  <a:pt x="4111" y="1836"/>
                </a:cubicBezTo>
                <a:cubicBezTo>
                  <a:pt x="4167" y="1836"/>
                  <a:pt x="4205" y="1816"/>
                  <a:pt x="4251" y="1770"/>
                </a:cubicBezTo>
                <a:cubicBezTo>
                  <a:pt x="4632" y="1450"/>
                  <a:pt x="4998" y="1130"/>
                  <a:pt x="5409" y="764"/>
                </a:cubicBezTo>
                <a:cubicBezTo>
                  <a:pt x="4415" y="340"/>
                  <a:pt x="3421" y="1"/>
                  <a:pt x="2347" y="1"/>
                </a:cubicBezTo>
                <a:close/>
              </a:path>
            </a:pathLst>
          </a:custGeom>
          <a:solidFill>
            <a:srgbClr val="8A9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32"/>
          <p:cNvSpPr/>
          <p:nvPr/>
        </p:nvSpPr>
        <p:spPr>
          <a:xfrm>
            <a:off x="8802332" y="4763752"/>
            <a:ext cx="61565" cy="67817"/>
          </a:xfrm>
          <a:custGeom>
            <a:avLst/>
            <a:gdLst/>
            <a:ahLst/>
            <a:cxnLst/>
            <a:rect l="l" t="t" r="r" b="b"/>
            <a:pathLst>
              <a:path w="1920" h="2115" extrusionOk="0">
                <a:moveTo>
                  <a:pt x="957" y="0"/>
                </a:moveTo>
                <a:cubicBezTo>
                  <a:pt x="801" y="0"/>
                  <a:pt x="645" y="12"/>
                  <a:pt x="488" y="42"/>
                </a:cubicBezTo>
                <a:cubicBezTo>
                  <a:pt x="152" y="119"/>
                  <a:pt x="30" y="301"/>
                  <a:pt x="15" y="606"/>
                </a:cubicBezTo>
                <a:cubicBezTo>
                  <a:pt x="0" y="1094"/>
                  <a:pt x="107" y="1566"/>
                  <a:pt x="244" y="2114"/>
                </a:cubicBezTo>
                <a:cubicBezTo>
                  <a:pt x="762" y="1353"/>
                  <a:pt x="1326" y="743"/>
                  <a:pt x="1920" y="88"/>
                </a:cubicBezTo>
                <a:cubicBezTo>
                  <a:pt x="1585" y="47"/>
                  <a:pt x="1270" y="0"/>
                  <a:pt x="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32"/>
          <p:cNvSpPr/>
          <p:nvPr/>
        </p:nvSpPr>
        <p:spPr>
          <a:xfrm>
            <a:off x="8711460" y="4606313"/>
            <a:ext cx="432364" cy="705687"/>
          </a:xfrm>
          <a:custGeom>
            <a:avLst/>
            <a:gdLst/>
            <a:ahLst/>
            <a:cxnLst/>
            <a:rect l="l" t="t" r="r" b="b"/>
            <a:pathLst>
              <a:path w="13484" h="22008" extrusionOk="0">
                <a:moveTo>
                  <a:pt x="3792" y="4910"/>
                </a:moveTo>
                <a:cubicBezTo>
                  <a:pt x="4105" y="4910"/>
                  <a:pt x="4424" y="4957"/>
                  <a:pt x="4769" y="4998"/>
                </a:cubicBezTo>
                <a:cubicBezTo>
                  <a:pt x="4160" y="5653"/>
                  <a:pt x="3596" y="6263"/>
                  <a:pt x="3078" y="7024"/>
                </a:cubicBezTo>
                <a:cubicBezTo>
                  <a:pt x="2941" y="6476"/>
                  <a:pt x="2834" y="6004"/>
                  <a:pt x="2849" y="5516"/>
                </a:cubicBezTo>
                <a:cubicBezTo>
                  <a:pt x="2864" y="5211"/>
                  <a:pt x="2986" y="5029"/>
                  <a:pt x="3322" y="4952"/>
                </a:cubicBezTo>
                <a:cubicBezTo>
                  <a:pt x="3479" y="4922"/>
                  <a:pt x="3635" y="4910"/>
                  <a:pt x="3792" y="4910"/>
                </a:cubicBezTo>
                <a:close/>
                <a:moveTo>
                  <a:pt x="3276" y="2833"/>
                </a:moveTo>
                <a:cubicBezTo>
                  <a:pt x="4350" y="2833"/>
                  <a:pt x="5344" y="3172"/>
                  <a:pt x="6338" y="3596"/>
                </a:cubicBezTo>
                <a:cubicBezTo>
                  <a:pt x="5927" y="3962"/>
                  <a:pt x="5561" y="4282"/>
                  <a:pt x="5180" y="4617"/>
                </a:cubicBezTo>
                <a:cubicBezTo>
                  <a:pt x="5135" y="4651"/>
                  <a:pt x="5098" y="4669"/>
                  <a:pt x="5043" y="4669"/>
                </a:cubicBezTo>
                <a:cubicBezTo>
                  <a:pt x="5025" y="4669"/>
                  <a:pt x="5005" y="4667"/>
                  <a:pt x="4982" y="4663"/>
                </a:cubicBezTo>
                <a:cubicBezTo>
                  <a:pt x="4709" y="4600"/>
                  <a:pt x="4435" y="4569"/>
                  <a:pt x="4161" y="4569"/>
                </a:cubicBezTo>
                <a:cubicBezTo>
                  <a:pt x="3841" y="4569"/>
                  <a:pt x="3520" y="4611"/>
                  <a:pt x="3200" y="4693"/>
                </a:cubicBezTo>
                <a:cubicBezTo>
                  <a:pt x="2849" y="4770"/>
                  <a:pt x="2666" y="4983"/>
                  <a:pt x="2621" y="5333"/>
                </a:cubicBezTo>
                <a:cubicBezTo>
                  <a:pt x="2529" y="5882"/>
                  <a:pt x="2621" y="6430"/>
                  <a:pt x="2773" y="6963"/>
                </a:cubicBezTo>
                <a:cubicBezTo>
                  <a:pt x="2849" y="7238"/>
                  <a:pt x="2834" y="7451"/>
                  <a:pt x="2666" y="7695"/>
                </a:cubicBezTo>
                <a:cubicBezTo>
                  <a:pt x="2438" y="8030"/>
                  <a:pt x="2255" y="8396"/>
                  <a:pt x="2027" y="8777"/>
                </a:cubicBezTo>
                <a:cubicBezTo>
                  <a:pt x="1828" y="8441"/>
                  <a:pt x="1691" y="8091"/>
                  <a:pt x="1554" y="7756"/>
                </a:cubicBezTo>
                <a:cubicBezTo>
                  <a:pt x="1189" y="6872"/>
                  <a:pt x="930" y="5973"/>
                  <a:pt x="960" y="5013"/>
                </a:cubicBezTo>
                <a:cubicBezTo>
                  <a:pt x="990" y="4145"/>
                  <a:pt x="1295" y="3246"/>
                  <a:pt x="2423" y="2941"/>
                </a:cubicBezTo>
                <a:cubicBezTo>
                  <a:pt x="2651" y="2880"/>
                  <a:pt x="2895" y="2850"/>
                  <a:pt x="3139" y="2835"/>
                </a:cubicBezTo>
                <a:cubicBezTo>
                  <a:pt x="3185" y="2833"/>
                  <a:pt x="3230" y="2833"/>
                  <a:pt x="3276" y="2833"/>
                </a:cubicBezTo>
                <a:close/>
                <a:moveTo>
                  <a:pt x="13484" y="1"/>
                </a:moveTo>
                <a:cubicBezTo>
                  <a:pt x="13118" y="77"/>
                  <a:pt x="12753" y="184"/>
                  <a:pt x="12387" y="305"/>
                </a:cubicBezTo>
                <a:cubicBezTo>
                  <a:pt x="11595" y="549"/>
                  <a:pt x="10833" y="869"/>
                  <a:pt x="10086" y="1204"/>
                </a:cubicBezTo>
                <a:cubicBezTo>
                  <a:pt x="8974" y="1707"/>
                  <a:pt x="7953" y="2377"/>
                  <a:pt x="7009" y="3139"/>
                </a:cubicBezTo>
                <a:cubicBezTo>
                  <a:pt x="6925" y="3215"/>
                  <a:pt x="6846" y="3249"/>
                  <a:pt x="6761" y="3249"/>
                </a:cubicBezTo>
                <a:cubicBezTo>
                  <a:pt x="6691" y="3249"/>
                  <a:pt x="6619" y="3226"/>
                  <a:pt x="6536" y="3185"/>
                </a:cubicBezTo>
                <a:cubicBezTo>
                  <a:pt x="5729" y="2804"/>
                  <a:pt x="4891" y="2499"/>
                  <a:pt x="3992" y="2393"/>
                </a:cubicBezTo>
                <a:cubicBezTo>
                  <a:pt x="3781" y="2368"/>
                  <a:pt x="3572" y="2353"/>
                  <a:pt x="3365" y="2353"/>
                </a:cubicBezTo>
                <a:cubicBezTo>
                  <a:pt x="2930" y="2353"/>
                  <a:pt x="2506" y="2420"/>
                  <a:pt x="2103" y="2606"/>
                </a:cubicBezTo>
                <a:cubicBezTo>
                  <a:pt x="1021" y="3124"/>
                  <a:pt x="625" y="4053"/>
                  <a:pt x="640" y="5181"/>
                </a:cubicBezTo>
                <a:cubicBezTo>
                  <a:pt x="671" y="6552"/>
                  <a:pt x="1128" y="7801"/>
                  <a:pt x="1752" y="8990"/>
                </a:cubicBezTo>
                <a:cubicBezTo>
                  <a:pt x="1828" y="9127"/>
                  <a:pt x="1828" y="9234"/>
                  <a:pt x="1752" y="9386"/>
                </a:cubicBezTo>
                <a:cubicBezTo>
                  <a:pt x="1630" y="9630"/>
                  <a:pt x="1524" y="9874"/>
                  <a:pt x="1432" y="10133"/>
                </a:cubicBezTo>
                <a:cubicBezTo>
                  <a:pt x="549" y="12464"/>
                  <a:pt x="0" y="14840"/>
                  <a:pt x="503" y="17370"/>
                </a:cubicBezTo>
                <a:cubicBezTo>
                  <a:pt x="792" y="18787"/>
                  <a:pt x="1478" y="19884"/>
                  <a:pt x="2727" y="20630"/>
                </a:cubicBezTo>
                <a:cubicBezTo>
                  <a:pt x="4175" y="21514"/>
                  <a:pt x="5759" y="21925"/>
                  <a:pt x="7435" y="22001"/>
                </a:cubicBezTo>
                <a:cubicBezTo>
                  <a:pt x="7545" y="22005"/>
                  <a:pt x="7654" y="22007"/>
                  <a:pt x="7763" y="22007"/>
                </a:cubicBezTo>
                <a:cubicBezTo>
                  <a:pt x="8461" y="22007"/>
                  <a:pt x="9160" y="21930"/>
                  <a:pt x="9858" y="21864"/>
                </a:cubicBezTo>
                <a:cubicBezTo>
                  <a:pt x="11077" y="21742"/>
                  <a:pt x="12296" y="21590"/>
                  <a:pt x="13484" y="21285"/>
                </a:cubicBezTo>
                <a:lnTo>
                  <a:pt x="13484" y="20676"/>
                </a:lnTo>
                <a:cubicBezTo>
                  <a:pt x="12996" y="20782"/>
                  <a:pt x="12494" y="20889"/>
                  <a:pt x="12006" y="20965"/>
                </a:cubicBezTo>
                <a:cubicBezTo>
                  <a:pt x="10669" y="21190"/>
                  <a:pt x="9332" y="21374"/>
                  <a:pt x="7986" y="21374"/>
                </a:cubicBezTo>
                <a:cubicBezTo>
                  <a:pt x="7691" y="21374"/>
                  <a:pt x="7396" y="21365"/>
                  <a:pt x="7100" y="21346"/>
                </a:cubicBezTo>
                <a:cubicBezTo>
                  <a:pt x="5561" y="21270"/>
                  <a:pt x="4129" y="20874"/>
                  <a:pt x="2819" y="20051"/>
                </a:cubicBezTo>
                <a:cubicBezTo>
                  <a:pt x="1828" y="19442"/>
                  <a:pt x="1265" y="18528"/>
                  <a:pt x="990" y="17385"/>
                </a:cubicBezTo>
                <a:cubicBezTo>
                  <a:pt x="396" y="14856"/>
                  <a:pt x="899" y="12464"/>
                  <a:pt x="1874" y="10148"/>
                </a:cubicBezTo>
                <a:cubicBezTo>
                  <a:pt x="3017" y="7436"/>
                  <a:pt x="4876" y="5318"/>
                  <a:pt x="7237" y="3581"/>
                </a:cubicBezTo>
                <a:cubicBezTo>
                  <a:pt x="9157" y="2179"/>
                  <a:pt x="11229" y="1113"/>
                  <a:pt x="13484" y="458"/>
                </a:cubicBezTo>
                <a:lnTo>
                  <a:pt x="13484" y="1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32"/>
          <p:cNvSpPr/>
          <p:nvPr/>
        </p:nvSpPr>
        <p:spPr>
          <a:xfrm>
            <a:off x="9126221" y="5054326"/>
            <a:ext cx="17604" cy="81124"/>
          </a:xfrm>
          <a:custGeom>
            <a:avLst/>
            <a:gdLst/>
            <a:ahLst/>
            <a:cxnLst/>
            <a:rect l="l" t="t" r="r" b="b"/>
            <a:pathLst>
              <a:path w="549" h="2530" extrusionOk="0">
                <a:moveTo>
                  <a:pt x="549" y="0"/>
                </a:moveTo>
                <a:cubicBezTo>
                  <a:pt x="214" y="457"/>
                  <a:pt x="77" y="990"/>
                  <a:pt x="31" y="1554"/>
                </a:cubicBezTo>
                <a:cubicBezTo>
                  <a:pt x="0" y="1920"/>
                  <a:pt x="153" y="2209"/>
                  <a:pt x="412" y="2423"/>
                </a:cubicBezTo>
                <a:cubicBezTo>
                  <a:pt x="458" y="2468"/>
                  <a:pt x="503" y="2499"/>
                  <a:pt x="549" y="2529"/>
                </a:cubicBezTo>
                <a:lnTo>
                  <a:pt x="549" y="2164"/>
                </a:lnTo>
                <a:cubicBezTo>
                  <a:pt x="183" y="1874"/>
                  <a:pt x="183" y="1554"/>
                  <a:pt x="336" y="929"/>
                </a:cubicBezTo>
                <a:cubicBezTo>
                  <a:pt x="397" y="731"/>
                  <a:pt x="458" y="564"/>
                  <a:pt x="549" y="381"/>
                </a:cubicBezTo>
                <a:lnTo>
                  <a:pt x="549" y="0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32"/>
          <p:cNvSpPr/>
          <p:nvPr/>
        </p:nvSpPr>
        <p:spPr>
          <a:xfrm>
            <a:off x="9019220" y="5150488"/>
            <a:ext cx="22029" cy="20329"/>
          </a:xfrm>
          <a:custGeom>
            <a:avLst/>
            <a:gdLst/>
            <a:ahLst/>
            <a:cxnLst/>
            <a:rect l="l" t="t" r="r" b="b"/>
            <a:pathLst>
              <a:path w="687" h="634" extrusionOk="0">
                <a:moveTo>
                  <a:pt x="382" y="0"/>
                </a:moveTo>
                <a:cubicBezTo>
                  <a:pt x="349" y="0"/>
                  <a:pt x="313" y="6"/>
                  <a:pt x="275" y="18"/>
                </a:cubicBezTo>
                <a:cubicBezTo>
                  <a:pt x="92" y="63"/>
                  <a:pt x="1" y="201"/>
                  <a:pt x="46" y="414"/>
                </a:cubicBezTo>
                <a:cubicBezTo>
                  <a:pt x="73" y="557"/>
                  <a:pt x="166" y="634"/>
                  <a:pt x="306" y="634"/>
                </a:cubicBezTo>
                <a:cubicBezTo>
                  <a:pt x="330" y="634"/>
                  <a:pt x="355" y="632"/>
                  <a:pt x="382" y="627"/>
                </a:cubicBezTo>
                <a:cubicBezTo>
                  <a:pt x="580" y="581"/>
                  <a:pt x="686" y="444"/>
                  <a:pt x="641" y="246"/>
                </a:cubicBezTo>
                <a:cubicBezTo>
                  <a:pt x="616" y="99"/>
                  <a:pt x="522" y="0"/>
                  <a:pt x="38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32"/>
          <p:cNvSpPr/>
          <p:nvPr/>
        </p:nvSpPr>
        <p:spPr>
          <a:xfrm>
            <a:off x="8933735" y="5138913"/>
            <a:ext cx="21516" cy="19656"/>
          </a:xfrm>
          <a:custGeom>
            <a:avLst/>
            <a:gdLst/>
            <a:ahLst/>
            <a:cxnLst/>
            <a:rect l="l" t="t" r="r" b="b"/>
            <a:pathLst>
              <a:path w="671" h="613" extrusionOk="0">
                <a:moveTo>
                  <a:pt x="345" y="0"/>
                </a:moveTo>
                <a:cubicBezTo>
                  <a:pt x="313" y="0"/>
                  <a:pt x="279" y="4"/>
                  <a:pt x="244" y="13"/>
                </a:cubicBezTo>
                <a:cubicBezTo>
                  <a:pt x="46" y="59"/>
                  <a:pt x="0" y="211"/>
                  <a:pt x="31" y="394"/>
                </a:cubicBezTo>
                <a:cubicBezTo>
                  <a:pt x="90" y="535"/>
                  <a:pt x="185" y="613"/>
                  <a:pt x="309" y="613"/>
                </a:cubicBezTo>
                <a:cubicBezTo>
                  <a:pt x="346" y="613"/>
                  <a:pt x="385" y="606"/>
                  <a:pt x="427" y="592"/>
                </a:cubicBezTo>
                <a:cubicBezTo>
                  <a:pt x="595" y="546"/>
                  <a:pt x="671" y="409"/>
                  <a:pt x="625" y="226"/>
                </a:cubicBezTo>
                <a:cubicBezTo>
                  <a:pt x="588" y="78"/>
                  <a:pt x="481" y="0"/>
                  <a:pt x="345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2"/>
          <p:cNvSpPr/>
          <p:nvPr/>
        </p:nvSpPr>
        <p:spPr>
          <a:xfrm>
            <a:off x="9007997" y="5075104"/>
            <a:ext cx="19560" cy="18085"/>
          </a:xfrm>
          <a:custGeom>
            <a:avLst/>
            <a:gdLst/>
            <a:ahLst/>
            <a:cxnLst/>
            <a:rect l="l" t="t" r="r" b="b"/>
            <a:pathLst>
              <a:path w="610" h="564" extrusionOk="0">
                <a:moveTo>
                  <a:pt x="338" y="1"/>
                </a:moveTo>
                <a:cubicBezTo>
                  <a:pt x="318" y="1"/>
                  <a:pt x="297" y="3"/>
                  <a:pt x="275" y="7"/>
                </a:cubicBezTo>
                <a:cubicBezTo>
                  <a:pt x="92" y="53"/>
                  <a:pt x="0" y="160"/>
                  <a:pt x="31" y="342"/>
                </a:cubicBezTo>
                <a:cubicBezTo>
                  <a:pt x="69" y="496"/>
                  <a:pt x="150" y="563"/>
                  <a:pt x="283" y="563"/>
                </a:cubicBezTo>
                <a:cubicBezTo>
                  <a:pt x="309" y="563"/>
                  <a:pt x="336" y="561"/>
                  <a:pt x="366" y="556"/>
                </a:cubicBezTo>
                <a:cubicBezTo>
                  <a:pt x="518" y="510"/>
                  <a:pt x="610" y="388"/>
                  <a:pt x="564" y="205"/>
                </a:cubicBezTo>
                <a:cubicBezTo>
                  <a:pt x="538" y="75"/>
                  <a:pt x="456" y="1"/>
                  <a:pt x="33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32"/>
          <p:cNvSpPr/>
          <p:nvPr/>
        </p:nvSpPr>
        <p:spPr>
          <a:xfrm>
            <a:off x="8965992" y="4904774"/>
            <a:ext cx="103602" cy="104147"/>
          </a:xfrm>
          <a:custGeom>
            <a:avLst/>
            <a:gdLst/>
            <a:ahLst/>
            <a:cxnLst/>
            <a:rect l="l" t="t" r="r" b="b"/>
            <a:pathLst>
              <a:path w="3231" h="3248" extrusionOk="0">
                <a:moveTo>
                  <a:pt x="1562" y="382"/>
                </a:moveTo>
                <a:cubicBezTo>
                  <a:pt x="2209" y="382"/>
                  <a:pt x="2759" y="919"/>
                  <a:pt x="2819" y="1586"/>
                </a:cubicBezTo>
                <a:cubicBezTo>
                  <a:pt x="2880" y="2181"/>
                  <a:pt x="2423" y="2805"/>
                  <a:pt x="1722" y="2851"/>
                </a:cubicBezTo>
                <a:cubicBezTo>
                  <a:pt x="1704" y="2852"/>
                  <a:pt x="1686" y="2852"/>
                  <a:pt x="1668" y="2852"/>
                </a:cubicBezTo>
                <a:cubicBezTo>
                  <a:pt x="1020" y="2852"/>
                  <a:pt x="456" y="2314"/>
                  <a:pt x="427" y="1632"/>
                </a:cubicBezTo>
                <a:cubicBezTo>
                  <a:pt x="396" y="962"/>
                  <a:pt x="869" y="413"/>
                  <a:pt x="1508" y="383"/>
                </a:cubicBezTo>
                <a:cubicBezTo>
                  <a:pt x="1526" y="382"/>
                  <a:pt x="1544" y="382"/>
                  <a:pt x="1562" y="382"/>
                </a:cubicBezTo>
                <a:close/>
                <a:moveTo>
                  <a:pt x="1502" y="1"/>
                </a:moveTo>
                <a:cubicBezTo>
                  <a:pt x="1484" y="1"/>
                  <a:pt x="1466" y="1"/>
                  <a:pt x="1447" y="2"/>
                </a:cubicBezTo>
                <a:cubicBezTo>
                  <a:pt x="670" y="32"/>
                  <a:pt x="0" y="794"/>
                  <a:pt x="46" y="1632"/>
                </a:cubicBezTo>
                <a:cubicBezTo>
                  <a:pt x="121" y="2566"/>
                  <a:pt x="822" y="3247"/>
                  <a:pt x="1708" y="3247"/>
                </a:cubicBezTo>
                <a:cubicBezTo>
                  <a:pt x="1717" y="3247"/>
                  <a:pt x="1727" y="3247"/>
                  <a:pt x="1737" y="3247"/>
                </a:cubicBezTo>
                <a:cubicBezTo>
                  <a:pt x="2575" y="3247"/>
                  <a:pt x="3230" y="2485"/>
                  <a:pt x="3200" y="1632"/>
                </a:cubicBezTo>
                <a:cubicBezTo>
                  <a:pt x="3155" y="736"/>
                  <a:pt x="2393" y="1"/>
                  <a:pt x="15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32"/>
          <p:cNvSpPr/>
          <p:nvPr/>
        </p:nvSpPr>
        <p:spPr>
          <a:xfrm>
            <a:off x="8959611" y="4898393"/>
            <a:ext cx="116813" cy="117005"/>
          </a:xfrm>
          <a:custGeom>
            <a:avLst/>
            <a:gdLst/>
            <a:ahLst/>
            <a:cxnLst/>
            <a:rect l="l" t="t" r="r" b="b"/>
            <a:pathLst>
              <a:path w="3643" h="3649" extrusionOk="0">
                <a:moveTo>
                  <a:pt x="1726" y="199"/>
                </a:moveTo>
                <a:cubicBezTo>
                  <a:pt x="2606" y="199"/>
                  <a:pt x="3354" y="929"/>
                  <a:pt x="3399" y="1831"/>
                </a:cubicBezTo>
                <a:cubicBezTo>
                  <a:pt x="3429" y="2684"/>
                  <a:pt x="2774" y="3431"/>
                  <a:pt x="1936" y="3446"/>
                </a:cubicBezTo>
                <a:cubicBezTo>
                  <a:pt x="1037" y="3446"/>
                  <a:pt x="321" y="2776"/>
                  <a:pt x="245" y="1831"/>
                </a:cubicBezTo>
                <a:cubicBezTo>
                  <a:pt x="199" y="993"/>
                  <a:pt x="869" y="231"/>
                  <a:pt x="1646" y="201"/>
                </a:cubicBezTo>
                <a:cubicBezTo>
                  <a:pt x="1673" y="199"/>
                  <a:pt x="1700" y="199"/>
                  <a:pt x="1726" y="199"/>
                </a:cubicBezTo>
                <a:close/>
                <a:moveTo>
                  <a:pt x="1758" y="1"/>
                </a:moveTo>
                <a:cubicBezTo>
                  <a:pt x="1731" y="1"/>
                  <a:pt x="1704" y="2"/>
                  <a:pt x="1677" y="3"/>
                </a:cubicBezTo>
                <a:cubicBezTo>
                  <a:pt x="702" y="48"/>
                  <a:pt x="1" y="856"/>
                  <a:pt x="47" y="1862"/>
                </a:cubicBezTo>
                <a:cubicBezTo>
                  <a:pt x="90" y="2839"/>
                  <a:pt x="959" y="3649"/>
                  <a:pt x="1875" y="3649"/>
                </a:cubicBezTo>
                <a:cubicBezTo>
                  <a:pt x="1916" y="3649"/>
                  <a:pt x="1956" y="3647"/>
                  <a:pt x="1997" y="3644"/>
                </a:cubicBezTo>
                <a:cubicBezTo>
                  <a:pt x="2957" y="3553"/>
                  <a:pt x="3642" y="2791"/>
                  <a:pt x="3597" y="1785"/>
                </a:cubicBezTo>
                <a:cubicBezTo>
                  <a:pt x="3537" y="792"/>
                  <a:pt x="2728" y="1"/>
                  <a:pt x="1758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32"/>
          <p:cNvSpPr/>
          <p:nvPr/>
        </p:nvSpPr>
        <p:spPr>
          <a:xfrm>
            <a:off x="8978177" y="4916991"/>
            <a:ext cx="80163" cy="79265"/>
          </a:xfrm>
          <a:custGeom>
            <a:avLst/>
            <a:gdLst/>
            <a:ahLst/>
            <a:cxnLst/>
            <a:rect l="l" t="t" r="r" b="b"/>
            <a:pathLst>
              <a:path w="2500" h="2472" extrusionOk="0">
                <a:moveTo>
                  <a:pt x="1182" y="1"/>
                </a:moveTo>
                <a:cubicBezTo>
                  <a:pt x="1164" y="1"/>
                  <a:pt x="1146" y="1"/>
                  <a:pt x="1128" y="2"/>
                </a:cubicBezTo>
                <a:cubicBezTo>
                  <a:pt x="489" y="32"/>
                  <a:pt x="1" y="581"/>
                  <a:pt x="47" y="1251"/>
                </a:cubicBezTo>
                <a:cubicBezTo>
                  <a:pt x="76" y="1933"/>
                  <a:pt x="626" y="2471"/>
                  <a:pt x="1287" y="2471"/>
                </a:cubicBezTo>
                <a:cubicBezTo>
                  <a:pt x="1305" y="2471"/>
                  <a:pt x="1323" y="2471"/>
                  <a:pt x="1342" y="2470"/>
                </a:cubicBezTo>
                <a:cubicBezTo>
                  <a:pt x="2043" y="2424"/>
                  <a:pt x="2500" y="1800"/>
                  <a:pt x="2439" y="1205"/>
                </a:cubicBezTo>
                <a:cubicBezTo>
                  <a:pt x="2379" y="538"/>
                  <a:pt x="1829" y="1"/>
                  <a:pt x="1182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32"/>
          <p:cNvSpPr/>
          <p:nvPr/>
        </p:nvSpPr>
        <p:spPr>
          <a:xfrm>
            <a:off x="9068696" y="2909530"/>
            <a:ext cx="75128" cy="82247"/>
          </a:xfrm>
          <a:custGeom>
            <a:avLst/>
            <a:gdLst/>
            <a:ahLst/>
            <a:cxnLst/>
            <a:rect l="l" t="t" r="r" b="b"/>
            <a:pathLst>
              <a:path w="2343" h="2565" extrusionOk="0">
                <a:moveTo>
                  <a:pt x="2227" y="1"/>
                </a:moveTo>
                <a:cubicBezTo>
                  <a:pt x="1735" y="1"/>
                  <a:pt x="1297" y="210"/>
                  <a:pt x="926" y="567"/>
                </a:cubicBezTo>
                <a:cubicBezTo>
                  <a:pt x="591" y="887"/>
                  <a:pt x="225" y="1207"/>
                  <a:pt x="103" y="1695"/>
                </a:cubicBezTo>
                <a:cubicBezTo>
                  <a:pt x="1" y="2207"/>
                  <a:pt x="278" y="2565"/>
                  <a:pt x="787" y="2565"/>
                </a:cubicBezTo>
                <a:cubicBezTo>
                  <a:pt x="808" y="2565"/>
                  <a:pt x="828" y="2564"/>
                  <a:pt x="850" y="2563"/>
                </a:cubicBezTo>
                <a:cubicBezTo>
                  <a:pt x="1078" y="2548"/>
                  <a:pt x="1292" y="2487"/>
                  <a:pt x="1490" y="2411"/>
                </a:cubicBezTo>
                <a:cubicBezTo>
                  <a:pt x="1669" y="2335"/>
                  <a:pt x="1849" y="2306"/>
                  <a:pt x="2025" y="2306"/>
                </a:cubicBezTo>
                <a:cubicBezTo>
                  <a:pt x="2132" y="2306"/>
                  <a:pt x="2239" y="2317"/>
                  <a:pt x="2343" y="2334"/>
                </a:cubicBezTo>
                <a:lnTo>
                  <a:pt x="2343" y="3"/>
                </a:lnTo>
                <a:lnTo>
                  <a:pt x="2328" y="3"/>
                </a:lnTo>
                <a:cubicBezTo>
                  <a:pt x="2294" y="1"/>
                  <a:pt x="2261" y="1"/>
                  <a:pt x="2227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32"/>
          <p:cNvSpPr/>
          <p:nvPr/>
        </p:nvSpPr>
        <p:spPr>
          <a:xfrm>
            <a:off x="9020214" y="2857360"/>
            <a:ext cx="53773" cy="52811"/>
          </a:xfrm>
          <a:custGeom>
            <a:avLst/>
            <a:gdLst/>
            <a:ahLst/>
            <a:cxnLst/>
            <a:rect l="l" t="t" r="r" b="b"/>
            <a:pathLst>
              <a:path w="1677" h="1647" extrusionOk="0">
                <a:moveTo>
                  <a:pt x="930" y="0"/>
                </a:moveTo>
                <a:cubicBezTo>
                  <a:pt x="518" y="0"/>
                  <a:pt x="0" y="366"/>
                  <a:pt x="61" y="777"/>
                </a:cubicBezTo>
                <a:cubicBezTo>
                  <a:pt x="61" y="1270"/>
                  <a:pt x="413" y="1646"/>
                  <a:pt x="872" y="1646"/>
                </a:cubicBezTo>
                <a:cubicBezTo>
                  <a:pt x="881" y="1646"/>
                  <a:pt x="890" y="1646"/>
                  <a:pt x="899" y="1646"/>
                </a:cubicBezTo>
                <a:cubicBezTo>
                  <a:pt x="1356" y="1646"/>
                  <a:pt x="1676" y="1356"/>
                  <a:pt x="1676" y="930"/>
                </a:cubicBezTo>
                <a:cubicBezTo>
                  <a:pt x="1676" y="381"/>
                  <a:pt x="1371" y="0"/>
                  <a:pt x="93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2"/>
          <p:cNvSpPr/>
          <p:nvPr/>
        </p:nvSpPr>
        <p:spPr>
          <a:xfrm>
            <a:off x="9110092" y="2816669"/>
            <a:ext cx="33732" cy="54863"/>
          </a:xfrm>
          <a:custGeom>
            <a:avLst/>
            <a:gdLst/>
            <a:ahLst/>
            <a:cxnLst/>
            <a:rect l="l" t="t" r="r" b="b"/>
            <a:pathLst>
              <a:path w="1052" h="1711" extrusionOk="0">
                <a:moveTo>
                  <a:pt x="957" y="0"/>
                </a:moveTo>
                <a:cubicBezTo>
                  <a:pt x="516" y="0"/>
                  <a:pt x="89" y="291"/>
                  <a:pt x="46" y="675"/>
                </a:cubicBezTo>
                <a:cubicBezTo>
                  <a:pt x="1" y="1147"/>
                  <a:pt x="534" y="1696"/>
                  <a:pt x="1052" y="1711"/>
                </a:cubicBezTo>
                <a:lnTo>
                  <a:pt x="1052" y="5"/>
                </a:lnTo>
                <a:cubicBezTo>
                  <a:pt x="1020" y="2"/>
                  <a:pt x="989" y="0"/>
                  <a:pt x="957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2"/>
          <p:cNvSpPr/>
          <p:nvPr/>
        </p:nvSpPr>
        <p:spPr>
          <a:xfrm>
            <a:off x="9059782" y="2897409"/>
            <a:ext cx="84042" cy="110945"/>
          </a:xfrm>
          <a:custGeom>
            <a:avLst/>
            <a:gdLst/>
            <a:ahLst/>
            <a:cxnLst/>
            <a:rect l="l" t="t" r="r" b="b"/>
            <a:pathLst>
              <a:path w="2621" h="3460" extrusionOk="0">
                <a:moveTo>
                  <a:pt x="2621" y="0"/>
                </a:moveTo>
                <a:cubicBezTo>
                  <a:pt x="2469" y="0"/>
                  <a:pt x="2301" y="31"/>
                  <a:pt x="2133" y="61"/>
                </a:cubicBezTo>
                <a:cubicBezTo>
                  <a:pt x="1234" y="305"/>
                  <a:pt x="656" y="976"/>
                  <a:pt x="168" y="1737"/>
                </a:cubicBezTo>
                <a:cubicBezTo>
                  <a:pt x="46" y="1935"/>
                  <a:pt x="0" y="2164"/>
                  <a:pt x="0" y="2408"/>
                </a:cubicBezTo>
                <a:cubicBezTo>
                  <a:pt x="0" y="3048"/>
                  <a:pt x="412" y="3459"/>
                  <a:pt x="1052" y="3459"/>
                </a:cubicBezTo>
                <a:cubicBezTo>
                  <a:pt x="1372" y="3459"/>
                  <a:pt x="1646" y="3352"/>
                  <a:pt x="1920" y="3231"/>
                </a:cubicBezTo>
                <a:cubicBezTo>
                  <a:pt x="2133" y="3151"/>
                  <a:pt x="2334" y="3106"/>
                  <a:pt x="2534" y="3106"/>
                </a:cubicBezTo>
                <a:cubicBezTo>
                  <a:pt x="2563" y="3106"/>
                  <a:pt x="2592" y="3107"/>
                  <a:pt x="2621" y="3109"/>
                </a:cubicBezTo>
                <a:lnTo>
                  <a:pt x="2621" y="2712"/>
                </a:lnTo>
                <a:cubicBezTo>
                  <a:pt x="2517" y="2695"/>
                  <a:pt x="2410" y="2684"/>
                  <a:pt x="2303" y="2684"/>
                </a:cubicBezTo>
                <a:cubicBezTo>
                  <a:pt x="2127" y="2684"/>
                  <a:pt x="1947" y="2713"/>
                  <a:pt x="1768" y="2789"/>
                </a:cubicBezTo>
                <a:cubicBezTo>
                  <a:pt x="1570" y="2865"/>
                  <a:pt x="1356" y="2926"/>
                  <a:pt x="1128" y="2941"/>
                </a:cubicBezTo>
                <a:cubicBezTo>
                  <a:pt x="1106" y="2942"/>
                  <a:pt x="1086" y="2943"/>
                  <a:pt x="1065" y="2943"/>
                </a:cubicBezTo>
                <a:cubicBezTo>
                  <a:pt x="556" y="2943"/>
                  <a:pt x="279" y="2585"/>
                  <a:pt x="381" y="2073"/>
                </a:cubicBezTo>
                <a:cubicBezTo>
                  <a:pt x="503" y="1585"/>
                  <a:pt x="869" y="1265"/>
                  <a:pt x="1204" y="945"/>
                </a:cubicBezTo>
                <a:cubicBezTo>
                  <a:pt x="1575" y="588"/>
                  <a:pt x="2013" y="379"/>
                  <a:pt x="2505" y="379"/>
                </a:cubicBezTo>
                <a:cubicBezTo>
                  <a:pt x="2539" y="379"/>
                  <a:pt x="2572" y="379"/>
                  <a:pt x="2606" y="381"/>
                </a:cubicBezTo>
                <a:lnTo>
                  <a:pt x="2621" y="381"/>
                </a:lnTo>
                <a:lnTo>
                  <a:pt x="2621" y="0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2"/>
          <p:cNvSpPr/>
          <p:nvPr/>
        </p:nvSpPr>
        <p:spPr>
          <a:xfrm>
            <a:off x="9008959" y="2845111"/>
            <a:ext cx="80643" cy="80195"/>
          </a:xfrm>
          <a:custGeom>
            <a:avLst/>
            <a:gdLst/>
            <a:ahLst/>
            <a:cxnLst/>
            <a:rect l="l" t="t" r="r" b="b"/>
            <a:pathLst>
              <a:path w="2515" h="2501" extrusionOk="0">
                <a:moveTo>
                  <a:pt x="1281" y="382"/>
                </a:moveTo>
                <a:cubicBezTo>
                  <a:pt x="1722" y="382"/>
                  <a:pt x="2027" y="763"/>
                  <a:pt x="2027" y="1312"/>
                </a:cubicBezTo>
                <a:cubicBezTo>
                  <a:pt x="2027" y="1738"/>
                  <a:pt x="1707" y="2028"/>
                  <a:pt x="1250" y="2028"/>
                </a:cubicBezTo>
                <a:cubicBezTo>
                  <a:pt x="1241" y="2028"/>
                  <a:pt x="1232" y="2028"/>
                  <a:pt x="1223" y="2028"/>
                </a:cubicBezTo>
                <a:cubicBezTo>
                  <a:pt x="764" y="2028"/>
                  <a:pt x="412" y="1652"/>
                  <a:pt x="412" y="1159"/>
                </a:cubicBezTo>
                <a:cubicBezTo>
                  <a:pt x="351" y="748"/>
                  <a:pt x="869" y="382"/>
                  <a:pt x="1281" y="382"/>
                </a:cubicBezTo>
                <a:close/>
                <a:moveTo>
                  <a:pt x="1462" y="0"/>
                </a:moveTo>
                <a:cubicBezTo>
                  <a:pt x="1447" y="0"/>
                  <a:pt x="1432" y="1"/>
                  <a:pt x="1418" y="1"/>
                </a:cubicBezTo>
                <a:cubicBezTo>
                  <a:pt x="534" y="47"/>
                  <a:pt x="16" y="443"/>
                  <a:pt x="16" y="1251"/>
                </a:cubicBezTo>
                <a:cubicBezTo>
                  <a:pt x="1" y="1936"/>
                  <a:pt x="549" y="2500"/>
                  <a:pt x="1204" y="2500"/>
                </a:cubicBezTo>
                <a:cubicBezTo>
                  <a:pt x="1215" y="2500"/>
                  <a:pt x="1226" y="2500"/>
                  <a:pt x="1236" y="2500"/>
                </a:cubicBezTo>
                <a:cubicBezTo>
                  <a:pt x="1967" y="2500"/>
                  <a:pt x="2515" y="1987"/>
                  <a:pt x="2515" y="1312"/>
                </a:cubicBezTo>
                <a:cubicBezTo>
                  <a:pt x="2515" y="598"/>
                  <a:pt x="2050" y="0"/>
                  <a:pt x="146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2"/>
          <p:cNvSpPr/>
          <p:nvPr/>
        </p:nvSpPr>
        <p:spPr>
          <a:xfrm>
            <a:off x="9102300" y="2804100"/>
            <a:ext cx="41524" cy="81124"/>
          </a:xfrm>
          <a:custGeom>
            <a:avLst/>
            <a:gdLst/>
            <a:ahLst/>
            <a:cxnLst/>
            <a:rect l="l" t="t" r="r" b="b"/>
            <a:pathLst>
              <a:path w="1295" h="2530" extrusionOk="0">
                <a:moveTo>
                  <a:pt x="1295" y="0"/>
                </a:moveTo>
                <a:cubicBezTo>
                  <a:pt x="457" y="61"/>
                  <a:pt x="30" y="427"/>
                  <a:pt x="15" y="1189"/>
                </a:cubicBezTo>
                <a:cubicBezTo>
                  <a:pt x="0" y="1852"/>
                  <a:pt x="656" y="2530"/>
                  <a:pt x="1245" y="2530"/>
                </a:cubicBezTo>
                <a:cubicBezTo>
                  <a:pt x="1251" y="2530"/>
                  <a:pt x="1258" y="2530"/>
                  <a:pt x="1264" y="2530"/>
                </a:cubicBezTo>
                <a:lnTo>
                  <a:pt x="1295" y="2530"/>
                </a:lnTo>
                <a:lnTo>
                  <a:pt x="1295" y="2103"/>
                </a:lnTo>
                <a:cubicBezTo>
                  <a:pt x="777" y="2088"/>
                  <a:pt x="244" y="1539"/>
                  <a:pt x="289" y="1067"/>
                </a:cubicBezTo>
                <a:cubicBezTo>
                  <a:pt x="331" y="691"/>
                  <a:pt x="742" y="404"/>
                  <a:pt x="1173" y="404"/>
                </a:cubicBezTo>
                <a:cubicBezTo>
                  <a:pt x="1214" y="404"/>
                  <a:pt x="1254" y="407"/>
                  <a:pt x="1295" y="412"/>
                </a:cubicBezTo>
                <a:lnTo>
                  <a:pt x="1295" y="0"/>
                </a:ln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2"/>
          <p:cNvSpPr/>
          <p:nvPr/>
        </p:nvSpPr>
        <p:spPr>
          <a:xfrm>
            <a:off x="9068568" y="2396073"/>
            <a:ext cx="75257" cy="81702"/>
          </a:xfrm>
          <a:custGeom>
            <a:avLst/>
            <a:gdLst/>
            <a:ahLst/>
            <a:cxnLst/>
            <a:rect l="l" t="t" r="r" b="b"/>
            <a:pathLst>
              <a:path w="2347" h="2548" extrusionOk="0">
                <a:moveTo>
                  <a:pt x="2243" y="1"/>
                </a:moveTo>
                <a:cubicBezTo>
                  <a:pt x="2000" y="1"/>
                  <a:pt x="1747" y="47"/>
                  <a:pt x="1494" y="141"/>
                </a:cubicBezTo>
                <a:cubicBezTo>
                  <a:pt x="1052" y="293"/>
                  <a:pt x="595" y="430"/>
                  <a:pt x="290" y="841"/>
                </a:cubicBezTo>
                <a:cubicBezTo>
                  <a:pt x="260" y="887"/>
                  <a:pt x="229" y="933"/>
                  <a:pt x="214" y="979"/>
                </a:cubicBezTo>
                <a:lnTo>
                  <a:pt x="199" y="979"/>
                </a:lnTo>
                <a:cubicBezTo>
                  <a:pt x="1" y="1375"/>
                  <a:pt x="153" y="1756"/>
                  <a:pt x="610" y="1923"/>
                </a:cubicBezTo>
                <a:cubicBezTo>
                  <a:pt x="823" y="1999"/>
                  <a:pt x="1052" y="2030"/>
                  <a:pt x="1265" y="2045"/>
                </a:cubicBezTo>
                <a:cubicBezTo>
                  <a:pt x="1707" y="2060"/>
                  <a:pt x="2042" y="2258"/>
                  <a:pt x="2347" y="2548"/>
                </a:cubicBezTo>
                <a:lnTo>
                  <a:pt x="2347" y="979"/>
                </a:lnTo>
                <a:lnTo>
                  <a:pt x="2347" y="3"/>
                </a:lnTo>
                <a:cubicBezTo>
                  <a:pt x="2313" y="2"/>
                  <a:pt x="2278" y="1"/>
                  <a:pt x="22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2"/>
          <p:cNvSpPr/>
          <p:nvPr/>
        </p:nvSpPr>
        <p:spPr>
          <a:xfrm>
            <a:off x="9053914" y="2427432"/>
            <a:ext cx="89910" cy="65509"/>
          </a:xfrm>
          <a:custGeom>
            <a:avLst/>
            <a:gdLst/>
            <a:ahLst/>
            <a:cxnLst/>
            <a:rect l="l" t="t" r="r" b="b"/>
            <a:pathLst>
              <a:path w="2804" h="2043" extrusionOk="0">
                <a:moveTo>
                  <a:pt x="260" y="1"/>
                </a:moveTo>
                <a:cubicBezTo>
                  <a:pt x="1" y="595"/>
                  <a:pt x="214" y="1128"/>
                  <a:pt x="793" y="1387"/>
                </a:cubicBezTo>
                <a:cubicBezTo>
                  <a:pt x="1082" y="1509"/>
                  <a:pt x="1387" y="1539"/>
                  <a:pt x="1676" y="1539"/>
                </a:cubicBezTo>
                <a:cubicBezTo>
                  <a:pt x="2118" y="1539"/>
                  <a:pt x="2484" y="1707"/>
                  <a:pt x="2789" y="2027"/>
                </a:cubicBezTo>
                <a:lnTo>
                  <a:pt x="2804" y="2042"/>
                </a:lnTo>
                <a:lnTo>
                  <a:pt x="2804" y="1570"/>
                </a:lnTo>
                <a:cubicBezTo>
                  <a:pt x="2499" y="1280"/>
                  <a:pt x="2164" y="1082"/>
                  <a:pt x="1722" y="1067"/>
                </a:cubicBezTo>
                <a:cubicBezTo>
                  <a:pt x="1509" y="1052"/>
                  <a:pt x="1280" y="1021"/>
                  <a:pt x="1067" y="945"/>
                </a:cubicBezTo>
                <a:cubicBezTo>
                  <a:pt x="610" y="778"/>
                  <a:pt x="458" y="397"/>
                  <a:pt x="656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2"/>
          <p:cNvSpPr/>
          <p:nvPr/>
        </p:nvSpPr>
        <p:spPr>
          <a:xfrm>
            <a:off x="9014827" y="2534433"/>
            <a:ext cx="58647" cy="58166"/>
          </a:xfrm>
          <a:custGeom>
            <a:avLst/>
            <a:gdLst/>
            <a:ahLst/>
            <a:cxnLst/>
            <a:rect l="l" t="t" r="r" b="b"/>
            <a:pathLst>
              <a:path w="1829" h="1814" extrusionOk="0">
                <a:moveTo>
                  <a:pt x="823" y="0"/>
                </a:moveTo>
                <a:cubicBezTo>
                  <a:pt x="305" y="0"/>
                  <a:pt x="16" y="274"/>
                  <a:pt x="1" y="792"/>
                </a:cubicBezTo>
                <a:cubicBezTo>
                  <a:pt x="1" y="1356"/>
                  <a:pt x="442" y="1813"/>
                  <a:pt x="1006" y="1813"/>
                </a:cubicBezTo>
                <a:cubicBezTo>
                  <a:pt x="1479" y="1813"/>
                  <a:pt x="1829" y="1463"/>
                  <a:pt x="1829" y="991"/>
                </a:cubicBezTo>
                <a:cubicBezTo>
                  <a:pt x="1829" y="442"/>
                  <a:pt x="1372" y="0"/>
                  <a:pt x="823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2"/>
          <p:cNvSpPr/>
          <p:nvPr/>
        </p:nvSpPr>
        <p:spPr>
          <a:xfrm>
            <a:off x="8915169" y="2530040"/>
            <a:ext cx="51336" cy="49348"/>
          </a:xfrm>
          <a:custGeom>
            <a:avLst/>
            <a:gdLst/>
            <a:ahLst/>
            <a:cxnLst/>
            <a:rect l="l" t="t" r="r" b="b"/>
            <a:pathLst>
              <a:path w="1601" h="1539" extrusionOk="0">
                <a:moveTo>
                  <a:pt x="915" y="0"/>
                </a:moveTo>
                <a:cubicBezTo>
                  <a:pt x="458" y="0"/>
                  <a:pt x="16" y="442"/>
                  <a:pt x="1" y="899"/>
                </a:cubicBezTo>
                <a:cubicBezTo>
                  <a:pt x="1" y="1249"/>
                  <a:pt x="290" y="1524"/>
                  <a:pt x="656" y="1539"/>
                </a:cubicBezTo>
                <a:cubicBezTo>
                  <a:pt x="1128" y="1539"/>
                  <a:pt x="1585" y="1112"/>
                  <a:pt x="1600" y="670"/>
                </a:cubicBezTo>
                <a:cubicBezTo>
                  <a:pt x="1600" y="290"/>
                  <a:pt x="1311" y="0"/>
                  <a:pt x="915" y="0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2"/>
          <p:cNvSpPr/>
          <p:nvPr/>
        </p:nvSpPr>
        <p:spPr>
          <a:xfrm>
            <a:off x="8909301" y="2616488"/>
            <a:ext cx="143170" cy="101614"/>
          </a:xfrm>
          <a:custGeom>
            <a:avLst/>
            <a:gdLst/>
            <a:ahLst/>
            <a:cxnLst/>
            <a:rect l="l" t="t" r="r" b="b"/>
            <a:pathLst>
              <a:path w="4465" h="3169" extrusionOk="0">
                <a:moveTo>
                  <a:pt x="1951" y="1"/>
                </a:moveTo>
                <a:cubicBezTo>
                  <a:pt x="1799" y="1"/>
                  <a:pt x="1631" y="31"/>
                  <a:pt x="1509" y="123"/>
                </a:cubicBezTo>
                <a:cubicBezTo>
                  <a:pt x="854" y="610"/>
                  <a:pt x="366" y="1250"/>
                  <a:pt x="138" y="2042"/>
                </a:cubicBezTo>
                <a:cubicBezTo>
                  <a:pt x="1" y="2500"/>
                  <a:pt x="290" y="2957"/>
                  <a:pt x="747" y="3109"/>
                </a:cubicBezTo>
                <a:cubicBezTo>
                  <a:pt x="865" y="3151"/>
                  <a:pt x="975" y="3169"/>
                  <a:pt x="1081" y="3169"/>
                </a:cubicBezTo>
                <a:cubicBezTo>
                  <a:pt x="1400" y="3169"/>
                  <a:pt x="1672" y="3003"/>
                  <a:pt x="1936" y="2819"/>
                </a:cubicBezTo>
                <a:cubicBezTo>
                  <a:pt x="2294" y="2568"/>
                  <a:pt x="2652" y="2396"/>
                  <a:pt x="3070" y="2396"/>
                </a:cubicBezTo>
                <a:cubicBezTo>
                  <a:pt x="3132" y="2396"/>
                  <a:pt x="3196" y="2400"/>
                  <a:pt x="3261" y="2408"/>
                </a:cubicBezTo>
                <a:cubicBezTo>
                  <a:pt x="3290" y="2404"/>
                  <a:pt x="3320" y="2402"/>
                  <a:pt x="3350" y="2402"/>
                </a:cubicBezTo>
                <a:cubicBezTo>
                  <a:pt x="3446" y="2402"/>
                  <a:pt x="3544" y="2419"/>
                  <a:pt x="3638" y="2419"/>
                </a:cubicBezTo>
                <a:cubicBezTo>
                  <a:pt x="3725" y="2419"/>
                  <a:pt x="3810" y="2404"/>
                  <a:pt x="3886" y="2347"/>
                </a:cubicBezTo>
                <a:cubicBezTo>
                  <a:pt x="4343" y="2027"/>
                  <a:pt x="4465" y="1494"/>
                  <a:pt x="4206" y="1006"/>
                </a:cubicBezTo>
                <a:cubicBezTo>
                  <a:pt x="4084" y="808"/>
                  <a:pt x="3916" y="626"/>
                  <a:pt x="3718" y="519"/>
                </a:cubicBezTo>
                <a:cubicBezTo>
                  <a:pt x="3170" y="199"/>
                  <a:pt x="2591" y="16"/>
                  <a:pt x="1951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2"/>
          <p:cNvSpPr/>
          <p:nvPr/>
        </p:nvSpPr>
        <p:spPr>
          <a:xfrm>
            <a:off x="8841901" y="2581312"/>
            <a:ext cx="62559" cy="61116"/>
          </a:xfrm>
          <a:custGeom>
            <a:avLst/>
            <a:gdLst/>
            <a:ahLst/>
            <a:cxnLst/>
            <a:rect l="l" t="t" r="r" b="b"/>
            <a:pathLst>
              <a:path w="1951" h="1906" extrusionOk="0">
                <a:moveTo>
                  <a:pt x="1070" y="1"/>
                </a:moveTo>
                <a:cubicBezTo>
                  <a:pt x="502" y="1"/>
                  <a:pt x="15" y="466"/>
                  <a:pt x="0" y="991"/>
                </a:cubicBezTo>
                <a:cubicBezTo>
                  <a:pt x="0" y="1494"/>
                  <a:pt x="411" y="1890"/>
                  <a:pt x="899" y="1905"/>
                </a:cubicBezTo>
                <a:cubicBezTo>
                  <a:pt x="1463" y="1905"/>
                  <a:pt x="1950" y="1448"/>
                  <a:pt x="1950" y="945"/>
                </a:cubicBezTo>
                <a:cubicBezTo>
                  <a:pt x="1950" y="412"/>
                  <a:pt x="1569" y="1"/>
                  <a:pt x="1097" y="1"/>
                </a:cubicBezTo>
                <a:cubicBezTo>
                  <a:pt x="1088" y="1"/>
                  <a:pt x="1079" y="1"/>
                  <a:pt x="1070" y="1"/>
                </a:cubicBezTo>
                <a:close/>
              </a:path>
            </a:pathLst>
          </a:custGeom>
          <a:solidFill>
            <a:srgbClr val="F3A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2"/>
          <p:cNvSpPr/>
          <p:nvPr/>
        </p:nvSpPr>
        <p:spPr>
          <a:xfrm>
            <a:off x="8902952" y="2603694"/>
            <a:ext cx="168085" cy="129735"/>
          </a:xfrm>
          <a:custGeom>
            <a:avLst/>
            <a:gdLst/>
            <a:ahLst/>
            <a:cxnLst/>
            <a:rect l="l" t="t" r="r" b="b"/>
            <a:pathLst>
              <a:path w="5242" h="4046" extrusionOk="0">
                <a:moveTo>
                  <a:pt x="2149" y="400"/>
                </a:moveTo>
                <a:cubicBezTo>
                  <a:pt x="2789" y="415"/>
                  <a:pt x="3368" y="598"/>
                  <a:pt x="3916" y="918"/>
                </a:cubicBezTo>
                <a:cubicBezTo>
                  <a:pt x="4130" y="1025"/>
                  <a:pt x="4282" y="1207"/>
                  <a:pt x="4404" y="1405"/>
                </a:cubicBezTo>
                <a:cubicBezTo>
                  <a:pt x="4663" y="1893"/>
                  <a:pt x="4541" y="2426"/>
                  <a:pt x="4084" y="2746"/>
                </a:cubicBezTo>
                <a:cubicBezTo>
                  <a:pt x="4005" y="2799"/>
                  <a:pt x="3917" y="2812"/>
                  <a:pt x="3826" y="2812"/>
                </a:cubicBezTo>
                <a:cubicBezTo>
                  <a:pt x="3740" y="2812"/>
                  <a:pt x="3651" y="2800"/>
                  <a:pt x="3563" y="2800"/>
                </a:cubicBezTo>
                <a:cubicBezTo>
                  <a:pt x="3528" y="2800"/>
                  <a:pt x="3493" y="2802"/>
                  <a:pt x="3459" y="2807"/>
                </a:cubicBezTo>
                <a:cubicBezTo>
                  <a:pt x="3394" y="2799"/>
                  <a:pt x="3330" y="2795"/>
                  <a:pt x="3268" y="2795"/>
                </a:cubicBezTo>
                <a:cubicBezTo>
                  <a:pt x="2850" y="2795"/>
                  <a:pt x="2492" y="2967"/>
                  <a:pt x="2134" y="3218"/>
                </a:cubicBezTo>
                <a:cubicBezTo>
                  <a:pt x="1867" y="3392"/>
                  <a:pt x="1593" y="3566"/>
                  <a:pt x="1269" y="3566"/>
                </a:cubicBezTo>
                <a:cubicBezTo>
                  <a:pt x="1166" y="3566"/>
                  <a:pt x="1059" y="3548"/>
                  <a:pt x="945" y="3508"/>
                </a:cubicBezTo>
                <a:cubicBezTo>
                  <a:pt x="488" y="3356"/>
                  <a:pt x="199" y="2899"/>
                  <a:pt x="336" y="2441"/>
                </a:cubicBezTo>
                <a:cubicBezTo>
                  <a:pt x="564" y="1634"/>
                  <a:pt x="1052" y="1009"/>
                  <a:pt x="1707" y="522"/>
                </a:cubicBezTo>
                <a:cubicBezTo>
                  <a:pt x="1829" y="415"/>
                  <a:pt x="1981" y="400"/>
                  <a:pt x="2149" y="400"/>
                </a:cubicBezTo>
                <a:close/>
                <a:moveTo>
                  <a:pt x="2386" y="0"/>
                </a:moveTo>
                <a:cubicBezTo>
                  <a:pt x="2285" y="0"/>
                  <a:pt x="2185" y="10"/>
                  <a:pt x="2088" y="34"/>
                </a:cubicBezTo>
                <a:cubicBezTo>
                  <a:pt x="991" y="308"/>
                  <a:pt x="1" y="1847"/>
                  <a:pt x="31" y="2700"/>
                </a:cubicBezTo>
                <a:cubicBezTo>
                  <a:pt x="59" y="3485"/>
                  <a:pt x="509" y="4046"/>
                  <a:pt x="1269" y="4046"/>
                </a:cubicBezTo>
                <a:cubicBezTo>
                  <a:pt x="1351" y="4046"/>
                  <a:pt x="1436" y="4039"/>
                  <a:pt x="1524" y="4026"/>
                </a:cubicBezTo>
                <a:cubicBezTo>
                  <a:pt x="1859" y="3965"/>
                  <a:pt x="2164" y="3782"/>
                  <a:pt x="2408" y="3538"/>
                </a:cubicBezTo>
                <a:cubicBezTo>
                  <a:pt x="2704" y="3230"/>
                  <a:pt x="3030" y="3051"/>
                  <a:pt x="3427" y="3051"/>
                </a:cubicBezTo>
                <a:cubicBezTo>
                  <a:pt x="3520" y="3051"/>
                  <a:pt x="3617" y="3061"/>
                  <a:pt x="3718" y="3081"/>
                </a:cubicBezTo>
                <a:cubicBezTo>
                  <a:pt x="3764" y="3097"/>
                  <a:pt x="3825" y="3097"/>
                  <a:pt x="3901" y="3097"/>
                </a:cubicBezTo>
                <a:cubicBezTo>
                  <a:pt x="4038" y="3081"/>
                  <a:pt x="4191" y="3112"/>
                  <a:pt x="4343" y="3020"/>
                </a:cubicBezTo>
                <a:cubicBezTo>
                  <a:pt x="5044" y="2609"/>
                  <a:pt x="5242" y="1862"/>
                  <a:pt x="4800" y="1177"/>
                </a:cubicBezTo>
                <a:cubicBezTo>
                  <a:pt x="4343" y="461"/>
                  <a:pt x="3596" y="232"/>
                  <a:pt x="2835" y="49"/>
                </a:cubicBezTo>
                <a:cubicBezTo>
                  <a:pt x="2688" y="22"/>
                  <a:pt x="2536" y="0"/>
                  <a:pt x="2386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2"/>
          <p:cNvSpPr/>
          <p:nvPr/>
        </p:nvSpPr>
        <p:spPr>
          <a:xfrm>
            <a:off x="9002610" y="2523692"/>
            <a:ext cx="84074" cy="83561"/>
          </a:xfrm>
          <a:custGeom>
            <a:avLst/>
            <a:gdLst/>
            <a:ahLst/>
            <a:cxnLst/>
            <a:rect l="l" t="t" r="r" b="b"/>
            <a:pathLst>
              <a:path w="2622" h="2606" extrusionOk="0">
                <a:moveTo>
                  <a:pt x="1204" y="335"/>
                </a:moveTo>
                <a:cubicBezTo>
                  <a:pt x="1753" y="335"/>
                  <a:pt x="2210" y="777"/>
                  <a:pt x="2210" y="1326"/>
                </a:cubicBezTo>
                <a:cubicBezTo>
                  <a:pt x="2225" y="1798"/>
                  <a:pt x="1860" y="2148"/>
                  <a:pt x="1387" y="2148"/>
                </a:cubicBezTo>
                <a:cubicBezTo>
                  <a:pt x="823" y="2148"/>
                  <a:pt x="382" y="1691"/>
                  <a:pt x="382" y="1127"/>
                </a:cubicBezTo>
                <a:cubicBezTo>
                  <a:pt x="397" y="609"/>
                  <a:pt x="686" y="335"/>
                  <a:pt x="1204" y="335"/>
                </a:cubicBezTo>
                <a:close/>
                <a:moveTo>
                  <a:pt x="1250" y="0"/>
                </a:moveTo>
                <a:cubicBezTo>
                  <a:pt x="595" y="0"/>
                  <a:pt x="1" y="625"/>
                  <a:pt x="1" y="1295"/>
                </a:cubicBezTo>
                <a:cubicBezTo>
                  <a:pt x="16" y="2002"/>
                  <a:pt x="640" y="2606"/>
                  <a:pt x="1346" y="2606"/>
                </a:cubicBezTo>
                <a:cubicBezTo>
                  <a:pt x="1354" y="2606"/>
                  <a:pt x="1363" y="2606"/>
                  <a:pt x="1372" y="2605"/>
                </a:cubicBezTo>
                <a:cubicBezTo>
                  <a:pt x="2058" y="2605"/>
                  <a:pt x="2606" y="2042"/>
                  <a:pt x="2621" y="1356"/>
                </a:cubicBezTo>
                <a:cubicBezTo>
                  <a:pt x="2621" y="655"/>
                  <a:pt x="1966" y="0"/>
                  <a:pt x="1250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2"/>
          <p:cNvSpPr/>
          <p:nvPr/>
        </p:nvSpPr>
        <p:spPr>
          <a:xfrm>
            <a:off x="8830165" y="2570058"/>
            <a:ext cx="86511" cy="86030"/>
          </a:xfrm>
          <a:custGeom>
            <a:avLst/>
            <a:gdLst/>
            <a:ahLst/>
            <a:cxnLst/>
            <a:rect l="l" t="t" r="r" b="b"/>
            <a:pathLst>
              <a:path w="2698" h="2683" extrusionOk="0">
                <a:moveTo>
                  <a:pt x="1436" y="352"/>
                </a:moveTo>
                <a:cubicBezTo>
                  <a:pt x="1445" y="352"/>
                  <a:pt x="1454" y="352"/>
                  <a:pt x="1463" y="352"/>
                </a:cubicBezTo>
                <a:cubicBezTo>
                  <a:pt x="1935" y="352"/>
                  <a:pt x="2316" y="763"/>
                  <a:pt x="2316" y="1296"/>
                </a:cubicBezTo>
                <a:cubicBezTo>
                  <a:pt x="2316" y="1799"/>
                  <a:pt x="1829" y="2256"/>
                  <a:pt x="1265" y="2256"/>
                </a:cubicBezTo>
                <a:cubicBezTo>
                  <a:pt x="762" y="2256"/>
                  <a:pt x="366" y="1845"/>
                  <a:pt x="366" y="1342"/>
                </a:cubicBezTo>
                <a:cubicBezTo>
                  <a:pt x="381" y="817"/>
                  <a:pt x="868" y="352"/>
                  <a:pt x="1436" y="352"/>
                </a:cubicBezTo>
                <a:close/>
                <a:moveTo>
                  <a:pt x="1542" y="0"/>
                </a:moveTo>
                <a:cubicBezTo>
                  <a:pt x="1526" y="0"/>
                  <a:pt x="1510" y="1"/>
                  <a:pt x="1494" y="1"/>
                </a:cubicBezTo>
                <a:cubicBezTo>
                  <a:pt x="625" y="47"/>
                  <a:pt x="92" y="611"/>
                  <a:pt x="31" y="1449"/>
                </a:cubicBezTo>
                <a:cubicBezTo>
                  <a:pt x="0" y="2150"/>
                  <a:pt x="579" y="2683"/>
                  <a:pt x="1265" y="2683"/>
                </a:cubicBezTo>
                <a:cubicBezTo>
                  <a:pt x="2027" y="2683"/>
                  <a:pt x="2697" y="2013"/>
                  <a:pt x="2682" y="1266"/>
                </a:cubicBezTo>
                <a:cubicBezTo>
                  <a:pt x="2682" y="582"/>
                  <a:pt x="2175" y="0"/>
                  <a:pt x="1542" y="0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2"/>
          <p:cNvSpPr/>
          <p:nvPr/>
        </p:nvSpPr>
        <p:spPr>
          <a:xfrm>
            <a:off x="8903433" y="2522185"/>
            <a:ext cx="74776" cy="71858"/>
          </a:xfrm>
          <a:custGeom>
            <a:avLst/>
            <a:gdLst/>
            <a:ahLst/>
            <a:cxnLst/>
            <a:rect l="l" t="t" r="r" b="b"/>
            <a:pathLst>
              <a:path w="2332" h="2241" extrusionOk="0">
                <a:moveTo>
                  <a:pt x="1281" y="245"/>
                </a:moveTo>
                <a:cubicBezTo>
                  <a:pt x="1677" y="245"/>
                  <a:pt x="1966" y="535"/>
                  <a:pt x="1966" y="915"/>
                </a:cubicBezTo>
                <a:cubicBezTo>
                  <a:pt x="1951" y="1357"/>
                  <a:pt x="1494" y="1784"/>
                  <a:pt x="1022" y="1784"/>
                </a:cubicBezTo>
                <a:cubicBezTo>
                  <a:pt x="656" y="1769"/>
                  <a:pt x="367" y="1494"/>
                  <a:pt x="367" y="1144"/>
                </a:cubicBezTo>
                <a:cubicBezTo>
                  <a:pt x="382" y="687"/>
                  <a:pt x="824" y="245"/>
                  <a:pt x="1281" y="245"/>
                </a:cubicBezTo>
                <a:close/>
                <a:moveTo>
                  <a:pt x="1355" y="1"/>
                </a:moveTo>
                <a:cubicBezTo>
                  <a:pt x="1345" y="1"/>
                  <a:pt x="1336" y="1"/>
                  <a:pt x="1326" y="1"/>
                </a:cubicBezTo>
                <a:cubicBezTo>
                  <a:pt x="595" y="1"/>
                  <a:pt x="1" y="565"/>
                  <a:pt x="16" y="1220"/>
                </a:cubicBezTo>
                <a:cubicBezTo>
                  <a:pt x="16" y="1799"/>
                  <a:pt x="473" y="2241"/>
                  <a:pt x="1067" y="2241"/>
                </a:cubicBezTo>
                <a:cubicBezTo>
                  <a:pt x="1738" y="2241"/>
                  <a:pt x="2332" y="1647"/>
                  <a:pt x="2332" y="976"/>
                </a:cubicBezTo>
                <a:cubicBezTo>
                  <a:pt x="2332" y="437"/>
                  <a:pt x="1905" y="1"/>
                  <a:pt x="1355" y="1"/>
                </a:cubicBezTo>
                <a:close/>
              </a:path>
            </a:pathLst>
          </a:custGeom>
          <a:solidFill>
            <a:srgbClr val="22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l="11" r="63025"/>
          <a:stretch/>
        </p:blipFill>
        <p:spPr>
          <a:xfrm>
            <a:off x="0" y="3625"/>
            <a:ext cx="3380226" cy="5136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10000" y="3112850"/>
            <a:ext cx="20640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682325" y="3775975"/>
            <a:ext cx="27195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240325" y="907825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2494200" y="-33600"/>
            <a:ext cx="2416675" cy="5272725"/>
          </a:xfrm>
          <a:custGeom>
            <a:avLst/>
            <a:gdLst/>
            <a:ahLst/>
            <a:cxnLst/>
            <a:rect l="l" t="t" r="r" b="b"/>
            <a:pathLst>
              <a:path w="96667" h="210909" extrusionOk="0">
                <a:moveTo>
                  <a:pt x="10339" y="52"/>
                </a:moveTo>
                <a:lnTo>
                  <a:pt x="10081" y="8064"/>
                </a:lnTo>
                <a:lnTo>
                  <a:pt x="11890" y="16335"/>
                </a:lnTo>
                <a:lnTo>
                  <a:pt x="11114" y="24865"/>
                </a:lnTo>
                <a:lnTo>
                  <a:pt x="21195" y="32877"/>
                </a:lnTo>
                <a:lnTo>
                  <a:pt x="17318" y="39080"/>
                </a:lnTo>
                <a:lnTo>
                  <a:pt x="9047" y="43216"/>
                </a:lnTo>
                <a:lnTo>
                  <a:pt x="7496" y="47351"/>
                </a:lnTo>
                <a:lnTo>
                  <a:pt x="7754" y="55622"/>
                </a:lnTo>
                <a:lnTo>
                  <a:pt x="9047" y="60791"/>
                </a:lnTo>
                <a:lnTo>
                  <a:pt x="10081" y="64410"/>
                </a:lnTo>
                <a:lnTo>
                  <a:pt x="2585" y="69321"/>
                </a:lnTo>
                <a:lnTo>
                  <a:pt x="3877" y="80435"/>
                </a:lnTo>
                <a:lnTo>
                  <a:pt x="5428" y="91032"/>
                </a:lnTo>
                <a:lnTo>
                  <a:pt x="8530" y="102405"/>
                </a:lnTo>
                <a:lnTo>
                  <a:pt x="9047" y="109125"/>
                </a:lnTo>
                <a:lnTo>
                  <a:pt x="14475" y="122824"/>
                </a:lnTo>
                <a:lnTo>
                  <a:pt x="8013" y="125150"/>
                </a:lnTo>
                <a:lnTo>
                  <a:pt x="10339" y="130578"/>
                </a:lnTo>
                <a:lnTo>
                  <a:pt x="11890" y="138332"/>
                </a:lnTo>
                <a:lnTo>
                  <a:pt x="10081" y="144535"/>
                </a:lnTo>
                <a:lnTo>
                  <a:pt x="22229" y="155649"/>
                </a:lnTo>
                <a:lnTo>
                  <a:pt x="14216" y="163661"/>
                </a:lnTo>
                <a:lnTo>
                  <a:pt x="5945" y="164695"/>
                </a:lnTo>
                <a:lnTo>
                  <a:pt x="8530" y="178653"/>
                </a:lnTo>
                <a:lnTo>
                  <a:pt x="8013" y="186924"/>
                </a:lnTo>
                <a:lnTo>
                  <a:pt x="0" y="194419"/>
                </a:lnTo>
                <a:lnTo>
                  <a:pt x="4136" y="203155"/>
                </a:lnTo>
                <a:lnTo>
                  <a:pt x="3619" y="210134"/>
                </a:lnTo>
                <a:lnTo>
                  <a:pt x="95375" y="210909"/>
                </a:lnTo>
                <a:lnTo>
                  <a:pt x="9666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806700" y="-77450"/>
            <a:ext cx="7757200" cy="5272575"/>
          </a:xfrm>
          <a:custGeom>
            <a:avLst/>
            <a:gdLst/>
            <a:ahLst/>
            <a:cxnLst/>
            <a:rect l="l" t="t" r="r" b="b"/>
            <a:pathLst>
              <a:path w="310288" h="210903" extrusionOk="0">
                <a:moveTo>
                  <a:pt x="3872" y="0"/>
                </a:moveTo>
                <a:lnTo>
                  <a:pt x="9551" y="12133"/>
                </a:lnTo>
                <a:lnTo>
                  <a:pt x="7744" y="21168"/>
                </a:lnTo>
                <a:lnTo>
                  <a:pt x="0" y="25815"/>
                </a:lnTo>
                <a:lnTo>
                  <a:pt x="5163" y="41561"/>
                </a:lnTo>
                <a:lnTo>
                  <a:pt x="1807" y="46466"/>
                </a:lnTo>
                <a:lnTo>
                  <a:pt x="14456" y="58599"/>
                </a:lnTo>
                <a:lnTo>
                  <a:pt x="258" y="70215"/>
                </a:lnTo>
                <a:lnTo>
                  <a:pt x="0" y="81573"/>
                </a:lnTo>
                <a:lnTo>
                  <a:pt x="6970" y="87769"/>
                </a:lnTo>
                <a:lnTo>
                  <a:pt x="774" y="97578"/>
                </a:lnTo>
                <a:lnTo>
                  <a:pt x="4905" y="110486"/>
                </a:lnTo>
                <a:lnTo>
                  <a:pt x="2065" y="121328"/>
                </a:lnTo>
                <a:lnTo>
                  <a:pt x="9035" y="131137"/>
                </a:lnTo>
                <a:lnTo>
                  <a:pt x="9551" y="138623"/>
                </a:lnTo>
                <a:lnTo>
                  <a:pt x="1549" y="147400"/>
                </a:lnTo>
                <a:lnTo>
                  <a:pt x="3872" y="167277"/>
                </a:lnTo>
                <a:lnTo>
                  <a:pt x="10842" y="177086"/>
                </a:lnTo>
                <a:lnTo>
                  <a:pt x="13165" y="181217"/>
                </a:lnTo>
                <a:lnTo>
                  <a:pt x="12391" y="186380"/>
                </a:lnTo>
                <a:lnTo>
                  <a:pt x="1291" y="192059"/>
                </a:lnTo>
                <a:lnTo>
                  <a:pt x="774" y="203675"/>
                </a:lnTo>
                <a:lnTo>
                  <a:pt x="8002" y="210903"/>
                </a:lnTo>
                <a:lnTo>
                  <a:pt x="304351" y="209612"/>
                </a:lnTo>
                <a:lnTo>
                  <a:pt x="303318" y="206257"/>
                </a:lnTo>
                <a:lnTo>
                  <a:pt x="289895" y="199545"/>
                </a:lnTo>
                <a:lnTo>
                  <a:pt x="293767" y="192059"/>
                </a:lnTo>
                <a:lnTo>
                  <a:pt x="305641" y="179152"/>
                </a:lnTo>
                <a:lnTo>
                  <a:pt x="300995" y="160049"/>
                </a:lnTo>
                <a:lnTo>
                  <a:pt x="304609" y="150498"/>
                </a:lnTo>
                <a:lnTo>
                  <a:pt x="296090" y="145593"/>
                </a:lnTo>
                <a:lnTo>
                  <a:pt x="294025" y="124942"/>
                </a:lnTo>
                <a:lnTo>
                  <a:pt x="310288" y="121844"/>
                </a:lnTo>
                <a:lnTo>
                  <a:pt x="308223" y="93706"/>
                </a:lnTo>
                <a:lnTo>
                  <a:pt x="304092" y="91125"/>
                </a:lnTo>
                <a:lnTo>
                  <a:pt x="303576" y="84929"/>
                </a:lnTo>
                <a:lnTo>
                  <a:pt x="291185" y="78476"/>
                </a:lnTo>
                <a:lnTo>
                  <a:pt x="293250" y="71248"/>
                </a:lnTo>
                <a:lnTo>
                  <a:pt x="304092" y="62987"/>
                </a:lnTo>
                <a:lnTo>
                  <a:pt x="301511" y="38464"/>
                </a:lnTo>
                <a:lnTo>
                  <a:pt x="305125" y="29170"/>
                </a:lnTo>
                <a:lnTo>
                  <a:pt x="300478" y="24524"/>
                </a:lnTo>
                <a:lnTo>
                  <a:pt x="292992" y="21684"/>
                </a:lnTo>
                <a:lnTo>
                  <a:pt x="295057" y="20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87200" y="71336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020151" y="755387"/>
            <a:ext cx="5103600" cy="143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7018172" y="-6974"/>
            <a:ext cx="2125653" cy="2740403"/>
            <a:chOff x="7018172" y="-6974"/>
            <a:chExt cx="2125653" cy="2740403"/>
          </a:xfrm>
        </p:grpSpPr>
        <p:sp>
          <p:nvSpPr>
            <p:cNvPr id="64" name="Google Shape;64;p8"/>
            <p:cNvSpPr/>
            <p:nvPr/>
          </p:nvSpPr>
          <p:spPr>
            <a:xfrm>
              <a:off x="9082741" y="125422"/>
              <a:ext cx="61084" cy="90423"/>
            </a:xfrm>
            <a:custGeom>
              <a:avLst/>
              <a:gdLst/>
              <a:ahLst/>
              <a:cxnLst/>
              <a:rect l="l" t="t" r="r" b="b"/>
              <a:pathLst>
                <a:path w="1905" h="2820" extrusionOk="0">
                  <a:moveTo>
                    <a:pt x="1905" y="1"/>
                  </a:moveTo>
                  <a:cubicBezTo>
                    <a:pt x="1341" y="351"/>
                    <a:pt x="793" y="717"/>
                    <a:pt x="259" y="1113"/>
                  </a:cubicBezTo>
                  <a:cubicBezTo>
                    <a:pt x="0" y="1311"/>
                    <a:pt x="16" y="1418"/>
                    <a:pt x="199" y="1646"/>
                  </a:cubicBezTo>
                  <a:cubicBezTo>
                    <a:pt x="625" y="2180"/>
                    <a:pt x="1235" y="2561"/>
                    <a:pt x="1905" y="2820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8860466" y="60490"/>
              <a:ext cx="230611" cy="282364"/>
            </a:xfrm>
            <a:custGeom>
              <a:avLst/>
              <a:gdLst/>
              <a:ahLst/>
              <a:cxnLst/>
              <a:rect l="l" t="t" r="r" b="b"/>
              <a:pathLst>
                <a:path w="7192" h="8806" extrusionOk="0">
                  <a:moveTo>
                    <a:pt x="1433" y="0"/>
                  </a:moveTo>
                  <a:cubicBezTo>
                    <a:pt x="863" y="0"/>
                    <a:pt x="583" y="357"/>
                    <a:pt x="427" y="1173"/>
                  </a:cubicBezTo>
                  <a:cubicBezTo>
                    <a:pt x="0" y="3367"/>
                    <a:pt x="152" y="5515"/>
                    <a:pt x="1188" y="7541"/>
                  </a:cubicBezTo>
                  <a:cubicBezTo>
                    <a:pt x="1417" y="7968"/>
                    <a:pt x="1630" y="8410"/>
                    <a:pt x="1996" y="8806"/>
                  </a:cubicBezTo>
                  <a:cubicBezTo>
                    <a:pt x="2255" y="8212"/>
                    <a:pt x="2484" y="7633"/>
                    <a:pt x="2834" y="7115"/>
                  </a:cubicBezTo>
                  <a:cubicBezTo>
                    <a:pt x="2880" y="7054"/>
                    <a:pt x="2880" y="6993"/>
                    <a:pt x="2834" y="6917"/>
                  </a:cubicBezTo>
                  <a:cubicBezTo>
                    <a:pt x="2346" y="6109"/>
                    <a:pt x="2285" y="5195"/>
                    <a:pt x="2240" y="4281"/>
                  </a:cubicBezTo>
                  <a:cubicBezTo>
                    <a:pt x="2225" y="3961"/>
                    <a:pt x="2346" y="3656"/>
                    <a:pt x="2651" y="3489"/>
                  </a:cubicBezTo>
                  <a:cubicBezTo>
                    <a:pt x="2831" y="3399"/>
                    <a:pt x="3020" y="3375"/>
                    <a:pt x="3216" y="3375"/>
                  </a:cubicBezTo>
                  <a:cubicBezTo>
                    <a:pt x="3286" y="3375"/>
                    <a:pt x="3357" y="3378"/>
                    <a:pt x="3428" y="3382"/>
                  </a:cubicBezTo>
                  <a:cubicBezTo>
                    <a:pt x="4053" y="3458"/>
                    <a:pt x="4647" y="3671"/>
                    <a:pt x="5226" y="3930"/>
                  </a:cubicBezTo>
                  <a:cubicBezTo>
                    <a:pt x="5284" y="3963"/>
                    <a:pt x="5337" y="3992"/>
                    <a:pt x="5393" y="3992"/>
                  </a:cubicBezTo>
                  <a:cubicBezTo>
                    <a:pt x="5440" y="3992"/>
                    <a:pt x="5490" y="3971"/>
                    <a:pt x="5546" y="3915"/>
                  </a:cubicBezTo>
                  <a:cubicBezTo>
                    <a:pt x="6064" y="3458"/>
                    <a:pt x="6612" y="3032"/>
                    <a:pt x="7191" y="2605"/>
                  </a:cubicBezTo>
                  <a:cubicBezTo>
                    <a:pt x="6750" y="2346"/>
                    <a:pt x="6338" y="2087"/>
                    <a:pt x="5912" y="1858"/>
                  </a:cubicBezTo>
                  <a:cubicBezTo>
                    <a:pt x="4708" y="1203"/>
                    <a:pt x="3504" y="533"/>
                    <a:pt x="2179" y="137"/>
                  </a:cubicBezTo>
                  <a:cubicBezTo>
                    <a:pt x="1886" y="47"/>
                    <a:pt x="1641" y="0"/>
                    <a:pt x="1433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8946913" y="188269"/>
              <a:ext cx="69902" cy="83369"/>
            </a:xfrm>
            <a:custGeom>
              <a:avLst/>
              <a:gdLst/>
              <a:ahLst/>
              <a:cxnLst/>
              <a:rect l="l" t="t" r="r" b="b"/>
              <a:pathLst>
                <a:path w="2180" h="2600" extrusionOk="0">
                  <a:moveTo>
                    <a:pt x="373" y="0"/>
                  </a:moveTo>
                  <a:cubicBezTo>
                    <a:pt x="171" y="0"/>
                    <a:pt x="44" y="87"/>
                    <a:pt x="31" y="311"/>
                  </a:cubicBezTo>
                  <a:cubicBezTo>
                    <a:pt x="1" y="1058"/>
                    <a:pt x="92" y="1774"/>
                    <a:pt x="336" y="2475"/>
                  </a:cubicBezTo>
                  <a:cubicBezTo>
                    <a:pt x="361" y="2557"/>
                    <a:pt x="390" y="2599"/>
                    <a:pt x="426" y="2599"/>
                  </a:cubicBezTo>
                  <a:cubicBezTo>
                    <a:pt x="456" y="2599"/>
                    <a:pt x="492" y="2568"/>
                    <a:pt x="534" y="2505"/>
                  </a:cubicBezTo>
                  <a:cubicBezTo>
                    <a:pt x="1006" y="1819"/>
                    <a:pt x="1570" y="1180"/>
                    <a:pt x="2180" y="555"/>
                  </a:cubicBezTo>
                  <a:cubicBezTo>
                    <a:pt x="1601" y="296"/>
                    <a:pt x="1067" y="83"/>
                    <a:pt x="473" y="6"/>
                  </a:cubicBezTo>
                  <a:cubicBezTo>
                    <a:pt x="438" y="2"/>
                    <a:pt x="404" y="0"/>
                    <a:pt x="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8918087" y="176437"/>
              <a:ext cx="225738" cy="463468"/>
            </a:xfrm>
            <a:custGeom>
              <a:avLst/>
              <a:gdLst/>
              <a:ahLst/>
              <a:cxnLst/>
              <a:rect l="l" t="t" r="r" b="b"/>
              <a:pathLst>
                <a:path w="7040" h="14454" extrusionOk="0">
                  <a:moveTo>
                    <a:pt x="4852" y="0"/>
                  </a:moveTo>
                  <a:cubicBezTo>
                    <a:pt x="4795" y="0"/>
                    <a:pt x="4741" y="39"/>
                    <a:pt x="4663" y="86"/>
                  </a:cubicBezTo>
                  <a:cubicBezTo>
                    <a:pt x="4191" y="375"/>
                    <a:pt x="3871" y="817"/>
                    <a:pt x="3475" y="1183"/>
                  </a:cubicBezTo>
                  <a:cubicBezTo>
                    <a:pt x="2134" y="2402"/>
                    <a:pt x="1067" y="3834"/>
                    <a:pt x="504" y="5586"/>
                  </a:cubicBezTo>
                  <a:cubicBezTo>
                    <a:pt x="1" y="7110"/>
                    <a:pt x="47" y="8618"/>
                    <a:pt x="808" y="10065"/>
                  </a:cubicBezTo>
                  <a:cubicBezTo>
                    <a:pt x="1464" y="11300"/>
                    <a:pt x="2454" y="12214"/>
                    <a:pt x="3627" y="12960"/>
                  </a:cubicBezTo>
                  <a:cubicBezTo>
                    <a:pt x="4694" y="13631"/>
                    <a:pt x="5836" y="14118"/>
                    <a:pt x="7040" y="14453"/>
                  </a:cubicBezTo>
                  <a:lnTo>
                    <a:pt x="7040" y="1625"/>
                  </a:lnTo>
                  <a:cubicBezTo>
                    <a:pt x="6248" y="1320"/>
                    <a:pt x="5577" y="817"/>
                    <a:pt x="5044" y="132"/>
                  </a:cubicBezTo>
                  <a:cubicBezTo>
                    <a:pt x="4962" y="35"/>
                    <a:pt x="4906" y="0"/>
                    <a:pt x="4852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844819" y="45324"/>
              <a:ext cx="299006" cy="617540"/>
            </a:xfrm>
            <a:custGeom>
              <a:avLst/>
              <a:gdLst/>
              <a:ahLst/>
              <a:cxnLst/>
              <a:rect l="l" t="t" r="r" b="b"/>
              <a:pathLst>
                <a:path w="9325" h="19259" extrusionOk="0">
                  <a:moveTo>
                    <a:pt x="3543" y="4453"/>
                  </a:moveTo>
                  <a:cubicBezTo>
                    <a:pt x="3579" y="4453"/>
                    <a:pt x="3617" y="4457"/>
                    <a:pt x="3657" y="4464"/>
                  </a:cubicBezTo>
                  <a:cubicBezTo>
                    <a:pt x="4251" y="4541"/>
                    <a:pt x="4785" y="4754"/>
                    <a:pt x="5364" y="5013"/>
                  </a:cubicBezTo>
                  <a:cubicBezTo>
                    <a:pt x="4754" y="5638"/>
                    <a:pt x="4190" y="6277"/>
                    <a:pt x="3718" y="6963"/>
                  </a:cubicBezTo>
                  <a:cubicBezTo>
                    <a:pt x="3676" y="7026"/>
                    <a:pt x="3640" y="7057"/>
                    <a:pt x="3610" y="7057"/>
                  </a:cubicBezTo>
                  <a:cubicBezTo>
                    <a:pt x="3574" y="7057"/>
                    <a:pt x="3545" y="7015"/>
                    <a:pt x="3520" y="6933"/>
                  </a:cubicBezTo>
                  <a:cubicBezTo>
                    <a:pt x="3276" y="6232"/>
                    <a:pt x="3185" y="5516"/>
                    <a:pt x="3215" y="4769"/>
                  </a:cubicBezTo>
                  <a:cubicBezTo>
                    <a:pt x="3228" y="4553"/>
                    <a:pt x="3358" y="4453"/>
                    <a:pt x="3543" y="4453"/>
                  </a:cubicBezTo>
                  <a:close/>
                  <a:moveTo>
                    <a:pt x="1921" y="473"/>
                  </a:moveTo>
                  <a:cubicBezTo>
                    <a:pt x="2129" y="473"/>
                    <a:pt x="2374" y="520"/>
                    <a:pt x="2667" y="610"/>
                  </a:cubicBezTo>
                  <a:cubicBezTo>
                    <a:pt x="3992" y="1006"/>
                    <a:pt x="5196" y="1676"/>
                    <a:pt x="6400" y="2331"/>
                  </a:cubicBezTo>
                  <a:cubicBezTo>
                    <a:pt x="6826" y="2560"/>
                    <a:pt x="7222" y="2804"/>
                    <a:pt x="7679" y="3078"/>
                  </a:cubicBezTo>
                  <a:cubicBezTo>
                    <a:pt x="7100" y="3505"/>
                    <a:pt x="6552" y="3931"/>
                    <a:pt x="6034" y="4388"/>
                  </a:cubicBezTo>
                  <a:cubicBezTo>
                    <a:pt x="5978" y="4444"/>
                    <a:pt x="5928" y="4465"/>
                    <a:pt x="5879" y="4465"/>
                  </a:cubicBezTo>
                  <a:cubicBezTo>
                    <a:pt x="5822" y="4465"/>
                    <a:pt x="5765" y="4436"/>
                    <a:pt x="5699" y="4403"/>
                  </a:cubicBezTo>
                  <a:cubicBezTo>
                    <a:pt x="5135" y="4144"/>
                    <a:pt x="4541" y="3931"/>
                    <a:pt x="3916" y="3855"/>
                  </a:cubicBezTo>
                  <a:cubicBezTo>
                    <a:pt x="3839" y="3846"/>
                    <a:pt x="3763" y="3841"/>
                    <a:pt x="3689" y="3841"/>
                  </a:cubicBezTo>
                  <a:cubicBezTo>
                    <a:pt x="3498" y="3841"/>
                    <a:pt x="3314" y="3874"/>
                    <a:pt x="3139" y="3962"/>
                  </a:cubicBezTo>
                  <a:cubicBezTo>
                    <a:pt x="2834" y="4129"/>
                    <a:pt x="2713" y="4419"/>
                    <a:pt x="2728" y="4754"/>
                  </a:cubicBezTo>
                  <a:cubicBezTo>
                    <a:pt x="2773" y="5668"/>
                    <a:pt x="2834" y="6582"/>
                    <a:pt x="3322" y="7390"/>
                  </a:cubicBezTo>
                  <a:cubicBezTo>
                    <a:pt x="3368" y="7466"/>
                    <a:pt x="3368" y="7527"/>
                    <a:pt x="3322" y="7588"/>
                  </a:cubicBezTo>
                  <a:cubicBezTo>
                    <a:pt x="2972" y="8106"/>
                    <a:pt x="2743" y="8685"/>
                    <a:pt x="2484" y="9279"/>
                  </a:cubicBezTo>
                  <a:cubicBezTo>
                    <a:pt x="2118" y="8883"/>
                    <a:pt x="1905" y="8441"/>
                    <a:pt x="1676" y="8014"/>
                  </a:cubicBezTo>
                  <a:cubicBezTo>
                    <a:pt x="640" y="5988"/>
                    <a:pt x="488" y="3840"/>
                    <a:pt x="915" y="1646"/>
                  </a:cubicBezTo>
                  <a:cubicBezTo>
                    <a:pt x="1071" y="830"/>
                    <a:pt x="1351" y="473"/>
                    <a:pt x="1921" y="473"/>
                  </a:cubicBezTo>
                  <a:close/>
                  <a:moveTo>
                    <a:pt x="2042" y="0"/>
                  </a:moveTo>
                  <a:cubicBezTo>
                    <a:pt x="1265" y="0"/>
                    <a:pt x="823" y="305"/>
                    <a:pt x="549" y="1006"/>
                  </a:cubicBezTo>
                  <a:cubicBezTo>
                    <a:pt x="412" y="1372"/>
                    <a:pt x="336" y="1737"/>
                    <a:pt x="275" y="2103"/>
                  </a:cubicBezTo>
                  <a:cubicBezTo>
                    <a:pt x="1" y="4221"/>
                    <a:pt x="260" y="6247"/>
                    <a:pt x="1204" y="8167"/>
                  </a:cubicBezTo>
                  <a:cubicBezTo>
                    <a:pt x="1463" y="8685"/>
                    <a:pt x="1722" y="9203"/>
                    <a:pt x="2149" y="9599"/>
                  </a:cubicBezTo>
                  <a:cubicBezTo>
                    <a:pt x="2301" y="9736"/>
                    <a:pt x="2316" y="9827"/>
                    <a:pt x="2271" y="10010"/>
                  </a:cubicBezTo>
                  <a:cubicBezTo>
                    <a:pt x="1707" y="12280"/>
                    <a:pt x="2225" y="14292"/>
                    <a:pt x="3779" y="16028"/>
                  </a:cubicBezTo>
                  <a:cubicBezTo>
                    <a:pt x="4922" y="17293"/>
                    <a:pt x="6354" y="18116"/>
                    <a:pt x="7908" y="18756"/>
                  </a:cubicBezTo>
                  <a:cubicBezTo>
                    <a:pt x="8380" y="18939"/>
                    <a:pt x="8853" y="19106"/>
                    <a:pt x="9325" y="19258"/>
                  </a:cubicBezTo>
                  <a:lnTo>
                    <a:pt x="9325" y="18542"/>
                  </a:lnTo>
                  <a:cubicBezTo>
                    <a:pt x="8137" y="18207"/>
                    <a:pt x="6979" y="17720"/>
                    <a:pt x="5912" y="17049"/>
                  </a:cubicBezTo>
                  <a:cubicBezTo>
                    <a:pt x="4739" y="16303"/>
                    <a:pt x="3749" y="15389"/>
                    <a:pt x="3093" y="14154"/>
                  </a:cubicBezTo>
                  <a:cubicBezTo>
                    <a:pt x="2347" y="12707"/>
                    <a:pt x="2286" y="11199"/>
                    <a:pt x="2789" y="9675"/>
                  </a:cubicBezTo>
                  <a:cubicBezTo>
                    <a:pt x="3352" y="7923"/>
                    <a:pt x="4419" y="6491"/>
                    <a:pt x="5760" y="5272"/>
                  </a:cubicBezTo>
                  <a:cubicBezTo>
                    <a:pt x="6156" y="4906"/>
                    <a:pt x="6491" y="4464"/>
                    <a:pt x="6948" y="4175"/>
                  </a:cubicBezTo>
                  <a:cubicBezTo>
                    <a:pt x="7036" y="4127"/>
                    <a:pt x="7090" y="4083"/>
                    <a:pt x="7146" y="4083"/>
                  </a:cubicBezTo>
                  <a:cubicBezTo>
                    <a:pt x="7197" y="4083"/>
                    <a:pt x="7249" y="4119"/>
                    <a:pt x="7329" y="4221"/>
                  </a:cubicBezTo>
                  <a:cubicBezTo>
                    <a:pt x="7862" y="4906"/>
                    <a:pt x="8533" y="5409"/>
                    <a:pt x="9325" y="5714"/>
                  </a:cubicBezTo>
                  <a:lnTo>
                    <a:pt x="9325" y="5318"/>
                  </a:lnTo>
                  <a:cubicBezTo>
                    <a:pt x="8655" y="5059"/>
                    <a:pt x="8045" y="4678"/>
                    <a:pt x="7619" y="4144"/>
                  </a:cubicBezTo>
                  <a:cubicBezTo>
                    <a:pt x="7436" y="3916"/>
                    <a:pt x="7420" y="3794"/>
                    <a:pt x="7679" y="3611"/>
                  </a:cubicBezTo>
                  <a:cubicBezTo>
                    <a:pt x="8213" y="3215"/>
                    <a:pt x="8761" y="2849"/>
                    <a:pt x="9325" y="2499"/>
                  </a:cubicBezTo>
                  <a:lnTo>
                    <a:pt x="9325" y="2011"/>
                  </a:lnTo>
                  <a:cubicBezTo>
                    <a:pt x="9005" y="2209"/>
                    <a:pt x="8685" y="2408"/>
                    <a:pt x="8380" y="2606"/>
                  </a:cubicBezTo>
                  <a:cubicBezTo>
                    <a:pt x="8322" y="2647"/>
                    <a:pt x="8272" y="2671"/>
                    <a:pt x="8219" y="2671"/>
                  </a:cubicBezTo>
                  <a:cubicBezTo>
                    <a:pt x="8176" y="2671"/>
                    <a:pt x="8130" y="2655"/>
                    <a:pt x="8076" y="2621"/>
                  </a:cubicBezTo>
                  <a:cubicBezTo>
                    <a:pt x="6872" y="1844"/>
                    <a:pt x="5623" y="1158"/>
                    <a:pt x="4297" y="625"/>
                  </a:cubicBezTo>
                  <a:cubicBezTo>
                    <a:pt x="3566" y="335"/>
                    <a:pt x="2850" y="0"/>
                    <a:pt x="204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575152" y="567181"/>
              <a:ext cx="192999" cy="166449"/>
            </a:xfrm>
            <a:custGeom>
              <a:avLst/>
              <a:gdLst/>
              <a:ahLst/>
              <a:cxnLst/>
              <a:rect l="l" t="t" r="r" b="b"/>
              <a:pathLst>
                <a:path w="6019" h="5191" extrusionOk="0">
                  <a:moveTo>
                    <a:pt x="2436" y="1"/>
                  </a:moveTo>
                  <a:cubicBezTo>
                    <a:pt x="2197" y="1"/>
                    <a:pt x="2069" y="108"/>
                    <a:pt x="1905" y="378"/>
                  </a:cubicBezTo>
                  <a:cubicBezTo>
                    <a:pt x="1676" y="790"/>
                    <a:pt x="1417" y="1186"/>
                    <a:pt x="1173" y="1597"/>
                  </a:cubicBezTo>
                  <a:cubicBezTo>
                    <a:pt x="838" y="2176"/>
                    <a:pt x="412" y="2709"/>
                    <a:pt x="137" y="3334"/>
                  </a:cubicBezTo>
                  <a:cubicBezTo>
                    <a:pt x="0" y="3639"/>
                    <a:pt x="46" y="3898"/>
                    <a:pt x="259" y="4050"/>
                  </a:cubicBezTo>
                  <a:cubicBezTo>
                    <a:pt x="509" y="4231"/>
                    <a:pt x="730" y="4324"/>
                    <a:pt x="921" y="4324"/>
                  </a:cubicBezTo>
                  <a:cubicBezTo>
                    <a:pt x="1068" y="4324"/>
                    <a:pt x="1198" y="4269"/>
                    <a:pt x="1311" y="4157"/>
                  </a:cubicBezTo>
                  <a:cubicBezTo>
                    <a:pt x="1554" y="3913"/>
                    <a:pt x="1676" y="3608"/>
                    <a:pt x="1798" y="3288"/>
                  </a:cubicBezTo>
                  <a:cubicBezTo>
                    <a:pt x="1905" y="2999"/>
                    <a:pt x="2011" y="2724"/>
                    <a:pt x="2240" y="2405"/>
                  </a:cubicBezTo>
                  <a:cubicBezTo>
                    <a:pt x="2255" y="2603"/>
                    <a:pt x="2270" y="2724"/>
                    <a:pt x="2255" y="2846"/>
                  </a:cubicBezTo>
                  <a:cubicBezTo>
                    <a:pt x="2225" y="3288"/>
                    <a:pt x="2255" y="3715"/>
                    <a:pt x="2286" y="4141"/>
                  </a:cubicBezTo>
                  <a:cubicBezTo>
                    <a:pt x="2316" y="4614"/>
                    <a:pt x="2514" y="4995"/>
                    <a:pt x="3002" y="5147"/>
                  </a:cubicBezTo>
                  <a:cubicBezTo>
                    <a:pt x="3101" y="5177"/>
                    <a:pt x="3195" y="5191"/>
                    <a:pt x="3283" y="5191"/>
                  </a:cubicBezTo>
                  <a:cubicBezTo>
                    <a:pt x="3602" y="5191"/>
                    <a:pt x="3857" y="5010"/>
                    <a:pt x="4084" y="4736"/>
                  </a:cubicBezTo>
                  <a:cubicBezTo>
                    <a:pt x="4571" y="4126"/>
                    <a:pt x="4952" y="3441"/>
                    <a:pt x="5409" y="2801"/>
                  </a:cubicBezTo>
                  <a:cubicBezTo>
                    <a:pt x="5577" y="2557"/>
                    <a:pt x="5759" y="2313"/>
                    <a:pt x="5866" y="2024"/>
                  </a:cubicBezTo>
                  <a:cubicBezTo>
                    <a:pt x="5958" y="1795"/>
                    <a:pt x="6019" y="1536"/>
                    <a:pt x="5775" y="1353"/>
                  </a:cubicBezTo>
                  <a:cubicBezTo>
                    <a:pt x="5577" y="1186"/>
                    <a:pt x="5333" y="1064"/>
                    <a:pt x="5059" y="1033"/>
                  </a:cubicBezTo>
                  <a:cubicBezTo>
                    <a:pt x="5027" y="1030"/>
                    <a:pt x="4996" y="1028"/>
                    <a:pt x="4966" y="1028"/>
                  </a:cubicBezTo>
                  <a:cubicBezTo>
                    <a:pt x="4724" y="1028"/>
                    <a:pt x="4546" y="1138"/>
                    <a:pt x="4464" y="1368"/>
                  </a:cubicBezTo>
                  <a:cubicBezTo>
                    <a:pt x="4282" y="1841"/>
                    <a:pt x="3977" y="2222"/>
                    <a:pt x="3779" y="2679"/>
                  </a:cubicBezTo>
                  <a:cubicBezTo>
                    <a:pt x="3748" y="2770"/>
                    <a:pt x="3718" y="2892"/>
                    <a:pt x="3550" y="2953"/>
                  </a:cubicBezTo>
                  <a:cubicBezTo>
                    <a:pt x="3550" y="2785"/>
                    <a:pt x="3535" y="2633"/>
                    <a:pt x="3535" y="2496"/>
                  </a:cubicBezTo>
                  <a:cubicBezTo>
                    <a:pt x="3550" y="1932"/>
                    <a:pt x="3550" y="1384"/>
                    <a:pt x="3566" y="820"/>
                  </a:cubicBezTo>
                  <a:cubicBezTo>
                    <a:pt x="3566" y="637"/>
                    <a:pt x="3566" y="439"/>
                    <a:pt x="3383" y="332"/>
                  </a:cubicBezTo>
                  <a:cubicBezTo>
                    <a:pt x="3154" y="211"/>
                    <a:pt x="2941" y="89"/>
                    <a:pt x="2682" y="28"/>
                  </a:cubicBezTo>
                  <a:cubicBezTo>
                    <a:pt x="2588" y="10"/>
                    <a:pt x="2507" y="1"/>
                    <a:pt x="243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904908" y="738857"/>
              <a:ext cx="133390" cy="151219"/>
            </a:xfrm>
            <a:custGeom>
              <a:avLst/>
              <a:gdLst/>
              <a:ahLst/>
              <a:cxnLst/>
              <a:rect l="l" t="t" r="r" b="b"/>
              <a:pathLst>
                <a:path w="4160" h="4716" extrusionOk="0">
                  <a:moveTo>
                    <a:pt x="2593" y="1061"/>
                  </a:moveTo>
                  <a:cubicBezTo>
                    <a:pt x="2682" y="1061"/>
                    <a:pt x="2774" y="1080"/>
                    <a:pt x="2865" y="1118"/>
                  </a:cubicBezTo>
                  <a:cubicBezTo>
                    <a:pt x="3063" y="1225"/>
                    <a:pt x="3170" y="1408"/>
                    <a:pt x="3139" y="1637"/>
                  </a:cubicBezTo>
                  <a:cubicBezTo>
                    <a:pt x="3124" y="1758"/>
                    <a:pt x="3078" y="1850"/>
                    <a:pt x="2956" y="1896"/>
                  </a:cubicBezTo>
                  <a:cubicBezTo>
                    <a:pt x="2934" y="1905"/>
                    <a:pt x="2914" y="1909"/>
                    <a:pt x="2895" y="1909"/>
                  </a:cubicBezTo>
                  <a:cubicBezTo>
                    <a:pt x="2828" y="1909"/>
                    <a:pt x="2785" y="1852"/>
                    <a:pt x="2713" y="1804"/>
                  </a:cubicBezTo>
                  <a:cubicBezTo>
                    <a:pt x="2621" y="1713"/>
                    <a:pt x="2484" y="1652"/>
                    <a:pt x="2347" y="1606"/>
                  </a:cubicBezTo>
                  <a:cubicBezTo>
                    <a:pt x="2240" y="1560"/>
                    <a:pt x="2118" y="1545"/>
                    <a:pt x="2118" y="1378"/>
                  </a:cubicBezTo>
                  <a:cubicBezTo>
                    <a:pt x="2134" y="1256"/>
                    <a:pt x="2225" y="1179"/>
                    <a:pt x="2332" y="1118"/>
                  </a:cubicBezTo>
                  <a:cubicBezTo>
                    <a:pt x="2415" y="1080"/>
                    <a:pt x="2503" y="1061"/>
                    <a:pt x="2593" y="1061"/>
                  </a:cubicBezTo>
                  <a:close/>
                  <a:moveTo>
                    <a:pt x="2548" y="0"/>
                  </a:moveTo>
                  <a:cubicBezTo>
                    <a:pt x="2277" y="0"/>
                    <a:pt x="2002" y="73"/>
                    <a:pt x="1737" y="220"/>
                  </a:cubicBezTo>
                  <a:cubicBezTo>
                    <a:pt x="1204" y="540"/>
                    <a:pt x="701" y="1058"/>
                    <a:pt x="397" y="1637"/>
                  </a:cubicBezTo>
                  <a:cubicBezTo>
                    <a:pt x="107" y="2231"/>
                    <a:pt x="1" y="2886"/>
                    <a:pt x="229" y="3526"/>
                  </a:cubicBezTo>
                  <a:cubicBezTo>
                    <a:pt x="519" y="4303"/>
                    <a:pt x="1326" y="4653"/>
                    <a:pt x="2103" y="4714"/>
                  </a:cubicBezTo>
                  <a:cubicBezTo>
                    <a:pt x="2117" y="4715"/>
                    <a:pt x="2130" y="4715"/>
                    <a:pt x="2143" y="4715"/>
                  </a:cubicBezTo>
                  <a:cubicBezTo>
                    <a:pt x="2444" y="4715"/>
                    <a:pt x="2675" y="4553"/>
                    <a:pt x="2865" y="4349"/>
                  </a:cubicBezTo>
                  <a:cubicBezTo>
                    <a:pt x="3048" y="4150"/>
                    <a:pt x="3185" y="3907"/>
                    <a:pt x="3033" y="3617"/>
                  </a:cubicBezTo>
                  <a:cubicBezTo>
                    <a:pt x="2917" y="3386"/>
                    <a:pt x="2715" y="3339"/>
                    <a:pt x="2490" y="3339"/>
                  </a:cubicBezTo>
                  <a:cubicBezTo>
                    <a:pt x="2448" y="3339"/>
                    <a:pt x="2405" y="3341"/>
                    <a:pt x="2362" y="3343"/>
                  </a:cubicBezTo>
                  <a:cubicBezTo>
                    <a:pt x="2271" y="3358"/>
                    <a:pt x="2179" y="3373"/>
                    <a:pt x="2073" y="3373"/>
                  </a:cubicBezTo>
                  <a:cubicBezTo>
                    <a:pt x="2055" y="3375"/>
                    <a:pt x="2037" y="3376"/>
                    <a:pt x="2019" y="3376"/>
                  </a:cubicBezTo>
                  <a:cubicBezTo>
                    <a:pt x="1709" y="3376"/>
                    <a:pt x="1463" y="3126"/>
                    <a:pt x="1463" y="2794"/>
                  </a:cubicBezTo>
                  <a:cubicBezTo>
                    <a:pt x="1475" y="2565"/>
                    <a:pt x="1641" y="2412"/>
                    <a:pt x="1854" y="2412"/>
                  </a:cubicBezTo>
                  <a:cubicBezTo>
                    <a:pt x="1909" y="2412"/>
                    <a:pt x="1967" y="2422"/>
                    <a:pt x="2027" y="2444"/>
                  </a:cubicBezTo>
                  <a:cubicBezTo>
                    <a:pt x="2164" y="2490"/>
                    <a:pt x="2316" y="2520"/>
                    <a:pt x="2454" y="2581"/>
                  </a:cubicBezTo>
                  <a:cubicBezTo>
                    <a:pt x="2698" y="2695"/>
                    <a:pt x="2909" y="2751"/>
                    <a:pt x="3091" y="2751"/>
                  </a:cubicBezTo>
                  <a:cubicBezTo>
                    <a:pt x="3567" y="2751"/>
                    <a:pt x="3847" y="2372"/>
                    <a:pt x="4023" y="1667"/>
                  </a:cubicBezTo>
                  <a:cubicBezTo>
                    <a:pt x="4160" y="1073"/>
                    <a:pt x="3901" y="570"/>
                    <a:pt x="3398" y="250"/>
                  </a:cubicBezTo>
                  <a:cubicBezTo>
                    <a:pt x="3130" y="84"/>
                    <a:pt x="2841" y="0"/>
                    <a:pt x="2548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796945" y="686720"/>
              <a:ext cx="128036" cy="149808"/>
            </a:xfrm>
            <a:custGeom>
              <a:avLst/>
              <a:gdLst/>
              <a:ahLst/>
              <a:cxnLst/>
              <a:rect l="l" t="t" r="r" b="b"/>
              <a:pathLst>
                <a:path w="3993" h="4672" extrusionOk="0">
                  <a:moveTo>
                    <a:pt x="2460" y="0"/>
                  </a:moveTo>
                  <a:cubicBezTo>
                    <a:pt x="2188" y="0"/>
                    <a:pt x="1913" y="68"/>
                    <a:pt x="1661" y="215"/>
                  </a:cubicBezTo>
                  <a:cubicBezTo>
                    <a:pt x="1067" y="551"/>
                    <a:pt x="777" y="1114"/>
                    <a:pt x="442" y="1663"/>
                  </a:cubicBezTo>
                  <a:cubicBezTo>
                    <a:pt x="229" y="2074"/>
                    <a:pt x="92" y="2501"/>
                    <a:pt x="31" y="2943"/>
                  </a:cubicBezTo>
                  <a:cubicBezTo>
                    <a:pt x="0" y="3141"/>
                    <a:pt x="16" y="3323"/>
                    <a:pt x="92" y="3506"/>
                  </a:cubicBezTo>
                  <a:cubicBezTo>
                    <a:pt x="320" y="4024"/>
                    <a:pt x="686" y="4390"/>
                    <a:pt x="1219" y="4588"/>
                  </a:cubicBezTo>
                  <a:cubicBezTo>
                    <a:pt x="1378" y="4645"/>
                    <a:pt x="1549" y="4671"/>
                    <a:pt x="1720" y="4671"/>
                  </a:cubicBezTo>
                  <a:cubicBezTo>
                    <a:pt x="2240" y="4671"/>
                    <a:pt x="2765" y="4425"/>
                    <a:pt x="2971" y="4024"/>
                  </a:cubicBezTo>
                  <a:cubicBezTo>
                    <a:pt x="3154" y="3643"/>
                    <a:pt x="2941" y="3278"/>
                    <a:pt x="2530" y="3278"/>
                  </a:cubicBezTo>
                  <a:cubicBezTo>
                    <a:pt x="2383" y="3278"/>
                    <a:pt x="2237" y="3297"/>
                    <a:pt x="2091" y="3297"/>
                  </a:cubicBezTo>
                  <a:cubicBezTo>
                    <a:pt x="2054" y="3297"/>
                    <a:pt x="2018" y="3296"/>
                    <a:pt x="1981" y="3293"/>
                  </a:cubicBezTo>
                  <a:cubicBezTo>
                    <a:pt x="1646" y="3263"/>
                    <a:pt x="1448" y="3004"/>
                    <a:pt x="1539" y="2684"/>
                  </a:cubicBezTo>
                  <a:cubicBezTo>
                    <a:pt x="1646" y="2318"/>
                    <a:pt x="1829" y="1983"/>
                    <a:pt x="2149" y="1754"/>
                  </a:cubicBezTo>
                  <a:cubicBezTo>
                    <a:pt x="2246" y="1681"/>
                    <a:pt x="2340" y="1616"/>
                    <a:pt x="2431" y="1616"/>
                  </a:cubicBezTo>
                  <a:cubicBezTo>
                    <a:pt x="2511" y="1616"/>
                    <a:pt x="2589" y="1665"/>
                    <a:pt x="2667" y="1800"/>
                  </a:cubicBezTo>
                  <a:cubicBezTo>
                    <a:pt x="2728" y="1907"/>
                    <a:pt x="2880" y="1952"/>
                    <a:pt x="3032" y="1967"/>
                  </a:cubicBezTo>
                  <a:cubicBezTo>
                    <a:pt x="3044" y="1968"/>
                    <a:pt x="3057" y="1968"/>
                    <a:pt x="3069" y="1968"/>
                  </a:cubicBezTo>
                  <a:cubicBezTo>
                    <a:pt x="3394" y="1968"/>
                    <a:pt x="3738" y="1774"/>
                    <a:pt x="3855" y="1495"/>
                  </a:cubicBezTo>
                  <a:cubicBezTo>
                    <a:pt x="3977" y="1175"/>
                    <a:pt x="3992" y="840"/>
                    <a:pt x="3733" y="566"/>
                  </a:cubicBezTo>
                  <a:cubicBezTo>
                    <a:pt x="3421" y="214"/>
                    <a:pt x="2946" y="0"/>
                    <a:pt x="246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735862" y="666102"/>
              <a:ext cx="79682" cy="107450"/>
            </a:xfrm>
            <a:custGeom>
              <a:avLst/>
              <a:gdLst/>
              <a:ahLst/>
              <a:cxnLst/>
              <a:rect l="l" t="t" r="r" b="b"/>
              <a:pathLst>
                <a:path w="2485" h="3351" extrusionOk="0">
                  <a:moveTo>
                    <a:pt x="1568" y="1"/>
                  </a:moveTo>
                  <a:cubicBezTo>
                    <a:pt x="1405" y="1"/>
                    <a:pt x="1271" y="80"/>
                    <a:pt x="1159" y="249"/>
                  </a:cubicBezTo>
                  <a:cubicBezTo>
                    <a:pt x="702" y="950"/>
                    <a:pt x="290" y="1666"/>
                    <a:pt x="92" y="2489"/>
                  </a:cubicBezTo>
                  <a:cubicBezTo>
                    <a:pt x="1" y="2839"/>
                    <a:pt x="229" y="3174"/>
                    <a:pt x="626" y="3311"/>
                  </a:cubicBezTo>
                  <a:cubicBezTo>
                    <a:pt x="700" y="3338"/>
                    <a:pt x="773" y="3351"/>
                    <a:pt x="841" y="3351"/>
                  </a:cubicBezTo>
                  <a:cubicBezTo>
                    <a:pt x="1053" y="3351"/>
                    <a:pt x="1234" y="3225"/>
                    <a:pt x="1372" y="2961"/>
                  </a:cubicBezTo>
                  <a:cubicBezTo>
                    <a:pt x="1525" y="2656"/>
                    <a:pt x="1677" y="2351"/>
                    <a:pt x="1829" y="2062"/>
                  </a:cubicBezTo>
                  <a:cubicBezTo>
                    <a:pt x="2027" y="1727"/>
                    <a:pt x="2180" y="1407"/>
                    <a:pt x="2317" y="1056"/>
                  </a:cubicBezTo>
                  <a:cubicBezTo>
                    <a:pt x="2484" y="676"/>
                    <a:pt x="2393" y="386"/>
                    <a:pt x="2088" y="188"/>
                  </a:cubicBezTo>
                  <a:cubicBezTo>
                    <a:pt x="1886" y="65"/>
                    <a:pt x="1715" y="1"/>
                    <a:pt x="156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787647" y="618069"/>
              <a:ext cx="49380" cy="44410"/>
            </a:xfrm>
            <a:custGeom>
              <a:avLst/>
              <a:gdLst/>
              <a:ahLst/>
              <a:cxnLst/>
              <a:rect l="l" t="t" r="r" b="b"/>
              <a:pathLst>
                <a:path w="1540" h="1385" extrusionOk="0">
                  <a:moveTo>
                    <a:pt x="688" y="1"/>
                  </a:moveTo>
                  <a:cubicBezTo>
                    <a:pt x="477" y="1"/>
                    <a:pt x="298" y="125"/>
                    <a:pt x="184" y="391"/>
                  </a:cubicBezTo>
                  <a:cubicBezTo>
                    <a:pt x="1" y="833"/>
                    <a:pt x="77" y="1077"/>
                    <a:pt x="504" y="1290"/>
                  </a:cubicBezTo>
                  <a:cubicBezTo>
                    <a:pt x="633" y="1352"/>
                    <a:pt x="743" y="1384"/>
                    <a:pt x="838" y="1384"/>
                  </a:cubicBezTo>
                  <a:cubicBezTo>
                    <a:pt x="1024" y="1384"/>
                    <a:pt x="1155" y="1262"/>
                    <a:pt x="1266" y="1000"/>
                  </a:cubicBezTo>
                  <a:cubicBezTo>
                    <a:pt x="1540" y="360"/>
                    <a:pt x="1448" y="284"/>
                    <a:pt x="1098" y="132"/>
                  </a:cubicBezTo>
                  <a:cubicBezTo>
                    <a:pt x="955" y="46"/>
                    <a:pt x="816" y="1"/>
                    <a:pt x="68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157922" y="1418539"/>
              <a:ext cx="559919" cy="539718"/>
            </a:xfrm>
            <a:custGeom>
              <a:avLst/>
              <a:gdLst/>
              <a:ahLst/>
              <a:cxnLst/>
              <a:rect l="l" t="t" r="r" b="b"/>
              <a:pathLst>
                <a:path w="17462" h="16832" extrusionOk="0">
                  <a:moveTo>
                    <a:pt x="12781" y="0"/>
                  </a:moveTo>
                  <a:cubicBezTo>
                    <a:pt x="12757" y="0"/>
                    <a:pt x="12732" y="1"/>
                    <a:pt x="12708" y="2"/>
                  </a:cubicBezTo>
                  <a:lnTo>
                    <a:pt x="12662" y="2"/>
                  </a:lnTo>
                  <a:cubicBezTo>
                    <a:pt x="12540" y="2"/>
                    <a:pt x="12418" y="18"/>
                    <a:pt x="12311" y="48"/>
                  </a:cubicBezTo>
                  <a:lnTo>
                    <a:pt x="12281" y="48"/>
                  </a:lnTo>
                  <a:cubicBezTo>
                    <a:pt x="12037" y="109"/>
                    <a:pt x="11793" y="216"/>
                    <a:pt x="11580" y="368"/>
                  </a:cubicBezTo>
                  <a:cubicBezTo>
                    <a:pt x="11550" y="399"/>
                    <a:pt x="11534" y="414"/>
                    <a:pt x="11504" y="444"/>
                  </a:cubicBezTo>
                  <a:cubicBezTo>
                    <a:pt x="11473" y="459"/>
                    <a:pt x="11443" y="475"/>
                    <a:pt x="11413" y="505"/>
                  </a:cubicBezTo>
                  <a:cubicBezTo>
                    <a:pt x="11413" y="505"/>
                    <a:pt x="11413" y="520"/>
                    <a:pt x="11413" y="520"/>
                  </a:cubicBezTo>
                  <a:cubicBezTo>
                    <a:pt x="11306" y="612"/>
                    <a:pt x="11214" y="719"/>
                    <a:pt x="11138" y="825"/>
                  </a:cubicBezTo>
                  <a:cubicBezTo>
                    <a:pt x="11093" y="886"/>
                    <a:pt x="11062" y="947"/>
                    <a:pt x="11032" y="1008"/>
                  </a:cubicBezTo>
                  <a:cubicBezTo>
                    <a:pt x="11016" y="1054"/>
                    <a:pt x="10986" y="1084"/>
                    <a:pt x="10971" y="1115"/>
                  </a:cubicBezTo>
                  <a:cubicBezTo>
                    <a:pt x="10971" y="1145"/>
                    <a:pt x="10955" y="1160"/>
                    <a:pt x="10940" y="1176"/>
                  </a:cubicBezTo>
                  <a:cubicBezTo>
                    <a:pt x="10834" y="1435"/>
                    <a:pt x="10773" y="1724"/>
                    <a:pt x="10803" y="2014"/>
                  </a:cubicBezTo>
                  <a:cubicBezTo>
                    <a:pt x="10803" y="2044"/>
                    <a:pt x="10803" y="2074"/>
                    <a:pt x="10803" y="2105"/>
                  </a:cubicBezTo>
                  <a:cubicBezTo>
                    <a:pt x="10818" y="2135"/>
                    <a:pt x="10818" y="2166"/>
                    <a:pt x="10818" y="2196"/>
                  </a:cubicBezTo>
                  <a:cubicBezTo>
                    <a:pt x="10834" y="2257"/>
                    <a:pt x="10849" y="2318"/>
                    <a:pt x="10864" y="2379"/>
                  </a:cubicBezTo>
                  <a:cubicBezTo>
                    <a:pt x="10879" y="2394"/>
                    <a:pt x="10879" y="2410"/>
                    <a:pt x="10879" y="2425"/>
                  </a:cubicBezTo>
                  <a:cubicBezTo>
                    <a:pt x="10895" y="2440"/>
                    <a:pt x="10910" y="2471"/>
                    <a:pt x="10925" y="2501"/>
                  </a:cubicBezTo>
                  <a:cubicBezTo>
                    <a:pt x="11093" y="2897"/>
                    <a:pt x="11336" y="3111"/>
                    <a:pt x="10955" y="3568"/>
                  </a:cubicBezTo>
                  <a:cubicBezTo>
                    <a:pt x="10559" y="4040"/>
                    <a:pt x="10163" y="4527"/>
                    <a:pt x="9752" y="5000"/>
                  </a:cubicBezTo>
                  <a:cubicBezTo>
                    <a:pt x="9630" y="5137"/>
                    <a:pt x="9508" y="5274"/>
                    <a:pt x="9371" y="5411"/>
                  </a:cubicBezTo>
                  <a:cubicBezTo>
                    <a:pt x="8594" y="6219"/>
                    <a:pt x="7817" y="7026"/>
                    <a:pt x="6979" y="7803"/>
                  </a:cubicBezTo>
                  <a:cubicBezTo>
                    <a:pt x="6004" y="8687"/>
                    <a:pt x="5044" y="9601"/>
                    <a:pt x="4038" y="10454"/>
                  </a:cubicBezTo>
                  <a:cubicBezTo>
                    <a:pt x="3840" y="10622"/>
                    <a:pt x="3627" y="10774"/>
                    <a:pt x="3429" y="10942"/>
                  </a:cubicBezTo>
                  <a:cubicBezTo>
                    <a:pt x="3370" y="10987"/>
                    <a:pt x="3326" y="11011"/>
                    <a:pt x="3286" y="11011"/>
                  </a:cubicBezTo>
                  <a:cubicBezTo>
                    <a:pt x="3232" y="11011"/>
                    <a:pt x="3185" y="10968"/>
                    <a:pt x="3124" y="10881"/>
                  </a:cubicBezTo>
                  <a:cubicBezTo>
                    <a:pt x="2763" y="10349"/>
                    <a:pt x="2223" y="10055"/>
                    <a:pt x="1687" y="10055"/>
                  </a:cubicBezTo>
                  <a:cubicBezTo>
                    <a:pt x="1455" y="10055"/>
                    <a:pt x="1223" y="10111"/>
                    <a:pt x="1006" y="10226"/>
                  </a:cubicBezTo>
                  <a:cubicBezTo>
                    <a:pt x="366" y="10576"/>
                    <a:pt x="62" y="11170"/>
                    <a:pt x="31" y="11886"/>
                  </a:cubicBezTo>
                  <a:cubicBezTo>
                    <a:pt x="1" y="12618"/>
                    <a:pt x="245" y="13242"/>
                    <a:pt x="900" y="13654"/>
                  </a:cubicBezTo>
                  <a:cubicBezTo>
                    <a:pt x="1161" y="13819"/>
                    <a:pt x="1431" y="13899"/>
                    <a:pt x="1692" y="13899"/>
                  </a:cubicBezTo>
                  <a:cubicBezTo>
                    <a:pt x="2131" y="13899"/>
                    <a:pt x="2544" y="13672"/>
                    <a:pt x="2850" y="13242"/>
                  </a:cubicBezTo>
                  <a:cubicBezTo>
                    <a:pt x="3200" y="12755"/>
                    <a:pt x="3657" y="12435"/>
                    <a:pt x="4252" y="12359"/>
                  </a:cubicBezTo>
                  <a:cubicBezTo>
                    <a:pt x="4289" y="12353"/>
                    <a:pt x="4331" y="12344"/>
                    <a:pt x="4370" y="12344"/>
                  </a:cubicBezTo>
                  <a:cubicBezTo>
                    <a:pt x="4427" y="12344"/>
                    <a:pt x="4477" y="12362"/>
                    <a:pt x="4495" y="12435"/>
                  </a:cubicBezTo>
                  <a:cubicBezTo>
                    <a:pt x="4526" y="12557"/>
                    <a:pt x="4419" y="12572"/>
                    <a:pt x="4343" y="12603"/>
                  </a:cubicBezTo>
                  <a:cubicBezTo>
                    <a:pt x="3901" y="12785"/>
                    <a:pt x="3566" y="13060"/>
                    <a:pt x="3277" y="13456"/>
                  </a:cubicBezTo>
                  <a:cubicBezTo>
                    <a:pt x="2759" y="14157"/>
                    <a:pt x="2698" y="14888"/>
                    <a:pt x="2972" y="15665"/>
                  </a:cubicBezTo>
                  <a:cubicBezTo>
                    <a:pt x="3200" y="16305"/>
                    <a:pt x="3673" y="16701"/>
                    <a:pt x="4343" y="16808"/>
                  </a:cubicBezTo>
                  <a:cubicBezTo>
                    <a:pt x="4443" y="16824"/>
                    <a:pt x="4540" y="16831"/>
                    <a:pt x="4635" y="16831"/>
                  </a:cubicBezTo>
                  <a:cubicBezTo>
                    <a:pt x="5174" y="16831"/>
                    <a:pt x="5626" y="16578"/>
                    <a:pt x="5989" y="16137"/>
                  </a:cubicBezTo>
                  <a:cubicBezTo>
                    <a:pt x="6674" y="15284"/>
                    <a:pt x="6689" y="14065"/>
                    <a:pt x="6019" y="13197"/>
                  </a:cubicBezTo>
                  <a:cubicBezTo>
                    <a:pt x="5897" y="13029"/>
                    <a:pt x="5897" y="12938"/>
                    <a:pt x="6049" y="12770"/>
                  </a:cubicBezTo>
                  <a:cubicBezTo>
                    <a:pt x="6766" y="12008"/>
                    <a:pt x="7466" y="11216"/>
                    <a:pt x="8198" y="10439"/>
                  </a:cubicBezTo>
                  <a:cubicBezTo>
                    <a:pt x="9112" y="9464"/>
                    <a:pt x="10117" y="8565"/>
                    <a:pt x="11138" y="7712"/>
                  </a:cubicBezTo>
                  <a:cubicBezTo>
                    <a:pt x="11732" y="7224"/>
                    <a:pt x="12372" y="6798"/>
                    <a:pt x="12997" y="6341"/>
                  </a:cubicBezTo>
                  <a:cubicBezTo>
                    <a:pt x="13102" y="6262"/>
                    <a:pt x="13216" y="6218"/>
                    <a:pt x="13327" y="6218"/>
                  </a:cubicBezTo>
                  <a:cubicBezTo>
                    <a:pt x="13409" y="6218"/>
                    <a:pt x="13489" y="6243"/>
                    <a:pt x="13561" y="6295"/>
                  </a:cubicBezTo>
                  <a:cubicBezTo>
                    <a:pt x="13964" y="6591"/>
                    <a:pt x="14381" y="6714"/>
                    <a:pt x="14806" y="6714"/>
                  </a:cubicBezTo>
                  <a:cubicBezTo>
                    <a:pt x="15168" y="6714"/>
                    <a:pt x="15536" y="6625"/>
                    <a:pt x="15907" y="6478"/>
                  </a:cubicBezTo>
                  <a:cubicBezTo>
                    <a:pt x="16303" y="6341"/>
                    <a:pt x="16623" y="6082"/>
                    <a:pt x="16867" y="5746"/>
                  </a:cubicBezTo>
                  <a:cubicBezTo>
                    <a:pt x="17278" y="5137"/>
                    <a:pt x="17461" y="4482"/>
                    <a:pt x="17080" y="3796"/>
                  </a:cubicBezTo>
                  <a:cubicBezTo>
                    <a:pt x="16715" y="3126"/>
                    <a:pt x="16090" y="2791"/>
                    <a:pt x="15328" y="2791"/>
                  </a:cubicBezTo>
                  <a:cubicBezTo>
                    <a:pt x="14246" y="2806"/>
                    <a:pt x="13469" y="3309"/>
                    <a:pt x="12982" y="4268"/>
                  </a:cubicBezTo>
                  <a:cubicBezTo>
                    <a:pt x="12944" y="4344"/>
                    <a:pt x="12927" y="4471"/>
                    <a:pt x="12846" y="4471"/>
                  </a:cubicBezTo>
                  <a:cubicBezTo>
                    <a:pt x="12828" y="4471"/>
                    <a:pt x="12808" y="4465"/>
                    <a:pt x="12784" y="4451"/>
                  </a:cubicBezTo>
                  <a:cubicBezTo>
                    <a:pt x="12647" y="4390"/>
                    <a:pt x="12738" y="4268"/>
                    <a:pt x="12769" y="4177"/>
                  </a:cubicBezTo>
                  <a:cubicBezTo>
                    <a:pt x="12875" y="3888"/>
                    <a:pt x="13043" y="3659"/>
                    <a:pt x="13241" y="3415"/>
                  </a:cubicBezTo>
                  <a:cubicBezTo>
                    <a:pt x="13439" y="3187"/>
                    <a:pt x="13713" y="3065"/>
                    <a:pt x="13911" y="2821"/>
                  </a:cubicBezTo>
                  <a:cubicBezTo>
                    <a:pt x="14490" y="2135"/>
                    <a:pt x="14521" y="1069"/>
                    <a:pt x="13957" y="505"/>
                  </a:cubicBezTo>
                  <a:cubicBezTo>
                    <a:pt x="13850" y="383"/>
                    <a:pt x="13713" y="277"/>
                    <a:pt x="13561" y="200"/>
                  </a:cubicBezTo>
                  <a:cubicBezTo>
                    <a:pt x="13324" y="75"/>
                    <a:pt x="13048" y="0"/>
                    <a:pt x="12781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8138394" y="1405040"/>
              <a:ext cx="589194" cy="568448"/>
            </a:xfrm>
            <a:custGeom>
              <a:avLst/>
              <a:gdLst/>
              <a:ahLst/>
              <a:cxnLst/>
              <a:rect l="l" t="t" r="r" b="b"/>
              <a:pathLst>
                <a:path w="18375" h="17728" extrusionOk="0">
                  <a:moveTo>
                    <a:pt x="13317" y="423"/>
                  </a:moveTo>
                  <a:cubicBezTo>
                    <a:pt x="13606" y="423"/>
                    <a:pt x="13911" y="484"/>
                    <a:pt x="14170" y="637"/>
                  </a:cubicBezTo>
                  <a:cubicBezTo>
                    <a:pt x="14322" y="713"/>
                    <a:pt x="14444" y="804"/>
                    <a:pt x="14566" y="926"/>
                  </a:cubicBezTo>
                  <a:cubicBezTo>
                    <a:pt x="15130" y="1490"/>
                    <a:pt x="15099" y="2572"/>
                    <a:pt x="14520" y="3257"/>
                  </a:cubicBezTo>
                  <a:cubicBezTo>
                    <a:pt x="14322" y="3486"/>
                    <a:pt x="14048" y="3608"/>
                    <a:pt x="13850" y="3851"/>
                  </a:cubicBezTo>
                  <a:cubicBezTo>
                    <a:pt x="13652" y="4080"/>
                    <a:pt x="13484" y="4324"/>
                    <a:pt x="13378" y="4598"/>
                  </a:cubicBezTo>
                  <a:cubicBezTo>
                    <a:pt x="13347" y="4689"/>
                    <a:pt x="13256" y="4827"/>
                    <a:pt x="13378" y="4888"/>
                  </a:cubicBezTo>
                  <a:cubicBezTo>
                    <a:pt x="13400" y="4897"/>
                    <a:pt x="13420" y="4901"/>
                    <a:pt x="13437" y="4901"/>
                  </a:cubicBezTo>
                  <a:cubicBezTo>
                    <a:pt x="13535" y="4901"/>
                    <a:pt x="13552" y="4770"/>
                    <a:pt x="13591" y="4705"/>
                  </a:cubicBezTo>
                  <a:cubicBezTo>
                    <a:pt x="14063" y="3730"/>
                    <a:pt x="14855" y="3227"/>
                    <a:pt x="15937" y="3227"/>
                  </a:cubicBezTo>
                  <a:cubicBezTo>
                    <a:pt x="15954" y="3226"/>
                    <a:pt x="15970" y="3226"/>
                    <a:pt x="15987" y="3226"/>
                  </a:cubicBezTo>
                  <a:cubicBezTo>
                    <a:pt x="16726" y="3226"/>
                    <a:pt x="17332" y="3561"/>
                    <a:pt x="17689" y="4217"/>
                  </a:cubicBezTo>
                  <a:cubicBezTo>
                    <a:pt x="18070" y="4903"/>
                    <a:pt x="17887" y="5558"/>
                    <a:pt x="17461" y="6167"/>
                  </a:cubicBezTo>
                  <a:cubicBezTo>
                    <a:pt x="17232" y="6503"/>
                    <a:pt x="16897" y="6762"/>
                    <a:pt x="16516" y="6914"/>
                  </a:cubicBezTo>
                  <a:cubicBezTo>
                    <a:pt x="16145" y="7054"/>
                    <a:pt x="15777" y="7143"/>
                    <a:pt x="15415" y="7143"/>
                  </a:cubicBezTo>
                  <a:cubicBezTo>
                    <a:pt x="14990" y="7143"/>
                    <a:pt x="14573" y="7020"/>
                    <a:pt x="14170" y="6716"/>
                  </a:cubicBezTo>
                  <a:cubicBezTo>
                    <a:pt x="14098" y="6664"/>
                    <a:pt x="14015" y="6639"/>
                    <a:pt x="13930" y="6639"/>
                  </a:cubicBezTo>
                  <a:cubicBezTo>
                    <a:pt x="13815" y="6639"/>
                    <a:pt x="13696" y="6683"/>
                    <a:pt x="13591" y="6762"/>
                  </a:cubicBezTo>
                  <a:cubicBezTo>
                    <a:pt x="12981" y="7219"/>
                    <a:pt x="12341" y="7645"/>
                    <a:pt x="11747" y="8133"/>
                  </a:cubicBezTo>
                  <a:cubicBezTo>
                    <a:pt x="10726" y="8986"/>
                    <a:pt x="9721" y="9900"/>
                    <a:pt x="8807" y="10875"/>
                  </a:cubicBezTo>
                  <a:cubicBezTo>
                    <a:pt x="8075" y="11637"/>
                    <a:pt x="7375" y="12429"/>
                    <a:pt x="6658" y="13206"/>
                  </a:cubicBezTo>
                  <a:cubicBezTo>
                    <a:pt x="6506" y="13359"/>
                    <a:pt x="6506" y="13450"/>
                    <a:pt x="6628" y="13618"/>
                  </a:cubicBezTo>
                  <a:cubicBezTo>
                    <a:pt x="7298" y="14501"/>
                    <a:pt x="7283" y="15705"/>
                    <a:pt x="6598" y="16558"/>
                  </a:cubicBezTo>
                  <a:cubicBezTo>
                    <a:pt x="6235" y="16999"/>
                    <a:pt x="5783" y="17252"/>
                    <a:pt x="5234" y="17252"/>
                  </a:cubicBezTo>
                  <a:cubicBezTo>
                    <a:pt x="5138" y="17252"/>
                    <a:pt x="5039" y="17245"/>
                    <a:pt x="4937" y="17229"/>
                  </a:cubicBezTo>
                  <a:cubicBezTo>
                    <a:pt x="4282" y="17122"/>
                    <a:pt x="3809" y="16726"/>
                    <a:pt x="3581" y="16086"/>
                  </a:cubicBezTo>
                  <a:cubicBezTo>
                    <a:pt x="3307" y="15309"/>
                    <a:pt x="3368" y="14593"/>
                    <a:pt x="3886" y="13892"/>
                  </a:cubicBezTo>
                  <a:cubicBezTo>
                    <a:pt x="4175" y="13496"/>
                    <a:pt x="4510" y="13222"/>
                    <a:pt x="4952" y="13024"/>
                  </a:cubicBezTo>
                  <a:cubicBezTo>
                    <a:pt x="5028" y="12993"/>
                    <a:pt x="5135" y="12978"/>
                    <a:pt x="5104" y="12871"/>
                  </a:cubicBezTo>
                  <a:cubicBezTo>
                    <a:pt x="5086" y="12787"/>
                    <a:pt x="5032" y="12766"/>
                    <a:pt x="4972" y="12766"/>
                  </a:cubicBezTo>
                  <a:cubicBezTo>
                    <a:pt x="4935" y="12766"/>
                    <a:pt x="4896" y="12774"/>
                    <a:pt x="4861" y="12780"/>
                  </a:cubicBezTo>
                  <a:cubicBezTo>
                    <a:pt x="4266" y="12871"/>
                    <a:pt x="3809" y="13176"/>
                    <a:pt x="3459" y="13679"/>
                  </a:cubicBezTo>
                  <a:cubicBezTo>
                    <a:pt x="3154" y="14098"/>
                    <a:pt x="2742" y="14320"/>
                    <a:pt x="2305" y="14320"/>
                  </a:cubicBezTo>
                  <a:cubicBezTo>
                    <a:pt x="2043" y="14320"/>
                    <a:pt x="1771" y="14240"/>
                    <a:pt x="1509" y="14075"/>
                  </a:cubicBezTo>
                  <a:cubicBezTo>
                    <a:pt x="854" y="13663"/>
                    <a:pt x="610" y="13039"/>
                    <a:pt x="640" y="12307"/>
                  </a:cubicBezTo>
                  <a:cubicBezTo>
                    <a:pt x="671" y="11591"/>
                    <a:pt x="975" y="11012"/>
                    <a:pt x="1615" y="10662"/>
                  </a:cubicBezTo>
                  <a:cubicBezTo>
                    <a:pt x="1831" y="10545"/>
                    <a:pt x="2064" y="10488"/>
                    <a:pt x="2299" y="10488"/>
                  </a:cubicBezTo>
                  <a:cubicBezTo>
                    <a:pt x="2827" y="10488"/>
                    <a:pt x="3364" y="10775"/>
                    <a:pt x="3733" y="11302"/>
                  </a:cubicBezTo>
                  <a:cubicBezTo>
                    <a:pt x="3794" y="11389"/>
                    <a:pt x="3841" y="11432"/>
                    <a:pt x="3895" y="11432"/>
                  </a:cubicBezTo>
                  <a:cubicBezTo>
                    <a:pt x="3935" y="11432"/>
                    <a:pt x="3979" y="11408"/>
                    <a:pt x="4038" y="11363"/>
                  </a:cubicBezTo>
                  <a:cubicBezTo>
                    <a:pt x="4236" y="11210"/>
                    <a:pt x="4449" y="11043"/>
                    <a:pt x="4647" y="10875"/>
                  </a:cubicBezTo>
                  <a:cubicBezTo>
                    <a:pt x="5653" y="10022"/>
                    <a:pt x="6613" y="9123"/>
                    <a:pt x="7588" y="8224"/>
                  </a:cubicBezTo>
                  <a:cubicBezTo>
                    <a:pt x="8426" y="7462"/>
                    <a:pt x="9203" y="6655"/>
                    <a:pt x="9980" y="5832"/>
                  </a:cubicBezTo>
                  <a:cubicBezTo>
                    <a:pt x="10117" y="5695"/>
                    <a:pt x="10239" y="5558"/>
                    <a:pt x="10361" y="5421"/>
                  </a:cubicBezTo>
                  <a:cubicBezTo>
                    <a:pt x="10772" y="4948"/>
                    <a:pt x="11168" y="4461"/>
                    <a:pt x="11564" y="3989"/>
                  </a:cubicBezTo>
                  <a:cubicBezTo>
                    <a:pt x="11945" y="3547"/>
                    <a:pt x="11702" y="3333"/>
                    <a:pt x="11519" y="2922"/>
                  </a:cubicBezTo>
                  <a:cubicBezTo>
                    <a:pt x="11519" y="2907"/>
                    <a:pt x="11504" y="2876"/>
                    <a:pt x="11488" y="2846"/>
                  </a:cubicBezTo>
                  <a:cubicBezTo>
                    <a:pt x="11488" y="2831"/>
                    <a:pt x="11488" y="2815"/>
                    <a:pt x="11473" y="2800"/>
                  </a:cubicBezTo>
                  <a:cubicBezTo>
                    <a:pt x="11458" y="2755"/>
                    <a:pt x="11458" y="2724"/>
                    <a:pt x="11443" y="2678"/>
                  </a:cubicBezTo>
                  <a:cubicBezTo>
                    <a:pt x="11443" y="2663"/>
                    <a:pt x="11443" y="2648"/>
                    <a:pt x="11427" y="2633"/>
                  </a:cubicBezTo>
                  <a:cubicBezTo>
                    <a:pt x="11427" y="2587"/>
                    <a:pt x="11427" y="2556"/>
                    <a:pt x="11412" y="2526"/>
                  </a:cubicBezTo>
                  <a:cubicBezTo>
                    <a:pt x="11412" y="2495"/>
                    <a:pt x="11412" y="2465"/>
                    <a:pt x="11412" y="2450"/>
                  </a:cubicBezTo>
                  <a:cubicBezTo>
                    <a:pt x="11382" y="2160"/>
                    <a:pt x="11443" y="1871"/>
                    <a:pt x="11549" y="1597"/>
                  </a:cubicBezTo>
                  <a:cubicBezTo>
                    <a:pt x="11564" y="1581"/>
                    <a:pt x="11564" y="1566"/>
                    <a:pt x="11580" y="1551"/>
                  </a:cubicBezTo>
                  <a:cubicBezTo>
                    <a:pt x="11595" y="1505"/>
                    <a:pt x="11610" y="1475"/>
                    <a:pt x="11641" y="1429"/>
                  </a:cubicBezTo>
                  <a:cubicBezTo>
                    <a:pt x="11671" y="1368"/>
                    <a:pt x="11702" y="1307"/>
                    <a:pt x="11747" y="1261"/>
                  </a:cubicBezTo>
                  <a:cubicBezTo>
                    <a:pt x="11823" y="1140"/>
                    <a:pt x="11915" y="1033"/>
                    <a:pt x="12006" y="941"/>
                  </a:cubicBezTo>
                  <a:cubicBezTo>
                    <a:pt x="12022" y="941"/>
                    <a:pt x="12022" y="941"/>
                    <a:pt x="12022" y="926"/>
                  </a:cubicBezTo>
                  <a:cubicBezTo>
                    <a:pt x="12052" y="911"/>
                    <a:pt x="12082" y="880"/>
                    <a:pt x="12113" y="865"/>
                  </a:cubicBezTo>
                  <a:cubicBezTo>
                    <a:pt x="12128" y="850"/>
                    <a:pt x="12159" y="820"/>
                    <a:pt x="12189" y="804"/>
                  </a:cubicBezTo>
                  <a:cubicBezTo>
                    <a:pt x="12402" y="637"/>
                    <a:pt x="12646" y="530"/>
                    <a:pt x="12890" y="484"/>
                  </a:cubicBezTo>
                  <a:cubicBezTo>
                    <a:pt x="12905" y="469"/>
                    <a:pt x="12905" y="469"/>
                    <a:pt x="12920" y="469"/>
                  </a:cubicBezTo>
                  <a:cubicBezTo>
                    <a:pt x="13027" y="439"/>
                    <a:pt x="13149" y="439"/>
                    <a:pt x="13256" y="423"/>
                  </a:cubicBezTo>
                  <a:close/>
                  <a:moveTo>
                    <a:pt x="13361" y="0"/>
                  </a:moveTo>
                  <a:cubicBezTo>
                    <a:pt x="13223" y="0"/>
                    <a:pt x="13081" y="14"/>
                    <a:pt x="12936" y="43"/>
                  </a:cubicBezTo>
                  <a:cubicBezTo>
                    <a:pt x="12113" y="210"/>
                    <a:pt x="11488" y="682"/>
                    <a:pt x="11123" y="1429"/>
                  </a:cubicBezTo>
                  <a:cubicBezTo>
                    <a:pt x="10787" y="2130"/>
                    <a:pt x="10803" y="2831"/>
                    <a:pt x="11275" y="3471"/>
                  </a:cubicBezTo>
                  <a:cubicBezTo>
                    <a:pt x="11412" y="3638"/>
                    <a:pt x="11366" y="3745"/>
                    <a:pt x="11260" y="3882"/>
                  </a:cubicBezTo>
                  <a:cubicBezTo>
                    <a:pt x="10818" y="4370"/>
                    <a:pt x="10407" y="4888"/>
                    <a:pt x="9949" y="5360"/>
                  </a:cubicBezTo>
                  <a:cubicBezTo>
                    <a:pt x="9355" y="5985"/>
                    <a:pt x="8731" y="6579"/>
                    <a:pt x="8121" y="7188"/>
                  </a:cubicBezTo>
                  <a:cubicBezTo>
                    <a:pt x="7375" y="7935"/>
                    <a:pt x="6613" y="8666"/>
                    <a:pt x="5821" y="9367"/>
                  </a:cubicBezTo>
                  <a:cubicBezTo>
                    <a:pt x="5333" y="9778"/>
                    <a:pt x="4845" y="10205"/>
                    <a:pt x="4404" y="10677"/>
                  </a:cubicBezTo>
                  <a:cubicBezTo>
                    <a:pt x="4266" y="10814"/>
                    <a:pt x="4129" y="11058"/>
                    <a:pt x="3977" y="11073"/>
                  </a:cubicBezTo>
                  <a:cubicBezTo>
                    <a:pt x="3972" y="11074"/>
                    <a:pt x="3967" y="11074"/>
                    <a:pt x="3963" y="11074"/>
                  </a:cubicBezTo>
                  <a:cubicBezTo>
                    <a:pt x="3775" y="11074"/>
                    <a:pt x="3699" y="10781"/>
                    <a:pt x="3550" y="10647"/>
                  </a:cubicBezTo>
                  <a:cubicBezTo>
                    <a:pt x="3550" y="10647"/>
                    <a:pt x="3535" y="10631"/>
                    <a:pt x="3535" y="10631"/>
                  </a:cubicBezTo>
                  <a:cubicBezTo>
                    <a:pt x="3200" y="10252"/>
                    <a:pt x="2707" y="10057"/>
                    <a:pt x="2215" y="10057"/>
                  </a:cubicBezTo>
                  <a:cubicBezTo>
                    <a:pt x="1857" y="10057"/>
                    <a:pt x="1499" y="10161"/>
                    <a:pt x="1204" y="10372"/>
                  </a:cubicBezTo>
                  <a:cubicBezTo>
                    <a:pt x="351" y="10982"/>
                    <a:pt x="0" y="12079"/>
                    <a:pt x="366" y="13130"/>
                  </a:cubicBezTo>
                  <a:cubicBezTo>
                    <a:pt x="625" y="13907"/>
                    <a:pt x="1128" y="14471"/>
                    <a:pt x="1951" y="14684"/>
                  </a:cubicBezTo>
                  <a:cubicBezTo>
                    <a:pt x="2078" y="14716"/>
                    <a:pt x="2204" y="14729"/>
                    <a:pt x="2328" y="14729"/>
                  </a:cubicBezTo>
                  <a:cubicBezTo>
                    <a:pt x="2561" y="14729"/>
                    <a:pt x="2789" y="14683"/>
                    <a:pt x="3017" y="14623"/>
                  </a:cubicBezTo>
                  <a:lnTo>
                    <a:pt x="3017" y="14623"/>
                  </a:lnTo>
                  <a:cubicBezTo>
                    <a:pt x="3002" y="14882"/>
                    <a:pt x="2971" y="15141"/>
                    <a:pt x="2987" y="15385"/>
                  </a:cubicBezTo>
                  <a:cubicBezTo>
                    <a:pt x="2987" y="15644"/>
                    <a:pt x="3048" y="15888"/>
                    <a:pt x="3124" y="16132"/>
                  </a:cubicBezTo>
                  <a:cubicBezTo>
                    <a:pt x="3488" y="17126"/>
                    <a:pt x="4358" y="17728"/>
                    <a:pt x="5261" y="17728"/>
                  </a:cubicBezTo>
                  <a:cubicBezTo>
                    <a:pt x="5604" y="17728"/>
                    <a:pt x="5951" y="17641"/>
                    <a:pt x="6278" y="17457"/>
                  </a:cubicBezTo>
                  <a:cubicBezTo>
                    <a:pt x="7405" y="16817"/>
                    <a:pt x="7908" y="15446"/>
                    <a:pt x="7466" y="14227"/>
                  </a:cubicBezTo>
                  <a:cubicBezTo>
                    <a:pt x="7375" y="13968"/>
                    <a:pt x="7055" y="13770"/>
                    <a:pt x="7146" y="13511"/>
                  </a:cubicBezTo>
                  <a:cubicBezTo>
                    <a:pt x="7237" y="13267"/>
                    <a:pt x="7512" y="13084"/>
                    <a:pt x="7695" y="12871"/>
                  </a:cubicBezTo>
                  <a:cubicBezTo>
                    <a:pt x="8380" y="12079"/>
                    <a:pt x="9066" y="11271"/>
                    <a:pt x="9812" y="10525"/>
                  </a:cubicBezTo>
                  <a:cubicBezTo>
                    <a:pt x="10985" y="9367"/>
                    <a:pt x="12220" y="8300"/>
                    <a:pt x="13560" y="7356"/>
                  </a:cubicBezTo>
                  <a:cubicBezTo>
                    <a:pt x="13643" y="7298"/>
                    <a:pt x="13708" y="7271"/>
                    <a:pt x="13774" y="7271"/>
                  </a:cubicBezTo>
                  <a:cubicBezTo>
                    <a:pt x="13830" y="7271"/>
                    <a:pt x="13887" y="7290"/>
                    <a:pt x="13956" y="7325"/>
                  </a:cubicBezTo>
                  <a:cubicBezTo>
                    <a:pt x="14497" y="7586"/>
                    <a:pt x="15016" y="7725"/>
                    <a:pt x="15514" y="7725"/>
                  </a:cubicBezTo>
                  <a:cubicBezTo>
                    <a:pt x="16209" y="7725"/>
                    <a:pt x="16863" y="7454"/>
                    <a:pt x="17476" y="6868"/>
                  </a:cubicBezTo>
                  <a:cubicBezTo>
                    <a:pt x="18101" y="6274"/>
                    <a:pt x="18375" y="5558"/>
                    <a:pt x="18192" y="4705"/>
                  </a:cubicBezTo>
                  <a:cubicBezTo>
                    <a:pt x="18009" y="3867"/>
                    <a:pt x="17476" y="3349"/>
                    <a:pt x="16684" y="3090"/>
                  </a:cubicBezTo>
                  <a:cubicBezTo>
                    <a:pt x="16426" y="3010"/>
                    <a:pt x="16163" y="2971"/>
                    <a:pt x="15894" y="2971"/>
                  </a:cubicBezTo>
                  <a:cubicBezTo>
                    <a:pt x="15703" y="2971"/>
                    <a:pt x="15509" y="2991"/>
                    <a:pt x="15312" y="3029"/>
                  </a:cubicBezTo>
                  <a:cubicBezTo>
                    <a:pt x="15343" y="2953"/>
                    <a:pt x="15358" y="2892"/>
                    <a:pt x="15373" y="2831"/>
                  </a:cubicBezTo>
                  <a:cubicBezTo>
                    <a:pt x="15875" y="1562"/>
                    <a:pt x="14847" y="0"/>
                    <a:pt x="13361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543888" y="2020944"/>
              <a:ext cx="113863" cy="140252"/>
            </a:xfrm>
            <a:custGeom>
              <a:avLst/>
              <a:gdLst/>
              <a:ahLst/>
              <a:cxnLst/>
              <a:rect l="l" t="t" r="r" b="b"/>
              <a:pathLst>
                <a:path w="3551" h="4374" extrusionOk="0">
                  <a:moveTo>
                    <a:pt x="2561" y="0"/>
                  </a:moveTo>
                  <a:cubicBezTo>
                    <a:pt x="2546" y="0"/>
                    <a:pt x="2530" y="1"/>
                    <a:pt x="2514" y="1"/>
                  </a:cubicBezTo>
                  <a:cubicBezTo>
                    <a:pt x="2164" y="17"/>
                    <a:pt x="1859" y="169"/>
                    <a:pt x="1539" y="276"/>
                  </a:cubicBezTo>
                  <a:cubicBezTo>
                    <a:pt x="945" y="489"/>
                    <a:pt x="473" y="839"/>
                    <a:pt x="244" y="1464"/>
                  </a:cubicBezTo>
                  <a:cubicBezTo>
                    <a:pt x="0" y="1951"/>
                    <a:pt x="0" y="2454"/>
                    <a:pt x="183" y="2972"/>
                  </a:cubicBezTo>
                  <a:cubicBezTo>
                    <a:pt x="335" y="3429"/>
                    <a:pt x="457" y="3886"/>
                    <a:pt x="869" y="4191"/>
                  </a:cubicBezTo>
                  <a:cubicBezTo>
                    <a:pt x="1031" y="4314"/>
                    <a:pt x="1198" y="4374"/>
                    <a:pt x="1353" y="4374"/>
                  </a:cubicBezTo>
                  <a:cubicBezTo>
                    <a:pt x="1619" y="4374"/>
                    <a:pt x="1850" y="4199"/>
                    <a:pt x="1966" y="3871"/>
                  </a:cubicBezTo>
                  <a:cubicBezTo>
                    <a:pt x="2042" y="3673"/>
                    <a:pt x="2088" y="3445"/>
                    <a:pt x="2088" y="3216"/>
                  </a:cubicBezTo>
                  <a:cubicBezTo>
                    <a:pt x="2118" y="2774"/>
                    <a:pt x="2316" y="2439"/>
                    <a:pt x="2636" y="2134"/>
                  </a:cubicBezTo>
                  <a:cubicBezTo>
                    <a:pt x="2849" y="1921"/>
                    <a:pt x="3108" y="1753"/>
                    <a:pt x="3291" y="1525"/>
                  </a:cubicBezTo>
                  <a:cubicBezTo>
                    <a:pt x="3550" y="1174"/>
                    <a:pt x="3459" y="809"/>
                    <a:pt x="3306" y="474"/>
                  </a:cubicBezTo>
                  <a:cubicBezTo>
                    <a:pt x="3160" y="167"/>
                    <a:pt x="2917" y="0"/>
                    <a:pt x="2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459846" y="2118422"/>
              <a:ext cx="59641" cy="51625"/>
            </a:xfrm>
            <a:custGeom>
              <a:avLst/>
              <a:gdLst/>
              <a:ahLst/>
              <a:cxnLst/>
              <a:rect l="l" t="t" r="r" b="b"/>
              <a:pathLst>
                <a:path w="1860" h="1610" extrusionOk="0">
                  <a:moveTo>
                    <a:pt x="851" y="1"/>
                  </a:moveTo>
                  <a:cubicBezTo>
                    <a:pt x="552" y="1"/>
                    <a:pt x="304" y="143"/>
                    <a:pt x="183" y="405"/>
                  </a:cubicBezTo>
                  <a:cubicBezTo>
                    <a:pt x="1" y="785"/>
                    <a:pt x="138" y="1410"/>
                    <a:pt x="549" y="1517"/>
                  </a:cubicBezTo>
                  <a:cubicBezTo>
                    <a:pt x="679" y="1579"/>
                    <a:pt x="813" y="1609"/>
                    <a:pt x="942" y="1609"/>
                  </a:cubicBezTo>
                  <a:cubicBezTo>
                    <a:pt x="1252" y="1609"/>
                    <a:pt x="1537" y="1437"/>
                    <a:pt x="1677" y="1136"/>
                  </a:cubicBezTo>
                  <a:cubicBezTo>
                    <a:pt x="1859" y="694"/>
                    <a:pt x="1722" y="283"/>
                    <a:pt x="1341" y="115"/>
                  </a:cubicBezTo>
                  <a:cubicBezTo>
                    <a:pt x="1171" y="38"/>
                    <a:pt x="1004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537027" y="1954089"/>
              <a:ext cx="44025" cy="40851"/>
            </a:xfrm>
            <a:custGeom>
              <a:avLst/>
              <a:gdLst/>
              <a:ahLst/>
              <a:cxnLst/>
              <a:rect l="l" t="t" r="r" b="b"/>
              <a:pathLst>
                <a:path w="1373" h="1274" extrusionOk="0">
                  <a:moveTo>
                    <a:pt x="625" y="1"/>
                  </a:moveTo>
                  <a:cubicBezTo>
                    <a:pt x="416" y="1"/>
                    <a:pt x="220" y="114"/>
                    <a:pt x="123" y="319"/>
                  </a:cubicBezTo>
                  <a:cubicBezTo>
                    <a:pt x="1" y="578"/>
                    <a:pt x="184" y="1096"/>
                    <a:pt x="428" y="1203"/>
                  </a:cubicBezTo>
                  <a:cubicBezTo>
                    <a:pt x="524" y="1251"/>
                    <a:pt x="627" y="1273"/>
                    <a:pt x="726" y="1273"/>
                  </a:cubicBezTo>
                  <a:cubicBezTo>
                    <a:pt x="939" y="1273"/>
                    <a:pt x="1132" y="1171"/>
                    <a:pt x="1205" y="1005"/>
                  </a:cubicBezTo>
                  <a:cubicBezTo>
                    <a:pt x="1372" y="654"/>
                    <a:pt x="1235" y="228"/>
                    <a:pt x="885" y="60"/>
                  </a:cubicBezTo>
                  <a:cubicBezTo>
                    <a:pt x="800" y="20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8459365" y="2010331"/>
              <a:ext cx="64996" cy="60378"/>
            </a:xfrm>
            <a:custGeom>
              <a:avLst/>
              <a:gdLst/>
              <a:ahLst/>
              <a:cxnLst/>
              <a:rect l="l" t="t" r="r" b="b"/>
              <a:pathLst>
                <a:path w="2027" h="1883" extrusionOk="0">
                  <a:moveTo>
                    <a:pt x="1255" y="1"/>
                  </a:moveTo>
                  <a:cubicBezTo>
                    <a:pt x="1113" y="1"/>
                    <a:pt x="953" y="50"/>
                    <a:pt x="777" y="149"/>
                  </a:cubicBezTo>
                  <a:cubicBezTo>
                    <a:pt x="610" y="226"/>
                    <a:pt x="473" y="332"/>
                    <a:pt x="351" y="469"/>
                  </a:cubicBezTo>
                  <a:cubicBezTo>
                    <a:pt x="0" y="866"/>
                    <a:pt x="46" y="1551"/>
                    <a:pt x="442" y="1795"/>
                  </a:cubicBezTo>
                  <a:cubicBezTo>
                    <a:pt x="548" y="1855"/>
                    <a:pt x="673" y="1883"/>
                    <a:pt x="806" y="1883"/>
                  </a:cubicBezTo>
                  <a:cubicBezTo>
                    <a:pt x="1211" y="1883"/>
                    <a:pt x="1680" y="1625"/>
                    <a:pt x="1829" y="1246"/>
                  </a:cubicBezTo>
                  <a:cubicBezTo>
                    <a:pt x="1859" y="1201"/>
                    <a:pt x="1874" y="1155"/>
                    <a:pt x="1890" y="1109"/>
                  </a:cubicBezTo>
                  <a:cubicBezTo>
                    <a:pt x="2027" y="744"/>
                    <a:pt x="1951" y="408"/>
                    <a:pt x="1631" y="149"/>
                  </a:cubicBezTo>
                  <a:cubicBezTo>
                    <a:pt x="1524" y="50"/>
                    <a:pt x="1398" y="1"/>
                    <a:pt x="1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8531191" y="2008631"/>
              <a:ext cx="137783" cy="166161"/>
            </a:xfrm>
            <a:custGeom>
              <a:avLst/>
              <a:gdLst/>
              <a:ahLst/>
              <a:cxnLst/>
              <a:rect l="l" t="t" r="r" b="b"/>
              <a:pathLst>
                <a:path w="4297" h="5182" extrusionOk="0">
                  <a:moveTo>
                    <a:pt x="2957" y="384"/>
                  </a:moveTo>
                  <a:cubicBezTo>
                    <a:pt x="3314" y="384"/>
                    <a:pt x="3571" y="551"/>
                    <a:pt x="3702" y="858"/>
                  </a:cubicBezTo>
                  <a:cubicBezTo>
                    <a:pt x="3870" y="1193"/>
                    <a:pt x="3946" y="1558"/>
                    <a:pt x="3687" y="1894"/>
                  </a:cubicBezTo>
                  <a:cubicBezTo>
                    <a:pt x="3504" y="2137"/>
                    <a:pt x="3245" y="2305"/>
                    <a:pt x="3032" y="2503"/>
                  </a:cubicBezTo>
                  <a:cubicBezTo>
                    <a:pt x="2727" y="2808"/>
                    <a:pt x="2514" y="3158"/>
                    <a:pt x="2499" y="3600"/>
                  </a:cubicBezTo>
                  <a:cubicBezTo>
                    <a:pt x="2484" y="3829"/>
                    <a:pt x="2438" y="4042"/>
                    <a:pt x="2362" y="4255"/>
                  </a:cubicBezTo>
                  <a:cubicBezTo>
                    <a:pt x="2246" y="4582"/>
                    <a:pt x="2016" y="4751"/>
                    <a:pt x="1754" y="4751"/>
                  </a:cubicBezTo>
                  <a:cubicBezTo>
                    <a:pt x="1601" y="4751"/>
                    <a:pt x="1437" y="4693"/>
                    <a:pt x="1280" y="4575"/>
                  </a:cubicBezTo>
                  <a:cubicBezTo>
                    <a:pt x="869" y="4270"/>
                    <a:pt x="731" y="3813"/>
                    <a:pt x="579" y="3356"/>
                  </a:cubicBezTo>
                  <a:cubicBezTo>
                    <a:pt x="396" y="2838"/>
                    <a:pt x="396" y="2335"/>
                    <a:pt x="655" y="1848"/>
                  </a:cubicBezTo>
                  <a:cubicBezTo>
                    <a:pt x="869" y="1223"/>
                    <a:pt x="1341" y="873"/>
                    <a:pt x="1935" y="660"/>
                  </a:cubicBezTo>
                  <a:cubicBezTo>
                    <a:pt x="2255" y="553"/>
                    <a:pt x="2560" y="401"/>
                    <a:pt x="2910" y="385"/>
                  </a:cubicBezTo>
                  <a:cubicBezTo>
                    <a:pt x="2926" y="385"/>
                    <a:pt x="2942" y="384"/>
                    <a:pt x="2957" y="384"/>
                  </a:cubicBezTo>
                  <a:close/>
                  <a:moveTo>
                    <a:pt x="2950" y="1"/>
                  </a:moveTo>
                  <a:cubicBezTo>
                    <a:pt x="2499" y="1"/>
                    <a:pt x="2095" y="145"/>
                    <a:pt x="1691" y="340"/>
                  </a:cubicBezTo>
                  <a:cubicBezTo>
                    <a:pt x="914" y="705"/>
                    <a:pt x="320" y="1269"/>
                    <a:pt x="168" y="2153"/>
                  </a:cubicBezTo>
                  <a:cubicBezTo>
                    <a:pt x="0" y="3082"/>
                    <a:pt x="381" y="3874"/>
                    <a:pt x="869" y="4636"/>
                  </a:cubicBezTo>
                  <a:cubicBezTo>
                    <a:pt x="1006" y="4834"/>
                    <a:pt x="1188" y="4971"/>
                    <a:pt x="1417" y="5063"/>
                  </a:cubicBezTo>
                  <a:cubicBezTo>
                    <a:pt x="1586" y="5143"/>
                    <a:pt x="1752" y="5181"/>
                    <a:pt x="1910" y="5181"/>
                  </a:cubicBezTo>
                  <a:cubicBezTo>
                    <a:pt x="2292" y="5181"/>
                    <a:pt x="2620" y="4955"/>
                    <a:pt x="2803" y="4545"/>
                  </a:cubicBezTo>
                  <a:cubicBezTo>
                    <a:pt x="2925" y="4255"/>
                    <a:pt x="2956" y="3950"/>
                    <a:pt x="2956" y="3661"/>
                  </a:cubicBezTo>
                  <a:cubicBezTo>
                    <a:pt x="2971" y="3219"/>
                    <a:pt x="3154" y="2853"/>
                    <a:pt x="3459" y="2549"/>
                  </a:cubicBezTo>
                  <a:cubicBezTo>
                    <a:pt x="3687" y="2335"/>
                    <a:pt x="3870" y="2122"/>
                    <a:pt x="4038" y="1863"/>
                  </a:cubicBezTo>
                  <a:cubicBezTo>
                    <a:pt x="4297" y="1452"/>
                    <a:pt x="4266" y="1040"/>
                    <a:pt x="4083" y="629"/>
                  </a:cubicBezTo>
                  <a:cubicBezTo>
                    <a:pt x="3885" y="233"/>
                    <a:pt x="3520" y="20"/>
                    <a:pt x="3078" y="4"/>
                  </a:cubicBezTo>
                  <a:cubicBezTo>
                    <a:pt x="3035" y="2"/>
                    <a:pt x="2992" y="1"/>
                    <a:pt x="295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8446186" y="2103351"/>
              <a:ext cx="90872" cy="80708"/>
            </a:xfrm>
            <a:custGeom>
              <a:avLst/>
              <a:gdLst/>
              <a:ahLst/>
              <a:cxnLst/>
              <a:rect l="l" t="t" r="r" b="b"/>
              <a:pathLst>
                <a:path w="2834" h="2517" extrusionOk="0">
                  <a:moveTo>
                    <a:pt x="1277" y="471"/>
                  </a:moveTo>
                  <a:cubicBezTo>
                    <a:pt x="1430" y="471"/>
                    <a:pt x="1597" y="508"/>
                    <a:pt x="1767" y="585"/>
                  </a:cubicBezTo>
                  <a:cubicBezTo>
                    <a:pt x="2148" y="753"/>
                    <a:pt x="2285" y="1164"/>
                    <a:pt x="2103" y="1591"/>
                  </a:cubicBezTo>
                  <a:cubicBezTo>
                    <a:pt x="1962" y="1904"/>
                    <a:pt x="1677" y="2079"/>
                    <a:pt x="1365" y="2079"/>
                  </a:cubicBezTo>
                  <a:cubicBezTo>
                    <a:pt x="1237" y="2079"/>
                    <a:pt x="1104" y="2049"/>
                    <a:pt x="975" y="1987"/>
                  </a:cubicBezTo>
                  <a:cubicBezTo>
                    <a:pt x="564" y="1880"/>
                    <a:pt x="427" y="1255"/>
                    <a:pt x="609" y="875"/>
                  </a:cubicBezTo>
                  <a:cubicBezTo>
                    <a:pt x="730" y="613"/>
                    <a:pt x="978" y="471"/>
                    <a:pt x="1277" y="471"/>
                  </a:cubicBezTo>
                  <a:close/>
                  <a:moveTo>
                    <a:pt x="1324" y="1"/>
                  </a:moveTo>
                  <a:cubicBezTo>
                    <a:pt x="874" y="1"/>
                    <a:pt x="476" y="215"/>
                    <a:pt x="320" y="600"/>
                  </a:cubicBezTo>
                  <a:cubicBezTo>
                    <a:pt x="0" y="1438"/>
                    <a:pt x="152" y="2063"/>
                    <a:pt x="884" y="2398"/>
                  </a:cubicBezTo>
                  <a:cubicBezTo>
                    <a:pt x="1053" y="2479"/>
                    <a:pt x="1232" y="2517"/>
                    <a:pt x="1408" y="2517"/>
                  </a:cubicBezTo>
                  <a:cubicBezTo>
                    <a:pt x="1865" y="2517"/>
                    <a:pt x="2305" y="2259"/>
                    <a:pt x="2514" y="1819"/>
                  </a:cubicBezTo>
                  <a:cubicBezTo>
                    <a:pt x="2834" y="1164"/>
                    <a:pt x="2590" y="418"/>
                    <a:pt x="1965" y="143"/>
                  </a:cubicBezTo>
                  <a:cubicBezTo>
                    <a:pt x="1753" y="47"/>
                    <a:pt x="1533" y="1"/>
                    <a:pt x="132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446667" y="1997216"/>
              <a:ext cx="94303" cy="83465"/>
            </a:xfrm>
            <a:custGeom>
              <a:avLst/>
              <a:gdLst/>
              <a:ahLst/>
              <a:cxnLst/>
              <a:rect l="l" t="t" r="r" b="b"/>
              <a:pathLst>
                <a:path w="2941" h="2603" extrusionOk="0">
                  <a:moveTo>
                    <a:pt x="1659" y="410"/>
                  </a:moveTo>
                  <a:cubicBezTo>
                    <a:pt x="1802" y="410"/>
                    <a:pt x="1928" y="459"/>
                    <a:pt x="2042" y="558"/>
                  </a:cubicBezTo>
                  <a:cubicBezTo>
                    <a:pt x="2347" y="817"/>
                    <a:pt x="2423" y="1153"/>
                    <a:pt x="2286" y="1518"/>
                  </a:cubicBezTo>
                  <a:cubicBezTo>
                    <a:pt x="2270" y="1564"/>
                    <a:pt x="2255" y="1610"/>
                    <a:pt x="2240" y="1655"/>
                  </a:cubicBezTo>
                  <a:cubicBezTo>
                    <a:pt x="2078" y="2025"/>
                    <a:pt x="1601" y="2290"/>
                    <a:pt x="1200" y="2290"/>
                  </a:cubicBezTo>
                  <a:cubicBezTo>
                    <a:pt x="1073" y="2290"/>
                    <a:pt x="953" y="2263"/>
                    <a:pt x="853" y="2204"/>
                  </a:cubicBezTo>
                  <a:cubicBezTo>
                    <a:pt x="442" y="1960"/>
                    <a:pt x="396" y="1275"/>
                    <a:pt x="747" y="878"/>
                  </a:cubicBezTo>
                  <a:cubicBezTo>
                    <a:pt x="869" y="741"/>
                    <a:pt x="1006" y="635"/>
                    <a:pt x="1173" y="558"/>
                  </a:cubicBezTo>
                  <a:cubicBezTo>
                    <a:pt x="1356" y="459"/>
                    <a:pt x="1516" y="410"/>
                    <a:pt x="1659" y="410"/>
                  </a:cubicBezTo>
                  <a:close/>
                  <a:moveTo>
                    <a:pt x="1544" y="1"/>
                  </a:moveTo>
                  <a:cubicBezTo>
                    <a:pt x="1060" y="1"/>
                    <a:pt x="473" y="368"/>
                    <a:pt x="290" y="833"/>
                  </a:cubicBezTo>
                  <a:cubicBezTo>
                    <a:pt x="0" y="1625"/>
                    <a:pt x="137" y="2158"/>
                    <a:pt x="838" y="2493"/>
                  </a:cubicBezTo>
                  <a:cubicBezTo>
                    <a:pt x="996" y="2568"/>
                    <a:pt x="1172" y="2602"/>
                    <a:pt x="1352" y="2602"/>
                  </a:cubicBezTo>
                  <a:cubicBezTo>
                    <a:pt x="1867" y="2602"/>
                    <a:pt x="2406" y="2321"/>
                    <a:pt x="2575" y="1914"/>
                  </a:cubicBezTo>
                  <a:cubicBezTo>
                    <a:pt x="2941" y="1061"/>
                    <a:pt x="2529" y="391"/>
                    <a:pt x="1874" y="71"/>
                  </a:cubicBezTo>
                  <a:cubicBezTo>
                    <a:pt x="1775" y="23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8526285" y="1940846"/>
              <a:ext cx="74776" cy="67272"/>
            </a:xfrm>
            <a:custGeom>
              <a:avLst/>
              <a:gdLst/>
              <a:ahLst/>
              <a:cxnLst/>
              <a:rect l="l" t="t" r="r" b="b"/>
              <a:pathLst>
                <a:path w="2332" h="2098" extrusionOk="0">
                  <a:moveTo>
                    <a:pt x="958" y="407"/>
                  </a:moveTo>
                  <a:cubicBezTo>
                    <a:pt x="1045" y="407"/>
                    <a:pt x="1134" y="428"/>
                    <a:pt x="1220" y="473"/>
                  </a:cubicBezTo>
                  <a:cubicBezTo>
                    <a:pt x="1570" y="641"/>
                    <a:pt x="1707" y="1067"/>
                    <a:pt x="1540" y="1418"/>
                  </a:cubicBezTo>
                  <a:cubicBezTo>
                    <a:pt x="1467" y="1584"/>
                    <a:pt x="1273" y="1680"/>
                    <a:pt x="1060" y="1680"/>
                  </a:cubicBezTo>
                  <a:cubicBezTo>
                    <a:pt x="962" y="1680"/>
                    <a:pt x="859" y="1659"/>
                    <a:pt x="763" y="1616"/>
                  </a:cubicBezTo>
                  <a:cubicBezTo>
                    <a:pt x="519" y="1509"/>
                    <a:pt x="336" y="991"/>
                    <a:pt x="458" y="732"/>
                  </a:cubicBezTo>
                  <a:cubicBezTo>
                    <a:pt x="555" y="528"/>
                    <a:pt x="750" y="407"/>
                    <a:pt x="958" y="407"/>
                  </a:cubicBezTo>
                  <a:close/>
                  <a:moveTo>
                    <a:pt x="1055" y="0"/>
                  </a:moveTo>
                  <a:cubicBezTo>
                    <a:pt x="684" y="0"/>
                    <a:pt x="337" y="179"/>
                    <a:pt x="229" y="503"/>
                  </a:cubicBezTo>
                  <a:cubicBezTo>
                    <a:pt x="1" y="1159"/>
                    <a:pt x="123" y="1692"/>
                    <a:pt x="732" y="1966"/>
                  </a:cubicBezTo>
                  <a:cubicBezTo>
                    <a:pt x="925" y="2055"/>
                    <a:pt x="1112" y="2098"/>
                    <a:pt x="1284" y="2098"/>
                  </a:cubicBezTo>
                  <a:cubicBezTo>
                    <a:pt x="1641" y="2098"/>
                    <a:pt x="1934" y="1914"/>
                    <a:pt x="2088" y="1585"/>
                  </a:cubicBezTo>
                  <a:cubicBezTo>
                    <a:pt x="2332" y="1021"/>
                    <a:pt x="2073" y="351"/>
                    <a:pt x="1509" y="92"/>
                  </a:cubicBezTo>
                  <a:cubicBezTo>
                    <a:pt x="1363" y="30"/>
                    <a:pt x="1207" y="0"/>
                    <a:pt x="1055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8381255" y="846949"/>
              <a:ext cx="53709" cy="52875"/>
            </a:xfrm>
            <a:custGeom>
              <a:avLst/>
              <a:gdLst/>
              <a:ahLst/>
              <a:cxnLst/>
              <a:rect l="l" t="t" r="r" b="b"/>
              <a:pathLst>
                <a:path w="1675" h="1649" extrusionOk="0">
                  <a:moveTo>
                    <a:pt x="893" y="1"/>
                  </a:moveTo>
                  <a:cubicBezTo>
                    <a:pt x="489" y="1"/>
                    <a:pt x="0" y="340"/>
                    <a:pt x="44" y="749"/>
                  </a:cubicBezTo>
                  <a:cubicBezTo>
                    <a:pt x="14" y="1237"/>
                    <a:pt x="364" y="1633"/>
                    <a:pt x="821" y="1648"/>
                  </a:cubicBezTo>
                  <a:cubicBezTo>
                    <a:pt x="834" y="1648"/>
                    <a:pt x="846" y="1648"/>
                    <a:pt x="859" y="1648"/>
                  </a:cubicBezTo>
                  <a:cubicBezTo>
                    <a:pt x="1311" y="1648"/>
                    <a:pt x="1629" y="1378"/>
                    <a:pt x="1644" y="962"/>
                  </a:cubicBezTo>
                  <a:cubicBezTo>
                    <a:pt x="1675" y="414"/>
                    <a:pt x="1385" y="18"/>
                    <a:pt x="943" y="2"/>
                  </a:cubicBezTo>
                  <a:cubicBezTo>
                    <a:pt x="927" y="1"/>
                    <a:pt x="910" y="1"/>
                    <a:pt x="8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8471582" y="810587"/>
              <a:ext cx="68427" cy="55024"/>
            </a:xfrm>
            <a:custGeom>
              <a:avLst/>
              <a:gdLst/>
              <a:ahLst/>
              <a:cxnLst/>
              <a:rect l="l" t="t" r="r" b="b"/>
              <a:pathLst>
                <a:path w="2134" h="1716" extrusionOk="0">
                  <a:moveTo>
                    <a:pt x="952" y="1"/>
                  </a:moveTo>
                  <a:cubicBezTo>
                    <a:pt x="533" y="1"/>
                    <a:pt x="125" y="269"/>
                    <a:pt x="76" y="634"/>
                  </a:cubicBezTo>
                  <a:cubicBezTo>
                    <a:pt x="0" y="1106"/>
                    <a:pt x="549" y="1715"/>
                    <a:pt x="1082" y="1715"/>
                  </a:cubicBezTo>
                  <a:lnTo>
                    <a:pt x="1234" y="1715"/>
                  </a:lnTo>
                  <a:cubicBezTo>
                    <a:pt x="1631" y="1715"/>
                    <a:pt x="1905" y="1517"/>
                    <a:pt x="2042" y="1121"/>
                  </a:cubicBezTo>
                  <a:cubicBezTo>
                    <a:pt x="2133" y="847"/>
                    <a:pt x="2027" y="588"/>
                    <a:pt x="1707" y="314"/>
                  </a:cubicBezTo>
                  <a:cubicBezTo>
                    <a:pt x="1585" y="207"/>
                    <a:pt x="1432" y="116"/>
                    <a:pt x="1265" y="55"/>
                  </a:cubicBezTo>
                  <a:cubicBezTo>
                    <a:pt x="1164" y="18"/>
                    <a:pt x="1057" y="1"/>
                    <a:pt x="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424286" y="903319"/>
              <a:ext cx="153816" cy="92379"/>
            </a:xfrm>
            <a:custGeom>
              <a:avLst/>
              <a:gdLst/>
              <a:ahLst/>
              <a:cxnLst/>
              <a:rect l="l" t="t" r="r" b="b"/>
              <a:pathLst>
                <a:path w="4797" h="2881" extrusionOk="0">
                  <a:moveTo>
                    <a:pt x="2234" y="0"/>
                  </a:moveTo>
                  <a:cubicBezTo>
                    <a:pt x="1779" y="0"/>
                    <a:pt x="1362" y="180"/>
                    <a:pt x="1003" y="499"/>
                  </a:cubicBezTo>
                  <a:cubicBezTo>
                    <a:pt x="653" y="804"/>
                    <a:pt x="272" y="1094"/>
                    <a:pt x="135" y="1596"/>
                  </a:cubicBezTo>
                  <a:cubicBezTo>
                    <a:pt x="0" y="2119"/>
                    <a:pt x="276" y="2496"/>
                    <a:pt x="804" y="2496"/>
                  </a:cubicBezTo>
                  <a:cubicBezTo>
                    <a:pt x="814" y="2496"/>
                    <a:pt x="825" y="2496"/>
                    <a:pt x="835" y="2495"/>
                  </a:cubicBezTo>
                  <a:cubicBezTo>
                    <a:pt x="1064" y="2480"/>
                    <a:pt x="1277" y="2434"/>
                    <a:pt x="1491" y="2358"/>
                  </a:cubicBezTo>
                  <a:cubicBezTo>
                    <a:pt x="1650" y="2307"/>
                    <a:pt x="1804" y="2283"/>
                    <a:pt x="1957" y="2283"/>
                  </a:cubicBezTo>
                  <a:cubicBezTo>
                    <a:pt x="2213" y="2283"/>
                    <a:pt x="2461" y="2350"/>
                    <a:pt x="2709" y="2465"/>
                  </a:cubicBezTo>
                  <a:cubicBezTo>
                    <a:pt x="2984" y="2587"/>
                    <a:pt x="3212" y="2769"/>
                    <a:pt x="3517" y="2846"/>
                  </a:cubicBezTo>
                  <a:cubicBezTo>
                    <a:pt x="3598" y="2870"/>
                    <a:pt x="3675" y="2881"/>
                    <a:pt x="3749" y="2881"/>
                  </a:cubicBezTo>
                  <a:cubicBezTo>
                    <a:pt x="4047" y="2881"/>
                    <a:pt x="4284" y="2700"/>
                    <a:pt x="4492" y="2480"/>
                  </a:cubicBezTo>
                  <a:cubicBezTo>
                    <a:pt x="4736" y="2221"/>
                    <a:pt x="4797" y="1916"/>
                    <a:pt x="4629" y="1566"/>
                  </a:cubicBezTo>
                  <a:cubicBezTo>
                    <a:pt x="4492" y="1246"/>
                    <a:pt x="4233" y="1017"/>
                    <a:pt x="4020" y="758"/>
                  </a:cubicBezTo>
                  <a:cubicBezTo>
                    <a:pt x="3627" y="308"/>
                    <a:pt x="3152" y="10"/>
                    <a:pt x="2527" y="10"/>
                  </a:cubicBezTo>
                  <a:cubicBezTo>
                    <a:pt x="2496" y="10"/>
                    <a:pt x="2466" y="10"/>
                    <a:pt x="2435" y="12"/>
                  </a:cubicBezTo>
                  <a:cubicBezTo>
                    <a:pt x="2367" y="4"/>
                    <a:pt x="2300" y="0"/>
                    <a:pt x="2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571240" y="854805"/>
              <a:ext cx="41075" cy="40658"/>
            </a:xfrm>
            <a:custGeom>
              <a:avLst/>
              <a:gdLst/>
              <a:ahLst/>
              <a:cxnLst/>
              <a:rect l="l" t="t" r="r" b="b"/>
              <a:pathLst>
                <a:path w="1281" h="1268" extrusionOk="0">
                  <a:moveTo>
                    <a:pt x="714" y="1"/>
                  </a:moveTo>
                  <a:cubicBezTo>
                    <a:pt x="440" y="1"/>
                    <a:pt x="31" y="342"/>
                    <a:pt x="16" y="611"/>
                  </a:cubicBezTo>
                  <a:cubicBezTo>
                    <a:pt x="0" y="946"/>
                    <a:pt x="229" y="1251"/>
                    <a:pt x="503" y="1266"/>
                  </a:cubicBezTo>
                  <a:cubicBezTo>
                    <a:pt x="521" y="1267"/>
                    <a:pt x="538" y="1268"/>
                    <a:pt x="556" y="1268"/>
                  </a:cubicBezTo>
                  <a:cubicBezTo>
                    <a:pt x="916" y="1268"/>
                    <a:pt x="1235" y="975"/>
                    <a:pt x="1250" y="626"/>
                  </a:cubicBezTo>
                  <a:cubicBezTo>
                    <a:pt x="1280" y="291"/>
                    <a:pt x="1052" y="16"/>
                    <a:pt x="732" y="1"/>
                  </a:cubicBezTo>
                  <a:cubicBezTo>
                    <a:pt x="726" y="1"/>
                    <a:pt x="720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8414891" y="891198"/>
              <a:ext cx="175909" cy="113895"/>
            </a:xfrm>
            <a:custGeom>
              <a:avLst/>
              <a:gdLst/>
              <a:ahLst/>
              <a:cxnLst/>
              <a:rect l="l" t="t" r="r" b="b"/>
              <a:pathLst>
                <a:path w="5486" h="3552" extrusionOk="0">
                  <a:moveTo>
                    <a:pt x="2527" y="378"/>
                  </a:moveTo>
                  <a:cubicBezTo>
                    <a:pt x="2593" y="378"/>
                    <a:pt x="2660" y="382"/>
                    <a:pt x="2728" y="390"/>
                  </a:cubicBezTo>
                  <a:cubicBezTo>
                    <a:pt x="2758" y="388"/>
                    <a:pt x="2787" y="388"/>
                    <a:pt x="2816" y="388"/>
                  </a:cubicBezTo>
                  <a:cubicBezTo>
                    <a:pt x="3443" y="388"/>
                    <a:pt x="3919" y="699"/>
                    <a:pt x="4313" y="1136"/>
                  </a:cubicBezTo>
                  <a:cubicBezTo>
                    <a:pt x="4541" y="1395"/>
                    <a:pt x="4785" y="1624"/>
                    <a:pt x="4937" y="1944"/>
                  </a:cubicBezTo>
                  <a:cubicBezTo>
                    <a:pt x="5090" y="2294"/>
                    <a:pt x="5029" y="2599"/>
                    <a:pt x="4785" y="2858"/>
                  </a:cubicBezTo>
                  <a:cubicBezTo>
                    <a:pt x="4577" y="3078"/>
                    <a:pt x="4340" y="3259"/>
                    <a:pt x="4042" y="3259"/>
                  </a:cubicBezTo>
                  <a:cubicBezTo>
                    <a:pt x="3968" y="3259"/>
                    <a:pt x="3891" y="3248"/>
                    <a:pt x="3810" y="3224"/>
                  </a:cubicBezTo>
                  <a:cubicBezTo>
                    <a:pt x="3520" y="3147"/>
                    <a:pt x="3277" y="2965"/>
                    <a:pt x="3002" y="2843"/>
                  </a:cubicBezTo>
                  <a:cubicBezTo>
                    <a:pt x="2761" y="2731"/>
                    <a:pt x="2513" y="2665"/>
                    <a:pt x="2264" y="2665"/>
                  </a:cubicBezTo>
                  <a:cubicBezTo>
                    <a:pt x="2104" y="2665"/>
                    <a:pt x="1944" y="2692"/>
                    <a:pt x="1784" y="2751"/>
                  </a:cubicBezTo>
                  <a:cubicBezTo>
                    <a:pt x="1570" y="2812"/>
                    <a:pt x="1357" y="2858"/>
                    <a:pt x="1128" y="2873"/>
                  </a:cubicBezTo>
                  <a:cubicBezTo>
                    <a:pt x="1118" y="2874"/>
                    <a:pt x="1107" y="2874"/>
                    <a:pt x="1097" y="2874"/>
                  </a:cubicBezTo>
                  <a:cubicBezTo>
                    <a:pt x="569" y="2874"/>
                    <a:pt x="293" y="2497"/>
                    <a:pt x="428" y="1974"/>
                  </a:cubicBezTo>
                  <a:cubicBezTo>
                    <a:pt x="565" y="1487"/>
                    <a:pt x="946" y="1182"/>
                    <a:pt x="1296" y="877"/>
                  </a:cubicBezTo>
                  <a:cubicBezTo>
                    <a:pt x="1655" y="558"/>
                    <a:pt x="2072" y="378"/>
                    <a:pt x="2527" y="378"/>
                  </a:cubicBezTo>
                  <a:close/>
                  <a:moveTo>
                    <a:pt x="2751" y="0"/>
                  </a:moveTo>
                  <a:cubicBezTo>
                    <a:pt x="2596" y="0"/>
                    <a:pt x="2436" y="18"/>
                    <a:pt x="2271" y="55"/>
                  </a:cubicBezTo>
                  <a:cubicBezTo>
                    <a:pt x="1357" y="237"/>
                    <a:pt x="747" y="877"/>
                    <a:pt x="229" y="1624"/>
                  </a:cubicBezTo>
                  <a:cubicBezTo>
                    <a:pt x="92" y="1807"/>
                    <a:pt x="31" y="2035"/>
                    <a:pt x="31" y="2279"/>
                  </a:cubicBezTo>
                  <a:cubicBezTo>
                    <a:pt x="1" y="2919"/>
                    <a:pt x="382" y="3346"/>
                    <a:pt x="1037" y="3376"/>
                  </a:cubicBezTo>
                  <a:cubicBezTo>
                    <a:pt x="1059" y="3377"/>
                    <a:pt x="1082" y="3378"/>
                    <a:pt x="1104" y="3378"/>
                  </a:cubicBezTo>
                  <a:cubicBezTo>
                    <a:pt x="1384" y="3378"/>
                    <a:pt x="1651" y="3292"/>
                    <a:pt x="1905" y="3193"/>
                  </a:cubicBezTo>
                  <a:cubicBezTo>
                    <a:pt x="2090" y="3127"/>
                    <a:pt x="2269" y="3096"/>
                    <a:pt x="2444" y="3096"/>
                  </a:cubicBezTo>
                  <a:cubicBezTo>
                    <a:pt x="2674" y="3096"/>
                    <a:pt x="2899" y="3150"/>
                    <a:pt x="3124" y="3254"/>
                  </a:cubicBezTo>
                  <a:cubicBezTo>
                    <a:pt x="3399" y="3391"/>
                    <a:pt x="3673" y="3483"/>
                    <a:pt x="3977" y="3528"/>
                  </a:cubicBezTo>
                  <a:cubicBezTo>
                    <a:pt x="4060" y="3544"/>
                    <a:pt x="4139" y="3552"/>
                    <a:pt x="4216" y="3552"/>
                  </a:cubicBezTo>
                  <a:cubicBezTo>
                    <a:pt x="4580" y="3552"/>
                    <a:pt x="4881" y="3381"/>
                    <a:pt x="5120" y="3117"/>
                  </a:cubicBezTo>
                  <a:cubicBezTo>
                    <a:pt x="5440" y="2797"/>
                    <a:pt x="5486" y="2386"/>
                    <a:pt x="5349" y="1959"/>
                  </a:cubicBezTo>
                  <a:cubicBezTo>
                    <a:pt x="5181" y="1487"/>
                    <a:pt x="4876" y="1121"/>
                    <a:pt x="4526" y="801"/>
                  </a:cubicBezTo>
                  <a:cubicBezTo>
                    <a:pt x="4018" y="330"/>
                    <a:pt x="3429" y="0"/>
                    <a:pt x="2751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68012" y="834796"/>
              <a:ext cx="82599" cy="80259"/>
            </a:xfrm>
            <a:custGeom>
              <a:avLst/>
              <a:gdLst/>
              <a:ahLst/>
              <a:cxnLst/>
              <a:rect l="l" t="t" r="r" b="b"/>
              <a:pathLst>
                <a:path w="2576" h="2503" extrusionOk="0">
                  <a:moveTo>
                    <a:pt x="1330" y="366"/>
                  </a:moveTo>
                  <a:cubicBezTo>
                    <a:pt x="1339" y="366"/>
                    <a:pt x="1348" y="366"/>
                    <a:pt x="1356" y="366"/>
                  </a:cubicBezTo>
                  <a:cubicBezTo>
                    <a:pt x="1798" y="397"/>
                    <a:pt x="2088" y="793"/>
                    <a:pt x="2057" y="1341"/>
                  </a:cubicBezTo>
                  <a:cubicBezTo>
                    <a:pt x="2042" y="1757"/>
                    <a:pt x="1724" y="2027"/>
                    <a:pt x="1272" y="2027"/>
                  </a:cubicBezTo>
                  <a:cubicBezTo>
                    <a:pt x="1259" y="2027"/>
                    <a:pt x="1247" y="2027"/>
                    <a:pt x="1234" y="2027"/>
                  </a:cubicBezTo>
                  <a:cubicBezTo>
                    <a:pt x="777" y="2012"/>
                    <a:pt x="427" y="1616"/>
                    <a:pt x="457" y="1113"/>
                  </a:cubicBezTo>
                  <a:cubicBezTo>
                    <a:pt x="413" y="710"/>
                    <a:pt x="923" y="366"/>
                    <a:pt x="1330" y="366"/>
                  </a:cubicBezTo>
                  <a:close/>
                  <a:moveTo>
                    <a:pt x="1509" y="1"/>
                  </a:moveTo>
                  <a:cubicBezTo>
                    <a:pt x="610" y="1"/>
                    <a:pt x="92" y="381"/>
                    <a:pt x="46" y="1189"/>
                  </a:cubicBezTo>
                  <a:cubicBezTo>
                    <a:pt x="0" y="1859"/>
                    <a:pt x="518" y="2453"/>
                    <a:pt x="1189" y="2499"/>
                  </a:cubicBezTo>
                  <a:cubicBezTo>
                    <a:pt x="1220" y="2501"/>
                    <a:pt x="1250" y="2502"/>
                    <a:pt x="1281" y="2502"/>
                  </a:cubicBezTo>
                  <a:cubicBezTo>
                    <a:pt x="1969" y="2502"/>
                    <a:pt x="2515" y="2013"/>
                    <a:pt x="2545" y="1357"/>
                  </a:cubicBezTo>
                  <a:cubicBezTo>
                    <a:pt x="2575" y="640"/>
                    <a:pt x="2118" y="1"/>
                    <a:pt x="1509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463758" y="798146"/>
              <a:ext cx="86960" cy="81157"/>
            </a:xfrm>
            <a:custGeom>
              <a:avLst/>
              <a:gdLst/>
              <a:ahLst/>
              <a:cxnLst/>
              <a:rect l="l" t="t" r="r" b="b"/>
              <a:pathLst>
                <a:path w="2712" h="2531" extrusionOk="0">
                  <a:moveTo>
                    <a:pt x="1196" y="389"/>
                  </a:moveTo>
                  <a:cubicBezTo>
                    <a:pt x="1301" y="389"/>
                    <a:pt x="1408" y="406"/>
                    <a:pt x="1509" y="443"/>
                  </a:cubicBezTo>
                  <a:cubicBezTo>
                    <a:pt x="1676" y="504"/>
                    <a:pt x="1829" y="595"/>
                    <a:pt x="1951" y="717"/>
                  </a:cubicBezTo>
                  <a:cubicBezTo>
                    <a:pt x="2286" y="976"/>
                    <a:pt x="2377" y="1235"/>
                    <a:pt x="2286" y="1509"/>
                  </a:cubicBezTo>
                  <a:cubicBezTo>
                    <a:pt x="2149" y="1890"/>
                    <a:pt x="1875" y="2103"/>
                    <a:pt x="1478" y="2103"/>
                  </a:cubicBezTo>
                  <a:lnTo>
                    <a:pt x="1326" y="2103"/>
                  </a:lnTo>
                  <a:cubicBezTo>
                    <a:pt x="793" y="2103"/>
                    <a:pt x="244" y="1494"/>
                    <a:pt x="320" y="1022"/>
                  </a:cubicBezTo>
                  <a:cubicBezTo>
                    <a:pt x="369" y="657"/>
                    <a:pt x="777" y="389"/>
                    <a:pt x="1196" y="389"/>
                  </a:cubicBezTo>
                  <a:close/>
                  <a:moveTo>
                    <a:pt x="1394" y="1"/>
                  </a:moveTo>
                  <a:cubicBezTo>
                    <a:pt x="1387" y="1"/>
                    <a:pt x="1379" y="1"/>
                    <a:pt x="1372" y="1"/>
                  </a:cubicBezTo>
                  <a:cubicBezTo>
                    <a:pt x="534" y="16"/>
                    <a:pt x="92" y="351"/>
                    <a:pt x="31" y="1128"/>
                  </a:cubicBezTo>
                  <a:cubicBezTo>
                    <a:pt x="1" y="1799"/>
                    <a:pt x="625" y="2515"/>
                    <a:pt x="1219" y="2530"/>
                  </a:cubicBezTo>
                  <a:cubicBezTo>
                    <a:pt x="1231" y="2530"/>
                    <a:pt x="1242" y="2530"/>
                    <a:pt x="1253" y="2530"/>
                  </a:cubicBezTo>
                  <a:cubicBezTo>
                    <a:pt x="2160" y="2530"/>
                    <a:pt x="2607" y="1912"/>
                    <a:pt x="2667" y="1189"/>
                  </a:cubicBezTo>
                  <a:cubicBezTo>
                    <a:pt x="2712" y="632"/>
                    <a:pt x="2028" y="1"/>
                    <a:pt x="139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559985" y="845538"/>
              <a:ext cx="66952" cy="67978"/>
            </a:xfrm>
            <a:custGeom>
              <a:avLst/>
              <a:gdLst/>
              <a:ahLst/>
              <a:cxnLst/>
              <a:rect l="l" t="t" r="r" b="b"/>
              <a:pathLst>
                <a:path w="2088" h="2120" extrusionOk="0">
                  <a:moveTo>
                    <a:pt x="1080" y="290"/>
                  </a:moveTo>
                  <a:cubicBezTo>
                    <a:pt x="1086" y="290"/>
                    <a:pt x="1092" y="290"/>
                    <a:pt x="1098" y="290"/>
                  </a:cubicBezTo>
                  <a:cubicBezTo>
                    <a:pt x="1403" y="305"/>
                    <a:pt x="1631" y="580"/>
                    <a:pt x="1616" y="915"/>
                  </a:cubicBezTo>
                  <a:cubicBezTo>
                    <a:pt x="1586" y="1271"/>
                    <a:pt x="1253" y="1555"/>
                    <a:pt x="883" y="1555"/>
                  </a:cubicBezTo>
                  <a:cubicBezTo>
                    <a:pt x="873" y="1555"/>
                    <a:pt x="864" y="1555"/>
                    <a:pt x="854" y="1555"/>
                  </a:cubicBezTo>
                  <a:cubicBezTo>
                    <a:pt x="580" y="1540"/>
                    <a:pt x="351" y="1235"/>
                    <a:pt x="382" y="900"/>
                  </a:cubicBezTo>
                  <a:cubicBezTo>
                    <a:pt x="382" y="646"/>
                    <a:pt x="791" y="290"/>
                    <a:pt x="1080" y="290"/>
                  </a:cubicBezTo>
                  <a:close/>
                  <a:moveTo>
                    <a:pt x="1241" y="0"/>
                  </a:moveTo>
                  <a:cubicBezTo>
                    <a:pt x="1234" y="0"/>
                    <a:pt x="1227" y="0"/>
                    <a:pt x="1220" y="1"/>
                  </a:cubicBezTo>
                  <a:cubicBezTo>
                    <a:pt x="519" y="31"/>
                    <a:pt x="77" y="336"/>
                    <a:pt x="31" y="1006"/>
                  </a:cubicBezTo>
                  <a:cubicBezTo>
                    <a:pt x="1" y="1661"/>
                    <a:pt x="351" y="2103"/>
                    <a:pt x="885" y="2118"/>
                  </a:cubicBezTo>
                  <a:cubicBezTo>
                    <a:pt x="903" y="2119"/>
                    <a:pt x="922" y="2120"/>
                    <a:pt x="940" y="2120"/>
                  </a:cubicBezTo>
                  <a:cubicBezTo>
                    <a:pt x="1541" y="2120"/>
                    <a:pt x="2043" y="1643"/>
                    <a:pt x="2058" y="1037"/>
                  </a:cubicBezTo>
                  <a:cubicBezTo>
                    <a:pt x="2088" y="496"/>
                    <a:pt x="1704" y="0"/>
                    <a:pt x="1241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569284" y="1123958"/>
              <a:ext cx="52779" cy="48514"/>
            </a:xfrm>
            <a:custGeom>
              <a:avLst/>
              <a:gdLst/>
              <a:ahLst/>
              <a:cxnLst/>
              <a:rect l="l" t="t" r="r" b="b"/>
              <a:pathLst>
                <a:path w="1646" h="1513" extrusionOk="0">
                  <a:moveTo>
                    <a:pt x="912" y="1"/>
                  </a:moveTo>
                  <a:cubicBezTo>
                    <a:pt x="472" y="1"/>
                    <a:pt x="45" y="399"/>
                    <a:pt x="16" y="840"/>
                  </a:cubicBezTo>
                  <a:cubicBezTo>
                    <a:pt x="0" y="1191"/>
                    <a:pt x="275" y="1495"/>
                    <a:pt x="640" y="1511"/>
                  </a:cubicBezTo>
                  <a:cubicBezTo>
                    <a:pt x="658" y="1512"/>
                    <a:pt x="675" y="1512"/>
                    <a:pt x="692" y="1512"/>
                  </a:cubicBezTo>
                  <a:cubicBezTo>
                    <a:pt x="1147" y="1512"/>
                    <a:pt x="1601" y="1129"/>
                    <a:pt x="1615" y="703"/>
                  </a:cubicBezTo>
                  <a:cubicBezTo>
                    <a:pt x="1646" y="322"/>
                    <a:pt x="1356" y="17"/>
                    <a:pt x="960" y="2"/>
                  </a:cubicBezTo>
                  <a:cubicBezTo>
                    <a:pt x="944" y="1"/>
                    <a:pt x="928" y="1"/>
                    <a:pt x="912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668461" y="1132295"/>
              <a:ext cx="60122" cy="58679"/>
            </a:xfrm>
            <a:custGeom>
              <a:avLst/>
              <a:gdLst/>
              <a:ahLst/>
              <a:cxnLst/>
              <a:rect l="l" t="t" r="r" b="b"/>
              <a:pathLst>
                <a:path w="1875" h="1830" extrusionOk="0">
                  <a:moveTo>
                    <a:pt x="841" y="1"/>
                  </a:moveTo>
                  <a:cubicBezTo>
                    <a:pt x="349" y="1"/>
                    <a:pt x="60" y="259"/>
                    <a:pt x="31" y="763"/>
                  </a:cubicBezTo>
                  <a:cubicBezTo>
                    <a:pt x="0" y="1327"/>
                    <a:pt x="427" y="1799"/>
                    <a:pt x="991" y="1829"/>
                  </a:cubicBezTo>
                  <a:cubicBezTo>
                    <a:pt x="1001" y="1830"/>
                    <a:pt x="1011" y="1830"/>
                    <a:pt x="1022" y="1830"/>
                  </a:cubicBezTo>
                  <a:cubicBezTo>
                    <a:pt x="1479" y="1830"/>
                    <a:pt x="1829" y="1499"/>
                    <a:pt x="1844" y="1037"/>
                  </a:cubicBezTo>
                  <a:cubicBezTo>
                    <a:pt x="1874" y="504"/>
                    <a:pt x="1433" y="32"/>
                    <a:pt x="884" y="1"/>
                  </a:cubicBezTo>
                  <a:cubicBezTo>
                    <a:pt x="870" y="1"/>
                    <a:pt x="855" y="1"/>
                    <a:pt x="841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8557548" y="1211303"/>
              <a:ext cx="144645" cy="100396"/>
            </a:xfrm>
            <a:custGeom>
              <a:avLst/>
              <a:gdLst/>
              <a:ahLst/>
              <a:cxnLst/>
              <a:rect l="l" t="t" r="r" b="b"/>
              <a:pathLst>
                <a:path w="4511" h="3131" extrusionOk="0">
                  <a:moveTo>
                    <a:pt x="1959" y="0"/>
                  </a:moveTo>
                  <a:cubicBezTo>
                    <a:pt x="1840" y="0"/>
                    <a:pt x="1723" y="25"/>
                    <a:pt x="1616" y="97"/>
                  </a:cubicBezTo>
                  <a:cubicBezTo>
                    <a:pt x="930" y="569"/>
                    <a:pt x="412" y="1179"/>
                    <a:pt x="153" y="1956"/>
                  </a:cubicBezTo>
                  <a:cubicBezTo>
                    <a:pt x="1" y="2413"/>
                    <a:pt x="275" y="2885"/>
                    <a:pt x="717" y="3053"/>
                  </a:cubicBezTo>
                  <a:cubicBezTo>
                    <a:pt x="844" y="3108"/>
                    <a:pt x="965" y="3131"/>
                    <a:pt x="1082" y="3131"/>
                  </a:cubicBezTo>
                  <a:cubicBezTo>
                    <a:pt x="1385" y="3131"/>
                    <a:pt x="1657" y="2974"/>
                    <a:pt x="1921" y="2809"/>
                  </a:cubicBezTo>
                  <a:cubicBezTo>
                    <a:pt x="2255" y="2598"/>
                    <a:pt x="2609" y="2448"/>
                    <a:pt x="2991" y="2448"/>
                  </a:cubicBezTo>
                  <a:cubicBezTo>
                    <a:pt x="3080" y="2448"/>
                    <a:pt x="3170" y="2456"/>
                    <a:pt x="3261" y="2474"/>
                  </a:cubicBezTo>
                  <a:cubicBezTo>
                    <a:pt x="3290" y="2469"/>
                    <a:pt x="3319" y="2468"/>
                    <a:pt x="3348" y="2468"/>
                  </a:cubicBezTo>
                  <a:cubicBezTo>
                    <a:pt x="3450" y="2468"/>
                    <a:pt x="3552" y="2488"/>
                    <a:pt x="3651" y="2488"/>
                  </a:cubicBezTo>
                  <a:cubicBezTo>
                    <a:pt x="3731" y="2488"/>
                    <a:pt x="3810" y="2475"/>
                    <a:pt x="3886" y="2428"/>
                  </a:cubicBezTo>
                  <a:cubicBezTo>
                    <a:pt x="4358" y="2138"/>
                    <a:pt x="4511" y="1620"/>
                    <a:pt x="4267" y="1118"/>
                  </a:cubicBezTo>
                  <a:cubicBezTo>
                    <a:pt x="4160" y="904"/>
                    <a:pt x="4008" y="721"/>
                    <a:pt x="3810" y="600"/>
                  </a:cubicBezTo>
                  <a:cubicBezTo>
                    <a:pt x="3277" y="249"/>
                    <a:pt x="2698" y="51"/>
                    <a:pt x="2058" y="5"/>
                  </a:cubicBezTo>
                  <a:cubicBezTo>
                    <a:pt x="2025" y="2"/>
                    <a:pt x="1992" y="0"/>
                    <a:pt x="1959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8493546" y="1171350"/>
              <a:ext cx="64034" cy="61148"/>
            </a:xfrm>
            <a:custGeom>
              <a:avLst/>
              <a:gdLst/>
              <a:ahLst/>
              <a:cxnLst/>
              <a:rect l="l" t="t" r="r" b="b"/>
              <a:pathLst>
                <a:path w="1997" h="1907" extrusionOk="0">
                  <a:moveTo>
                    <a:pt x="1088" y="1"/>
                  </a:moveTo>
                  <a:cubicBezTo>
                    <a:pt x="546" y="1"/>
                    <a:pt x="46" y="431"/>
                    <a:pt x="16" y="947"/>
                  </a:cubicBezTo>
                  <a:cubicBezTo>
                    <a:pt x="1" y="1449"/>
                    <a:pt x="382" y="1876"/>
                    <a:pt x="885" y="1907"/>
                  </a:cubicBezTo>
                  <a:cubicBezTo>
                    <a:pt x="895" y="1907"/>
                    <a:pt x="905" y="1907"/>
                    <a:pt x="915" y="1907"/>
                  </a:cubicBezTo>
                  <a:cubicBezTo>
                    <a:pt x="1466" y="1907"/>
                    <a:pt x="1951" y="1501"/>
                    <a:pt x="1966" y="992"/>
                  </a:cubicBezTo>
                  <a:cubicBezTo>
                    <a:pt x="1997" y="474"/>
                    <a:pt x="1631" y="33"/>
                    <a:pt x="1144" y="2"/>
                  </a:cubicBezTo>
                  <a:cubicBezTo>
                    <a:pt x="1125" y="1"/>
                    <a:pt x="1107" y="1"/>
                    <a:pt x="1088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8552193" y="1199054"/>
              <a:ext cx="168566" cy="127619"/>
            </a:xfrm>
            <a:custGeom>
              <a:avLst/>
              <a:gdLst/>
              <a:ahLst/>
              <a:cxnLst/>
              <a:rect l="l" t="t" r="r" b="b"/>
              <a:pathLst>
                <a:path w="5257" h="3980" extrusionOk="0">
                  <a:moveTo>
                    <a:pt x="2126" y="382"/>
                  </a:moveTo>
                  <a:cubicBezTo>
                    <a:pt x="2159" y="382"/>
                    <a:pt x="2192" y="384"/>
                    <a:pt x="2225" y="387"/>
                  </a:cubicBezTo>
                  <a:cubicBezTo>
                    <a:pt x="2865" y="433"/>
                    <a:pt x="3444" y="646"/>
                    <a:pt x="3977" y="982"/>
                  </a:cubicBezTo>
                  <a:cubicBezTo>
                    <a:pt x="4175" y="1103"/>
                    <a:pt x="4327" y="1286"/>
                    <a:pt x="4434" y="1500"/>
                  </a:cubicBezTo>
                  <a:cubicBezTo>
                    <a:pt x="4678" y="2002"/>
                    <a:pt x="4525" y="2520"/>
                    <a:pt x="4053" y="2810"/>
                  </a:cubicBezTo>
                  <a:cubicBezTo>
                    <a:pt x="3978" y="2862"/>
                    <a:pt x="3901" y="2877"/>
                    <a:pt x="3822" y="2877"/>
                  </a:cubicBezTo>
                  <a:cubicBezTo>
                    <a:pt x="3718" y="2877"/>
                    <a:pt x="3612" y="2851"/>
                    <a:pt x="3505" y="2851"/>
                  </a:cubicBezTo>
                  <a:cubicBezTo>
                    <a:pt x="3479" y="2851"/>
                    <a:pt x="3454" y="2852"/>
                    <a:pt x="3428" y="2856"/>
                  </a:cubicBezTo>
                  <a:cubicBezTo>
                    <a:pt x="3340" y="2842"/>
                    <a:pt x="3255" y="2836"/>
                    <a:pt x="3171" y="2836"/>
                  </a:cubicBezTo>
                  <a:cubicBezTo>
                    <a:pt x="2777" y="2836"/>
                    <a:pt x="2427" y="2977"/>
                    <a:pt x="2088" y="3191"/>
                  </a:cubicBezTo>
                  <a:cubicBezTo>
                    <a:pt x="1819" y="3359"/>
                    <a:pt x="1541" y="3519"/>
                    <a:pt x="1232" y="3519"/>
                  </a:cubicBezTo>
                  <a:cubicBezTo>
                    <a:pt x="1120" y="3519"/>
                    <a:pt x="1005" y="3498"/>
                    <a:pt x="884" y="3450"/>
                  </a:cubicBezTo>
                  <a:cubicBezTo>
                    <a:pt x="442" y="3267"/>
                    <a:pt x="168" y="2795"/>
                    <a:pt x="320" y="2338"/>
                  </a:cubicBezTo>
                  <a:cubicBezTo>
                    <a:pt x="579" y="1561"/>
                    <a:pt x="1097" y="951"/>
                    <a:pt x="1783" y="479"/>
                  </a:cubicBezTo>
                  <a:cubicBezTo>
                    <a:pt x="1890" y="407"/>
                    <a:pt x="2007" y="382"/>
                    <a:pt x="2126" y="382"/>
                  </a:cubicBezTo>
                  <a:close/>
                  <a:moveTo>
                    <a:pt x="2424" y="0"/>
                  </a:moveTo>
                  <a:cubicBezTo>
                    <a:pt x="2343" y="0"/>
                    <a:pt x="2262" y="7"/>
                    <a:pt x="2179" y="22"/>
                  </a:cubicBezTo>
                  <a:cubicBezTo>
                    <a:pt x="1082" y="235"/>
                    <a:pt x="15" y="1743"/>
                    <a:pt x="0" y="2581"/>
                  </a:cubicBezTo>
                  <a:cubicBezTo>
                    <a:pt x="0" y="3398"/>
                    <a:pt x="442" y="3980"/>
                    <a:pt x="1230" y="3980"/>
                  </a:cubicBezTo>
                  <a:cubicBezTo>
                    <a:pt x="1295" y="3980"/>
                    <a:pt x="1363" y="3976"/>
                    <a:pt x="1432" y="3968"/>
                  </a:cubicBezTo>
                  <a:cubicBezTo>
                    <a:pt x="1783" y="3937"/>
                    <a:pt x="2088" y="3755"/>
                    <a:pt x="2347" y="3526"/>
                  </a:cubicBezTo>
                  <a:cubicBezTo>
                    <a:pt x="2635" y="3260"/>
                    <a:pt x="2942" y="3091"/>
                    <a:pt x="3305" y="3091"/>
                  </a:cubicBezTo>
                  <a:cubicBezTo>
                    <a:pt x="3421" y="3091"/>
                    <a:pt x="3543" y="3108"/>
                    <a:pt x="3672" y="3145"/>
                  </a:cubicBezTo>
                  <a:cubicBezTo>
                    <a:pt x="3718" y="3160"/>
                    <a:pt x="3779" y="3160"/>
                    <a:pt x="3855" y="3160"/>
                  </a:cubicBezTo>
                  <a:cubicBezTo>
                    <a:pt x="3916" y="3160"/>
                    <a:pt x="3980" y="3166"/>
                    <a:pt x="4045" y="3166"/>
                  </a:cubicBezTo>
                  <a:cubicBezTo>
                    <a:pt x="4127" y="3166"/>
                    <a:pt x="4212" y="3157"/>
                    <a:pt x="4297" y="3115"/>
                  </a:cubicBezTo>
                  <a:cubicBezTo>
                    <a:pt x="5028" y="2734"/>
                    <a:pt x="5257" y="1987"/>
                    <a:pt x="4845" y="1286"/>
                  </a:cubicBezTo>
                  <a:cubicBezTo>
                    <a:pt x="4419" y="540"/>
                    <a:pt x="3687" y="281"/>
                    <a:pt x="2926" y="83"/>
                  </a:cubicBezTo>
                  <a:cubicBezTo>
                    <a:pt x="2760" y="31"/>
                    <a:pt x="2594" y="0"/>
                    <a:pt x="2424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8656244" y="1122034"/>
              <a:ext cx="85517" cy="83626"/>
            </a:xfrm>
            <a:custGeom>
              <a:avLst/>
              <a:gdLst/>
              <a:ahLst/>
              <a:cxnLst/>
              <a:rect l="l" t="t" r="r" b="b"/>
              <a:pathLst>
                <a:path w="2667" h="2608" extrusionOk="0">
                  <a:moveTo>
                    <a:pt x="1222" y="321"/>
                  </a:moveTo>
                  <a:cubicBezTo>
                    <a:pt x="1236" y="321"/>
                    <a:pt x="1251" y="321"/>
                    <a:pt x="1265" y="321"/>
                  </a:cubicBezTo>
                  <a:cubicBezTo>
                    <a:pt x="1814" y="352"/>
                    <a:pt x="2255" y="824"/>
                    <a:pt x="2225" y="1357"/>
                  </a:cubicBezTo>
                  <a:cubicBezTo>
                    <a:pt x="2210" y="1819"/>
                    <a:pt x="1860" y="2150"/>
                    <a:pt x="1403" y="2150"/>
                  </a:cubicBezTo>
                  <a:cubicBezTo>
                    <a:pt x="1392" y="2150"/>
                    <a:pt x="1382" y="2150"/>
                    <a:pt x="1372" y="2149"/>
                  </a:cubicBezTo>
                  <a:cubicBezTo>
                    <a:pt x="808" y="2134"/>
                    <a:pt x="381" y="1647"/>
                    <a:pt x="412" y="1083"/>
                  </a:cubicBezTo>
                  <a:cubicBezTo>
                    <a:pt x="441" y="579"/>
                    <a:pt x="730" y="321"/>
                    <a:pt x="1222" y="321"/>
                  </a:cubicBezTo>
                  <a:close/>
                  <a:moveTo>
                    <a:pt x="1278" y="0"/>
                  </a:moveTo>
                  <a:cubicBezTo>
                    <a:pt x="640" y="0"/>
                    <a:pt x="45" y="581"/>
                    <a:pt x="16" y="1235"/>
                  </a:cubicBezTo>
                  <a:cubicBezTo>
                    <a:pt x="0" y="1936"/>
                    <a:pt x="610" y="2576"/>
                    <a:pt x="1326" y="2607"/>
                  </a:cubicBezTo>
                  <a:cubicBezTo>
                    <a:pt x="1345" y="2607"/>
                    <a:pt x="1363" y="2608"/>
                    <a:pt x="1382" y="2608"/>
                  </a:cubicBezTo>
                  <a:cubicBezTo>
                    <a:pt x="2043" y="2608"/>
                    <a:pt x="2591" y="2085"/>
                    <a:pt x="2621" y="1418"/>
                  </a:cubicBezTo>
                  <a:cubicBezTo>
                    <a:pt x="2667" y="717"/>
                    <a:pt x="2042" y="32"/>
                    <a:pt x="1326" y="1"/>
                  </a:cubicBezTo>
                  <a:cubicBezTo>
                    <a:pt x="1310" y="0"/>
                    <a:pt x="1294" y="0"/>
                    <a:pt x="1278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481362" y="1160640"/>
              <a:ext cx="87954" cy="85581"/>
            </a:xfrm>
            <a:custGeom>
              <a:avLst/>
              <a:gdLst/>
              <a:ahLst/>
              <a:cxnLst/>
              <a:rect l="l" t="t" r="r" b="b"/>
              <a:pathLst>
                <a:path w="2743" h="2669" extrusionOk="0">
                  <a:moveTo>
                    <a:pt x="1467" y="350"/>
                  </a:moveTo>
                  <a:cubicBezTo>
                    <a:pt x="1486" y="350"/>
                    <a:pt x="1505" y="350"/>
                    <a:pt x="1524" y="351"/>
                  </a:cubicBezTo>
                  <a:cubicBezTo>
                    <a:pt x="2011" y="367"/>
                    <a:pt x="2377" y="808"/>
                    <a:pt x="2346" y="1326"/>
                  </a:cubicBezTo>
                  <a:cubicBezTo>
                    <a:pt x="2332" y="1827"/>
                    <a:pt x="1862" y="2242"/>
                    <a:pt x="1322" y="2242"/>
                  </a:cubicBezTo>
                  <a:cubicBezTo>
                    <a:pt x="1303" y="2242"/>
                    <a:pt x="1284" y="2242"/>
                    <a:pt x="1265" y="2241"/>
                  </a:cubicBezTo>
                  <a:cubicBezTo>
                    <a:pt x="762" y="2210"/>
                    <a:pt x="381" y="1783"/>
                    <a:pt x="396" y="1281"/>
                  </a:cubicBezTo>
                  <a:cubicBezTo>
                    <a:pt x="426" y="765"/>
                    <a:pt x="924" y="350"/>
                    <a:pt x="1467" y="350"/>
                  </a:cubicBezTo>
                  <a:close/>
                  <a:moveTo>
                    <a:pt x="1585" y="1"/>
                  </a:moveTo>
                  <a:cubicBezTo>
                    <a:pt x="716" y="16"/>
                    <a:pt x="152" y="534"/>
                    <a:pt x="61" y="1387"/>
                  </a:cubicBezTo>
                  <a:cubicBezTo>
                    <a:pt x="0" y="2088"/>
                    <a:pt x="549" y="2652"/>
                    <a:pt x="1234" y="2667"/>
                  </a:cubicBezTo>
                  <a:cubicBezTo>
                    <a:pt x="1252" y="2668"/>
                    <a:pt x="1270" y="2668"/>
                    <a:pt x="1288" y="2668"/>
                  </a:cubicBezTo>
                  <a:cubicBezTo>
                    <a:pt x="2028" y="2668"/>
                    <a:pt x="2682" y="2055"/>
                    <a:pt x="2712" y="1311"/>
                  </a:cubicBezTo>
                  <a:cubicBezTo>
                    <a:pt x="2742" y="626"/>
                    <a:pt x="2240" y="1"/>
                    <a:pt x="1585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8557548" y="1115685"/>
              <a:ext cx="76251" cy="71922"/>
            </a:xfrm>
            <a:custGeom>
              <a:avLst/>
              <a:gdLst/>
              <a:ahLst/>
              <a:cxnLst/>
              <a:rect l="l" t="t" r="r" b="b"/>
              <a:pathLst>
                <a:path w="2378" h="2243" extrusionOk="0">
                  <a:moveTo>
                    <a:pt x="1280" y="259"/>
                  </a:moveTo>
                  <a:cubicBezTo>
                    <a:pt x="1295" y="259"/>
                    <a:pt x="1311" y="259"/>
                    <a:pt x="1326" y="260"/>
                  </a:cubicBezTo>
                  <a:cubicBezTo>
                    <a:pt x="1722" y="275"/>
                    <a:pt x="2012" y="580"/>
                    <a:pt x="1981" y="961"/>
                  </a:cubicBezTo>
                  <a:cubicBezTo>
                    <a:pt x="1967" y="1387"/>
                    <a:pt x="1513" y="1770"/>
                    <a:pt x="1058" y="1770"/>
                  </a:cubicBezTo>
                  <a:cubicBezTo>
                    <a:pt x="1041" y="1770"/>
                    <a:pt x="1024" y="1770"/>
                    <a:pt x="1006" y="1769"/>
                  </a:cubicBezTo>
                  <a:cubicBezTo>
                    <a:pt x="641" y="1753"/>
                    <a:pt x="366" y="1449"/>
                    <a:pt x="382" y="1098"/>
                  </a:cubicBezTo>
                  <a:cubicBezTo>
                    <a:pt x="411" y="657"/>
                    <a:pt x="852" y="259"/>
                    <a:pt x="1280" y="259"/>
                  </a:cubicBezTo>
                  <a:close/>
                  <a:moveTo>
                    <a:pt x="1356" y="1"/>
                  </a:moveTo>
                  <a:cubicBezTo>
                    <a:pt x="638" y="1"/>
                    <a:pt x="31" y="514"/>
                    <a:pt x="16" y="1174"/>
                  </a:cubicBezTo>
                  <a:cubicBezTo>
                    <a:pt x="1" y="1753"/>
                    <a:pt x="443" y="2210"/>
                    <a:pt x="1022" y="2241"/>
                  </a:cubicBezTo>
                  <a:cubicBezTo>
                    <a:pt x="1039" y="2242"/>
                    <a:pt x="1057" y="2242"/>
                    <a:pt x="1075" y="2242"/>
                  </a:cubicBezTo>
                  <a:cubicBezTo>
                    <a:pt x="1738" y="2242"/>
                    <a:pt x="2317" y="1690"/>
                    <a:pt x="2347" y="1037"/>
                  </a:cubicBezTo>
                  <a:cubicBezTo>
                    <a:pt x="2378" y="473"/>
                    <a:pt x="1951" y="16"/>
                    <a:pt x="1387" y="1"/>
                  </a:cubicBezTo>
                  <a:cubicBezTo>
                    <a:pt x="1377" y="1"/>
                    <a:pt x="1366" y="1"/>
                    <a:pt x="135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409536" y="3286"/>
              <a:ext cx="59641" cy="58198"/>
            </a:xfrm>
            <a:custGeom>
              <a:avLst/>
              <a:gdLst/>
              <a:ahLst/>
              <a:cxnLst/>
              <a:rect l="l" t="t" r="r" b="b"/>
              <a:pathLst>
                <a:path w="1860" h="1815" extrusionOk="0">
                  <a:moveTo>
                    <a:pt x="851" y="1"/>
                  </a:moveTo>
                  <a:cubicBezTo>
                    <a:pt x="841" y="1"/>
                    <a:pt x="832" y="1"/>
                    <a:pt x="823" y="1"/>
                  </a:cubicBezTo>
                  <a:cubicBezTo>
                    <a:pt x="290" y="16"/>
                    <a:pt x="0" y="306"/>
                    <a:pt x="16" y="809"/>
                  </a:cubicBezTo>
                  <a:cubicBezTo>
                    <a:pt x="16" y="1378"/>
                    <a:pt x="472" y="1814"/>
                    <a:pt x="1009" y="1814"/>
                  </a:cubicBezTo>
                  <a:cubicBezTo>
                    <a:pt x="1018" y="1814"/>
                    <a:pt x="1027" y="1814"/>
                    <a:pt x="1036" y="1814"/>
                  </a:cubicBezTo>
                  <a:cubicBezTo>
                    <a:pt x="1509" y="1799"/>
                    <a:pt x="1859" y="1448"/>
                    <a:pt x="1844" y="976"/>
                  </a:cubicBezTo>
                  <a:cubicBezTo>
                    <a:pt x="1829" y="437"/>
                    <a:pt x="1387" y="1"/>
                    <a:pt x="851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310359" y="1362"/>
              <a:ext cx="50823" cy="49348"/>
            </a:xfrm>
            <a:custGeom>
              <a:avLst/>
              <a:gdLst/>
              <a:ahLst/>
              <a:cxnLst/>
              <a:rect l="l" t="t" r="r" b="b"/>
              <a:pathLst>
                <a:path w="1585" h="1539" extrusionOk="0">
                  <a:moveTo>
                    <a:pt x="884" y="0"/>
                  </a:moveTo>
                  <a:cubicBezTo>
                    <a:pt x="427" y="0"/>
                    <a:pt x="0" y="457"/>
                    <a:pt x="0" y="914"/>
                  </a:cubicBezTo>
                  <a:cubicBezTo>
                    <a:pt x="0" y="1265"/>
                    <a:pt x="305" y="1539"/>
                    <a:pt x="671" y="1539"/>
                  </a:cubicBezTo>
                  <a:cubicBezTo>
                    <a:pt x="1143" y="1539"/>
                    <a:pt x="1585" y="1097"/>
                    <a:pt x="1585" y="655"/>
                  </a:cubicBezTo>
                  <a:cubicBezTo>
                    <a:pt x="1585" y="274"/>
                    <a:pt x="1280" y="0"/>
                    <a:pt x="884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307441" y="86848"/>
              <a:ext cx="142176" cy="102736"/>
            </a:xfrm>
            <a:custGeom>
              <a:avLst/>
              <a:gdLst/>
              <a:ahLst/>
              <a:cxnLst/>
              <a:rect l="l" t="t" r="r" b="b"/>
              <a:pathLst>
                <a:path w="4434" h="3204" extrusionOk="0">
                  <a:moveTo>
                    <a:pt x="1889" y="0"/>
                  </a:moveTo>
                  <a:cubicBezTo>
                    <a:pt x="1737" y="0"/>
                    <a:pt x="1585" y="31"/>
                    <a:pt x="1463" y="137"/>
                  </a:cubicBezTo>
                  <a:cubicBezTo>
                    <a:pt x="808" y="640"/>
                    <a:pt x="335" y="1280"/>
                    <a:pt x="122" y="2088"/>
                  </a:cubicBezTo>
                  <a:cubicBezTo>
                    <a:pt x="0" y="2545"/>
                    <a:pt x="305" y="3002"/>
                    <a:pt x="762" y="3154"/>
                  </a:cubicBezTo>
                  <a:cubicBezTo>
                    <a:pt x="867" y="3188"/>
                    <a:pt x="967" y="3203"/>
                    <a:pt x="1063" y="3203"/>
                  </a:cubicBezTo>
                  <a:cubicBezTo>
                    <a:pt x="1396" y="3203"/>
                    <a:pt x="1674" y="3020"/>
                    <a:pt x="1935" y="2819"/>
                  </a:cubicBezTo>
                  <a:cubicBezTo>
                    <a:pt x="2304" y="2559"/>
                    <a:pt x="2673" y="2385"/>
                    <a:pt x="3097" y="2385"/>
                  </a:cubicBezTo>
                  <a:cubicBezTo>
                    <a:pt x="3146" y="2385"/>
                    <a:pt x="3195" y="2388"/>
                    <a:pt x="3245" y="2392"/>
                  </a:cubicBezTo>
                  <a:cubicBezTo>
                    <a:pt x="3299" y="2381"/>
                    <a:pt x="3353" y="2378"/>
                    <a:pt x="3407" y="2378"/>
                  </a:cubicBezTo>
                  <a:cubicBezTo>
                    <a:pt x="3462" y="2378"/>
                    <a:pt x="3517" y="2381"/>
                    <a:pt x="3571" y="2381"/>
                  </a:cubicBezTo>
                  <a:cubicBezTo>
                    <a:pt x="3679" y="2381"/>
                    <a:pt x="3786" y="2370"/>
                    <a:pt x="3885" y="2301"/>
                  </a:cubicBezTo>
                  <a:cubicBezTo>
                    <a:pt x="4327" y="1981"/>
                    <a:pt x="4434" y="1448"/>
                    <a:pt x="4159" y="975"/>
                  </a:cubicBezTo>
                  <a:cubicBezTo>
                    <a:pt x="4038" y="762"/>
                    <a:pt x="3885" y="595"/>
                    <a:pt x="3672" y="488"/>
                  </a:cubicBezTo>
                  <a:cubicBezTo>
                    <a:pt x="3123" y="183"/>
                    <a:pt x="2529" y="16"/>
                    <a:pt x="1889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238053" y="53628"/>
              <a:ext cx="63040" cy="61116"/>
            </a:xfrm>
            <a:custGeom>
              <a:avLst/>
              <a:gdLst/>
              <a:ahLst/>
              <a:cxnLst/>
              <a:rect l="l" t="t" r="r" b="b"/>
              <a:pathLst>
                <a:path w="1966" h="1906" extrusionOk="0">
                  <a:moveTo>
                    <a:pt x="1067" y="0"/>
                  </a:moveTo>
                  <a:cubicBezTo>
                    <a:pt x="488" y="16"/>
                    <a:pt x="1" y="488"/>
                    <a:pt x="1" y="1021"/>
                  </a:cubicBezTo>
                  <a:cubicBezTo>
                    <a:pt x="15" y="1515"/>
                    <a:pt x="412" y="1905"/>
                    <a:pt x="902" y="1905"/>
                  </a:cubicBezTo>
                  <a:cubicBezTo>
                    <a:pt x="911" y="1905"/>
                    <a:pt x="921" y="1905"/>
                    <a:pt x="930" y="1905"/>
                  </a:cubicBezTo>
                  <a:cubicBezTo>
                    <a:pt x="1494" y="1905"/>
                    <a:pt x="1966" y="1448"/>
                    <a:pt x="1951" y="930"/>
                  </a:cubicBezTo>
                  <a:cubicBezTo>
                    <a:pt x="1951" y="412"/>
                    <a:pt x="1555" y="0"/>
                    <a:pt x="1067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8300098" y="74310"/>
              <a:ext cx="168085" cy="130248"/>
            </a:xfrm>
            <a:custGeom>
              <a:avLst/>
              <a:gdLst/>
              <a:ahLst/>
              <a:cxnLst/>
              <a:rect l="l" t="t" r="r" b="b"/>
              <a:pathLst>
                <a:path w="5242" h="4062" extrusionOk="0">
                  <a:moveTo>
                    <a:pt x="2118" y="391"/>
                  </a:moveTo>
                  <a:cubicBezTo>
                    <a:pt x="2758" y="407"/>
                    <a:pt x="3352" y="574"/>
                    <a:pt x="3901" y="879"/>
                  </a:cubicBezTo>
                  <a:cubicBezTo>
                    <a:pt x="4114" y="986"/>
                    <a:pt x="4267" y="1153"/>
                    <a:pt x="4388" y="1366"/>
                  </a:cubicBezTo>
                  <a:cubicBezTo>
                    <a:pt x="4663" y="1839"/>
                    <a:pt x="4556" y="2372"/>
                    <a:pt x="4114" y="2692"/>
                  </a:cubicBezTo>
                  <a:cubicBezTo>
                    <a:pt x="4015" y="2761"/>
                    <a:pt x="3908" y="2772"/>
                    <a:pt x="3800" y="2772"/>
                  </a:cubicBezTo>
                  <a:cubicBezTo>
                    <a:pt x="3746" y="2772"/>
                    <a:pt x="3691" y="2769"/>
                    <a:pt x="3636" y="2769"/>
                  </a:cubicBezTo>
                  <a:cubicBezTo>
                    <a:pt x="3582" y="2769"/>
                    <a:pt x="3528" y="2772"/>
                    <a:pt x="3474" y="2783"/>
                  </a:cubicBezTo>
                  <a:cubicBezTo>
                    <a:pt x="3415" y="2776"/>
                    <a:pt x="3356" y="2772"/>
                    <a:pt x="3298" y="2772"/>
                  </a:cubicBezTo>
                  <a:cubicBezTo>
                    <a:pt x="2883" y="2772"/>
                    <a:pt x="2512" y="2956"/>
                    <a:pt x="2164" y="3210"/>
                  </a:cubicBezTo>
                  <a:cubicBezTo>
                    <a:pt x="1906" y="3398"/>
                    <a:pt x="1621" y="3585"/>
                    <a:pt x="1288" y="3585"/>
                  </a:cubicBezTo>
                  <a:cubicBezTo>
                    <a:pt x="1188" y="3585"/>
                    <a:pt x="1084" y="3569"/>
                    <a:pt x="976" y="3530"/>
                  </a:cubicBezTo>
                  <a:cubicBezTo>
                    <a:pt x="518" y="3393"/>
                    <a:pt x="214" y="2936"/>
                    <a:pt x="336" y="2479"/>
                  </a:cubicBezTo>
                  <a:cubicBezTo>
                    <a:pt x="549" y="1671"/>
                    <a:pt x="1037" y="1031"/>
                    <a:pt x="1676" y="528"/>
                  </a:cubicBezTo>
                  <a:cubicBezTo>
                    <a:pt x="1814" y="422"/>
                    <a:pt x="1951" y="391"/>
                    <a:pt x="2118" y="391"/>
                  </a:cubicBezTo>
                  <a:close/>
                  <a:moveTo>
                    <a:pt x="2396" y="1"/>
                  </a:moveTo>
                  <a:cubicBezTo>
                    <a:pt x="2280" y="1"/>
                    <a:pt x="2162" y="13"/>
                    <a:pt x="2042" y="41"/>
                  </a:cubicBezTo>
                  <a:cubicBezTo>
                    <a:pt x="960" y="330"/>
                    <a:pt x="0" y="1900"/>
                    <a:pt x="46" y="2753"/>
                  </a:cubicBezTo>
                  <a:cubicBezTo>
                    <a:pt x="87" y="3520"/>
                    <a:pt x="531" y="4062"/>
                    <a:pt x="1265" y="4062"/>
                  </a:cubicBezTo>
                  <a:cubicBezTo>
                    <a:pt x="1362" y="4062"/>
                    <a:pt x="1463" y="4052"/>
                    <a:pt x="1570" y="4033"/>
                  </a:cubicBezTo>
                  <a:cubicBezTo>
                    <a:pt x="1905" y="3972"/>
                    <a:pt x="2210" y="3774"/>
                    <a:pt x="2438" y="3530"/>
                  </a:cubicBezTo>
                  <a:cubicBezTo>
                    <a:pt x="2737" y="3218"/>
                    <a:pt x="3067" y="3029"/>
                    <a:pt x="3470" y="3029"/>
                  </a:cubicBezTo>
                  <a:cubicBezTo>
                    <a:pt x="3559" y="3029"/>
                    <a:pt x="3652" y="3038"/>
                    <a:pt x="3749" y="3058"/>
                  </a:cubicBezTo>
                  <a:lnTo>
                    <a:pt x="3931" y="3058"/>
                  </a:lnTo>
                  <a:cubicBezTo>
                    <a:pt x="4068" y="3042"/>
                    <a:pt x="4221" y="3073"/>
                    <a:pt x="4373" y="2981"/>
                  </a:cubicBezTo>
                  <a:cubicBezTo>
                    <a:pt x="5059" y="2555"/>
                    <a:pt x="5242" y="1793"/>
                    <a:pt x="4785" y="1123"/>
                  </a:cubicBezTo>
                  <a:cubicBezTo>
                    <a:pt x="4312" y="422"/>
                    <a:pt x="3566" y="193"/>
                    <a:pt x="2804" y="41"/>
                  </a:cubicBezTo>
                  <a:cubicBezTo>
                    <a:pt x="2665" y="16"/>
                    <a:pt x="2531" y="1"/>
                    <a:pt x="239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396838" y="-6974"/>
              <a:ext cx="85036" cy="83593"/>
            </a:xfrm>
            <a:custGeom>
              <a:avLst/>
              <a:gdLst/>
              <a:ahLst/>
              <a:cxnLst/>
              <a:rect l="l" t="t" r="r" b="b"/>
              <a:pathLst>
                <a:path w="2652" h="2607" extrusionOk="0">
                  <a:moveTo>
                    <a:pt x="1246" y="321"/>
                  </a:moveTo>
                  <a:cubicBezTo>
                    <a:pt x="1768" y="321"/>
                    <a:pt x="2225" y="757"/>
                    <a:pt x="2240" y="1296"/>
                  </a:cubicBezTo>
                  <a:cubicBezTo>
                    <a:pt x="2255" y="1768"/>
                    <a:pt x="1905" y="2119"/>
                    <a:pt x="1432" y="2134"/>
                  </a:cubicBezTo>
                  <a:cubicBezTo>
                    <a:pt x="1423" y="2134"/>
                    <a:pt x="1415" y="2134"/>
                    <a:pt x="1406" y="2134"/>
                  </a:cubicBezTo>
                  <a:cubicBezTo>
                    <a:pt x="869" y="2134"/>
                    <a:pt x="427" y="1683"/>
                    <a:pt x="412" y="1129"/>
                  </a:cubicBezTo>
                  <a:cubicBezTo>
                    <a:pt x="396" y="626"/>
                    <a:pt x="686" y="336"/>
                    <a:pt x="1219" y="321"/>
                  </a:cubicBezTo>
                  <a:cubicBezTo>
                    <a:pt x="1228" y="321"/>
                    <a:pt x="1237" y="321"/>
                    <a:pt x="1246" y="321"/>
                  </a:cubicBezTo>
                  <a:close/>
                  <a:moveTo>
                    <a:pt x="1276" y="1"/>
                  </a:moveTo>
                  <a:cubicBezTo>
                    <a:pt x="1267" y="1"/>
                    <a:pt x="1258" y="1"/>
                    <a:pt x="1250" y="1"/>
                  </a:cubicBezTo>
                  <a:cubicBezTo>
                    <a:pt x="594" y="1"/>
                    <a:pt x="0" y="641"/>
                    <a:pt x="31" y="1311"/>
                  </a:cubicBezTo>
                  <a:cubicBezTo>
                    <a:pt x="61" y="2018"/>
                    <a:pt x="685" y="2607"/>
                    <a:pt x="1405" y="2607"/>
                  </a:cubicBezTo>
                  <a:cubicBezTo>
                    <a:pt x="1414" y="2607"/>
                    <a:pt x="1423" y="2607"/>
                    <a:pt x="1432" y="2606"/>
                  </a:cubicBezTo>
                  <a:cubicBezTo>
                    <a:pt x="2103" y="2576"/>
                    <a:pt x="2651" y="2012"/>
                    <a:pt x="2651" y="1327"/>
                  </a:cubicBezTo>
                  <a:cubicBezTo>
                    <a:pt x="2636" y="619"/>
                    <a:pt x="1996" y="1"/>
                    <a:pt x="127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8226830" y="42790"/>
              <a:ext cx="86479" cy="86095"/>
            </a:xfrm>
            <a:custGeom>
              <a:avLst/>
              <a:gdLst/>
              <a:ahLst/>
              <a:cxnLst/>
              <a:rect l="l" t="t" r="r" b="b"/>
              <a:pathLst>
                <a:path w="2697" h="2685" extrusionOk="0">
                  <a:moveTo>
                    <a:pt x="1417" y="338"/>
                  </a:moveTo>
                  <a:cubicBezTo>
                    <a:pt x="1905" y="338"/>
                    <a:pt x="2301" y="750"/>
                    <a:pt x="2301" y="1268"/>
                  </a:cubicBezTo>
                  <a:cubicBezTo>
                    <a:pt x="2316" y="1786"/>
                    <a:pt x="1844" y="2243"/>
                    <a:pt x="1280" y="2243"/>
                  </a:cubicBezTo>
                  <a:cubicBezTo>
                    <a:pt x="1271" y="2243"/>
                    <a:pt x="1261" y="2243"/>
                    <a:pt x="1252" y="2243"/>
                  </a:cubicBezTo>
                  <a:cubicBezTo>
                    <a:pt x="762" y="2243"/>
                    <a:pt x="365" y="1853"/>
                    <a:pt x="351" y="1359"/>
                  </a:cubicBezTo>
                  <a:cubicBezTo>
                    <a:pt x="351" y="826"/>
                    <a:pt x="838" y="354"/>
                    <a:pt x="1417" y="338"/>
                  </a:cubicBezTo>
                  <a:close/>
                  <a:moveTo>
                    <a:pt x="1520" y="1"/>
                  </a:moveTo>
                  <a:cubicBezTo>
                    <a:pt x="1496" y="1"/>
                    <a:pt x="1472" y="1"/>
                    <a:pt x="1447" y="3"/>
                  </a:cubicBezTo>
                  <a:cubicBezTo>
                    <a:pt x="579" y="64"/>
                    <a:pt x="61" y="628"/>
                    <a:pt x="31" y="1481"/>
                  </a:cubicBezTo>
                  <a:cubicBezTo>
                    <a:pt x="1" y="2172"/>
                    <a:pt x="577" y="2685"/>
                    <a:pt x="1250" y="2685"/>
                  </a:cubicBezTo>
                  <a:cubicBezTo>
                    <a:pt x="1260" y="2685"/>
                    <a:pt x="1270" y="2685"/>
                    <a:pt x="1280" y="2685"/>
                  </a:cubicBezTo>
                  <a:cubicBezTo>
                    <a:pt x="2042" y="2669"/>
                    <a:pt x="2697" y="1984"/>
                    <a:pt x="2666" y="1237"/>
                  </a:cubicBezTo>
                  <a:cubicBezTo>
                    <a:pt x="2652" y="562"/>
                    <a:pt x="2143" y="1"/>
                    <a:pt x="152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298142" y="-6974"/>
              <a:ext cx="75257" cy="72371"/>
            </a:xfrm>
            <a:custGeom>
              <a:avLst/>
              <a:gdLst/>
              <a:ahLst/>
              <a:cxnLst/>
              <a:rect l="l" t="t" r="r" b="b"/>
              <a:pathLst>
                <a:path w="2347" h="2257" extrusionOk="0">
                  <a:moveTo>
                    <a:pt x="1295" y="259"/>
                  </a:moveTo>
                  <a:cubicBezTo>
                    <a:pt x="1676" y="259"/>
                    <a:pt x="1966" y="544"/>
                    <a:pt x="1966" y="915"/>
                  </a:cubicBezTo>
                  <a:cubicBezTo>
                    <a:pt x="1966" y="1357"/>
                    <a:pt x="1524" y="1799"/>
                    <a:pt x="1052" y="1799"/>
                  </a:cubicBezTo>
                  <a:cubicBezTo>
                    <a:pt x="686" y="1799"/>
                    <a:pt x="381" y="1525"/>
                    <a:pt x="381" y="1174"/>
                  </a:cubicBezTo>
                  <a:cubicBezTo>
                    <a:pt x="381" y="717"/>
                    <a:pt x="808" y="260"/>
                    <a:pt x="1265" y="260"/>
                  </a:cubicBezTo>
                  <a:cubicBezTo>
                    <a:pt x="1275" y="260"/>
                    <a:pt x="1285" y="259"/>
                    <a:pt x="1295" y="259"/>
                  </a:cubicBezTo>
                  <a:close/>
                  <a:moveTo>
                    <a:pt x="1340" y="1"/>
                  </a:moveTo>
                  <a:cubicBezTo>
                    <a:pt x="1330" y="1"/>
                    <a:pt x="1321" y="1"/>
                    <a:pt x="1311" y="1"/>
                  </a:cubicBezTo>
                  <a:cubicBezTo>
                    <a:pt x="579" y="32"/>
                    <a:pt x="1" y="595"/>
                    <a:pt x="16" y="1266"/>
                  </a:cubicBezTo>
                  <a:cubicBezTo>
                    <a:pt x="46" y="1835"/>
                    <a:pt x="488" y="2256"/>
                    <a:pt x="1067" y="2256"/>
                  </a:cubicBezTo>
                  <a:cubicBezTo>
                    <a:pt x="1077" y="2256"/>
                    <a:pt x="1087" y="2256"/>
                    <a:pt x="1098" y="2256"/>
                  </a:cubicBezTo>
                  <a:cubicBezTo>
                    <a:pt x="1768" y="2241"/>
                    <a:pt x="2347" y="1631"/>
                    <a:pt x="2332" y="961"/>
                  </a:cubicBezTo>
                  <a:cubicBezTo>
                    <a:pt x="2332" y="422"/>
                    <a:pt x="1890" y="1"/>
                    <a:pt x="134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229748" y="176726"/>
              <a:ext cx="581403" cy="186041"/>
            </a:xfrm>
            <a:custGeom>
              <a:avLst/>
              <a:gdLst/>
              <a:ahLst/>
              <a:cxnLst/>
              <a:rect l="l" t="t" r="r" b="b"/>
              <a:pathLst>
                <a:path w="18132" h="5802" extrusionOk="0">
                  <a:moveTo>
                    <a:pt x="16486" y="1"/>
                  </a:moveTo>
                  <a:cubicBezTo>
                    <a:pt x="15175" y="16"/>
                    <a:pt x="13880" y="153"/>
                    <a:pt x="12585" y="366"/>
                  </a:cubicBezTo>
                  <a:cubicBezTo>
                    <a:pt x="11504" y="549"/>
                    <a:pt x="10422" y="778"/>
                    <a:pt x="9096" y="1174"/>
                  </a:cubicBezTo>
                  <a:cubicBezTo>
                    <a:pt x="7954" y="1479"/>
                    <a:pt x="6552" y="1890"/>
                    <a:pt x="5196" y="2408"/>
                  </a:cubicBezTo>
                  <a:cubicBezTo>
                    <a:pt x="3870" y="2926"/>
                    <a:pt x="2545" y="3459"/>
                    <a:pt x="1326" y="4221"/>
                  </a:cubicBezTo>
                  <a:cubicBezTo>
                    <a:pt x="930" y="4465"/>
                    <a:pt x="534" y="4724"/>
                    <a:pt x="229" y="5105"/>
                  </a:cubicBezTo>
                  <a:cubicBezTo>
                    <a:pt x="0" y="5394"/>
                    <a:pt x="46" y="5577"/>
                    <a:pt x="412" y="5684"/>
                  </a:cubicBezTo>
                  <a:cubicBezTo>
                    <a:pt x="595" y="5729"/>
                    <a:pt x="793" y="5760"/>
                    <a:pt x="976" y="5775"/>
                  </a:cubicBezTo>
                  <a:cubicBezTo>
                    <a:pt x="1141" y="5794"/>
                    <a:pt x="1306" y="5801"/>
                    <a:pt x="1472" y="5801"/>
                  </a:cubicBezTo>
                  <a:cubicBezTo>
                    <a:pt x="1840" y="5801"/>
                    <a:pt x="2207" y="5766"/>
                    <a:pt x="2575" y="5745"/>
                  </a:cubicBezTo>
                  <a:cubicBezTo>
                    <a:pt x="3261" y="5699"/>
                    <a:pt x="3931" y="5608"/>
                    <a:pt x="4510" y="5181"/>
                  </a:cubicBezTo>
                  <a:cubicBezTo>
                    <a:pt x="4708" y="5029"/>
                    <a:pt x="4967" y="4937"/>
                    <a:pt x="5196" y="4831"/>
                  </a:cubicBezTo>
                  <a:cubicBezTo>
                    <a:pt x="6613" y="4114"/>
                    <a:pt x="8106" y="3627"/>
                    <a:pt x="9614" y="3185"/>
                  </a:cubicBezTo>
                  <a:cubicBezTo>
                    <a:pt x="11168" y="2728"/>
                    <a:pt x="12738" y="2423"/>
                    <a:pt x="14353" y="2347"/>
                  </a:cubicBezTo>
                  <a:cubicBezTo>
                    <a:pt x="14993" y="2332"/>
                    <a:pt x="15617" y="2301"/>
                    <a:pt x="16181" y="1951"/>
                  </a:cubicBezTo>
                  <a:cubicBezTo>
                    <a:pt x="16760" y="1585"/>
                    <a:pt x="17385" y="1296"/>
                    <a:pt x="17857" y="793"/>
                  </a:cubicBezTo>
                  <a:cubicBezTo>
                    <a:pt x="18131" y="488"/>
                    <a:pt x="18070" y="290"/>
                    <a:pt x="17674" y="153"/>
                  </a:cubicBezTo>
                  <a:cubicBezTo>
                    <a:pt x="17293" y="31"/>
                    <a:pt x="16897" y="1"/>
                    <a:pt x="1648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8708510" y="197729"/>
              <a:ext cx="138777" cy="148140"/>
            </a:xfrm>
            <a:custGeom>
              <a:avLst/>
              <a:gdLst/>
              <a:ahLst/>
              <a:cxnLst/>
              <a:rect l="l" t="t" r="r" b="b"/>
              <a:pathLst>
                <a:path w="4328" h="4620" extrusionOk="0">
                  <a:moveTo>
                    <a:pt x="3490" y="1"/>
                  </a:moveTo>
                  <a:cubicBezTo>
                    <a:pt x="3261" y="488"/>
                    <a:pt x="2911" y="778"/>
                    <a:pt x="2515" y="1037"/>
                  </a:cubicBezTo>
                  <a:cubicBezTo>
                    <a:pt x="1707" y="1555"/>
                    <a:pt x="915" y="2073"/>
                    <a:pt x="123" y="2591"/>
                  </a:cubicBezTo>
                  <a:cubicBezTo>
                    <a:pt x="77" y="2621"/>
                    <a:pt x="1" y="2637"/>
                    <a:pt x="16" y="2728"/>
                  </a:cubicBezTo>
                  <a:cubicBezTo>
                    <a:pt x="458" y="2774"/>
                    <a:pt x="900" y="2789"/>
                    <a:pt x="1341" y="2880"/>
                  </a:cubicBezTo>
                  <a:cubicBezTo>
                    <a:pt x="2164" y="3063"/>
                    <a:pt x="2835" y="3398"/>
                    <a:pt x="3155" y="4252"/>
                  </a:cubicBezTo>
                  <a:cubicBezTo>
                    <a:pt x="3200" y="4374"/>
                    <a:pt x="3246" y="4495"/>
                    <a:pt x="3292" y="4617"/>
                  </a:cubicBezTo>
                  <a:cubicBezTo>
                    <a:pt x="3300" y="4619"/>
                    <a:pt x="3307" y="4620"/>
                    <a:pt x="3315" y="4620"/>
                  </a:cubicBezTo>
                  <a:cubicBezTo>
                    <a:pt x="3375" y="4620"/>
                    <a:pt x="3403" y="4567"/>
                    <a:pt x="3444" y="4526"/>
                  </a:cubicBezTo>
                  <a:cubicBezTo>
                    <a:pt x="4023" y="3901"/>
                    <a:pt x="4328" y="3170"/>
                    <a:pt x="4130" y="2302"/>
                  </a:cubicBezTo>
                  <a:cubicBezTo>
                    <a:pt x="4084" y="2073"/>
                    <a:pt x="4053" y="1844"/>
                    <a:pt x="3993" y="1616"/>
                  </a:cubicBezTo>
                  <a:cubicBezTo>
                    <a:pt x="3886" y="1083"/>
                    <a:pt x="3764" y="549"/>
                    <a:pt x="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8697287" y="296681"/>
              <a:ext cx="114825" cy="121590"/>
            </a:xfrm>
            <a:custGeom>
              <a:avLst/>
              <a:gdLst/>
              <a:ahLst/>
              <a:cxnLst/>
              <a:rect l="l" t="t" r="r" b="b"/>
              <a:pathLst>
                <a:path w="3581" h="3792" extrusionOk="0">
                  <a:moveTo>
                    <a:pt x="292" y="0"/>
                  </a:moveTo>
                  <a:cubicBezTo>
                    <a:pt x="191" y="0"/>
                    <a:pt x="92" y="15"/>
                    <a:pt x="0" y="69"/>
                  </a:cubicBezTo>
                  <a:cubicBezTo>
                    <a:pt x="0" y="84"/>
                    <a:pt x="0" y="99"/>
                    <a:pt x="0" y="99"/>
                  </a:cubicBezTo>
                  <a:cubicBezTo>
                    <a:pt x="1082" y="891"/>
                    <a:pt x="1417" y="1943"/>
                    <a:pt x="1128" y="3223"/>
                  </a:cubicBezTo>
                  <a:cubicBezTo>
                    <a:pt x="1097" y="3299"/>
                    <a:pt x="1097" y="3360"/>
                    <a:pt x="1158" y="3421"/>
                  </a:cubicBezTo>
                  <a:cubicBezTo>
                    <a:pt x="1362" y="3665"/>
                    <a:pt x="1692" y="3792"/>
                    <a:pt x="2024" y="3792"/>
                  </a:cubicBezTo>
                  <a:cubicBezTo>
                    <a:pt x="2314" y="3792"/>
                    <a:pt x="2606" y="3695"/>
                    <a:pt x="2819" y="3497"/>
                  </a:cubicBezTo>
                  <a:cubicBezTo>
                    <a:pt x="3581" y="2765"/>
                    <a:pt x="3474" y="1242"/>
                    <a:pt x="2651" y="648"/>
                  </a:cubicBezTo>
                  <a:cubicBezTo>
                    <a:pt x="2027" y="206"/>
                    <a:pt x="1311" y="84"/>
                    <a:pt x="594" y="23"/>
                  </a:cubicBezTo>
                  <a:cubicBezTo>
                    <a:pt x="495" y="15"/>
                    <a:pt x="39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575152" y="336602"/>
              <a:ext cx="116460" cy="87890"/>
            </a:xfrm>
            <a:custGeom>
              <a:avLst/>
              <a:gdLst/>
              <a:ahLst/>
              <a:cxnLst/>
              <a:rect l="l" t="t" r="r" b="b"/>
              <a:pathLst>
                <a:path w="3632" h="2741" extrusionOk="0">
                  <a:moveTo>
                    <a:pt x="2587" y="1"/>
                  </a:moveTo>
                  <a:cubicBezTo>
                    <a:pt x="2526" y="1"/>
                    <a:pt x="2465" y="9"/>
                    <a:pt x="2408" y="27"/>
                  </a:cubicBezTo>
                  <a:cubicBezTo>
                    <a:pt x="1890" y="195"/>
                    <a:pt x="1341" y="302"/>
                    <a:pt x="808" y="469"/>
                  </a:cubicBezTo>
                  <a:cubicBezTo>
                    <a:pt x="305" y="606"/>
                    <a:pt x="0" y="1170"/>
                    <a:pt x="122" y="1673"/>
                  </a:cubicBezTo>
                  <a:cubicBezTo>
                    <a:pt x="168" y="1871"/>
                    <a:pt x="229" y="2069"/>
                    <a:pt x="275" y="2267"/>
                  </a:cubicBezTo>
                  <a:cubicBezTo>
                    <a:pt x="366" y="2587"/>
                    <a:pt x="534" y="2739"/>
                    <a:pt x="869" y="2739"/>
                  </a:cubicBezTo>
                  <a:cubicBezTo>
                    <a:pt x="894" y="2740"/>
                    <a:pt x="919" y="2740"/>
                    <a:pt x="944" y="2740"/>
                  </a:cubicBezTo>
                  <a:cubicBezTo>
                    <a:pt x="1706" y="2740"/>
                    <a:pt x="2399" y="2516"/>
                    <a:pt x="3078" y="2206"/>
                  </a:cubicBezTo>
                  <a:cubicBezTo>
                    <a:pt x="3291" y="2115"/>
                    <a:pt x="3535" y="2023"/>
                    <a:pt x="3596" y="1749"/>
                  </a:cubicBezTo>
                  <a:cubicBezTo>
                    <a:pt x="3631" y="1620"/>
                    <a:pt x="3630" y="1545"/>
                    <a:pt x="3538" y="1545"/>
                  </a:cubicBezTo>
                  <a:cubicBezTo>
                    <a:pt x="3510" y="1545"/>
                    <a:pt x="3474" y="1552"/>
                    <a:pt x="3428" y="1566"/>
                  </a:cubicBezTo>
                  <a:cubicBezTo>
                    <a:pt x="3169" y="1627"/>
                    <a:pt x="2926" y="1688"/>
                    <a:pt x="2667" y="1734"/>
                  </a:cubicBezTo>
                  <a:cubicBezTo>
                    <a:pt x="2636" y="1740"/>
                    <a:pt x="2605" y="1743"/>
                    <a:pt x="2572" y="1743"/>
                  </a:cubicBezTo>
                  <a:cubicBezTo>
                    <a:pt x="2298" y="1743"/>
                    <a:pt x="1975" y="1522"/>
                    <a:pt x="1920" y="1277"/>
                  </a:cubicBezTo>
                  <a:cubicBezTo>
                    <a:pt x="1844" y="987"/>
                    <a:pt x="2027" y="683"/>
                    <a:pt x="2377" y="622"/>
                  </a:cubicBezTo>
                  <a:cubicBezTo>
                    <a:pt x="2667" y="561"/>
                    <a:pt x="2941" y="408"/>
                    <a:pt x="3230" y="332"/>
                  </a:cubicBezTo>
                  <a:cubicBezTo>
                    <a:pt x="3084" y="137"/>
                    <a:pt x="2831" y="1"/>
                    <a:pt x="2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550237" y="306750"/>
              <a:ext cx="177865" cy="146729"/>
            </a:xfrm>
            <a:custGeom>
              <a:avLst/>
              <a:gdLst/>
              <a:ahLst/>
              <a:cxnLst/>
              <a:rect l="l" t="t" r="r" b="b"/>
              <a:pathLst>
                <a:path w="5547" h="4576" extrusionOk="0">
                  <a:moveTo>
                    <a:pt x="3416" y="722"/>
                  </a:moveTo>
                  <a:cubicBezTo>
                    <a:pt x="3772" y="722"/>
                    <a:pt x="4052" y="861"/>
                    <a:pt x="4297" y="1187"/>
                  </a:cubicBezTo>
                  <a:cubicBezTo>
                    <a:pt x="4343" y="1263"/>
                    <a:pt x="4434" y="1233"/>
                    <a:pt x="4510" y="1248"/>
                  </a:cubicBezTo>
                  <a:cubicBezTo>
                    <a:pt x="4754" y="1278"/>
                    <a:pt x="4921" y="1400"/>
                    <a:pt x="5013" y="1644"/>
                  </a:cubicBezTo>
                  <a:cubicBezTo>
                    <a:pt x="5089" y="1873"/>
                    <a:pt x="4967" y="2040"/>
                    <a:pt x="4815" y="2177"/>
                  </a:cubicBezTo>
                  <a:cubicBezTo>
                    <a:pt x="4708" y="2269"/>
                    <a:pt x="4678" y="2360"/>
                    <a:pt x="4662" y="2497"/>
                  </a:cubicBezTo>
                  <a:cubicBezTo>
                    <a:pt x="4632" y="2863"/>
                    <a:pt x="4449" y="3122"/>
                    <a:pt x="4114" y="3289"/>
                  </a:cubicBezTo>
                  <a:cubicBezTo>
                    <a:pt x="3733" y="3503"/>
                    <a:pt x="3337" y="3640"/>
                    <a:pt x="2880" y="3716"/>
                  </a:cubicBezTo>
                  <a:cubicBezTo>
                    <a:pt x="2484" y="3838"/>
                    <a:pt x="2057" y="3914"/>
                    <a:pt x="1600" y="3914"/>
                  </a:cubicBezTo>
                  <a:cubicBezTo>
                    <a:pt x="1158" y="3914"/>
                    <a:pt x="960" y="3762"/>
                    <a:pt x="853" y="3350"/>
                  </a:cubicBezTo>
                  <a:cubicBezTo>
                    <a:pt x="793" y="3091"/>
                    <a:pt x="716" y="2832"/>
                    <a:pt x="655" y="2589"/>
                  </a:cubicBezTo>
                  <a:cubicBezTo>
                    <a:pt x="534" y="2071"/>
                    <a:pt x="899" y="1354"/>
                    <a:pt x="1417" y="1202"/>
                  </a:cubicBezTo>
                  <a:cubicBezTo>
                    <a:pt x="1966" y="1050"/>
                    <a:pt x="2499" y="882"/>
                    <a:pt x="3063" y="760"/>
                  </a:cubicBezTo>
                  <a:cubicBezTo>
                    <a:pt x="3189" y="735"/>
                    <a:pt x="3306" y="722"/>
                    <a:pt x="3416" y="722"/>
                  </a:cubicBezTo>
                  <a:close/>
                  <a:moveTo>
                    <a:pt x="3312" y="1"/>
                  </a:moveTo>
                  <a:cubicBezTo>
                    <a:pt x="2997" y="1"/>
                    <a:pt x="2686" y="61"/>
                    <a:pt x="2377" y="166"/>
                  </a:cubicBezTo>
                  <a:cubicBezTo>
                    <a:pt x="1844" y="303"/>
                    <a:pt x="1356" y="456"/>
                    <a:pt x="884" y="669"/>
                  </a:cubicBezTo>
                  <a:cubicBezTo>
                    <a:pt x="320" y="913"/>
                    <a:pt x="0" y="1294"/>
                    <a:pt x="0" y="1949"/>
                  </a:cubicBezTo>
                  <a:cubicBezTo>
                    <a:pt x="16" y="2573"/>
                    <a:pt x="153" y="3168"/>
                    <a:pt x="366" y="3731"/>
                  </a:cubicBezTo>
                  <a:cubicBezTo>
                    <a:pt x="541" y="4189"/>
                    <a:pt x="1072" y="4575"/>
                    <a:pt x="1509" y="4575"/>
                  </a:cubicBezTo>
                  <a:cubicBezTo>
                    <a:pt x="1567" y="4575"/>
                    <a:pt x="1623" y="4568"/>
                    <a:pt x="1676" y="4554"/>
                  </a:cubicBezTo>
                  <a:cubicBezTo>
                    <a:pt x="2453" y="4356"/>
                    <a:pt x="3230" y="4295"/>
                    <a:pt x="3992" y="4051"/>
                  </a:cubicBezTo>
                  <a:cubicBezTo>
                    <a:pt x="4556" y="3868"/>
                    <a:pt x="4967" y="3533"/>
                    <a:pt x="5211" y="2969"/>
                  </a:cubicBezTo>
                  <a:cubicBezTo>
                    <a:pt x="5546" y="2192"/>
                    <a:pt x="5302" y="715"/>
                    <a:pt x="4434" y="273"/>
                  </a:cubicBezTo>
                  <a:cubicBezTo>
                    <a:pt x="4056" y="84"/>
                    <a:pt x="3682" y="1"/>
                    <a:pt x="3312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491590" y="396628"/>
              <a:ext cx="25941" cy="22221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395" y="0"/>
                  </a:moveTo>
                  <a:cubicBezTo>
                    <a:pt x="364" y="0"/>
                    <a:pt x="334" y="5"/>
                    <a:pt x="306" y="14"/>
                  </a:cubicBezTo>
                  <a:cubicBezTo>
                    <a:pt x="138" y="60"/>
                    <a:pt x="1" y="166"/>
                    <a:pt x="31" y="365"/>
                  </a:cubicBezTo>
                  <a:cubicBezTo>
                    <a:pt x="45" y="540"/>
                    <a:pt x="262" y="692"/>
                    <a:pt x="460" y="692"/>
                  </a:cubicBezTo>
                  <a:cubicBezTo>
                    <a:pt x="485" y="692"/>
                    <a:pt x="510" y="690"/>
                    <a:pt x="534" y="685"/>
                  </a:cubicBezTo>
                  <a:cubicBezTo>
                    <a:pt x="702" y="624"/>
                    <a:pt x="808" y="502"/>
                    <a:pt x="778" y="273"/>
                  </a:cubicBezTo>
                  <a:cubicBezTo>
                    <a:pt x="765" y="131"/>
                    <a:pt x="567" y="0"/>
                    <a:pt x="395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303529" y="417374"/>
              <a:ext cx="24947" cy="21035"/>
            </a:xfrm>
            <a:custGeom>
              <a:avLst/>
              <a:gdLst/>
              <a:ahLst/>
              <a:cxnLst/>
              <a:rect l="l" t="t" r="r" b="b"/>
              <a:pathLst>
                <a:path w="778" h="656" extrusionOk="0">
                  <a:moveTo>
                    <a:pt x="471" y="1"/>
                  </a:moveTo>
                  <a:cubicBezTo>
                    <a:pt x="424" y="1"/>
                    <a:pt x="373" y="9"/>
                    <a:pt x="320" y="22"/>
                  </a:cubicBezTo>
                  <a:cubicBezTo>
                    <a:pt x="122" y="68"/>
                    <a:pt x="0" y="190"/>
                    <a:pt x="15" y="403"/>
                  </a:cubicBezTo>
                  <a:cubicBezTo>
                    <a:pt x="15" y="535"/>
                    <a:pt x="233" y="656"/>
                    <a:pt x="390" y="656"/>
                  </a:cubicBezTo>
                  <a:cubicBezTo>
                    <a:pt x="414" y="656"/>
                    <a:pt x="437" y="653"/>
                    <a:pt x="457" y="647"/>
                  </a:cubicBezTo>
                  <a:cubicBezTo>
                    <a:pt x="625" y="616"/>
                    <a:pt x="777" y="342"/>
                    <a:pt x="731" y="190"/>
                  </a:cubicBezTo>
                  <a:cubicBezTo>
                    <a:pt x="677" y="49"/>
                    <a:pt x="585" y="1"/>
                    <a:pt x="471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397800" y="412404"/>
              <a:ext cx="24466" cy="21099"/>
            </a:xfrm>
            <a:custGeom>
              <a:avLst/>
              <a:gdLst/>
              <a:ahLst/>
              <a:cxnLst/>
              <a:rect l="l" t="t" r="r" b="b"/>
              <a:pathLst>
                <a:path w="763" h="658" extrusionOk="0">
                  <a:moveTo>
                    <a:pt x="310" y="0"/>
                  </a:moveTo>
                  <a:cubicBezTo>
                    <a:pt x="278" y="0"/>
                    <a:pt x="246" y="3"/>
                    <a:pt x="214" y="10"/>
                  </a:cubicBezTo>
                  <a:cubicBezTo>
                    <a:pt x="31" y="40"/>
                    <a:pt x="1" y="193"/>
                    <a:pt x="31" y="345"/>
                  </a:cubicBezTo>
                  <a:cubicBezTo>
                    <a:pt x="58" y="507"/>
                    <a:pt x="265" y="657"/>
                    <a:pt x="428" y="657"/>
                  </a:cubicBezTo>
                  <a:cubicBezTo>
                    <a:pt x="449" y="657"/>
                    <a:pt x="469" y="655"/>
                    <a:pt x="488" y="650"/>
                  </a:cubicBezTo>
                  <a:cubicBezTo>
                    <a:pt x="671" y="604"/>
                    <a:pt x="762" y="482"/>
                    <a:pt x="747" y="330"/>
                  </a:cubicBezTo>
                  <a:cubicBezTo>
                    <a:pt x="695" y="120"/>
                    <a:pt x="507" y="0"/>
                    <a:pt x="310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222405" y="340386"/>
              <a:ext cx="342037" cy="147627"/>
            </a:xfrm>
            <a:custGeom>
              <a:avLst/>
              <a:gdLst/>
              <a:ahLst/>
              <a:cxnLst/>
              <a:rect l="l" t="t" r="r" b="b"/>
              <a:pathLst>
                <a:path w="10667" h="4604" extrusionOk="0">
                  <a:moveTo>
                    <a:pt x="8729" y="1548"/>
                  </a:moveTo>
                  <a:cubicBezTo>
                    <a:pt x="9032" y="1548"/>
                    <a:pt x="9338" y="1725"/>
                    <a:pt x="9402" y="1966"/>
                  </a:cubicBezTo>
                  <a:cubicBezTo>
                    <a:pt x="9462" y="2240"/>
                    <a:pt x="9203" y="2637"/>
                    <a:pt x="8899" y="2728"/>
                  </a:cubicBezTo>
                  <a:cubicBezTo>
                    <a:pt x="8869" y="2736"/>
                    <a:pt x="8837" y="2740"/>
                    <a:pt x="8804" y="2740"/>
                  </a:cubicBezTo>
                  <a:cubicBezTo>
                    <a:pt x="8539" y="2740"/>
                    <a:pt x="8205" y="2478"/>
                    <a:pt x="8137" y="2180"/>
                  </a:cubicBezTo>
                  <a:cubicBezTo>
                    <a:pt x="8076" y="1966"/>
                    <a:pt x="8305" y="1631"/>
                    <a:pt x="8548" y="1570"/>
                  </a:cubicBezTo>
                  <a:cubicBezTo>
                    <a:pt x="8607" y="1555"/>
                    <a:pt x="8668" y="1548"/>
                    <a:pt x="8729" y="1548"/>
                  </a:cubicBezTo>
                  <a:close/>
                  <a:moveTo>
                    <a:pt x="5818" y="2004"/>
                  </a:moveTo>
                  <a:cubicBezTo>
                    <a:pt x="6102" y="2004"/>
                    <a:pt x="6383" y="2172"/>
                    <a:pt x="6446" y="2423"/>
                  </a:cubicBezTo>
                  <a:cubicBezTo>
                    <a:pt x="6507" y="2698"/>
                    <a:pt x="6263" y="3048"/>
                    <a:pt x="5928" y="3124"/>
                  </a:cubicBezTo>
                  <a:cubicBezTo>
                    <a:pt x="5902" y="3130"/>
                    <a:pt x="5875" y="3133"/>
                    <a:pt x="5848" y="3133"/>
                  </a:cubicBezTo>
                  <a:cubicBezTo>
                    <a:pt x="5602" y="3133"/>
                    <a:pt x="5311" y="2897"/>
                    <a:pt x="5242" y="2637"/>
                  </a:cubicBezTo>
                  <a:cubicBezTo>
                    <a:pt x="5181" y="2362"/>
                    <a:pt x="5349" y="2103"/>
                    <a:pt x="5638" y="2027"/>
                  </a:cubicBezTo>
                  <a:cubicBezTo>
                    <a:pt x="5697" y="2011"/>
                    <a:pt x="5758" y="2004"/>
                    <a:pt x="5818" y="2004"/>
                  </a:cubicBezTo>
                  <a:close/>
                  <a:moveTo>
                    <a:pt x="3088" y="2152"/>
                  </a:moveTo>
                  <a:cubicBezTo>
                    <a:pt x="3327" y="2152"/>
                    <a:pt x="3480" y="2257"/>
                    <a:pt x="3536" y="2469"/>
                  </a:cubicBezTo>
                  <a:cubicBezTo>
                    <a:pt x="3612" y="2758"/>
                    <a:pt x="3383" y="3185"/>
                    <a:pt x="3079" y="3276"/>
                  </a:cubicBezTo>
                  <a:cubicBezTo>
                    <a:pt x="3030" y="3291"/>
                    <a:pt x="2979" y="3298"/>
                    <a:pt x="2928" y="3298"/>
                  </a:cubicBezTo>
                  <a:cubicBezTo>
                    <a:pt x="2656" y="3298"/>
                    <a:pt x="2368" y="3108"/>
                    <a:pt x="2317" y="2865"/>
                  </a:cubicBezTo>
                  <a:cubicBezTo>
                    <a:pt x="2241" y="2591"/>
                    <a:pt x="2454" y="2286"/>
                    <a:pt x="2789" y="2195"/>
                  </a:cubicBezTo>
                  <a:cubicBezTo>
                    <a:pt x="2900" y="2166"/>
                    <a:pt x="3000" y="2152"/>
                    <a:pt x="3088" y="2152"/>
                  </a:cubicBezTo>
                  <a:close/>
                  <a:moveTo>
                    <a:pt x="9859" y="1"/>
                  </a:moveTo>
                  <a:cubicBezTo>
                    <a:pt x="9280" y="123"/>
                    <a:pt x="8685" y="290"/>
                    <a:pt x="8061" y="397"/>
                  </a:cubicBezTo>
                  <a:cubicBezTo>
                    <a:pt x="6613" y="671"/>
                    <a:pt x="5166" y="1006"/>
                    <a:pt x="3703" y="1128"/>
                  </a:cubicBezTo>
                  <a:cubicBezTo>
                    <a:pt x="3168" y="1168"/>
                    <a:pt x="2631" y="1222"/>
                    <a:pt x="2096" y="1222"/>
                  </a:cubicBezTo>
                  <a:cubicBezTo>
                    <a:pt x="1397" y="1222"/>
                    <a:pt x="705" y="1130"/>
                    <a:pt x="31" y="793"/>
                  </a:cubicBezTo>
                  <a:lnTo>
                    <a:pt x="31" y="793"/>
                  </a:lnTo>
                  <a:cubicBezTo>
                    <a:pt x="1" y="1951"/>
                    <a:pt x="397" y="2972"/>
                    <a:pt x="854" y="3993"/>
                  </a:cubicBezTo>
                  <a:cubicBezTo>
                    <a:pt x="885" y="4054"/>
                    <a:pt x="961" y="4114"/>
                    <a:pt x="1022" y="4145"/>
                  </a:cubicBezTo>
                  <a:cubicBezTo>
                    <a:pt x="1372" y="4313"/>
                    <a:pt x="1723" y="4495"/>
                    <a:pt x="2119" y="4526"/>
                  </a:cubicBezTo>
                  <a:cubicBezTo>
                    <a:pt x="2736" y="4570"/>
                    <a:pt x="3354" y="4604"/>
                    <a:pt x="3975" y="4604"/>
                  </a:cubicBezTo>
                  <a:cubicBezTo>
                    <a:pt x="4426" y="4604"/>
                    <a:pt x="4878" y="4586"/>
                    <a:pt x="5334" y="4541"/>
                  </a:cubicBezTo>
                  <a:cubicBezTo>
                    <a:pt x="6431" y="4434"/>
                    <a:pt x="7528" y="4373"/>
                    <a:pt x="8625" y="4191"/>
                  </a:cubicBezTo>
                  <a:cubicBezTo>
                    <a:pt x="9325" y="4084"/>
                    <a:pt x="10026" y="3993"/>
                    <a:pt x="10666" y="3764"/>
                  </a:cubicBezTo>
                  <a:cubicBezTo>
                    <a:pt x="9798" y="2606"/>
                    <a:pt x="9539" y="1372"/>
                    <a:pt x="9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643547" y="353725"/>
              <a:ext cx="59128" cy="32001"/>
            </a:xfrm>
            <a:custGeom>
              <a:avLst/>
              <a:gdLst/>
              <a:ahLst/>
              <a:cxnLst/>
              <a:rect l="l" t="t" r="r" b="b"/>
              <a:pathLst>
                <a:path w="1844" h="998" extrusionOk="0">
                  <a:moveTo>
                    <a:pt x="1379" y="0"/>
                  </a:moveTo>
                  <a:cubicBezTo>
                    <a:pt x="1167" y="0"/>
                    <a:pt x="960" y="83"/>
                    <a:pt x="732" y="133"/>
                  </a:cubicBezTo>
                  <a:cubicBezTo>
                    <a:pt x="595" y="164"/>
                    <a:pt x="427" y="194"/>
                    <a:pt x="259" y="255"/>
                  </a:cubicBezTo>
                  <a:cubicBezTo>
                    <a:pt x="61" y="316"/>
                    <a:pt x="0" y="499"/>
                    <a:pt x="46" y="667"/>
                  </a:cubicBezTo>
                  <a:cubicBezTo>
                    <a:pt x="99" y="826"/>
                    <a:pt x="187" y="998"/>
                    <a:pt x="372" y="998"/>
                  </a:cubicBezTo>
                  <a:cubicBezTo>
                    <a:pt x="398" y="998"/>
                    <a:pt x="427" y="994"/>
                    <a:pt x="457" y="986"/>
                  </a:cubicBezTo>
                  <a:cubicBezTo>
                    <a:pt x="838" y="895"/>
                    <a:pt x="1234" y="819"/>
                    <a:pt x="1585" y="636"/>
                  </a:cubicBezTo>
                  <a:cubicBezTo>
                    <a:pt x="1752" y="560"/>
                    <a:pt x="1844" y="408"/>
                    <a:pt x="1829" y="240"/>
                  </a:cubicBezTo>
                  <a:cubicBezTo>
                    <a:pt x="1813" y="72"/>
                    <a:pt x="1646" y="42"/>
                    <a:pt x="1509" y="11"/>
                  </a:cubicBezTo>
                  <a:cubicBezTo>
                    <a:pt x="1465" y="4"/>
                    <a:pt x="1422" y="0"/>
                    <a:pt x="1379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210701" y="165503"/>
              <a:ext cx="647841" cy="341011"/>
            </a:xfrm>
            <a:custGeom>
              <a:avLst/>
              <a:gdLst/>
              <a:ahLst/>
              <a:cxnLst/>
              <a:rect l="l" t="t" r="r" b="b"/>
              <a:pathLst>
                <a:path w="20204" h="10635" extrusionOk="0">
                  <a:moveTo>
                    <a:pt x="19015" y="1006"/>
                  </a:moveTo>
                  <a:cubicBezTo>
                    <a:pt x="19289" y="1554"/>
                    <a:pt x="19411" y="2088"/>
                    <a:pt x="19518" y="2621"/>
                  </a:cubicBezTo>
                  <a:cubicBezTo>
                    <a:pt x="19563" y="2849"/>
                    <a:pt x="19594" y="3078"/>
                    <a:pt x="19655" y="3307"/>
                  </a:cubicBezTo>
                  <a:cubicBezTo>
                    <a:pt x="19853" y="4175"/>
                    <a:pt x="19548" y="4906"/>
                    <a:pt x="18969" y="5531"/>
                  </a:cubicBezTo>
                  <a:cubicBezTo>
                    <a:pt x="18928" y="5572"/>
                    <a:pt x="18900" y="5625"/>
                    <a:pt x="18840" y="5625"/>
                  </a:cubicBezTo>
                  <a:cubicBezTo>
                    <a:pt x="18832" y="5625"/>
                    <a:pt x="18825" y="5624"/>
                    <a:pt x="18817" y="5622"/>
                  </a:cubicBezTo>
                  <a:cubicBezTo>
                    <a:pt x="18771" y="5500"/>
                    <a:pt x="18725" y="5379"/>
                    <a:pt x="18680" y="5257"/>
                  </a:cubicBezTo>
                  <a:cubicBezTo>
                    <a:pt x="18375" y="4419"/>
                    <a:pt x="17689" y="4068"/>
                    <a:pt x="16866" y="3885"/>
                  </a:cubicBezTo>
                  <a:cubicBezTo>
                    <a:pt x="16425" y="3794"/>
                    <a:pt x="15983" y="3779"/>
                    <a:pt x="15541" y="3733"/>
                  </a:cubicBezTo>
                  <a:cubicBezTo>
                    <a:pt x="15526" y="3642"/>
                    <a:pt x="15602" y="3626"/>
                    <a:pt x="15648" y="3596"/>
                  </a:cubicBezTo>
                  <a:cubicBezTo>
                    <a:pt x="16440" y="3078"/>
                    <a:pt x="17232" y="2560"/>
                    <a:pt x="18040" y="2042"/>
                  </a:cubicBezTo>
                  <a:cubicBezTo>
                    <a:pt x="18436" y="1783"/>
                    <a:pt x="18786" y="1493"/>
                    <a:pt x="19015" y="1006"/>
                  </a:cubicBezTo>
                  <a:close/>
                  <a:moveTo>
                    <a:pt x="15571" y="3063"/>
                  </a:moveTo>
                  <a:lnTo>
                    <a:pt x="15571" y="3063"/>
                  </a:lnTo>
                  <a:cubicBezTo>
                    <a:pt x="15145" y="3398"/>
                    <a:pt x="14673" y="3626"/>
                    <a:pt x="14185" y="3809"/>
                  </a:cubicBezTo>
                  <a:cubicBezTo>
                    <a:pt x="13819" y="3931"/>
                    <a:pt x="13408" y="3946"/>
                    <a:pt x="13027" y="4007"/>
                  </a:cubicBezTo>
                  <a:cubicBezTo>
                    <a:pt x="12098" y="4175"/>
                    <a:pt x="11275" y="4602"/>
                    <a:pt x="10406" y="4891"/>
                  </a:cubicBezTo>
                  <a:cubicBezTo>
                    <a:pt x="10132" y="4982"/>
                    <a:pt x="9843" y="5059"/>
                    <a:pt x="9568" y="5135"/>
                  </a:cubicBezTo>
                  <a:cubicBezTo>
                    <a:pt x="8654" y="5394"/>
                    <a:pt x="7710" y="5546"/>
                    <a:pt x="6780" y="5759"/>
                  </a:cubicBezTo>
                  <a:cubicBezTo>
                    <a:pt x="6264" y="5885"/>
                    <a:pt x="5735" y="5959"/>
                    <a:pt x="5182" y="5959"/>
                  </a:cubicBezTo>
                  <a:cubicBezTo>
                    <a:pt x="5131" y="5959"/>
                    <a:pt x="5080" y="5959"/>
                    <a:pt x="5028" y="5958"/>
                  </a:cubicBezTo>
                  <a:cubicBezTo>
                    <a:pt x="8411" y="4480"/>
                    <a:pt x="11808" y="3139"/>
                    <a:pt x="15571" y="3063"/>
                  </a:cubicBezTo>
                  <a:close/>
                  <a:moveTo>
                    <a:pt x="17080" y="351"/>
                  </a:moveTo>
                  <a:cubicBezTo>
                    <a:pt x="17491" y="351"/>
                    <a:pt x="17887" y="381"/>
                    <a:pt x="18268" y="503"/>
                  </a:cubicBezTo>
                  <a:cubicBezTo>
                    <a:pt x="18664" y="640"/>
                    <a:pt x="18725" y="838"/>
                    <a:pt x="18451" y="1143"/>
                  </a:cubicBezTo>
                  <a:cubicBezTo>
                    <a:pt x="17979" y="1646"/>
                    <a:pt x="17354" y="1935"/>
                    <a:pt x="16775" y="2301"/>
                  </a:cubicBezTo>
                  <a:cubicBezTo>
                    <a:pt x="16211" y="2651"/>
                    <a:pt x="15587" y="2682"/>
                    <a:pt x="14947" y="2712"/>
                  </a:cubicBezTo>
                  <a:cubicBezTo>
                    <a:pt x="13332" y="2773"/>
                    <a:pt x="11762" y="3093"/>
                    <a:pt x="10224" y="3535"/>
                  </a:cubicBezTo>
                  <a:cubicBezTo>
                    <a:pt x="8700" y="3977"/>
                    <a:pt x="7207" y="4464"/>
                    <a:pt x="5790" y="5181"/>
                  </a:cubicBezTo>
                  <a:cubicBezTo>
                    <a:pt x="5561" y="5302"/>
                    <a:pt x="5302" y="5394"/>
                    <a:pt x="5104" y="5546"/>
                  </a:cubicBezTo>
                  <a:cubicBezTo>
                    <a:pt x="4525" y="5973"/>
                    <a:pt x="3855" y="6064"/>
                    <a:pt x="3185" y="6095"/>
                  </a:cubicBezTo>
                  <a:cubicBezTo>
                    <a:pt x="2817" y="6116"/>
                    <a:pt x="2449" y="6151"/>
                    <a:pt x="2076" y="6151"/>
                  </a:cubicBezTo>
                  <a:cubicBezTo>
                    <a:pt x="1908" y="6151"/>
                    <a:pt x="1740" y="6144"/>
                    <a:pt x="1570" y="6125"/>
                  </a:cubicBezTo>
                  <a:cubicBezTo>
                    <a:pt x="1387" y="6110"/>
                    <a:pt x="1189" y="6095"/>
                    <a:pt x="1006" y="6034"/>
                  </a:cubicBezTo>
                  <a:cubicBezTo>
                    <a:pt x="640" y="5927"/>
                    <a:pt x="594" y="5744"/>
                    <a:pt x="823" y="5455"/>
                  </a:cubicBezTo>
                  <a:cubicBezTo>
                    <a:pt x="1128" y="5074"/>
                    <a:pt x="1524" y="4815"/>
                    <a:pt x="1935" y="4571"/>
                  </a:cubicBezTo>
                  <a:cubicBezTo>
                    <a:pt x="3139" y="3825"/>
                    <a:pt x="4464" y="3276"/>
                    <a:pt x="5790" y="2773"/>
                  </a:cubicBezTo>
                  <a:cubicBezTo>
                    <a:pt x="7161" y="2240"/>
                    <a:pt x="8548" y="1829"/>
                    <a:pt x="9706" y="1524"/>
                  </a:cubicBezTo>
                  <a:cubicBezTo>
                    <a:pt x="11016" y="1128"/>
                    <a:pt x="12098" y="899"/>
                    <a:pt x="13179" y="716"/>
                  </a:cubicBezTo>
                  <a:cubicBezTo>
                    <a:pt x="14474" y="503"/>
                    <a:pt x="15769" y="366"/>
                    <a:pt x="17080" y="351"/>
                  </a:cubicBezTo>
                  <a:close/>
                  <a:moveTo>
                    <a:pt x="15467" y="4091"/>
                  </a:moveTo>
                  <a:cubicBezTo>
                    <a:pt x="15568" y="4091"/>
                    <a:pt x="15670" y="4106"/>
                    <a:pt x="15769" y="4114"/>
                  </a:cubicBezTo>
                  <a:cubicBezTo>
                    <a:pt x="16486" y="4175"/>
                    <a:pt x="17202" y="4297"/>
                    <a:pt x="17826" y="4739"/>
                  </a:cubicBezTo>
                  <a:cubicBezTo>
                    <a:pt x="18649" y="5333"/>
                    <a:pt x="18756" y="6856"/>
                    <a:pt x="17994" y="7588"/>
                  </a:cubicBezTo>
                  <a:cubicBezTo>
                    <a:pt x="17779" y="7781"/>
                    <a:pt x="17484" y="7877"/>
                    <a:pt x="17192" y="7877"/>
                  </a:cubicBezTo>
                  <a:cubicBezTo>
                    <a:pt x="16862" y="7877"/>
                    <a:pt x="16535" y="7754"/>
                    <a:pt x="16333" y="7512"/>
                  </a:cubicBezTo>
                  <a:cubicBezTo>
                    <a:pt x="16272" y="7451"/>
                    <a:pt x="16288" y="7390"/>
                    <a:pt x="16303" y="7314"/>
                  </a:cubicBezTo>
                  <a:cubicBezTo>
                    <a:pt x="16592" y="6034"/>
                    <a:pt x="16257" y="4982"/>
                    <a:pt x="15175" y="4190"/>
                  </a:cubicBezTo>
                  <a:cubicBezTo>
                    <a:pt x="15175" y="4190"/>
                    <a:pt x="15175" y="4175"/>
                    <a:pt x="15175" y="4160"/>
                  </a:cubicBezTo>
                  <a:cubicBezTo>
                    <a:pt x="15267" y="4106"/>
                    <a:pt x="15366" y="4091"/>
                    <a:pt x="15467" y="4091"/>
                  </a:cubicBezTo>
                  <a:close/>
                  <a:moveTo>
                    <a:pt x="13898" y="4398"/>
                  </a:moveTo>
                  <a:cubicBezTo>
                    <a:pt x="14270" y="4398"/>
                    <a:pt x="14644" y="4480"/>
                    <a:pt x="15023" y="4678"/>
                  </a:cubicBezTo>
                  <a:cubicBezTo>
                    <a:pt x="15891" y="5120"/>
                    <a:pt x="16135" y="6597"/>
                    <a:pt x="15800" y="7374"/>
                  </a:cubicBezTo>
                  <a:cubicBezTo>
                    <a:pt x="15541" y="7938"/>
                    <a:pt x="15145" y="8273"/>
                    <a:pt x="14581" y="8456"/>
                  </a:cubicBezTo>
                  <a:cubicBezTo>
                    <a:pt x="13819" y="8700"/>
                    <a:pt x="13027" y="8761"/>
                    <a:pt x="12265" y="8959"/>
                  </a:cubicBezTo>
                  <a:cubicBezTo>
                    <a:pt x="12212" y="8973"/>
                    <a:pt x="12156" y="8980"/>
                    <a:pt x="12098" y="8980"/>
                  </a:cubicBezTo>
                  <a:cubicBezTo>
                    <a:pt x="11661" y="8980"/>
                    <a:pt x="11130" y="8594"/>
                    <a:pt x="10955" y="8136"/>
                  </a:cubicBezTo>
                  <a:cubicBezTo>
                    <a:pt x="10726" y="7573"/>
                    <a:pt x="10589" y="6978"/>
                    <a:pt x="10589" y="6354"/>
                  </a:cubicBezTo>
                  <a:cubicBezTo>
                    <a:pt x="10589" y="5699"/>
                    <a:pt x="10894" y="5318"/>
                    <a:pt x="11473" y="5074"/>
                  </a:cubicBezTo>
                  <a:cubicBezTo>
                    <a:pt x="11945" y="4861"/>
                    <a:pt x="12433" y="4693"/>
                    <a:pt x="12951" y="4556"/>
                  </a:cubicBezTo>
                  <a:cubicBezTo>
                    <a:pt x="13266" y="4458"/>
                    <a:pt x="13582" y="4398"/>
                    <a:pt x="13898" y="4398"/>
                  </a:cubicBezTo>
                  <a:close/>
                  <a:moveTo>
                    <a:pt x="10224" y="5455"/>
                  </a:moveTo>
                  <a:lnTo>
                    <a:pt x="10224" y="5455"/>
                  </a:lnTo>
                  <a:cubicBezTo>
                    <a:pt x="9904" y="6826"/>
                    <a:pt x="10163" y="8060"/>
                    <a:pt x="11031" y="9218"/>
                  </a:cubicBezTo>
                  <a:cubicBezTo>
                    <a:pt x="10391" y="9447"/>
                    <a:pt x="9690" y="9538"/>
                    <a:pt x="8990" y="9645"/>
                  </a:cubicBezTo>
                  <a:cubicBezTo>
                    <a:pt x="7893" y="9827"/>
                    <a:pt x="6796" y="9888"/>
                    <a:pt x="5683" y="9995"/>
                  </a:cubicBezTo>
                  <a:cubicBezTo>
                    <a:pt x="5248" y="10039"/>
                    <a:pt x="4812" y="10057"/>
                    <a:pt x="4376" y="10057"/>
                  </a:cubicBezTo>
                  <a:cubicBezTo>
                    <a:pt x="3743" y="10057"/>
                    <a:pt x="3109" y="10019"/>
                    <a:pt x="2469" y="9965"/>
                  </a:cubicBezTo>
                  <a:cubicBezTo>
                    <a:pt x="2088" y="9934"/>
                    <a:pt x="1737" y="9767"/>
                    <a:pt x="1387" y="9599"/>
                  </a:cubicBezTo>
                  <a:cubicBezTo>
                    <a:pt x="1326" y="9553"/>
                    <a:pt x="1250" y="9508"/>
                    <a:pt x="1219" y="9447"/>
                  </a:cubicBezTo>
                  <a:cubicBezTo>
                    <a:pt x="762" y="8426"/>
                    <a:pt x="366" y="7405"/>
                    <a:pt x="396" y="6247"/>
                  </a:cubicBezTo>
                  <a:lnTo>
                    <a:pt x="396" y="6247"/>
                  </a:lnTo>
                  <a:cubicBezTo>
                    <a:pt x="1070" y="6584"/>
                    <a:pt x="1762" y="6676"/>
                    <a:pt x="2458" y="6676"/>
                  </a:cubicBezTo>
                  <a:cubicBezTo>
                    <a:pt x="2991" y="6676"/>
                    <a:pt x="3525" y="6622"/>
                    <a:pt x="4053" y="6582"/>
                  </a:cubicBezTo>
                  <a:cubicBezTo>
                    <a:pt x="5531" y="6460"/>
                    <a:pt x="6978" y="6125"/>
                    <a:pt x="8426" y="5851"/>
                  </a:cubicBezTo>
                  <a:cubicBezTo>
                    <a:pt x="9035" y="5744"/>
                    <a:pt x="9645" y="5577"/>
                    <a:pt x="10224" y="5455"/>
                  </a:cubicBezTo>
                  <a:close/>
                  <a:moveTo>
                    <a:pt x="17019" y="0"/>
                  </a:moveTo>
                  <a:cubicBezTo>
                    <a:pt x="15983" y="16"/>
                    <a:pt x="14962" y="168"/>
                    <a:pt x="13926" y="320"/>
                  </a:cubicBezTo>
                  <a:cubicBezTo>
                    <a:pt x="12768" y="488"/>
                    <a:pt x="11595" y="579"/>
                    <a:pt x="10589" y="899"/>
                  </a:cubicBezTo>
                  <a:cubicBezTo>
                    <a:pt x="9492" y="1173"/>
                    <a:pt x="8532" y="1478"/>
                    <a:pt x="7573" y="1768"/>
                  </a:cubicBezTo>
                  <a:cubicBezTo>
                    <a:pt x="6125" y="2194"/>
                    <a:pt x="4723" y="2712"/>
                    <a:pt x="3352" y="3337"/>
                  </a:cubicBezTo>
                  <a:cubicBezTo>
                    <a:pt x="2362" y="3779"/>
                    <a:pt x="1417" y="4297"/>
                    <a:pt x="625" y="5043"/>
                  </a:cubicBezTo>
                  <a:cubicBezTo>
                    <a:pt x="214" y="5424"/>
                    <a:pt x="0" y="5897"/>
                    <a:pt x="31" y="6476"/>
                  </a:cubicBezTo>
                  <a:cubicBezTo>
                    <a:pt x="61" y="7329"/>
                    <a:pt x="335" y="8136"/>
                    <a:pt x="564" y="8959"/>
                  </a:cubicBezTo>
                  <a:cubicBezTo>
                    <a:pt x="854" y="9995"/>
                    <a:pt x="1585" y="10391"/>
                    <a:pt x="2545" y="10513"/>
                  </a:cubicBezTo>
                  <a:cubicBezTo>
                    <a:pt x="3129" y="10597"/>
                    <a:pt x="3713" y="10635"/>
                    <a:pt x="4298" y="10635"/>
                  </a:cubicBezTo>
                  <a:cubicBezTo>
                    <a:pt x="4673" y="10635"/>
                    <a:pt x="5049" y="10619"/>
                    <a:pt x="5424" y="10589"/>
                  </a:cubicBezTo>
                  <a:cubicBezTo>
                    <a:pt x="6445" y="10528"/>
                    <a:pt x="7466" y="10422"/>
                    <a:pt x="8456" y="10254"/>
                  </a:cubicBezTo>
                  <a:cubicBezTo>
                    <a:pt x="9873" y="10026"/>
                    <a:pt x="11260" y="9675"/>
                    <a:pt x="12661" y="9401"/>
                  </a:cubicBezTo>
                  <a:cubicBezTo>
                    <a:pt x="13347" y="9279"/>
                    <a:pt x="14017" y="9081"/>
                    <a:pt x="14688" y="8868"/>
                  </a:cubicBezTo>
                  <a:cubicBezTo>
                    <a:pt x="15130" y="8746"/>
                    <a:pt x="15571" y="8593"/>
                    <a:pt x="15861" y="8182"/>
                  </a:cubicBezTo>
                  <a:cubicBezTo>
                    <a:pt x="16000" y="7982"/>
                    <a:pt x="16060" y="7896"/>
                    <a:pt x="16153" y="7896"/>
                  </a:cubicBezTo>
                  <a:cubicBezTo>
                    <a:pt x="16224" y="7896"/>
                    <a:pt x="16313" y="7945"/>
                    <a:pt x="16470" y="8030"/>
                  </a:cubicBezTo>
                  <a:cubicBezTo>
                    <a:pt x="16547" y="8075"/>
                    <a:pt x="16623" y="8121"/>
                    <a:pt x="16699" y="8152"/>
                  </a:cubicBezTo>
                  <a:cubicBezTo>
                    <a:pt x="16870" y="8226"/>
                    <a:pt x="17040" y="8264"/>
                    <a:pt x="17216" y="8264"/>
                  </a:cubicBezTo>
                  <a:cubicBezTo>
                    <a:pt x="17291" y="8264"/>
                    <a:pt x="17368" y="8257"/>
                    <a:pt x="17445" y="8243"/>
                  </a:cubicBezTo>
                  <a:cubicBezTo>
                    <a:pt x="18177" y="8075"/>
                    <a:pt x="18634" y="7588"/>
                    <a:pt x="18741" y="6902"/>
                  </a:cubicBezTo>
                  <a:cubicBezTo>
                    <a:pt x="18832" y="6278"/>
                    <a:pt x="19121" y="5866"/>
                    <a:pt x="19548" y="5470"/>
                  </a:cubicBezTo>
                  <a:cubicBezTo>
                    <a:pt x="19639" y="5394"/>
                    <a:pt x="19716" y="5287"/>
                    <a:pt x="19792" y="5181"/>
                  </a:cubicBezTo>
                  <a:cubicBezTo>
                    <a:pt x="20020" y="4800"/>
                    <a:pt x="20203" y="4403"/>
                    <a:pt x="20157" y="3946"/>
                  </a:cubicBezTo>
                  <a:cubicBezTo>
                    <a:pt x="20051" y="3032"/>
                    <a:pt x="19898" y="2133"/>
                    <a:pt x="19609" y="1265"/>
                  </a:cubicBezTo>
                  <a:cubicBezTo>
                    <a:pt x="19411" y="655"/>
                    <a:pt x="18984" y="290"/>
                    <a:pt x="18344" y="137"/>
                  </a:cubicBezTo>
                  <a:cubicBezTo>
                    <a:pt x="17918" y="31"/>
                    <a:pt x="17476" y="0"/>
                    <a:pt x="1701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481362" y="389990"/>
              <a:ext cx="44474" cy="38286"/>
            </a:xfrm>
            <a:custGeom>
              <a:avLst/>
              <a:gdLst/>
              <a:ahLst/>
              <a:cxnLst/>
              <a:rect l="l" t="t" r="r" b="b"/>
              <a:pathLst>
                <a:path w="1387" h="1194" extrusionOk="0">
                  <a:moveTo>
                    <a:pt x="701" y="212"/>
                  </a:moveTo>
                  <a:cubicBezTo>
                    <a:pt x="875" y="212"/>
                    <a:pt x="1084" y="337"/>
                    <a:pt x="1097" y="495"/>
                  </a:cubicBezTo>
                  <a:cubicBezTo>
                    <a:pt x="1127" y="709"/>
                    <a:pt x="1021" y="831"/>
                    <a:pt x="853" y="892"/>
                  </a:cubicBezTo>
                  <a:cubicBezTo>
                    <a:pt x="829" y="897"/>
                    <a:pt x="804" y="899"/>
                    <a:pt x="779" y="899"/>
                  </a:cubicBezTo>
                  <a:cubicBezTo>
                    <a:pt x="581" y="899"/>
                    <a:pt x="364" y="747"/>
                    <a:pt x="350" y="572"/>
                  </a:cubicBezTo>
                  <a:cubicBezTo>
                    <a:pt x="320" y="373"/>
                    <a:pt x="457" y="267"/>
                    <a:pt x="625" y="221"/>
                  </a:cubicBezTo>
                  <a:cubicBezTo>
                    <a:pt x="649" y="215"/>
                    <a:pt x="674" y="212"/>
                    <a:pt x="701" y="212"/>
                  </a:cubicBezTo>
                  <a:close/>
                  <a:moveTo>
                    <a:pt x="653" y="1"/>
                  </a:moveTo>
                  <a:cubicBezTo>
                    <a:pt x="592" y="1"/>
                    <a:pt x="531" y="8"/>
                    <a:pt x="472" y="23"/>
                  </a:cubicBezTo>
                  <a:cubicBezTo>
                    <a:pt x="229" y="84"/>
                    <a:pt x="0" y="419"/>
                    <a:pt x="61" y="648"/>
                  </a:cubicBezTo>
                  <a:cubicBezTo>
                    <a:pt x="129" y="933"/>
                    <a:pt x="462" y="1193"/>
                    <a:pt x="728" y="1193"/>
                  </a:cubicBezTo>
                  <a:cubicBezTo>
                    <a:pt x="761" y="1193"/>
                    <a:pt x="793" y="1189"/>
                    <a:pt x="823" y="1181"/>
                  </a:cubicBezTo>
                  <a:cubicBezTo>
                    <a:pt x="1127" y="1090"/>
                    <a:pt x="1386" y="693"/>
                    <a:pt x="1326" y="419"/>
                  </a:cubicBezTo>
                  <a:cubicBezTo>
                    <a:pt x="1262" y="178"/>
                    <a:pt x="956" y="1"/>
                    <a:pt x="65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294230" y="409358"/>
              <a:ext cx="43993" cy="36779"/>
            </a:xfrm>
            <a:custGeom>
              <a:avLst/>
              <a:gdLst/>
              <a:ahLst/>
              <a:cxnLst/>
              <a:rect l="l" t="t" r="r" b="b"/>
              <a:pathLst>
                <a:path w="1372" h="1147" extrusionOk="0">
                  <a:moveTo>
                    <a:pt x="761" y="251"/>
                  </a:moveTo>
                  <a:cubicBezTo>
                    <a:pt x="875" y="251"/>
                    <a:pt x="967" y="299"/>
                    <a:pt x="1021" y="440"/>
                  </a:cubicBezTo>
                  <a:cubicBezTo>
                    <a:pt x="1067" y="592"/>
                    <a:pt x="915" y="866"/>
                    <a:pt x="747" y="897"/>
                  </a:cubicBezTo>
                  <a:cubicBezTo>
                    <a:pt x="727" y="903"/>
                    <a:pt x="704" y="906"/>
                    <a:pt x="680" y="906"/>
                  </a:cubicBezTo>
                  <a:cubicBezTo>
                    <a:pt x="523" y="906"/>
                    <a:pt x="305" y="785"/>
                    <a:pt x="305" y="653"/>
                  </a:cubicBezTo>
                  <a:cubicBezTo>
                    <a:pt x="290" y="440"/>
                    <a:pt x="412" y="333"/>
                    <a:pt x="610" y="272"/>
                  </a:cubicBezTo>
                  <a:cubicBezTo>
                    <a:pt x="663" y="259"/>
                    <a:pt x="714" y="251"/>
                    <a:pt x="761" y="251"/>
                  </a:cubicBezTo>
                  <a:close/>
                  <a:moveTo>
                    <a:pt x="848" y="1"/>
                  </a:moveTo>
                  <a:cubicBezTo>
                    <a:pt x="760" y="1"/>
                    <a:pt x="660" y="15"/>
                    <a:pt x="549" y="44"/>
                  </a:cubicBezTo>
                  <a:cubicBezTo>
                    <a:pt x="214" y="135"/>
                    <a:pt x="1" y="425"/>
                    <a:pt x="77" y="714"/>
                  </a:cubicBezTo>
                  <a:cubicBezTo>
                    <a:pt x="128" y="957"/>
                    <a:pt x="416" y="1147"/>
                    <a:pt x="688" y="1147"/>
                  </a:cubicBezTo>
                  <a:cubicBezTo>
                    <a:pt x="739" y="1147"/>
                    <a:pt x="790" y="1140"/>
                    <a:pt x="839" y="1125"/>
                  </a:cubicBezTo>
                  <a:cubicBezTo>
                    <a:pt x="1143" y="1034"/>
                    <a:pt x="1372" y="607"/>
                    <a:pt x="1296" y="318"/>
                  </a:cubicBezTo>
                  <a:cubicBezTo>
                    <a:pt x="1240" y="106"/>
                    <a:pt x="1087" y="1"/>
                    <a:pt x="84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388534" y="404644"/>
              <a:ext cx="42518" cy="36233"/>
            </a:xfrm>
            <a:custGeom>
              <a:avLst/>
              <a:gdLst/>
              <a:ahLst/>
              <a:cxnLst/>
              <a:rect l="l" t="t" r="r" b="b"/>
              <a:pathLst>
                <a:path w="1326" h="1130" extrusionOk="0">
                  <a:moveTo>
                    <a:pt x="592" y="243"/>
                  </a:moveTo>
                  <a:cubicBezTo>
                    <a:pt x="791" y="243"/>
                    <a:pt x="983" y="373"/>
                    <a:pt x="1036" y="572"/>
                  </a:cubicBezTo>
                  <a:cubicBezTo>
                    <a:pt x="1051" y="724"/>
                    <a:pt x="960" y="831"/>
                    <a:pt x="777" y="892"/>
                  </a:cubicBezTo>
                  <a:cubicBezTo>
                    <a:pt x="758" y="897"/>
                    <a:pt x="738" y="899"/>
                    <a:pt x="717" y="899"/>
                  </a:cubicBezTo>
                  <a:cubicBezTo>
                    <a:pt x="554" y="899"/>
                    <a:pt x="347" y="749"/>
                    <a:pt x="320" y="587"/>
                  </a:cubicBezTo>
                  <a:cubicBezTo>
                    <a:pt x="290" y="435"/>
                    <a:pt x="320" y="282"/>
                    <a:pt x="503" y="252"/>
                  </a:cubicBezTo>
                  <a:cubicBezTo>
                    <a:pt x="532" y="246"/>
                    <a:pt x="562" y="243"/>
                    <a:pt x="592" y="243"/>
                  </a:cubicBezTo>
                  <a:close/>
                  <a:moveTo>
                    <a:pt x="629" y="1"/>
                  </a:moveTo>
                  <a:cubicBezTo>
                    <a:pt x="571" y="1"/>
                    <a:pt x="513" y="8"/>
                    <a:pt x="457" y="23"/>
                  </a:cubicBezTo>
                  <a:cubicBezTo>
                    <a:pt x="168" y="99"/>
                    <a:pt x="0" y="358"/>
                    <a:pt x="61" y="633"/>
                  </a:cubicBezTo>
                  <a:cubicBezTo>
                    <a:pt x="130" y="893"/>
                    <a:pt x="421" y="1129"/>
                    <a:pt x="667" y="1129"/>
                  </a:cubicBezTo>
                  <a:cubicBezTo>
                    <a:pt x="694" y="1129"/>
                    <a:pt x="721" y="1126"/>
                    <a:pt x="747" y="1120"/>
                  </a:cubicBezTo>
                  <a:cubicBezTo>
                    <a:pt x="1082" y="1044"/>
                    <a:pt x="1326" y="694"/>
                    <a:pt x="1265" y="419"/>
                  </a:cubicBezTo>
                  <a:cubicBezTo>
                    <a:pt x="1201" y="178"/>
                    <a:pt x="916" y="1"/>
                    <a:pt x="629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8567328" y="329868"/>
              <a:ext cx="145607" cy="102416"/>
            </a:xfrm>
            <a:custGeom>
              <a:avLst/>
              <a:gdLst/>
              <a:ahLst/>
              <a:cxnLst/>
              <a:rect l="l" t="t" r="r" b="b"/>
              <a:pathLst>
                <a:path w="4541" h="3194" extrusionOk="0">
                  <a:moveTo>
                    <a:pt x="3757" y="744"/>
                  </a:moveTo>
                  <a:cubicBezTo>
                    <a:pt x="3799" y="744"/>
                    <a:pt x="3842" y="748"/>
                    <a:pt x="3886" y="755"/>
                  </a:cubicBezTo>
                  <a:cubicBezTo>
                    <a:pt x="4023" y="786"/>
                    <a:pt x="4190" y="816"/>
                    <a:pt x="4206" y="984"/>
                  </a:cubicBezTo>
                  <a:cubicBezTo>
                    <a:pt x="4221" y="1152"/>
                    <a:pt x="4129" y="1304"/>
                    <a:pt x="3962" y="1380"/>
                  </a:cubicBezTo>
                  <a:cubicBezTo>
                    <a:pt x="3611" y="1563"/>
                    <a:pt x="3215" y="1639"/>
                    <a:pt x="2834" y="1730"/>
                  </a:cubicBezTo>
                  <a:cubicBezTo>
                    <a:pt x="2804" y="1738"/>
                    <a:pt x="2775" y="1742"/>
                    <a:pt x="2749" y="1742"/>
                  </a:cubicBezTo>
                  <a:cubicBezTo>
                    <a:pt x="2564" y="1742"/>
                    <a:pt x="2476" y="1570"/>
                    <a:pt x="2423" y="1411"/>
                  </a:cubicBezTo>
                  <a:cubicBezTo>
                    <a:pt x="2377" y="1228"/>
                    <a:pt x="2438" y="1060"/>
                    <a:pt x="2636" y="999"/>
                  </a:cubicBezTo>
                  <a:cubicBezTo>
                    <a:pt x="2804" y="938"/>
                    <a:pt x="2972" y="908"/>
                    <a:pt x="3109" y="877"/>
                  </a:cubicBezTo>
                  <a:cubicBezTo>
                    <a:pt x="3349" y="827"/>
                    <a:pt x="3548" y="744"/>
                    <a:pt x="3757" y="744"/>
                  </a:cubicBezTo>
                  <a:close/>
                  <a:moveTo>
                    <a:pt x="2831" y="211"/>
                  </a:moveTo>
                  <a:cubicBezTo>
                    <a:pt x="3075" y="211"/>
                    <a:pt x="3328" y="347"/>
                    <a:pt x="3474" y="542"/>
                  </a:cubicBezTo>
                  <a:cubicBezTo>
                    <a:pt x="3185" y="618"/>
                    <a:pt x="2911" y="771"/>
                    <a:pt x="2621" y="832"/>
                  </a:cubicBezTo>
                  <a:cubicBezTo>
                    <a:pt x="2271" y="908"/>
                    <a:pt x="2088" y="1197"/>
                    <a:pt x="2149" y="1487"/>
                  </a:cubicBezTo>
                  <a:cubicBezTo>
                    <a:pt x="2217" y="1734"/>
                    <a:pt x="2545" y="1968"/>
                    <a:pt x="2821" y="1968"/>
                  </a:cubicBezTo>
                  <a:cubicBezTo>
                    <a:pt x="2852" y="1968"/>
                    <a:pt x="2882" y="1965"/>
                    <a:pt x="2911" y="1959"/>
                  </a:cubicBezTo>
                  <a:cubicBezTo>
                    <a:pt x="3170" y="1898"/>
                    <a:pt x="3413" y="1837"/>
                    <a:pt x="3672" y="1776"/>
                  </a:cubicBezTo>
                  <a:cubicBezTo>
                    <a:pt x="3718" y="1762"/>
                    <a:pt x="3754" y="1755"/>
                    <a:pt x="3782" y="1755"/>
                  </a:cubicBezTo>
                  <a:cubicBezTo>
                    <a:pt x="3874" y="1755"/>
                    <a:pt x="3875" y="1830"/>
                    <a:pt x="3840" y="1959"/>
                  </a:cubicBezTo>
                  <a:cubicBezTo>
                    <a:pt x="3779" y="2233"/>
                    <a:pt x="3535" y="2325"/>
                    <a:pt x="3322" y="2416"/>
                  </a:cubicBezTo>
                  <a:cubicBezTo>
                    <a:pt x="2643" y="2726"/>
                    <a:pt x="1950" y="2950"/>
                    <a:pt x="1188" y="2950"/>
                  </a:cubicBezTo>
                  <a:cubicBezTo>
                    <a:pt x="1163" y="2950"/>
                    <a:pt x="1138" y="2950"/>
                    <a:pt x="1113" y="2949"/>
                  </a:cubicBezTo>
                  <a:cubicBezTo>
                    <a:pt x="778" y="2949"/>
                    <a:pt x="610" y="2812"/>
                    <a:pt x="519" y="2477"/>
                  </a:cubicBezTo>
                  <a:cubicBezTo>
                    <a:pt x="458" y="2279"/>
                    <a:pt x="412" y="2081"/>
                    <a:pt x="366" y="1883"/>
                  </a:cubicBezTo>
                  <a:cubicBezTo>
                    <a:pt x="244" y="1380"/>
                    <a:pt x="549" y="832"/>
                    <a:pt x="1052" y="679"/>
                  </a:cubicBezTo>
                  <a:cubicBezTo>
                    <a:pt x="1585" y="527"/>
                    <a:pt x="2134" y="405"/>
                    <a:pt x="2652" y="237"/>
                  </a:cubicBezTo>
                  <a:cubicBezTo>
                    <a:pt x="2709" y="219"/>
                    <a:pt x="2770" y="211"/>
                    <a:pt x="2831" y="211"/>
                  </a:cubicBezTo>
                  <a:close/>
                  <a:moveTo>
                    <a:pt x="2883" y="1"/>
                  </a:moveTo>
                  <a:cubicBezTo>
                    <a:pt x="2773" y="1"/>
                    <a:pt x="2656" y="14"/>
                    <a:pt x="2530" y="39"/>
                  </a:cubicBezTo>
                  <a:cubicBezTo>
                    <a:pt x="1966" y="146"/>
                    <a:pt x="1433" y="329"/>
                    <a:pt x="884" y="481"/>
                  </a:cubicBezTo>
                  <a:cubicBezTo>
                    <a:pt x="366" y="633"/>
                    <a:pt x="1" y="1350"/>
                    <a:pt x="122" y="1868"/>
                  </a:cubicBezTo>
                  <a:cubicBezTo>
                    <a:pt x="183" y="2111"/>
                    <a:pt x="260" y="2370"/>
                    <a:pt x="320" y="2629"/>
                  </a:cubicBezTo>
                  <a:cubicBezTo>
                    <a:pt x="427" y="3041"/>
                    <a:pt x="625" y="3193"/>
                    <a:pt x="1067" y="3193"/>
                  </a:cubicBezTo>
                  <a:cubicBezTo>
                    <a:pt x="1509" y="3193"/>
                    <a:pt x="1951" y="3117"/>
                    <a:pt x="2347" y="2995"/>
                  </a:cubicBezTo>
                  <a:cubicBezTo>
                    <a:pt x="2804" y="2919"/>
                    <a:pt x="3200" y="2782"/>
                    <a:pt x="3581" y="2568"/>
                  </a:cubicBezTo>
                  <a:cubicBezTo>
                    <a:pt x="3916" y="2386"/>
                    <a:pt x="4099" y="2142"/>
                    <a:pt x="4129" y="1776"/>
                  </a:cubicBezTo>
                  <a:cubicBezTo>
                    <a:pt x="4145" y="1639"/>
                    <a:pt x="4175" y="1548"/>
                    <a:pt x="4282" y="1456"/>
                  </a:cubicBezTo>
                  <a:cubicBezTo>
                    <a:pt x="4434" y="1319"/>
                    <a:pt x="4541" y="1152"/>
                    <a:pt x="4465" y="908"/>
                  </a:cubicBezTo>
                  <a:cubicBezTo>
                    <a:pt x="4388" y="679"/>
                    <a:pt x="4221" y="557"/>
                    <a:pt x="3977" y="527"/>
                  </a:cubicBezTo>
                  <a:cubicBezTo>
                    <a:pt x="3901" y="512"/>
                    <a:pt x="3810" y="542"/>
                    <a:pt x="3764" y="466"/>
                  </a:cubicBezTo>
                  <a:cubicBezTo>
                    <a:pt x="3519" y="140"/>
                    <a:pt x="3239" y="1"/>
                    <a:pt x="288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873602" y="246211"/>
              <a:ext cx="75770" cy="62431"/>
            </a:xfrm>
            <a:custGeom>
              <a:avLst/>
              <a:gdLst/>
              <a:ahLst/>
              <a:cxnLst/>
              <a:rect l="l" t="t" r="r" b="b"/>
              <a:pathLst>
                <a:path w="2363" h="1947" extrusionOk="0">
                  <a:moveTo>
                    <a:pt x="1173" y="0"/>
                  </a:moveTo>
                  <a:cubicBezTo>
                    <a:pt x="963" y="0"/>
                    <a:pt x="757" y="53"/>
                    <a:pt x="595" y="165"/>
                  </a:cubicBezTo>
                  <a:cubicBezTo>
                    <a:pt x="122" y="485"/>
                    <a:pt x="0" y="1049"/>
                    <a:pt x="290" y="1475"/>
                  </a:cubicBezTo>
                  <a:cubicBezTo>
                    <a:pt x="512" y="1778"/>
                    <a:pt x="894" y="1947"/>
                    <a:pt x="1251" y="1947"/>
                  </a:cubicBezTo>
                  <a:cubicBezTo>
                    <a:pt x="1433" y="1947"/>
                    <a:pt x="1609" y="1903"/>
                    <a:pt x="1753" y="1810"/>
                  </a:cubicBezTo>
                  <a:cubicBezTo>
                    <a:pt x="2194" y="1521"/>
                    <a:pt x="2362" y="835"/>
                    <a:pt x="2088" y="424"/>
                  </a:cubicBezTo>
                  <a:cubicBezTo>
                    <a:pt x="1905" y="154"/>
                    <a:pt x="1533" y="0"/>
                    <a:pt x="1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730464" y="287318"/>
              <a:ext cx="117262" cy="107578"/>
            </a:xfrm>
            <a:custGeom>
              <a:avLst/>
              <a:gdLst/>
              <a:ahLst/>
              <a:cxnLst/>
              <a:rect l="l" t="t" r="r" b="b"/>
              <a:pathLst>
                <a:path w="3657" h="3355" extrusionOk="0">
                  <a:moveTo>
                    <a:pt x="1898" y="0"/>
                  </a:moveTo>
                  <a:cubicBezTo>
                    <a:pt x="1557" y="0"/>
                    <a:pt x="1199" y="110"/>
                    <a:pt x="869" y="330"/>
                  </a:cubicBezTo>
                  <a:cubicBezTo>
                    <a:pt x="0" y="924"/>
                    <a:pt x="16" y="2006"/>
                    <a:pt x="488" y="2692"/>
                  </a:cubicBezTo>
                  <a:cubicBezTo>
                    <a:pt x="789" y="3119"/>
                    <a:pt x="1307" y="3355"/>
                    <a:pt x="1805" y="3355"/>
                  </a:cubicBezTo>
                  <a:cubicBezTo>
                    <a:pt x="2088" y="3355"/>
                    <a:pt x="2364" y="3279"/>
                    <a:pt x="2590" y="3118"/>
                  </a:cubicBezTo>
                  <a:cubicBezTo>
                    <a:pt x="3444" y="2509"/>
                    <a:pt x="3657" y="1397"/>
                    <a:pt x="3078" y="604"/>
                  </a:cubicBezTo>
                  <a:cubicBezTo>
                    <a:pt x="2789" y="202"/>
                    <a:pt x="2359" y="0"/>
                    <a:pt x="1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7458841" y="25828"/>
              <a:ext cx="664451" cy="603944"/>
            </a:xfrm>
            <a:custGeom>
              <a:avLst/>
              <a:gdLst/>
              <a:ahLst/>
              <a:cxnLst/>
              <a:rect l="l" t="t" r="r" b="b"/>
              <a:pathLst>
                <a:path w="20722" h="18835" extrusionOk="0">
                  <a:moveTo>
                    <a:pt x="15821" y="1752"/>
                  </a:moveTo>
                  <a:cubicBezTo>
                    <a:pt x="15861" y="1752"/>
                    <a:pt x="15905" y="1765"/>
                    <a:pt x="15952" y="1797"/>
                  </a:cubicBezTo>
                  <a:cubicBezTo>
                    <a:pt x="16166" y="1919"/>
                    <a:pt x="16044" y="2101"/>
                    <a:pt x="15983" y="2269"/>
                  </a:cubicBezTo>
                  <a:cubicBezTo>
                    <a:pt x="15876" y="2513"/>
                    <a:pt x="15693" y="2696"/>
                    <a:pt x="15526" y="2878"/>
                  </a:cubicBezTo>
                  <a:cubicBezTo>
                    <a:pt x="15267" y="3198"/>
                    <a:pt x="15023" y="3534"/>
                    <a:pt x="14794" y="3884"/>
                  </a:cubicBezTo>
                  <a:cubicBezTo>
                    <a:pt x="14672" y="4082"/>
                    <a:pt x="14672" y="4234"/>
                    <a:pt x="14840" y="4417"/>
                  </a:cubicBezTo>
                  <a:cubicBezTo>
                    <a:pt x="15145" y="4722"/>
                    <a:pt x="15449" y="5042"/>
                    <a:pt x="15739" y="5362"/>
                  </a:cubicBezTo>
                  <a:cubicBezTo>
                    <a:pt x="15786" y="5415"/>
                    <a:pt x="15824" y="5439"/>
                    <a:pt x="15858" y="5439"/>
                  </a:cubicBezTo>
                  <a:cubicBezTo>
                    <a:pt x="15902" y="5439"/>
                    <a:pt x="15940" y="5400"/>
                    <a:pt x="15983" y="5331"/>
                  </a:cubicBezTo>
                  <a:cubicBezTo>
                    <a:pt x="16105" y="5179"/>
                    <a:pt x="16226" y="5011"/>
                    <a:pt x="16364" y="4874"/>
                  </a:cubicBezTo>
                  <a:cubicBezTo>
                    <a:pt x="16445" y="4781"/>
                    <a:pt x="16544" y="4671"/>
                    <a:pt x="16668" y="4671"/>
                  </a:cubicBezTo>
                  <a:cubicBezTo>
                    <a:pt x="16706" y="4671"/>
                    <a:pt x="16747" y="4681"/>
                    <a:pt x="16790" y="4707"/>
                  </a:cubicBezTo>
                  <a:cubicBezTo>
                    <a:pt x="16988" y="4829"/>
                    <a:pt x="16882" y="5027"/>
                    <a:pt x="16821" y="5194"/>
                  </a:cubicBezTo>
                  <a:cubicBezTo>
                    <a:pt x="16729" y="5423"/>
                    <a:pt x="16607" y="5651"/>
                    <a:pt x="16440" y="5865"/>
                  </a:cubicBezTo>
                  <a:cubicBezTo>
                    <a:pt x="16333" y="6002"/>
                    <a:pt x="16333" y="6093"/>
                    <a:pt x="16440" y="6230"/>
                  </a:cubicBezTo>
                  <a:cubicBezTo>
                    <a:pt x="16699" y="6550"/>
                    <a:pt x="16943" y="6885"/>
                    <a:pt x="17186" y="7221"/>
                  </a:cubicBezTo>
                  <a:cubicBezTo>
                    <a:pt x="17262" y="7327"/>
                    <a:pt x="17354" y="7464"/>
                    <a:pt x="17247" y="7571"/>
                  </a:cubicBezTo>
                  <a:cubicBezTo>
                    <a:pt x="17200" y="7619"/>
                    <a:pt x="17150" y="7636"/>
                    <a:pt x="17100" y="7636"/>
                  </a:cubicBezTo>
                  <a:cubicBezTo>
                    <a:pt x="17021" y="7636"/>
                    <a:pt x="16941" y="7593"/>
                    <a:pt x="16866" y="7556"/>
                  </a:cubicBezTo>
                  <a:cubicBezTo>
                    <a:pt x="16470" y="7343"/>
                    <a:pt x="16150" y="7038"/>
                    <a:pt x="15861" y="6687"/>
                  </a:cubicBezTo>
                  <a:cubicBezTo>
                    <a:pt x="15373" y="6139"/>
                    <a:pt x="14931" y="5560"/>
                    <a:pt x="14566" y="5103"/>
                  </a:cubicBezTo>
                  <a:cubicBezTo>
                    <a:pt x="13987" y="4326"/>
                    <a:pt x="13987" y="4113"/>
                    <a:pt x="14429" y="3412"/>
                  </a:cubicBezTo>
                  <a:cubicBezTo>
                    <a:pt x="14764" y="2909"/>
                    <a:pt x="15114" y="2406"/>
                    <a:pt x="15526" y="1949"/>
                  </a:cubicBezTo>
                  <a:cubicBezTo>
                    <a:pt x="15616" y="1859"/>
                    <a:pt x="15706" y="1752"/>
                    <a:pt x="15821" y="1752"/>
                  </a:cubicBezTo>
                  <a:close/>
                  <a:moveTo>
                    <a:pt x="14090" y="6469"/>
                  </a:moveTo>
                  <a:cubicBezTo>
                    <a:pt x="14592" y="6469"/>
                    <a:pt x="15101" y="6698"/>
                    <a:pt x="15404" y="7114"/>
                  </a:cubicBezTo>
                  <a:cubicBezTo>
                    <a:pt x="15876" y="7784"/>
                    <a:pt x="15708" y="8775"/>
                    <a:pt x="15023" y="9247"/>
                  </a:cubicBezTo>
                  <a:cubicBezTo>
                    <a:pt x="14767" y="9425"/>
                    <a:pt x="14472" y="9510"/>
                    <a:pt x="14177" y="9510"/>
                  </a:cubicBezTo>
                  <a:cubicBezTo>
                    <a:pt x="13664" y="9510"/>
                    <a:pt x="13148" y="9254"/>
                    <a:pt x="12829" y="8790"/>
                  </a:cubicBezTo>
                  <a:cubicBezTo>
                    <a:pt x="12387" y="8135"/>
                    <a:pt x="12570" y="7160"/>
                    <a:pt x="13225" y="6733"/>
                  </a:cubicBezTo>
                  <a:cubicBezTo>
                    <a:pt x="13479" y="6554"/>
                    <a:pt x="13783" y="6469"/>
                    <a:pt x="14090" y="6469"/>
                  </a:cubicBezTo>
                  <a:close/>
                  <a:moveTo>
                    <a:pt x="10379" y="7664"/>
                  </a:moveTo>
                  <a:cubicBezTo>
                    <a:pt x="11019" y="7664"/>
                    <a:pt x="11621" y="7984"/>
                    <a:pt x="12052" y="8607"/>
                  </a:cubicBezTo>
                  <a:cubicBezTo>
                    <a:pt x="12798" y="9674"/>
                    <a:pt x="12539" y="11152"/>
                    <a:pt x="11473" y="11898"/>
                  </a:cubicBezTo>
                  <a:cubicBezTo>
                    <a:pt x="11134" y="12131"/>
                    <a:pt x="10747" y="12243"/>
                    <a:pt x="10358" y="12243"/>
                  </a:cubicBezTo>
                  <a:cubicBezTo>
                    <a:pt x="9681" y="12243"/>
                    <a:pt x="8999" y="11903"/>
                    <a:pt x="8563" y="11273"/>
                  </a:cubicBezTo>
                  <a:cubicBezTo>
                    <a:pt x="7862" y="10253"/>
                    <a:pt x="8106" y="8744"/>
                    <a:pt x="9096" y="8089"/>
                  </a:cubicBezTo>
                  <a:cubicBezTo>
                    <a:pt x="9515" y="7804"/>
                    <a:pt x="9955" y="7664"/>
                    <a:pt x="10379" y="7664"/>
                  </a:cubicBezTo>
                  <a:close/>
                  <a:moveTo>
                    <a:pt x="7070" y="8744"/>
                  </a:moveTo>
                  <a:cubicBezTo>
                    <a:pt x="7237" y="8744"/>
                    <a:pt x="7313" y="8836"/>
                    <a:pt x="7359" y="8973"/>
                  </a:cubicBezTo>
                  <a:cubicBezTo>
                    <a:pt x="7451" y="9186"/>
                    <a:pt x="7466" y="9430"/>
                    <a:pt x="7466" y="9658"/>
                  </a:cubicBezTo>
                  <a:cubicBezTo>
                    <a:pt x="7420" y="10786"/>
                    <a:pt x="7466" y="11913"/>
                    <a:pt x="7511" y="13041"/>
                  </a:cubicBezTo>
                  <a:cubicBezTo>
                    <a:pt x="7522" y="13410"/>
                    <a:pt x="7433" y="13578"/>
                    <a:pt x="7204" y="13578"/>
                  </a:cubicBezTo>
                  <a:cubicBezTo>
                    <a:pt x="7112" y="13578"/>
                    <a:pt x="6997" y="13550"/>
                    <a:pt x="6856" y="13498"/>
                  </a:cubicBezTo>
                  <a:cubicBezTo>
                    <a:pt x="6475" y="13346"/>
                    <a:pt x="6095" y="13193"/>
                    <a:pt x="5668" y="13026"/>
                  </a:cubicBezTo>
                  <a:lnTo>
                    <a:pt x="5668" y="13026"/>
                  </a:lnTo>
                  <a:cubicBezTo>
                    <a:pt x="5896" y="13528"/>
                    <a:pt x="6110" y="13985"/>
                    <a:pt x="6293" y="14442"/>
                  </a:cubicBezTo>
                  <a:cubicBezTo>
                    <a:pt x="6415" y="14717"/>
                    <a:pt x="6613" y="15021"/>
                    <a:pt x="6354" y="15311"/>
                  </a:cubicBezTo>
                  <a:cubicBezTo>
                    <a:pt x="6240" y="15430"/>
                    <a:pt x="6120" y="15472"/>
                    <a:pt x="5999" y="15472"/>
                  </a:cubicBezTo>
                  <a:cubicBezTo>
                    <a:pt x="5811" y="15472"/>
                    <a:pt x="5622" y="15370"/>
                    <a:pt x="5455" y="15296"/>
                  </a:cubicBezTo>
                  <a:cubicBezTo>
                    <a:pt x="4601" y="14915"/>
                    <a:pt x="3763" y="14534"/>
                    <a:pt x="2925" y="14138"/>
                  </a:cubicBezTo>
                  <a:cubicBezTo>
                    <a:pt x="2788" y="14062"/>
                    <a:pt x="2590" y="14001"/>
                    <a:pt x="2682" y="13772"/>
                  </a:cubicBezTo>
                  <a:cubicBezTo>
                    <a:pt x="2733" y="13638"/>
                    <a:pt x="2834" y="13602"/>
                    <a:pt x="2945" y="13602"/>
                  </a:cubicBezTo>
                  <a:cubicBezTo>
                    <a:pt x="2999" y="13602"/>
                    <a:pt x="3054" y="13610"/>
                    <a:pt x="3108" y="13620"/>
                  </a:cubicBezTo>
                  <a:cubicBezTo>
                    <a:pt x="3413" y="13665"/>
                    <a:pt x="3687" y="13803"/>
                    <a:pt x="3962" y="13909"/>
                  </a:cubicBezTo>
                  <a:cubicBezTo>
                    <a:pt x="4556" y="14168"/>
                    <a:pt x="5165" y="14427"/>
                    <a:pt x="5820" y="14717"/>
                  </a:cubicBezTo>
                  <a:cubicBezTo>
                    <a:pt x="5637" y="14077"/>
                    <a:pt x="5394" y="13513"/>
                    <a:pt x="5180" y="12949"/>
                  </a:cubicBezTo>
                  <a:cubicBezTo>
                    <a:pt x="5119" y="12767"/>
                    <a:pt x="4906" y="12584"/>
                    <a:pt x="5074" y="12386"/>
                  </a:cubicBezTo>
                  <a:cubicBezTo>
                    <a:pt x="5129" y="12325"/>
                    <a:pt x="5185" y="12303"/>
                    <a:pt x="5241" y="12303"/>
                  </a:cubicBezTo>
                  <a:cubicBezTo>
                    <a:pt x="5368" y="12303"/>
                    <a:pt x="5495" y="12419"/>
                    <a:pt x="5622" y="12462"/>
                  </a:cubicBezTo>
                  <a:cubicBezTo>
                    <a:pt x="6003" y="12599"/>
                    <a:pt x="6399" y="12751"/>
                    <a:pt x="6795" y="12888"/>
                  </a:cubicBezTo>
                  <a:cubicBezTo>
                    <a:pt x="6765" y="12264"/>
                    <a:pt x="6719" y="11670"/>
                    <a:pt x="6704" y="11075"/>
                  </a:cubicBezTo>
                  <a:cubicBezTo>
                    <a:pt x="6674" y="10496"/>
                    <a:pt x="6674" y="9902"/>
                    <a:pt x="6750" y="9338"/>
                  </a:cubicBezTo>
                  <a:cubicBezTo>
                    <a:pt x="6765" y="9217"/>
                    <a:pt x="6795" y="9095"/>
                    <a:pt x="6826" y="8973"/>
                  </a:cubicBezTo>
                  <a:cubicBezTo>
                    <a:pt x="6872" y="8851"/>
                    <a:pt x="6917" y="8744"/>
                    <a:pt x="7070" y="8744"/>
                  </a:cubicBezTo>
                  <a:close/>
                  <a:moveTo>
                    <a:pt x="14635" y="1"/>
                  </a:moveTo>
                  <a:cubicBezTo>
                    <a:pt x="13950" y="1"/>
                    <a:pt x="13268" y="113"/>
                    <a:pt x="12585" y="319"/>
                  </a:cubicBezTo>
                  <a:cubicBezTo>
                    <a:pt x="10726" y="867"/>
                    <a:pt x="8959" y="1599"/>
                    <a:pt x="7283" y="2558"/>
                  </a:cubicBezTo>
                  <a:cubicBezTo>
                    <a:pt x="5516" y="3564"/>
                    <a:pt x="4068" y="4951"/>
                    <a:pt x="2788" y="6505"/>
                  </a:cubicBezTo>
                  <a:cubicBezTo>
                    <a:pt x="1493" y="8089"/>
                    <a:pt x="610" y="9887"/>
                    <a:pt x="259" y="11913"/>
                  </a:cubicBezTo>
                  <a:cubicBezTo>
                    <a:pt x="0" y="13361"/>
                    <a:pt x="351" y="14686"/>
                    <a:pt x="1371" y="15753"/>
                  </a:cubicBezTo>
                  <a:cubicBezTo>
                    <a:pt x="2651" y="17078"/>
                    <a:pt x="4281" y="17733"/>
                    <a:pt x="6125" y="17779"/>
                  </a:cubicBezTo>
                  <a:cubicBezTo>
                    <a:pt x="6179" y="17780"/>
                    <a:pt x="6234" y="17781"/>
                    <a:pt x="6288" y="17781"/>
                  </a:cubicBezTo>
                  <a:cubicBezTo>
                    <a:pt x="6978" y="17781"/>
                    <a:pt x="7656" y="17693"/>
                    <a:pt x="8334" y="17566"/>
                  </a:cubicBezTo>
                  <a:cubicBezTo>
                    <a:pt x="8400" y="17556"/>
                    <a:pt x="8462" y="17552"/>
                    <a:pt x="8522" y="17552"/>
                  </a:cubicBezTo>
                  <a:cubicBezTo>
                    <a:pt x="8754" y="17552"/>
                    <a:pt x="8945" y="17625"/>
                    <a:pt x="9127" y="17794"/>
                  </a:cubicBezTo>
                  <a:cubicBezTo>
                    <a:pt x="9492" y="18130"/>
                    <a:pt x="9843" y="18480"/>
                    <a:pt x="10254" y="18754"/>
                  </a:cubicBezTo>
                  <a:cubicBezTo>
                    <a:pt x="10289" y="18789"/>
                    <a:pt x="10334" y="18835"/>
                    <a:pt x="10378" y="18835"/>
                  </a:cubicBezTo>
                  <a:cubicBezTo>
                    <a:pt x="10410" y="18835"/>
                    <a:pt x="10441" y="18810"/>
                    <a:pt x="10467" y="18739"/>
                  </a:cubicBezTo>
                  <a:cubicBezTo>
                    <a:pt x="10620" y="18404"/>
                    <a:pt x="10772" y="18053"/>
                    <a:pt x="10924" y="17718"/>
                  </a:cubicBezTo>
                  <a:cubicBezTo>
                    <a:pt x="11199" y="17124"/>
                    <a:pt x="11488" y="16606"/>
                    <a:pt x="12174" y="16347"/>
                  </a:cubicBezTo>
                  <a:cubicBezTo>
                    <a:pt x="13286" y="15920"/>
                    <a:pt x="14322" y="15296"/>
                    <a:pt x="15297" y="14595"/>
                  </a:cubicBezTo>
                  <a:cubicBezTo>
                    <a:pt x="16653" y="13635"/>
                    <a:pt x="17887" y="12553"/>
                    <a:pt x="18908" y="11228"/>
                  </a:cubicBezTo>
                  <a:cubicBezTo>
                    <a:pt x="20218" y="9506"/>
                    <a:pt x="20721" y="7556"/>
                    <a:pt x="20691" y="5438"/>
                  </a:cubicBezTo>
                  <a:cubicBezTo>
                    <a:pt x="20660" y="2848"/>
                    <a:pt x="18603" y="913"/>
                    <a:pt x="16394" y="258"/>
                  </a:cubicBezTo>
                  <a:cubicBezTo>
                    <a:pt x="15805" y="83"/>
                    <a:pt x="15219" y="1"/>
                    <a:pt x="14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541889" y="305723"/>
              <a:ext cx="158177" cy="216246"/>
            </a:xfrm>
            <a:custGeom>
              <a:avLst/>
              <a:gdLst/>
              <a:ahLst/>
              <a:cxnLst/>
              <a:rect l="l" t="t" r="r" b="b"/>
              <a:pathLst>
                <a:path w="4933" h="6744" extrusionOk="0">
                  <a:moveTo>
                    <a:pt x="4480" y="0"/>
                  </a:moveTo>
                  <a:cubicBezTo>
                    <a:pt x="4327" y="0"/>
                    <a:pt x="4282" y="122"/>
                    <a:pt x="4236" y="244"/>
                  </a:cubicBezTo>
                  <a:cubicBezTo>
                    <a:pt x="4205" y="350"/>
                    <a:pt x="4175" y="472"/>
                    <a:pt x="4160" y="594"/>
                  </a:cubicBezTo>
                  <a:cubicBezTo>
                    <a:pt x="4084" y="1173"/>
                    <a:pt x="4099" y="1752"/>
                    <a:pt x="4114" y="2331"/>
                  </a:cubicBezTo>
                  <a:cubicBezTo>
                    <a:pt x="4129" y="2941"/>
                    <a:pt x="4175" y="3535"/>
                    <a:pt x="4221" y="4159"/>
                  </a:cubicBezTo>
                  <a:cubicBezTo>
                    <a:pt x="3809" y="4007"/>
                    <a:pt x="3428" y="3870"/>
                    <a:pt x="3032" y="3733"/>
                  </a:cubicBezTo>
                  <a:cubicBezTo>
                    <a:pt x="2916" y="3690"/>
                    <a:pt x="2784" y="3574"/>
                    <a:pt x="2653" y="3574"/>
                  </a:cubicBezTo>
                  <a:cubicBezTo>
                    <a:pt x="2596" y="3574"/>
                    <a:pt x="2539" y="3596"/>
                    <a:pt x="2484" y="3657"/>
                  </a:cubicBezTo>
                  <a:cubicBezTo>
                    <a:pt x="2316" y="3855"/>
                    <a:pt x="2529" y="4038"/>
                    <a:pt x="2590" y="4220"/>
                  </a:cubicBezTo>
                  <a:cubicBezTo>
                    <a:pt x="2819" y="4784"/>
                    <a:pt x="3047" y="5348"/>
                    <a:pt x="3246" y="5988"/>
                  </a:cubicBezTo>
                  <a:cubicBezTo>
                    <a:pt x="2575" y="5698"/>
                    <a:pt x="1981" y="5439"/>
                    <a:pt x="1372" y="5180"/>
                  </a:cubicBezTo>
                  <a:cubicBezTo>
                    <a:pt x="1097" y="5058"/>
                    <a:pt x="823" y="4936"/>
                    <a:pt x="518" y="4891"/>
                  </a:cubicBezTo>
                  <a:cubicBezTo>
                    <a:pt x="464" y="4881"/>
                    <a:pt x="409" y="4873"/>
                    <a:pt x="355" y="4873"/>
                  </a:cubicBezTo>
                  <a:cubicBezTo>
                    <a:pt x="244" y="4873"/>
                    <a:pt x="143" y="4909"/>
                    <a:pt x="92" y="5043"/>
                  </a:cubicBezTo>
                  <a:cubicBezTo>
                    <a:pt x="0" y="5272"/>
                    <a:pt x="198" y="5333"/>
                    <a:pt x="351" y="5409"/>
                  </a:cubicBezTo>
                  <a:cubicBezTo>
                    <a:pt x="1189" y="5790"/>
                    <a:pt x="2011" y="6186"/>
                    <a:pt x="2865" y="6567"/>
                  </a:cubicBezTo>
                  <a:cubicBezTo>
                    <a:pt x="3041" y="6641"/>
                    <a:pt x="3228" y="6743"/>
                    <a:pt x="3414" y="6743"/>
                  </a:cubicBezTo>
                  <a:cubicBezTo>
                    <a:pt x="3532" y="6743"/>
                    <a:pt x="3650" y="6701"/>
                    <a:pt x="3764" y="6582"/>
                  </a:cubicBezTo>
                  <a:cubicBezTo>
                    <a:pt x="4038" y="6292"/>
                    <a:pt x="3825" y="5988"/>
                    <a:pt x="3718" y="5713"/>
                  </a:cubicBezTo>
                  <a:cubicBezTo>
                    <a:pt x="3520" y="5256"/>
                    <a:pt x="3306" y="4799"/>
                    <a:pt x="3078" y="4281"/>
                  </a:cubicBezTo>
                  <a:lnTo>
                    <a:pt x="3078" y="4281"/>
                  </a:lnTo>
                  <a:cubicBezTo>
                    <a:pt x="3520" y="4464"/>
                    <a:pt x="3885" y="4617"/>
                    <a:pt x="4266" y="4769"/>
                  </a:cubicBezTo>
                  <a:cubicBezTo>
                    <a:pt x="4407" y="4821"/>
                    <a:pt x="4522" y="4849"/>
                    <a:pt x="4614" y="4849"/>
                  </a:cubicBezTo>
                  <a:cubicBezTo>
                    <a:pt x="4843" y="4849"/>
                    <a:pt x="4932" y="4681"/>
                    <a:pt x="4921" y="4312"/>
                  </a:cubicBezTo>
                  <a:cubicBezTo>
                    <a:pt x="4891" y="3184"/>
                    <a:pt x="4830" y="2057"/>
                    <a:pt x="4876" y="929"/>
                  </a:cubicBezTo>
                  <a:cubicBezTo>
                    <a:pt x="4891" y="701"/>
                    <a:pt x="4861" y="457"/>
                    <a:pt x="4784" y="244"/>
                  </a:cubicBezTo>
                  <a:cubicBezTo>
                    <a:pt x="4739" y="107"/>
                    <a:pt x="4647" y="0"/>
                    <a:pt x="448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710904" y="271542"/>
              <a:ext cx="158337" cy="146890"/>
            </a:xfrm>
            <a:custGeom>
              <a:avLst/>
              <a:gdLst/>
              <a:ahLst/>
              <a:cxnLst/>
              <a:rect l="l" t="t" r="r" b="b"/>
              <a:pathLst>
                <a:path w="4938" h="4581" extrusionOk="0">
                  <a:moveTo>
                    <a:pt x="2494" y="497"/>
                  </a:moveTo>
                  <a:cubicBezTo>
                    <a:pt x="2956" y="497"/>
                    <a:pt x="3388" y="700"/>
                    <a:pt x="3688" y="1096"/>
                  </a:cubicBezTo>
                  <a:cubicBezTo>
                    <a:pt x="4267" y="1904"/>
                    <a:pt x="4054" y="3001"/>
                    <a:pt x="3200" y="3610"/>
                  </a:cubicBezTo>
                  <a:cubicBezTo>
                    <a:pt x="2974" y="3771"/>
                    <a:pt x="2698" y="3847"/>
                    <a:pt x="2415" y="3847"/>
                  </a:cubicBezTo>
                  <a:cubicBezTo>
                    <a:pt x="1917" y="3847"/>
                    <a:pt x="1399" y="3611"/>
                    <a:pt x="1098" y="3184"/>
                  </a:cubicBezTo>
                  <a:cubicBezTo>
                    <a:pt x="626" y="2498"/>
                    <a:pt x="610" y="1432"/>
                    <a:pt x="1479" y="822"/>
                  </a:cubicBezTo>
                  <a:cubicBezTo>
                    <a:pt x="1806" y="604"/>
                    <a:pt x="2158" y="497"/>
                    <a:pt x="2494" y="497"/>
                  </a:cubicBezTo>
                  <a:close/>
                  <a:moveTo>
                    <a:pt x="2518" y="1"/>
                  </a:moveTo>
                  <a:cubicBezTo>
                    <a:pt x="2094" y="1"/>
                    <a:pt x="1654" y="141"/>
                    <a:pt x="1235" y="426"/>
                  </a:cubicBezTo>
                  <a:cubicBezTo>
                    <a:pt x="245" y="1081"/>
                    <a:pt x="1" y="2590"/>
                    <a:pt x="702" y="3610"/>
                  </a:cubicBezTo>
                  <a:cubicBezTo>
                    <a:pt x="1138" y="4240"/>
                    <a:pt x="1820" y="4580"/>
                    <a:pt x="2497" y="4580"/>
                  </a:cubicBezTo>
                  <a:cubicBezTo>
                    <a:pt x="2886" y="4580"/>
                    <a:pt x="3273" y="4468"/>
                    <a:pt x="3612" y="4235"/>
                  </a:cubicBezTo>
                  <a:cubicBezTo>
                    <a:pt x="4678" y="3489"/>
                    <a:pt x="4937" y="2011"/>
                    <a:pt x="4191" y="944"/>
                  </a:cubicBezTo>
                  <a:cubicBezTo>
                    <a:pt x="3760" y="321"/>
                    <a:pt x="3158" y="1"/>
                    <a:pt x="251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906821" y="81974"/>
              <a:ext cx="108476" cy="188703"/>
            </a:xfrm>
            <a:custGeom>
              <a:avLst/>
              <a:gdLst/>
              <a:ahLst/>
              <a:cxnLst/>
              <a:rect l="l" t="t" r="r" b="b"/>
              <a:pathLst>
                <a:path w="3383" h="5885" extrusionOk="0">
                  <a:moveTo>
                    <a:pt x="1850" y="1"/>
                  </a:moveTo>
                  <a:cubicBezTo>
                    <a:pt x="1735" y="1"/>
                    <a:pt x="1645" y="108"/>
                    <a:pt x="1555" y="198"/>
                  </a:cubicBezTo>
                  <a:cubicBezTo>
                    <a:pt x="1143" y="655"/>
                    <a:pt x="793" y="1158"/>
                    <a:pt x="458" y="1661"/>
                  </a:cubicBezTo>
                  <a:cubicBezTo>
                    <a:pt x="1" y="2362"/>
                    <a:pt x="16" y="2560"/>
                    <a:pt x="580" y="3352"/>
                  </a:cubicBezTo>
                  <a:cubicBezTo>
                    <a:pt x="960" y="3809"/>
                    <a:pt x="1402" y="4388"/>
                    <a:pt x="1890" y="4936"/>
                  </a:cubicBezTo>
                  <a:cubicBezTo>
                    <a:pt x="2179" y="5287"/>
                    <a:pt x="2499" y="5592"/>
                    <a:pt x="2895" y="5805"/>
                  </a:cubicBezTo>
                  <a:cubicBezTo>
                    <a:pt x="2970" y="5842"/>
                    <a:pt x="3050" y="5885"/>
                    <a:pt x="3129" y="5885"/>
                  </a:cubicBezTo>
                  <a:cubicBezTo>
                    <a:pt x="3179" y="5885"/>
                    <a:pt x="3229" y="5868"/>
                    <a:pt x="3276" y="5820"/>
                  </a:cubicBezTo>
                  <a:cubicBezTo>
                    <a:pt x="3383" y="5698"/>
                    <a:pt x="3291" y="5576"/>
                    <a:pt x="3215" y="5470"/>
                  </a:cubicBezTo>
                  <a:cubicBezTo>
                    <a:pt x="2972" y="5134"/>
                    <a:pt x="2728" y="4799"/>
                    <a:pt x="2469" y="4479"/>
                  </a:cubicBezTo>
                  <a:cubicBezTo>
                    <a:pt x="2362" y="4342"/>
                    <a:pt x="2362" y="4236"/>
                    <a:pt x="2469" y="4098"/>
                  </a:cubicBezTo>
                  <a:cubicBezTo>
                    <a:pt x="2636" y="3900"/>
                    <a:pt x="2758" y="3672"/>
                    <a:pt x="2850" y="3443"/>
                  </a:cubicBezTo>
                  <a:cubicBezTo>
                    <a:pt x="2911" y="3276"/>
                    <a:pt x="3017" y="3078"/>
                    <a:pt x="2819" y="2956"/>
                  </a:cubicBezTo>
                  <a:cubicBezTo>
                    <a:pt x="2776" y="2930"/>
                    <a:pt x="2735" y="2920"/>
                    <a:pt x="2697" y="2920"/>
                  </a:cubicBezTo>
                  <a:cubicBezTo>
                    <a:pt x="2573" y="2920"/>
                    <a:pt x="2474" y="3030"/>
                    <a:pt x="2393" y="3123"/>
                  </a:cubicBezTo>
                  <a:cubicBezTo>
                    <a:pt x="2255" y="3260"/>
                    <a:pt x="2134" y="3428"/>
                    <a:pt x="2012" y="3580"/>
                  </a:cubicBezTo>
                  <a:cubicBezTo>
                    <a:pt x="1969" y="3649"/>
                    <a:pt x="1931" y="3688"/>
                    <a:pt x="1887" y="3688"/>
                  </a:cubicBezTo>
                  <a:cubicBezTo>
                    <a:pt x="1853" y="3688"/>
                    <a:pt x="1815" y="3664"/>
                    <a:pt x="1768" y="3611"/>
                  </a:cubicBezTo>
                  <a:cubicBezTo>
                    <a:pt x="1478" y="3291"/>
                    <a:pt x="1174" y="2971"/>
                    <a:pt x="869" y="2666"/>
                  </a:cubicBezTo>
                  <a:cubicBezTo>
                    <a:pt x="701" y="2483"/>
                    <a:pt x="686" y="2331"/>
                    <a:pt x="823" y="2133"/>
                  </a:cubicBezTo>
                  <a:cubicBezTo>
                    <a:pt x="1052" y="1783"/>
                    <a:pt x="1296" y="1447"/>
                    <a:pt x="1555" y="1127"/>
                  </a:cubicBezTo>
                  <a:cubicBezTo>
                    <a:pt x="1722" y="945"/>
                    <a:pt x="1905" y="762"/>
                    <a:pt x="2012" y="518"/>
                  </a:cubicBezTo>
                  <a:cubicBezTo>
                    <a:pt x="2073" y="350"/>
                    <a:pt x="2195" y="168"/>
                    <a:pt x="1981" y="46"/>
                  </a:cubicBezTo>
                  <a:cubicBezTo>
                    <a:pt x="1934" y="14"/>
                    <a:pt x="1890" y="1"/>
                    <a:pt x="185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856511" y="233257"/>
              <a:ext cx="111426" cy="97478"/>
            </a:xfrm>
            <a:custGeom>
              <a:avLst/>
              <a:gdLst/>
              <a:ahLst/>
              <a:cxnLst/>
              <a:rect l="l" t="t" r="r" b="b"/>
              <a:pathLst>
                <a:path w="3475" h="3040" extrusionOk="0">
                  <a:moveTo>
                    <a:pt x="1706" y="404"/>
                  </a:moveTo>
                  <a:cubicBezTo>
                    <a:pt x="2066" y="404"/>
                    <a:pt x="2438" y="558"/>
                    <a:pt x="2621" y="828"/>
                  </a:cubicBezTo>
                  <a:cubicBezTo>
                    <a:pt x="2895" y="1239"/>
                    <a:pt x="2727" y="1925"/>
                    <a:pt x="2286" y="2214"/>
                  </a:cubicBezTo>
                  <a:cubicBezTo>
                    <a:pt x="2142" y="2312"/>
                    <a:pt x="1966" y="2358"/>
                    <a:pt x="1784" y="2358"/>
                  </a:cubicBezTo>
                  <a:cubicBezTo>
                    <a:pt x="1428" y="2358"/>
                    <a:pt x="1045" y="2182"/>
                    <a:pt x="823" y="1879"/>
                  </a:cubicBezTo>
                  <a:cubicBezTo>
                    <a:pt x="533" y="1453"/>
                    <a:pt x="655" y="889"/>
                    <a:pt x="1128" y="569"/>
                  </a:cubicBezTo>
                  <a:cubicBezTo>
                    <a:pt x="1290" y="457"/>
                    <a:pt x="1496" y="404"/>
                    <a:pt x="1706" y="404"/>
                  </a:cubicBezTo>
                  <a:close/>
                  <a:moveTo>
                    <a:pt x="1698" y="0"/>
                  </a:moveTo>
                  <a:cubicBezTo>
                    <a:pt x="1391" y="0"/>
                    <a:pt x="1083" y="85"/>
                    <a:pt x="823" y="264"/>
                  </a:cubicBezTo>
                  <a:cubicBezTo>
                    <a:pt x="183" y="691"/>
                    <a:pt x="0" y="1666"/>
                    <a:pt x="427" y="2306"/>
                  </a:cubicBezTo>
                  <a:cubicBezTo>
                    <a:pt x="747" y="2781"/>
                    <a:pt x="1264" y="3040"/>
                    <a:pt x="1783" y="3040"/>
                  </a:cubicBezTo>
                  <a:cubicBezTo>
                    <a:pt x="2079" y="3040"/>
                    <a:pt x="2376" y="2955"/>
                    <a:pt x="2636" y="2778"/>
                  </a:cubicBezTo>
                  <a:cubicBezTo>
                    <a:pt x="3306" y="2321"/>
                    <a:pt x="3474" y="1315"/>
                    <a:pt x="3002" y="645"/>
                  </a:cubicBezTo>
                  <a:cubicBezTo>
                    <a:pt x="2708" y="229"/>
                    <a:pt x="2203" y="0"/>
                    <a:pt x="1698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436844" y="12136"/>
              <a:ext cx="703538" cy="640883"/>
            </a:xfrm>
            <a:custGeom>
              <a:avLst/>
              <a:gdLst/>
              <a:ahLst/>
              <a:cxnLst/>
              <a:rect l="l" t="t" r="r" b="b"/>
              <a:pathLst>
                <a:path w="21941" h="19987" extrusionOk="0">
                  <a:moveTo>
                    <a:pt x="15298" y="423"/>
                  </a:moveTo>
                  <a:cubicBezTo>
                    <a:pt x="15891" y="423"/>
                    <a:pt x="16484" y="507"/>
                    <a:pt x="17080" y="685"/>
                  </a:cubicBezTo>
                  <a:cubicBezTo>
                    <a:pt x="19289" y="1325"/>
                    <a:pt x="21346" y="3275"/>
                    <a:pt x="21377" y="5865"/>
                  </a:cubicBezTo>
                  <a:cubicBezTo>
                    <a:pt x="21407" y="7983"/>
                    <a:pt x="20904" y="9933"/>
                    <a:pt x="19579" y="11655"/>
                  </a:cubicBezTo>
                  <a:cubicBezTo>
                    <a:pt x="18558" y="12980"/>
                    <a:pt x="17324" y="14062"/>
                    <a:pt x="15983" y="15022"/>
                  </a:cubicBezTo>
                  <a:cubicBezTo>
                    <a:pt x="15008" y="15723"/>
                    <a:pt x="13972" y="16347"/>
                    <a:pt x="12860" y="16774"/>
                  </a:cubicBezTo>
                  <a:cubicBezTo>
                    <a:pt x="12174" y="17033"/>
                    <a:pt x="11885" y="17551"/>
                    <a:pt x="11610" y="18145"/>
                  </a:cubicBezTo>
                  <a:cubicBezTo>
                    <a:pt x="11458" y="18480"/>
                    <a:pt x="11306" y="18816"/>
                    <a:pt x="11153" y="19166"/>
                  </a:cubicBezTo>
                  <a:cubicBezTo>
                    <a:pt x="11122" y="19234"/>
                    <a:pt x="11091" y="19257"/>
                    <a:pt x="11061" y="19257"/>
                  </a:cubicBezTo>
                  <a:cubicBezTo>
                    <a:pt x="11018" y="19257"/>
                    <a:pt x="10976" y="19208"/>
                    <a:pt x="10940" y="19181"/>
                  </a:cubicBezTo>
                  <a:cubicBezTo>
                    <a:pt x="10529" y="18892"/>
                    <a:pt x="10178" y="18557"/>
                    <a:pt x="9813" y="18221"/>
                  </a:cubicBezTo>
                  <a:cubicBezTo>
                    <a:pt x="9635" y="18055"/>
                    <a:pt x="9448" y="17973"/>
                    <a:pt x="9223" y="17973"/>
                  </a:cubicBezTo>
                  <a:cubicBezTo>
                    <a:pt x="9159" y="17973"/>
                    <a:pt x="9091" y="17979"/>
                    <a:pt x="9020" y="17993"/>
                  </a:cubicBezTo>
                  <a:cubicBezTo>
                    <a:pt x="8384" y="18112"/>
                    <a:pt x="7748" y="18197"/>
                    <a:pt x="7102" y="18197"/>
                  </a:cubicBezTo>
                  <a:cubicBezTo>
                    <a:pt x="7005" y="18197"/>
                    <a:pt x="6908" y="18195"/>
                    <a:pt x="6811" y="18191"/>
                  </a:cubicBezTo>
                  <a:cubicBezTo>
                    <a:pt x="4967" y="18160"/>
                    <a:pt x="3337" y="17505"/>
                    <a:pt x="2057" y="16165"/>
                  </a:cubicBezTo>
                  <a:cubicBezTo>
                    <a:pt x="1037" y="15113"/>
                    <a:pt x="686" y="13788"/>
                    <a:pt x="945" y="12340"/>
                  </a:cubicBezTo>
                  <a:cubicBezTo>
                    <a:pt x="1296" y="10299"/>
                    <a:pt x="2179" y="8516"/>
                    <a:pt x="3474" y="6932"/>
                  </a:cubicBezTo>
                  <a:cubicBezTo>
                    <a:pt x="4754" y="5362"/>
                    <a:pt x="6202" y="3991"/>
                    <a:pt x="7969" y="2985"/>
                  </a:cubicBezTo>
                  <a:cubicBezTo>
                    <a:pt x="9645" y="2026"/>
                    <a:pt x="11412" y="1294"/>
                    <a:pt x="13256" y="746"/>
                  </a:cubicBezTo>
                  <a:cubicBezTo>
                    <a:pt x="13940" y="534"/>
                    <a:pt x="14619" y="423"/>
                    <a:pt x="15298" y="423"/>
                  </a:cubicBezTo>
                  <a:close/>
                  <a:moveTo>
                    <a:pt x="15235" y="0"/>
                  </a:moveTo>
                  <a:cubicBezTo>
                    <a:pt x="14794" y="0"/>
                    <a:pt x="14343" y="36"/>
                    <a:pt x="13881" y="106"/>
                  </a:cubicBezTo>
                  <a:cubicBezTo>
                    <a:pt x="13347" y="182"/>
                    <a:pt x="12860" y="395"/>
                    <a:pt x="12357" y="563"/>
                  </a:cubicBezTo>
                  <a:cubicBezTo>
                    <a:pt x="10574" y="1157"/>
                    <a:pt x="8853" y="1858"/>
                    <a:pt x="7238" y="2848"/>
                  </a:cubicBezTo>
                  <a:cubicBezTo>
                    <a:pt x="5531" y="3900"/>
                    <a:pt x="4099" y="5256"/>
                    <a:pt x="2834" y="6810"/>
                  </a:cubicBezTo>
                  <a:cubicBezTo>
                    <a:pt x="1616" y="8303"/>
                    <a:pt x="762" y="9994"/>
                    <a:pt x="321" y="11883"/>
                  </a:cubicBezTo>
                  <a:cubicBezTo>
                    <a:pt x="1" y="13254"/>
                    <a:pt x="92" y="14610"/>
                    <a:pt x="839" y="15829"/>
                  </a:cubicBezTo>
                  <a:cubicBezTo>
                    <a:pt x="2118" y="17917"/>
                    <a:pt x="4099" y="18816"/>
                    <a:pt x="6445" y="19029"/>
                  </a:cubicBezTo>
                  <a:cubicBezTo>
                    <a:pt x="6642" y="19048"/>
                    <a:pt x="6838" y="19056"/>
                    <a:pt x="7036" y="19056"/>
                  </a:cubicBezTo>
                  <a:cubicBezTo>
                    <a:pt x="7788" y="19056"/>
                    <a:pt x="8546" y="18933"/>
                    <a:pt x="9294" y="18800"/>
                  </a:cubicBezTo>
                  <a:cubicBezTo>
                    <a:pt x="9330" y="18794"/>
                    <a:pt x="9365" y="18791"/>
                    <a:pt x="9399" y="18791"/>
                  </a:cubicBezTo>
                  <a:cubicBezTo>
                    <a:pt x="9537" y="18791"/>
                    <a:pt x="9657" y="18842"/>
                    <a:pt x="9767" y="18953"/>
                  </a:cubicBezTo>
                  <a:cubicBezTo>
                    <a:pt x="10011" y="19181"/>
                    <a:pt x="10270" y="19410"/>
                    <a:pt x="10529" y="19623"/>
                  </a:cubicBezTo>
                  <a:cubicBezTo>
                    <a:pt x="10821" y="19861"/>
                    <a:pt x="11025" y="19987"/>
                    <a:pt x="11200" y="19987"/>
                  </a:cubicBezTo>
                  <a:cubicBezTo>
                    <a:pt x="11416" y="19987"/>
                    <a:pt x="11587" y="19793"/>
                    <a:pt x="11824" y="19379"/>
                  </a:cubicBezTo>
                  <a:cubicBezTo>
                    <a:pt x="12113" y="18892"/>
                    <a:pt x="12403" y="18404"/>
                    <a:pt x="12662" y="17917"/>
                  </a:cubicBezTo>
                  <a:cubicBezTo>
                    <a:pt x="12768" y="17734"/>
                    <a:pt x="12890" y="17627"/>
                    <a:pt x="13073" y="17551"/>
                  </a:cubicBezTo>
                  <a:cubicBezTo>
                    <a:pt x="14124" y="17079"/>
                    <a:pt x="15130" y="16500"/>
                    <a:pt x="16044" y="15814"/>
                  </a:cubicBezTo>
                  <a:cubicBezTo>
                    <a:pt x="16973" y="15159"/>
                    <a:pt x="17857" y="14473"/>
                    <a:pt x="18649" y="13681"/>
                  </a:cubicBezTo>
                  <a:cubicBezTo>
                    <a:pt x="20706" y="11594"/>
                    <a:pt x="21925" y="9156"/>
                    <a:pt x="21940" y="6170"/>
                  </a:cubicBezTo>
                  <a:cubicBezTo>
                    <a:pt x="21940" y="4631"/>
                    <a:pt x="21483" y="3290"/>
                    <a:pt x="20401" y="2193"/>
                  </a:cubicBezTo>
                  <a:cubicBezTo>
                    <a:pt x="18934" y="701"/>
                    <a:pt x="17193" y="0"/>
                    <a:pt x="15235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805731" y="990632"/>
              <a:ext cx="338093" cy="425823"/>
            </a:xfrm>
            <a:custGeom>
              <a:avLst/>
              <a:gdLst/>
              <a:ahLst/>
              <a:cxnLst/>
              <a:rect l="l" t="t" r="r" b="b"/>
              <a:pathLst>
                <a:path w="10544" h="13280" extrusionOk="0">
                  <a:moveTo>
                    <a:pt x="6584" y="4617"/>
                  </a:moveTo>
                  <a:cubicBezTo>
                    <a:pt x="6751" y="4617"/>
                    <a:pt x="6923" y="4656"/>
                    <a:pt x="7101" y="4739"/>
                  </a:cubicBezTo>
                  <a:cubicBezTo>
                    <a:pt x="7329" y="4846"/>
                    <a:pt x="7482" y="5013"/>
                    <a:pt x="7451" y="5303"/>
                  </a:cubicBezTo>
                  <a:cubicBezTo>
                    <a:pt x="7436" y="5394"/>
                    <a:pt x="7375" y="5470"/>
                    <a:pt x="7283" y="5501"/>
                  </a:cubicBezTo>
                  <a:cubicBezTo>
                    <a:pt x="7264" y="5507"/>
                    <a:pt x="7246" y="5510"/>
                    <a:pt x="7229" y="5510"/>
                  </a:cubicBezTo>
                  <a:cubicBezTo>
                    <a:pt x="7166" y="5510"/>
                    <a:pt x="7118" y="5469"/>
                    <a:pt x="7070" y="5410"/>
                  </a:cubicBezTo>
                  <a:cubicBezTo>
                    <a:pt x="6915" y="5229"/>
                    <a:pt x="6745" y="5135"/>
                    <a:pt x="6564" y="5135"/>
                  </a:cubicBezTo>
                  <a:cubicBezTo>
                    <a:pt x="6424" y="5135"/>
                    <a:pt x="6278" y="5190"/>
                    <a:pt x="6126" y="5303"/>
                  </a:cubicBezTo>
                  <a:cubicBezTo>
                    <a:pt x="5120" y="6019"/>
                    <a:pt x="5181" y="7695"/>
                    <a:pt x="6247" y="8320"/>
                  </a:cubicBezTo>
                  <a:cubicBezTo>
                    <a:pt x="6522" y="8487"/>
                    <a:pt x="6811" y="8594"/>
                    <a:pt x="7116" y="8655"/>
                  </a:cubicBezTo>
                  <a:cubicBezTo>
                    <a:pt x="7173" y="8666"/>
                    <a:pt x="7233" y="8672"/>
                    <a:pt x="7294" y="8672"/>
                  </a:cubicBezTo>
                  <a:cubicBezTo>
                    <a:pt x="7723" y="8672"/>
                    <a:pt x="8222" y="8405"/>
                    <a:pt x="8396" y="8045"/>
                  </a:cubicBezTo>
                  <a:cubicBezTo>
                    <a:pt x="8502" y="7847"/>
                    <a:pt x="8548" y="7649"/>
                    <a:pt x="8365" y="7482"/>
                  </a:cubicBezTo>
                  <a:cubicBezTo>
                    <a:pt x="8290" y="7412"/>
                    <a:pt x="8214" y="7385"/>
                    <a:pt x="8140" y="7385"/>
                  </a:cubicBezTo>
                  <a:cubicBezTo>
                    <a:pt x="8034" y="7385"/>
                    <a:pt x="7930" y="7441"/>
                    <a:pt x="7832" y="7512"/>
                  </a:cubicBezTo>
                  <a:cubicBezTo>
                    <a:pt x="7680" y="7603"/>
                    <a:pt x="7542" y="7725"/>
                    <a:pt x="7405" y="7817"/>
                  </a:cubicBezTo>
                  <a:cubicBezTo>
                    <a:pt x="7338" y="7867"/>
                    <a:pt x="7262" y="7903"/>
                    <a:pt x="7190" y="7903"/>
                  </a:cubicBezTo>
                  <a:cubicBezTo>
                    <a:pt x="7130" y="7903"/>
                    <a:pt x="7073" y="7879"/>
                    <a:pt x="7024" y="7817"/>
                  </a:cubicBezTo>
                  <a:cubicBezTo>
                    <a:pt x="6918" y="7664"/>
                    <a:pt x="7024" y="7527"/>
                    <a:pt x="7146" y="7451"/>
                  </a:cubicBezTo>
                  <a:cubicBezTo>
                    <a:pt x="7390" y="7329"/>
                    <a:pt x="7619" y="7192"/>
                    <a:pt x="7878" y="7116"/>
                  </a:cubicBezTo>
                  <a:cubicBezTo>
                    <a:pt x="7967" y="7085"/>
                    <a:pt x="8055" y="7070"/>
                    <a:pt x="8141" y="7070"/>
                  </a:cubicBezTo>
                  <a:cubicBezTo>
                    <a:pt x="8476" y="7070"/>
                    <a:pt x="8762" y="7297"/>
                    <a:pt x="8883" y="7649"/>
                  </a:cubicBezTo>
                  <a:cubicBezTo>
                    <a:pt x="9200" y="8613"/>
                    <a:pt x="8321" y="9672"/>
                    <a:pt x="7260" y="9672"/>
                  </a:cubicBezTo>
                  <a:cubicBezTo>
                    <a:pt x="7197" y="9672"/>
                    <a:pt x="7134" y="9668"/>
                    <a:pt x="7070" y="9660"/>
                  </a:cubicBezTo>
                  <a:cubicBezTo>
                    <a:pt x="5760" y="9508"/>
                    <a:pt x="4770" y="8365"/>
                    <a:pt x="4800" y="7223"/>
                  </a:cubicBezTo>
                  <a:cubicBezTo>
                    <a:pt x="4830" y="6202"/>
                    <a:pt x="5089" y="5470"/>
                    <a:pt x="5760" y="4937"/>
                  </a:cubicBezTo>
                  <a:cubicBezTo>
                    <a:pt x="6021" y="4734"/>
                    <a:pt x="6294" y="4617"/>
                    <a:pt x="6584" y="4617"/>
                  </a:cubicBezTo>
                  <a:close/>
                  <a:moveTo>
                    <a:pt x="10544" y="1"/>
                  </a:moveTo>
                  <a:cubicBezTo>
                    <a:pt x="9295" y="290"/>
                    <a:pt x="8091" y="702"/>
                    <a:pt x="6887" y="1204"/>
                  </a:cubicBezTo>
                  <a:cubicBezTo>
                    <a:pt x="5623" y="1738"/>
                    <a:pt x="4389" y="2317"/>
                    <a:pt x="3246" y="3078"/>
                  </a:cubicBezTo>
                  <a:cubicBezTo>
                    <a:pt x="1799" y="4084"/>
                    <a:pt x="793" y="5394"/>
                    <a:pt x="336" y="7116"/>
                  </a:cubicBezTo>
                  <a:cubicBezTo>
                    <a:pt x="1" y="8350"/>
                    <a:pt x="244" y="9447"/>
                    <a:pt x="1006" y="10437"/>
                  </a:cubicBezTo>
                  <a:cubicBezTo>
                    <a:pt x="2256" y="12022"/>
                    <a:pt x="3871" y="12951"/>
                    <a:pt x="5897" y="13149"/>
                  </a:cubicBezTo>
                  <a:cubicBezTo>
                    <a:pt x="6721" y="13237"/>
                    <a:pt x="7541" y="13279"/>
                    <a:pt x="8354" y="13279"/>
                  </a:cubicBezTo>
                  <a:cubicBezTo>
                    <a:pt x="9090" y="13279"/>
                    <a:pt x="9820" y="13245"/>
                    <a:pt x="10544" y="13180"/>
                  </a:cubicBezTo>
                  <a:lnTo>
                    <a:pt x="10544" y="7405"/>
                  </a:lnTo>
                  <a:cubicBezTo>
                    <a:pt x="10453" y="7314"/>
                    <a:pt x="10346" y="7238"/>
                    <a:pt x="10254" y="7146"/>
                  </a:cubicBezTo>
                  <a:cubicBezTo>
                    <a:pt x="10163" y="7085"/>
                    <a:pt x="10087" y="7025"/>
                    <a:pt x="9965" y="6918"/>
                  </a:cubicBezTo>
                  <a:lnTo>
                    <a:pt x="9965" y="6918"/>
                  </a:lnTo>
                  <a:cubicBezTo>
                    <a:pt x="9995" y="7223"/>
                    <a:pt x="10026" y="7466"/>
                    <a:pt x="10041" y="7710"/>
                  </a:cubicBezTo>
                  <a:cubicBezTo>
                    <a:pt x="10056" y="7878"/>
                    <a:pt x="10056" y="8045"/>
                    <a:pt x="10056" y="8213"/>
                  </a:cubicBezTo>
                  <a:cubicBezTo>
                    <a:pt x="10056" y="8289"/>
                    <a:pt x="10026" y="8350"/>
                    <a:pt x="9935" y="8365"/>
                  </a:cubicBezTo>
                  <a:cubicBezTo>
                    <a:pt x="9922" y="8367"/>
                    <a:pt x="9911" y="8368"/>
                    <a:pt x="9901" y="8368"/>
                  </a:cubicBezTo>
                  <a:cubicBezTo>
                    <a:pt x="9831" y="8368"/>
                    <a:pt x="9793" y="8327"/>
                    <a:pt x="9767" y="8274"/>
                  </a:cubicBezTo>
                  <a:cubicBezTo>
                    <a:pt x="9706" y="8152"/>
                    <a:pt x="9660" y="8045"/>
                    <a:pt x="9615" y="7923"/>
                  </a:cubicBezTo>
                  <a:cubicBezTo>
                    <a:pt x="9462" y="7482"/>
                    <a:pt x="9356" y="7040"/>
                    <a:pt x="9295" y="6583"/>
                  </a:cubicBezTo>
                  <a:cubicBezTo>
                    <a:pt x="9234" y="6126"/>
                    <a:pt x="9157" y="5684"/>
                    <a:pt x="9157" y="5166"/>
                  </a:cubicBezTo>
                  <a:cubicBezTo>
                    <a:pt x="8914" y="5349"/>
                    <a:pt x="8761" y="5531"/>
                    <a:pt x="8670" y="5775"/>
                  </a:cubicBezTo>
                  <a:cubicBezTo>
                    <a:pt x="8639" y="5851"/>
                    <a:pt x="8609" y="5943"/>
                    <a:pt x="8518" y="5943"/>
                  </a:cubicBezTo>
                  <a:cubicBezTo>
                    <a:pt x="8411" y="5928"/>
                    <a:pt x="8365" y="5836"/>
                    <a:pt x="8365" y="5729"/>
                  </a:cubicBezTo>
                  <a:cubicBezTo>
                    <a:pt x="8365" y="5577"/>
                    <a:pt x="8365" y="5425"/>
                    <a:pt x="8441" y="5288"/>
                  </a:cubicBezTo>
                  <a:cubicBezTo>
                    <a:pt x="8764" y="4628"/>
                    <a:pt x="9527" y="4230"/>
                    <a:pt x="10257" y="4230"/>
                  </a:cubicBezTo>
                  <a:cubicBezTo>
                    <a:pt x="10354" y="4230"/>
                    <a:pt x="10450" y="4237"/>
                    <a:pt x="10544" y="4252"/>
                  </a:cubicBezTo>
                  <a:lnTo>
                    <a:pt x="105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9108617" y="1145506"/>
              <a:ext cx="35207" cy="47617"/>
            </a:xfrm>
            <a:custGeom>
              <a:avLst/>
              <a:gdLst/>
              <a:ahLst/>
              <a:cxnLst/>
              <a:rect l="l" t="t" r="r" b="b"/>
              <a:pathLst>
                <a:path w="1098" h="1485" extrusionOk="0">
                  <a:moveTo>
                    <a:pt x="824" y="1"/>
                  </a:moveTo>
                  <a:cubicBezTo>
                    <a:pt x="565" y="1"/>
                    <a:pt x="367" y="31"/>
                    <a:pt x="169" y="77"/>
                  </a:cubicBezTo>
                  <a:cubicBezTo>
                    <a:pt x="77" y="107"/>
                    <a:pt x="1" y="138"/>
                    <a:pt x="47" y="275"/>
                  </a:cubicBezTo>
                  <a:cubicBezTo>
                    <a:pt x="153" y="610"/>
                    <a:pt x="245" y="960"/>
                    <a:pt x="321" y="1311"/>
                  </a:cubicBezTo>
                  <a:cubicBezTo>
                    <a:pt x="351" y="1463"/>
                    <a:pt x="428" y="1478"/>
                    <a:pt x="549" y="1478"/>
                  </a:cubicBezTo>
                  <a:cubicBezTo>
                    <a:pt x="579" y="1482"/>
                    <a:pt x="608" y="1484"/>
                    <a:pt x="636" y="1484"/>
                  </a:cubicBezTo>
                  <a:cubicBezTo>
                    <a:pt x="821" y="1484"/>
                    <a:pt x="965" y="1400"/>
                    <a:pt x="1098" y="1280"/>
                  </a:cubicBezTo>
                  <a:lnTo>
                    <a:pt x="1098" y="31"/>
                  </a:lnTo>
                  <a:cubicBezTo>
                    <a:pt x="1007" y="16"/>
                    <a:pt x="915" y="16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958649" y="1138644"/>
              <a:ext cx="142080" cy="162121"/>
            </a:xfrm>
            <a:custGeom>
              <a:avLst/>
              <a:gdLst/>
              <a:ahLst/>
              <a:cxnLst/>
              <a:rect l="l" t="t" r="r" b="b"/>
              <a:pathLst>
                <a:path w="4431" h="5056" extrusionOk="0">
                  <a:moveTo>
                    <a:pt x="1815" y="1"/>
                  </a:moveTo>
                  <a:cubicBezTo>
                    <a:pt x="1525" y="1"/>
                    <a:pt x="1252" y="118"/>
                    <a:pt x="991" y="321"/>
                  </a:cubicBezTo>
                  <a:cubicBezTo>
                    <a:pt x="320" y="854"/>
                    <a:pt x="61" y="1586"/>
                    <a:pt x="31" y="2607"/>
                  </a:cubicBezTo>
                  <a:cubicBezTo>
                    <a:pt x="1" y="3734"/>
                    <a:pt x="991" y="4892"/>
                    <a:pt x="2301" y="5044"/>
                  </a:cubicBezTo>
                  <a:cubicBezTo>
                    <a:pt x="2365" y="5052"/>
                    <a:pt x="2428" y="5056"/>
                    <a:pt x="2491" y="5056"/>
                  </a:cubicBezTo>
                  <a:cubicBezTo>
                    <a:pt x="3552" y="5056"/>
                    <a:pt x="4431" y="3997"/>
                    <a:pt x="4114" y="3033"/>
                  </a:cubicBezTo>
                  <a:cubicBezTo>
                    <a:pt x="3994" y="2672"/>
                    <a:pt x="3711" y="2453"/>
                    <a:pt x="3379" y="2453"/>
                  </a:cubicBezTo>
                  <a:cubicBezTo>
                    <a:pt x="3292" y="2453"/>
                    <a:pt x="3201" y="2468"/>
                    <a:pt x="3109" y="2500"/>
                  </a:cubicBezTo>
                  <a:cubicBezTo>
                    <a:pt x="2850" y="2576"/>
                    <a:pt x="2621" y="2713"/>
                    <a:pt x="2377" y="2835"/>
                  </a:cubicBezTo>
                  <a:cubicBezTo>
                    <a:pt x="2255" y="2911"/>
                    <a:pt x="2149" y="3033"/>
                    <a:pt x="2255" y="3201"/>
                  </a:cubicBezTo>
                  <a:cubicBezTo>
                    <a:pt x="2304" y="3263"/>
                    <a:pt x="2361" y="3287"/>
                    <a:pt x="2421" y="3287"/>
                  </a:cubicBezTo>
                  <a:cubicBezTo>
                    <a:pt x="2493" y="3287"/>
                    <a:pt x="2569" y="3251"/>
                    <a:pt x="2636" y="3201"/>
                  </a:cubicBezTo>
                  <a:cubicBezTo>
                    <a:pt x="2773" y="3109"/>
                    <a:pt x="2911" y="2987"/>
                    <a:pt x="3063" y="2896"/>
                  </a:cubicBezTo>
                  <a:cubicBezTo>
                    <a:pt x="3164" y="2822"/>
                    <a:pt x="3271" y="2766"/>
                    <a:pt x="3380" y="2766"/>
                  </a:cubicBezTo>
                  <a:cubicBezTo>
                    <a:pt x="3451" y="2766"/>
                    <a:pt x="3524" y="2790"/>
                    <a:pt x="3596" y="2850"/>
                  </a:cubicBezTo>
                  <a:cubicBezTo>
                    <a:pt x="3779" y="3033"/>
                    <a:pt x="3733" y="3231"/>
                    <a:pt x="3627" y="3429"/>
                  </a:cubicBezTo>
                  <a:cubicBezTo>
                    <a:pt x="3453" y="3789"/>
                    <a:pt x="2954" y="4056"/>
                    <a:pt x="2525" y="4056"/>
                  </a:cubicBezTo>
                  <a:cubicBezTo>
                    <a:pt x="2464" y="4056"/>
                    <a:pt x="2404" y="4050"/>
                    <a:pt x="2347" y="4039"/>
                  </a:cubicBezTo>
                  <a:cubicBezTo>
                    <a:pt x="2042" y="3978"/>
                    <a:pt x="1753" y="3856"/>
                    <a:pt x="1478" y="3704"/>
                  </a:cubicBezTo>
                  <a:cubicBezTo>
                    <a:pt x="412" y="3064"/>
                    <a:pt x="351" y="1403"/>
                    <a:pt x="1357" y="672"/>
                  </a:cubicBezTo>
                  <a:cubicBezTo>
                    <a:pt x="1506" y="568"/>
                    <a:pt x="1649" y="517"/>
                    <a:pt x="1786" y="517"/>
                  </a:cubicBezTo>
                  <a:cubicBezTo>
                    <a:pt x="1971" y="517"/>
                    <a:pt x="2144" y="610"/>
                    <a:pt x="2301" y="794"/>
                  </a:cubicBezTo>
                  <a:cubicBezTo>
                    <a:pt x="2351" y="843"/>
                    <a:pt x="2401" y="893"/>
                    <a:pt x="2467" y="893"/>
                  </a:cubicBezTo>
                  <a:cubicBezTo>
                    <a:pt x="2482" y="893"/>
                    <a:pt x="2498" y="891"/>
                    <a:pt x="2514" y="885"/>
                  </a:cubicBezTo>
                  <a:cubicBezTo>
                    <a:pt x="2606" y="854"/>
                    <a:pt x="2667" y="778"/>
                    <a:pt x="2682" y="672"/>
                  </a:cubicBezTo>
                  <a:cubicBezTo>
                    <a:pt x="2713" y="397"/>
                    <a:pt x="2560" y="230"/>
                    <a:pt x="2332" y="123"/>
                  </a:cubicBezTo>
                  <a:cubicBezTo>
                    <a:pt x="2154" y="40"/>
                    <a:pt x="1982" y="1"/>
                    <a:pt x="1815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9073442" y="1126267"/>
              <a:ext cx="70383" cy="132717"/>
            </a:xfrm>
            <a:custGeom>
              <a:avLst/>
              <a:gdLst/>
              <a:ahLst/>
              <a:cxnLst/>
              <a:rect l="l" t="t" r="r" b="b"/>
              <a:pathLst>
                <a:path w="2195" h="4139" extrusionOk="0">
                  <a:moveTo>
                    <a:pt x="1904" y="0"/>
                  </a:moveTo>
                  <a:cubicBezTo>
                    <a:pt x="1166" y="0"/>
                    <a:pt x="415" y="398"/>
                    <a:pt x="92" y="1058"/>
                  </a:cubicBezTo>
                  <a:cubicBezTo>
                    <a:pt x="16" y="1195"/>
                    <a:pt x="1" y="1347"/>
                    <a:pt x="16" y="1499"/>
                  </a:cubicBezTo>
                  <a:cubicBezTo>
                    <a:pt x="16" y="1606"/>
                    <a:pt x="62" y="1698"/>
                    <a:pt x="169" y="1713"/>
                  </a:cubicBezTo>
                  <a:cubicBezTo>
                    <a:pt x="260" y="1713"/>
                    <a:pt x="290" y="1621"/>
                    <a:pt x="321" y="1545"/>
                  </a:cubicBezTo>
                  <a:cubicBezTo>
                    <a:pt x="412" y="1301"/>
                    <a:pt x="565" y="1119"/>
                    <a:pt x="808" y="936"/>
                  </a:cubicBezTo>
                  <a:cubicBezTo>
                    <a:pt x="808" y="1454"/>
                    <a:pt x="885" y="1896"/>
                    <a:pt x="946" y="2353"/>
                  </a:cubicBezTo>
                  <a:cubicBezTo>
                    <a:pt x="1007" y="2810"/>
                    <a:pt x="1113" y="3252"/>
                    <a:pt x="1266" y="3693"/>
                  </a:cubicBezTo>
                  <a:cubicBezTo>
                    <a:pt x="1311" y="3815"/>
                    <a:pt x="1357" y="3922"/>
                    <a:pt x="1403" y="4044"/>
                  </a:cubicBezTo>
                  <a:cubicBezTo>
                    <a:pt x="1429" y="4097"/>
                    <a:pt x="1479" y="4138"/>
                    <a:pt x="1551" y="4138"/>
                  </a:cubicBezTo>
                  <a:cubicBezTo>
                    <a:pt x="1562" y="4138"/>
                    <a:pt x="1573" y="4137"/>
                    <a:pt x="1586" y="4135"/>
                  </a:cubicBezTo>
                  <a:cubicBezTo>
                    <a:pt x="1677" y="4120"/>
                    <a:pt x="1692" y="4059"/>
                    <a:pt x="1692" y="3983"/>
                  </a:cubicBezTo>
                  <a:cubicBezTo>
                    <a:pt x="1692" y="3815"/>
                    <a:pt x="1707" y="3648"/>
                    <a:pt x="1692" y="3480"/>
                  </a:cubicBezTo>
                  <a:cubicBezTo>
                    <a:pt x="1677" y="3236"/>
                    <a:pt x="1646" y="2993"/>
                    <a:pt x="1601" y="2688"/>
                  </a:cubicBezTo>
                  <a:lnTo>
                    <a:pt x="1601" y="2688"/>
                  </a:lnTo>
                  <a:cubicBezTo>
                    <a:pt x="1738" y="2795"/>
                    <a:pt x="1814" y="2855"/>
                    <a:pt x="1890" y="2916"/>
                  </a:cubicBezTo>
                  <a:cubicBezTo>
                    <a:pt x="1997" y="3008"/>
                    <a:pt x="2088" y="3084"/>
                    <a:pt x="2195" y="3175"/>
                  </a:cubicBezTo>
                  <a:lnTo>
                    <a:pt x="2195" y="1880"/>
                  </a:lnTo>
                  <a:cubicBezTo>
                    <a:pt x="2062" y="2000"/>
                    <a:pt x="1918" y="2084"/>
                    <a:pt x="1733" y="2084"/>
                  </a:cubicBezTo>
                  <a:cubicBezTo>
                    <a:pt x="1705" y="2084"/>
                    <a:pt x="1676" y="2082"/>
                    <a:pt x="1646" y="2078"/>
                  </a:cubicBezTo>
                  <a:cubicBezTo>
                    <a:pt x="1509" y="2078"/>
                    <a:pt x="1448" y="2063"/>
                    <a:pt x="1418" y="1911"/>
                  </a:cubicBezTo>
                  <a:cubicBezTo>
                    <a:pt x="1326" y="1560"/>
                    <a:pt x="1235" y="1210"/>
                    <a:pt x="1144" y="875"/>
                  </a:cubicBezTo>
                  <a:cubicBezTo>
                    <a:pt x="1098" y="738"/>
                    <a:pt x="1159" y="707"/>
                    <a:pt x="1250" y="677"/>
                  </a:cubicBezTo>
                  <a:cubicBezTo>
                    <a:pt x="1448" y="616"/>
                    <a:pt x="1662" y="601"/>
                    <a:pt x="1921" y="601"/>
                  </a:cubicBezTo>
                  <a:cubicBezTo>
                    <a:pt x="1997" y="616"/>
                    <a:pt x="2088" y="616"/>
                    <a:pt x="2195" y="631"/>
                  </a:cubicBezTo>
                  <a:lnTo>
                    <a:pt x="2195" y="22"/>
                  </a:lnTo>
                  <a:cubicBezTo>
                    <a:pt x="2099" y="7"/>
                    <a:pt x="2001" y="0"/>
                    <a:pt x="1904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8788160" y="976459"/>
              <a:ext cx="355665" cy="458337"/>
            </a:xfrm>
            <a:custGeom>
              <a:avLst/>
              <a:gdLst/>
              <a:ahLst/>
              <a:cxnLst/>
              <a:rect l="l" t="t" r="r" b="b"/>
              <a:pathLst>
                <a:path w="11092" h="14294" extrusionOk="0">
                  <a:moveTo>
                    <a:pt x="11092" y="1"/>
                  </a:moveTo>
                  <a:cubicBezTo>
                    <a:pt x="10452" y="153"/>
                    <a:pt x="9812" y="336"/>
                    <a:pt x="9172" y="565"/>
                  </a:cubicBezTo>
                  <a:cubicBezTo>
                    <a:pt x="7435" y="1174"/>
                    <a:pt x="5729" y="1875"/>
                    <a:pt x="4160" y="2850"/>
                  </a:cubicBezTo>
                  <a:cubicBezTo>
                    <a:pt x="2849" y="3627"/>
                    <a:pt x="1722" y="4602"/>
                    <a:pt x="1006" y="5973"/>
                  </a:cubicBezTo>
                  <a:cubicBezTo>
                    <a:pt x="290" y="7345"/>
                    <a:pt x="0" y="8746"/>
                    <a:pt x="610" y="10239"/>
                  </a:cubicBezTo>
                  <a:cubicBezTo>
                    <a:pt x="716" y="10468"/>
                    <a:pt x="823" y="10681"/>
                    <a:pt x="960" y="10879"/>
                  </a:cubicBezTo>
                  <a:cubicBezTo>
                    <a:pt x="2301" y="12784"/>
                    <a:pt x="4160" y="13820"/>
                    <a:pt x="6460" y="14094"/>
                  </a:cubicBezTo>
                  <a:cubicBezTo>
                    <a:pt x="7565" y="14225"/>
                    <a:pt x="8677" y="14294"/>
                    <a:pt x="9786" y="14294"/>
                  </a:cubicBezTo>
                  <a:cubicBezTo>
                    <a:pt x="10222" y="14294"/>
                    <a:pt x="10658" y="14283"/>
                    <a:pt x="11092" y="14262"/>
                  </a:cubicBezTo>
                  <a:lnTo>
                    <a:pt x="11092" y="13622"/>
                  </a:lnTo>
                  <a:cubicBezTo>
                    <a:pt x="10368" y="13687"/>
                    <a:pt x="9638" y="13721"/>
                    <a:pt x="8902" y="13721"/>
                  </a:cubicBezTo>
                  <a:cubicBezTo>
                    <a:pt x="8089" y="13721"/>
                    <a:pt x="7269" y="13679"/>
                    <a:pt x="6445" y="13591"/>
                  </a:cubicBezTo>
                  <a:cubicBezTo>
                    <a:pt x="4419" y="13393"/>
                    <a:pt x="2804" y="12464"/>
                    <a:pt x="1554" y="10879"/>
                  </a:cubicBezTo>
                  <a:cubicBezTo>
                    <a:pt x="792" y="9889"/>
                    <a:pt x="549" y="8792"/>
                    <a:pt x="884" y="7558"/>
                  </a:cubicBezTo>
                  <a:cubicBezTo>
                    <a:pt x="1341" y="5836"/>
                    <a:pt x="2347" y="4526"/>
                    <a:pt x="3794" y="3520"/>
                  </a:cubicBezTo>
                  <a:cubicBezTo>
                    <a:pt x="4937" y="2759"/>
                    <a:pt x="6171" y="2180"/>
                    <a:pt x="7435" y="1646"/>
                  </a:cubicBezTo>
                  <a:cubicBezTo>
                    <a:pt x="8639" y="1159"/>
                    <a:pt x="9843" y="732"/>
                    <a:pt x="11092" y="443"/>
                  </a:cubicBezTo>
                  <a:lnTo>
                    <a:pt x="11092" y="1"/>
                  </a:ln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8724158" y="1573477"/>
              <a:ext cx="419667" cy="670543"/>
            </a:xfrm>
            <a:custGeom>
              <a:avLst/>
              <a:gdLst/>
              <a:ahLst/>
              <a:cxnLst/>
              <a:rect l="l" t="t" r="r" b="b"/>
              <a:pathLst>
                <a:path w="13088" h="20912" extrusionOk="0">
                  <a:moveTo>
                    <a:pt x="9101" y="8652"/>
                  </a:moveTo>
                  <a:cubicBezTo>
                    <a:pt x="10058" y="8652"/>
                    <a:pt x="10880" y="9429"/>
                    <a:pt x="10940" y="10437"/>
                  </a:cubicBezTo>
                  <a:cubicBezTo>
                    <a:pt x="10985" y="11442"/>
                    <a:pt x="10300" y="12204"/>
                    <a:pt x="9340" y="12280"/>
                  </a:cubicBezTo>
                  <a:cubicBezTo>
                    <a:pt x="9292" y="12285"/>
                    <a:pt x="9244" y="12287"/>
                    <a:pt x="9196" y="12287"/>
                  </a:cubicBezTo>
                  <a:cubicBezTo>
                    <a:pt x="8288" y="12287"/>
                    <a:pt x="7433" y="11482"/>
                    <a:pt x="7390" y="10498"/>
                  </a:cubicBezTo>
                  <a:cubicBezTo>
                    <a:pt x="7344" y="9507"/>
                    <a:pt x="8045" y="8700"/>
                    <a:pt x="9020" y="8654"/>
                  </a:cubicBezTo>
                  <a:cubicBezTo>
                    <a:pt x="9047" y="8653"/>
                    <a:pt x="9074" y="8652"/>
                    <a:pt x="9101" y="8652"/>
                  </a:cubicBezTo>
                  <a:close/>
                  <a:moveTo>
                    <a:pt x="9193" y="14158"/>
                  </a:moveTo>
                  <a:cubicBezTo>
                    <a:pt x="9310" y="14158"/>
                    <a:pt x="9378" y="14242"/>
                    <a:pt x="9416" y="14368"/>
                  </a:cubicBezTo>
                  <a:cubicBezTo>
                    <a:pt x="9462" y="14550"/>
                    <a:pt x="9370" y="14657"/>
                    <a:pt x="9218" y="14718"/>
                  </a:cubicBezTo>
                  <a:cubicBezTo>
                    <a:pt x="9192" y="14722"/>
                    <a:pt x="9166" y="14725"/>
                    <a:pt x="9143" y="14725"/>
                  </a:cubicBezTo>
                  <a:cubicBezTo>
                    <a:pt x="9002" y="14725"/>
                    <a:pt x="8909" y="14648"/>
                    <a:pt x="8883" y="14505"/>
                  </a:cubicBezTo>
                  <a:cubicBezTo>
                    <a:pt x="8852" y="14322"/>
                    <a:pt x="8944" y="14200"/>
                    <a:pt x="9111" y="14170"/>
                  </a:cubicBezTo>
                  <a:cubicBezTo>
                    <a:pt x="9141" y="14162"/>
                    <a:pt x="9168" y="14158"/>
                    <a:pt x="9193" y="14158"/>
                  </a:cubicBezTo>
                  <a:close/>
                  <a:moveTo>
                    <a:pt x="6878" y="16137"/>
                  </a:moveTo>
                  <a:cubicBezTo>
                    <a:pt x="7012" y="16137"/>
                    <a:pt x="7112" y="16218"/>
                    <a:pt x="7161" y="16379"/>
                  </a:cubicBezTo>
                  <a:cubicBezTo>
                    <a:pt x="7207" y="16546"/>
                    <a:pt x="7131" y="16684"/>
                    <a:pt x="6963" y="16744"/>
                  </a:cubicBezTo>
                  <a:cubicBezTo>
                    <a:pt x="6921" y="16758"/>
                    <a:pt x="6882" y="16765"/>
                    <a:pt x="6845" y="16765"/>
                  </a:cubicBezTo>
                  <a:cubicBezTo>
                    <a:pt x="6721" y="16765"/>
                    <a:pt x="6626" y="16688"/>
                    <a:pt x="6567" y="16546"/>
                  </a:cubicBezTo>
                  <a:cubicBezTo>
                    <a:pt x="6536" y="16364"/>
                    <a:pt x="6582" y="16211"/>
                    <a:pt x="6780" y="16150"/>
                  </a:cubicBezTo>
                  <a:cubicBezTo>
                    <a:pt x="6815" y="16142"/>
                    <a:pt x="6847" y="16137"/>
                    <a:pt x="6878" y="16137"/>
                  </a:cubicBezTo>
                  <a:close/>
                  <a:moveTo>
                    <a:pt x="9573" y="16504"/>
                  </a:moveTo>
                  <a:cubicBezTo>
                    <a:pt x="9719" y="16504"/>
                    <a:pt x="9817" y="16593"/>
                    <a:pt x="9843" y="16744"/>
                  </a:cubicBezTo>
                  <a:cubicBezTo>
                    <a:pt x="9888" y="16958"/>
                    <a:pt x="9782" y="17080"/>
                    <a:pt x="9584" y="17141"/>
                  </a:cubicBezTo>
                  <a:cubicBezTo>
                    <a:pt x="9558" y="17145"/>
                    <a:pt x="9533" y="17147"/>
                    <a:pt x="9509" y="17147"/>
                  </a:cubicBezTo>
                  <a:cubicBezTo>
                    <a:pt x="9368" y="17147"/>
                    <a:pt x="9275" y="17069"/>
                    <a:pt x="9248" y="16912"/>
                  </a:cubicBezTo>
                  <a:cubicBezTo>
                    <a:pt x="9203" y="16714"/>
                    <a:pt x="9294" y="16562"/>
                    <a:pt x="9477" y="16516"/>
                  </a:cubicBezTo>
                  <a:cubicBezTo>
                    <a:pt x="9511" y="16508"/>
                    <a:pt x="9543" y="16504"/>
                    <a:pt x="9573" y="16504"/>
                  </a:cubicBezTo>
                  <a:close/>
                  <a:moveTo>
                    <a:pt x="13088" y="0"/>
                  </a:moveTo>
                  <a:cubicBezTo>
                    <a:pt x="10818" y="655"/>
                    <a:pt x="8761" y="1722"/>
                    <a:pt x="6841" y="3124"/>
                  </a:cubicBezTo>
                  <a:cubicBezTo>
                    <a:pt x="4480" y="4860"/>
                    <a:pt x="2621" y="6978"/>
                    <a:pt x="1478" y="9675"/>
                  </a:cubicBezTo>
                  <a:cubicBezTo>
                    <a:pt x="503" y="12006"/>
                    <a:pt x="0" y="14398"/>
                    <a:pt x="594" y="16927"/>
                  </a:cubicBezTo>
                  <a:cubicBezTo>
                    <a:pt x="869" y="18070"/>
                    <a:pt x="1432" y="18969"/>
                    <a:pt x="2423" y="19594"/>
                  </a:cubicBezTo>
                  <a:cubicBezTo>
                    <a:pt x="3733" y="20401"/>
                    <a:pt x="5180" y="20812"/>
                    <a:pt x="6704" y="20889"/>
                  </a:cubicBezTo>
                  <a:cubicBezTo>
                    <a:pt x="6981" y="20904"/>
                    <a:pt x="7258" y="20911"/>
                    <a:pt x="7535" y="20911"/>
                  </a:cubicBezTo>
                  <a:cubicBezTo>
                    <a:pt x="8903" y="20911"/>
                    <a:pt x="10267" y="20736"/>
                    <a:pt x="11610" y="20508"/>
                  </a:cubicBezTo>
                  <a:cubicBezTo>
                    <a:pt x="12098" y="20416"/>
                    <a:pt x="12600" y="20325"/>
                    <a:pt x="13088" y="20203"/>
                  </a:cubicBezTo>
                  <a:lnTo>
                    <a:pt x="13088" y="16044"/>
                  </a:lnTo>
                  <a:cubicBezTo>
                    <a:pt x="13042" y="16013"/>
                    <a:pt x="12997" y="15967"/>
                    <a:pt x="12951" y="15937"/>
                  </a:cubicBezTo>
                  <a:cubicBezTo>
                    <a:pt x="12692" y="15708"/>
                    <a:pt x="12539" y="15434"/>
                    <a:pt x="12570" y="15069"/>
                  </a:cubicBezTo>
                  <a:cubicBezTo>
                    <a:pt x="12616" y="14505"/>
                    <a:pt x="12753" y="13972"/>
                    <a:pt x="13088" y="13514"/>
                  </a:cubicBezTo>
                  <a:lnTo>
                    <a:pt x="13088" y="0"/>
                  </a:ln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9132089" y="2019021"/>
              <a:ext cx="11736" cy="57172"/>
            </a:xfrm>
            <a:custGeom>
              <a:avLst/>
              <a:gdLst/>
              <a:ahLst/>
              <a:cxnLst/>
              <a:rect l="l" t="t" r="r" b="b"/>
              <a:pathLst>
                <a:path w="366" h="1783" extrusionOk="0">
                  <a:moveTo>
                    <a:pt x="366" y="0"/>
                  </a:moveTo>
                  <a:cubicBezTo>
                    <a:pt x="275" y="168"/>
                    <a:pt x="214" y="351"/>
                    <a:pt x="153" y="534"/>
                  </a:cubicBezTo>
                  <a:cubicBezTo>
                    <a:pt x="0" y="1174"/>
                    <a:pt x="0" y="1493"/>
                    <a:pt x="366" y="1783"/>
                  </a:cubicBez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741249" y="1649183"/>
              <a:ext cx="173472" cy="191043"/>
            </a:xfrm>
            <a:custGeom>
              <a:avLst/>
              <a:gdLst/>
              <a:ahLst/>
              <a:cxnLst/>
              <a:rect l="l" t="t" r="r" b="b"/>
              <a:pathLst>
                <a:path w="5410" h="5958" extrusionOk="0">
                  <a:moveTo>
                    <a:pt x="2284" y="0"/>
                  </a:moveTo>
                  <a:cubicBezTo>
                    <a:pt x="2259" y="0"/>
                    <a:pt x="2234" y="0"/>
                    <a:pt x="2210" y="1"/>
                  </a:cubicBezTo>
                  <a:cubicBezTo>
                    <a:pt x="1966" y="16"/>
                    <a:pt x="1737" y="62"/>
                    <a:pt x="1494" y="123"/>
                  </a:cubicBezTo>
                  <a:cubicBezTo>
                    <a:pt x="366" y="412"/>
                    <a:pt x="61" y="1311"/>
                    <a:pt x="31" y="2179"/>
                  </a:cubicBezTo>
                  <a:cubicBezTo>
                    <a:pt x="1" y="3139"/>
                    <a:pt x="260" y="4054"/>
                    <a:pt x="625" y="4922"/>
                  </a:cubicBezTo>
                  <a:cubicBezTo>
                    <a:pt x="762" y="5272"/>
                    <a:pt x="899" y="5623"/>
                    <a:pt x="1113" y="5958"/>
                  </a:cubicBezTo>
                  <a:cubicBezTo>
                    <a:pt x="1326" y="5562"/>
                    <a:pt x="1509" y="5211"/>
                    <a:pt x="1737" y="4861"/>
                  </a:cubicBezTo>
                  <a:cubicBezTo>
                    <a:pt x="1905" y="4632"/>
                    <a:pt x="1920" y="4419"/>
                    <a:pt x="1844" y="4145"/>
                  </a:cubicBezTo>
                  <a:cubicBezTo>
                    <a:pt x="1692" y="3612"/>
                    <a:pt x="1600" y="3063"/>
                    <a:pt x="1692" y="2499"/>
                  </a:cubicBezTo>
                  <a:cubicBezTo>
                    <a:pt x="1737" y="2164"/>
                    <a:pt x="1920" y="1951"/>
                    <a:pt x="2271" y="1860"/>
                  </a:cubicBezTo>
                  <a:cubicBezTo>
                    <a:pt x="2584" y="1779"/>
                    <a:pt x="2898" y="1741"/>
                    <a:pt x="3212" y="1741"/>
                  </a:cubicBezTo>
                  <a:cubicBezTo>
                    <a:pt x="3492" y="1741"/>
                    <a:pt x="3773" y="1772"/>
                    <a:pt x="4053" y="1829"/>
                  </a:cubicBezTo>
                  <a:cubicBezTo>
                    <a:pt x="4084" y="1834"/>
                    <a:pt x="4109" y="1838"/>
                    <a:pt x="4132" y="1838"/>
                  </a:cubicBezTo>
                  <a:cubicBezTo>
                    <a:pt x="4177" y="1838"/>
                    <a:pt x="4211" y="1824"/>
                    <a:pt x="4251" y="1783"/>
                  </a:cubicBezTo>
                  <a:cubicBezTo>
                    <a:pt x="4632" y="1448"/>
                    <a:pt x="4998" y="1128"/>
                    <a:pt x="5409" y="778"/>
                  </a:cubicBezTo>
                  <a:cubicBezTo>
                    <a:pt x="4396" y="331"/>
                    <a:pt x="3383" y="0"/>
                    <a:pt x="2284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8802332" y="1716231"/>
              <a:ext cx="61565" cy="67337"/>
            </a:xfrm>
            <a:custGeom>
              <a:avLst/>
              <a:gdLst/>
              <a:ahLst/>
              <a:cxnLst/>
              <a:rect l="l" t="t" r="r" b="b"/>
              <a:pathLst>
                <a:path w="1920" h="2100" extrusionOk="0">
                  <a:moveTo>
                    <a:pt x="957" y="0"/>
                  </a:moveTo>
                  <a:cubicBezTo>
                    <a:pt x="801" y="0"/>
                    <a:pt x="645" y="12"/>
                    <a:pt x="488" y="43"/>
                  </a:cubicBezTo>
                  <a:cubicBezTo>
                    <a:pt x="152" y="104"/>
                    <a:pt x="30" y="302"/>
                    <a:pt x="15" y="607"/>
                  </a:cubicBezTo>
                  <a:cubicBezTo>
                    <a:pt x="0" y="1094"/>
                    <a:pt x="107" y="1551"/>
                    <a:pt x="244" y="2100"/>
                  </a:cubicBezTo>
                  <a:cubicBezTo>
                    <a:pt x="762" y="1338"/>
                    <a:pt x="1326" y="728"/>
                    <a:pt x="1920" y="88"/>
                  </a:cubicBezTo>
                  <a:cubicBezTo>
                    <a:pt x="1585" y="48"/>
                    <a:pt x="1270" y="0"/>
                    <a:pt x="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8711460" y="1558311"/>
              <a:ext cx="432364" cy="705879"/>
            </a:xfrm>
            <a:custGeom>
              <a:avLst/>
              <a:gdLst/>
              <a:ahLst/>
              <a:cxnLst/>
              <a:rect l="l" t="t" r="r" b="b"/>
              <a:pathLst>
                <a:path w="13484" h="22014" extrusionOk="0">
                  <a:moveTo>
                    <a:pt x="3792" y="4925"/>
                  </a:moveTo>
                  <a:cubicBezTo>
                    <a:pt x="4105" y="4925"/>
                    <a:pt x="4424" y="4973"/>
                    <a:pt x="4769" y="5013"/>
                  </a:cubicBezTo>
                  <a:cubicBezTo>
                    <a:pt x="4160" y="5653"/>
                    <a:pt x="3596" y="6263"/>
                    <a:pt x="3078" y="7025"/>
                  </a:cubicBezTo>
                  <a:cubicBezTo>
                    <a:pt x="2941" y="6491"/>
                    <a:pt x="2834" y="6019"/>
                    <a:pt x="2849" y="5532"/>
                  </a:cubicBezTo>
                  <a:cubicBezTo>
                    <a:pt x="2864" y="5227"/>
                    <a:pt x="2986" y="5029"/>
                    <a:pt x="3322" y="4968"/>
                  </a:cubicBezTo>
                  <a:cubicBezTo>
                    <a:pt x="3479" y="4937"/>
                    <a:pt x="3635" y="4925"/>
                    <a:pt x="3792" y="4925"/>
                  </a:cubicBezTo>
                  <a:close/>
                  <a:moveTo>
                    <a:pt x="3281" y="2848"/>
                  </a:moveTo>
                  <a:cubicBezTo>
                    <a:pt x="4354" y="2848"/>
                    <a:pt x="5346" y="3174"/>
                    <a:pt x="6338" y="3612"/>
                  </a:cubicBezTo>
                  <a:cubicBezTo>
                    <a:pt x="5927" y="3962"/>
                    <a:pt x="5561" y="4297"/>
                    <a:pt x="5180" y="4617"/>
                  </a:cubicBezTo>
                  <a:cubicBezTo>
                    <a:pt x="5140" y="4658"/>
                    <a:pt x="5106" y="4672"/>
                    <a:pt x="5061" y="4672"/>
                  </a:cubicBezTo>
                  <a:cubicBezTo>
                    <a:pt x="5038" y="4672"/>
                    <a:pt x="5013" y="4668"/>
                    <a:pt x="4982" y="4663"/>
                  </a:cubicBezTo>
                  <a:cubicBezTo>
                    <a:pt x="4711" y="4607"/>
                    <a:pt x="4440" y="4580"/>
                    <a:pt x="4169" y="4580"/>
                  </a:cubicBezTo>
                  <a:cubicBezTo>
                    <a:pt x="3846" y="4580"/>
                    <a:pt x="3523" y="4619"/>
                    <a:pt x="3200" y="4694"/>
                  </a:cubicBezTo>
                  <a:cubicBezTo>
                    <a:pt x="2849" y="4785"/>
                    <a:pt x="2666" y="4998"/>
                    <a:pt x="2621" y="5333"/>
                  </a:cubicBezTo>
                  <a:cubicBezTo>
                    <a:pt x="2529" y="5897"/>
                    <a:pt x="2621" y="6446"/>
                    <a:pt x="2773" y="6979"/>
                  </a:cubicBezTo>
                  <a:cubicBezTo>
                    <a:pt x="2849" y="7253"/>
                    <a:pt x="2834" y="7466"/>
                    <a:pt x="2666" y="7710"/>
                  </a:cubicBezTo>
                  <a:cubicBezTo>
                    <a:pt x="2438" y="8045"/>
                    <a:pt x="2255" y="8411"/>
                    <a:pt x="2027" y="8792"/>
                  </a:cubicBezTo>
                  <a:cubicBezTo>
                    <a:pt x="1828" y="8457"/>
                    <a:pt x="1691" y="8106"/>
                    <a:pt x="1554" y="7771"/>
                  </a:cubicBezTo>
                  <a:cubicBezTo>
                    <a:pt x="1189" y="6888"/>
                    <a:pt x="930" y="5989"/>
                    <a:pt x="960" y="5029"/>
                  </a:cubicBezTo>
                  <a:cubicBezTo>
                    <a:pt x="990" y="4145"/>
                    <a:pt x="1295" y="3246"/>
                    <a:pt x="2423" y="2957"/>
                  </a:cubicBezTo>
                  <a:cubicBezTo>
                    <a:pt x="2651" y="2896"/>
                    <a:pt x="2895" y="2850"/>
                    <a:pt x="3139" y="2850"/>
                  </a:cubicBezTo>
                  <a:cubicBezTo>
                    <a:pt x="3186" y="2849"/>
                    <a:pt x="3234" y="2848"/>
                    <a:pt x="3281" y="2848"/>
                  </a:cubicBezTo>
                  <a:close/>
                  <a:moveTo>
                    <a:pt x="13484" y="1"/>
                  </a:moveTo>
                  <a:cubicBezTo>
                    <a:pt x="13118" y="92"/>
                    <a:pt x="12753" y="199"/>
                    <a:pt x="12387" y="306"/>
                  </a:cubicBezTo>
                  <a:cubicBezTo>
                    <a:pt x="11595" y="565"/>
                    <a:pt x="10833" y="869"/>
                    <a:pt x="10086" y="1220"/>
                  </a:cubicBezTo>
                  <a:cubicBezTo>
                    <a:pt x="8974" y="1723"/>
                    <a:pt x="7953" y="2378"/>
                    <a:pt x="7009" y="3155"/>
                  </a:cubicBezTo>
                  <a:cubicBezTo>
                    <a:pt x="6922" y="3224"/>
                    <a:pt x="6840" y="3259"/>
                    <a:pt x="6751" y="3259"/>
                  </a:cubicBezTo>
                  <a:cubicBezTo>
                    <a:pt x="6685" y="3259"/>
                    <a:pt x="6615" y="3240"/>
                    <a:pt x="6536" y="3200"/>
                  </a:cubicBezTo>
                  <a:cubicBezTo>
                    <a:pt x="5729" y="2804"/>
                    <a:pt x="4891" y="2515"/>
                    <a:pt x="3992" y="2408"/>
                  </a:cubicBezTo>
                  <a:cubicBezTo>
                    <a:pt x="3770" y="2382"/>
                    <a:pt x="3549" y="2365"/>
                    <a:pt x="3332" y="2365"/>
                  </a:cubicBezTo>
                  <a:cubicBezTo>
                    <a:pt x="2908" y="2365"/>
                    <a:pt x="2495" y="2430"/>
                    <a:pt x="2103" y="2621"/>
                  </a:cubicBezTo>
                  <a:cubicBezTo>
                    <a:pt x="1021" y="3139"/>
                    <a:pt x="625" y="4069"/>
                    <a:pt x="640" y="5196"/>
                  </a:cubicBezTo>
                  <a:cubicBezTo>
                    <a:pt x="671" y="6552"/>
                    <a:pt x="1128" y="7802"/>
                    <a:pt x="1752" y="8990"/>
                  </a:cubicBezTo>
                  <a:cubicBezTo>
                    <a:pt x="1828" y="9142"/>
                    <a:pt x="1828" y="9249"/>
                    <a:pt x="1752" y="9386"/>
                  </a:cubicBezTo>
                  <a:cubicBezTo>
                    <a:pt x="1630" y="9630"/>
                    <a:pt x="1524" y="9889"/>
                    <a:pt x="1432" y="10133"/>
                  </a:cubicBezTo>
                  <a:cubicBezTo>
                    <a:pt x="549" y="12479"/>
                    <a:pt x="0" y="14856"/>
                    <a:pt x="503" y="17370"/>
                  </a:cubicBezTo>
                  <a:cubicBezTo>
                    <a:pt x="792" y="18787"/>
                    <a:pt x="1478" y="19899"/>
                    <a:pt x="2727" y="20646"/>
                  </a:cubicBezTo>
                  <a:cubicBezTo>
                    <a:pt x="4175" y="21514"/>
                    <a:pt x="5759" y="21941"/>
                    <a:pt x="7435" y="22002"/>
                  </a:cubicBezTo>
                  <a:cubicBezTo>
                    <a:pt x="7583" y="22010"/>
                    <a:pt x="7732" y="22014"/>
                    <a:pt x="7880" y="22014"/>
                  </a:cubicBezTo>
                  <a:cubicBezTo>
                    <a:pt x="8539" y="22014"/>
                    <a:pt x="9198" y="21939"/>
                    <a:pt x="9858" y="21864"/>
                  </a:cubicBezTo>
                  <a:cubicBezTo>
                    <a:pt x="11077" y="21758"/>
                    <a:pt x="12296" y="21605"/>
                    <a:pt x="13484" y="21285"/>
                  </a:cubicBezTo>
                  <a:lnTo>
                    <a:pt x="13484" y="20676"/>
                  </a:lnTo>
                  <a:cubicBezTo>
                    <a:pt x="12996" y="20798"/>
                    <a:pt x="12494" y="20889"/>
                    <a:pt x="12006" y="20981"/>
                  </a:cubicBezTo>
                  <a:cubicBezTo>
                    <a:pt x="10650" y="21209"/>
                    <a:pt x="9294" y="21384"/>
                    <a:pt x="7930" y="21384"/>
                  </a:cubicBezTo>
                  <a:cubicBezTo>
                    <a:pt x="7654" y="21384"/>
                    <a:pt x="7377" y="21377"/>
                    <a:pt x="7100" y="21362"/>
                  </a:cubicBezTo>
                  <a:cubicBezTo>
                    <a:pt x="5561" y="21270"/>
                    <a:pt x="4129" y="20874"/>
                    <a:pt x="2819" y="20067"/>
                  </a:cubicBezTo>
                  <a:cubicBezTo>
                    <a:pt x="1828" y="19442"/>
                    <a:pt x="1265" y="18543"/>
                    <a:pt x="990" y="17400"/>
                  </a:cubicBezTo>
                  <a:cubicBezTo>
                    <a:pt x="396" y="14871"/>
                    <a:pt x="899" y="12479"/>
                    <a:pt x="1874" y="10148"/>
                  </a:cubicBezTo>
                  <a:cubicBezTo>
                    <a:pt x="3017" y="7436"/>
                    <a:pt x="4876" y="5318"/>
                    <a:pt x="7237" y="3597"/>
                  </a:cubicBezTo>
                  <a:cubicBezTo>
                    <a:pt x="9157" y="2195"/>
                    <a:pt x="11229" y="1128"/>
                    <a:pt x="13484" y="473"/>
                  </a:cubicBezTo>
                  <a:lnTo>
                    <a:pt x="13484" y="1"/>
                  </a:ln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9126221" y="2006804"/>
              <a:ext cx="17604" cy="81124"/>
            </a:xfrm>
            <a:custGeom>
              <a:avLst/>
              <a:gdLst/>
              <a:ahLst/>
              <a:cxnLst/>
              <a:rect l="l" t="t" r="r" b="b"/>
              <a:pathLst>
                <a:path w="549" h="2530" extrusionOk="0">
                  <a:moveTo>
                    <a:pt x="549" y="0"/>
                  </a:moveTo>
                  <a:cubicBezTo>
                    <a:pt x="214" y="458"/>
                    <a:pt x="77" y="991"/>
                    <a:pt x="31" y="1555"/>
                  </a:cubicBezTo>
                  <a:cubicBezTo>
                    <a:pt x="0" y="1920"/>
                    <a:pt x="153" y="2194"/>
                    <a:pt x="412" y="2423"/>
                  </a:cubicBezTo>
                  <a:cubicBezTo>
                    <a:pt x="458" y="2469"/>
                    <a:pt x="503" y="2499"/>
                    <a:pt x="549" y="2530"/>
                  </a:cubicBezTo>
                  <a:lnTo>
                    <a:pt x="549" y="2164"/>
                  </a:lnTo>
                  <a:cubicBezTo>
                    <a:pt x="183" y="1874"/>
                    <a:pt x="183" y="1555"/>
                    <a:pt x="336" y="930"/>
                  </a:cubicBezTo>
                  <a:cubicBezTo>
                    <a:pt x="397" y="732"/>
                    <a:pt x="458" y="549"/>
                    <a:pt x="549" y="381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9019220" y="2102678"/>
              <a:ext cx="22029" cy="20490"/>
            </a:xfrm>
            <a:custGeom>
              <a:avLst/>
              <a:gdLst/>
              <a:ahLst/>
              <a:cxnLst/>
              <a:rect l="l" t="t" r="r" b="b"/>
              <a:pathLst>
                <a:path w="687" h="639" extrusionOk="0">
                  <a:moveTo>
                    <a:pt x="370" y="0"/>
                  </a:moveTo>
                  <a:cubicBezTo>
                    <a:pt x="341" y="0"/>
                    <a:pt x="309" y="4"/>
                    <a:pt x="275" y="12"/>
                  </a:cubicBezTo>
                  <a:cubicBezTo>
                    <a:pt x="92" y="58"/>
                    <a:pt x="1" y="210"/>
                    <a:pt x="46" y="408"/>
                  </a:cubicBezTo>
                  <a:cubicBezTo>
                    <a:pt x="74" y="573"/>
                    <a:pt x="176" y="639"/>
                    <a:pt x="330" y="639"/>
                  </a:cubicBezTo>
                  <a:cubicBezTo>
                    <a:pt x="347" y="639"/>
                    <a:pt x="364" y="638"/>
                    <a:pt x="382" y="637"/>
                  </a:cubicBezTo>
                  <a:cubicBezTo>
                    <a:pt x="580" y="576"/>
                    <a:pt x="686" y="439"/>
                    <a:pt x="641" y="256"/>
                  </a:cubicBezTo>
                  <a:cubicBezTo>
                    <a:pt x="615" y="91"/>
                    <a:pt x="517" y="0"/>
                    <a:pt x="37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933735" y="2090910"/>
              <a:ext cx="21516" cy="20137"/>
            </a:xfrm>
            <a:custGeom>
              <a:avLst/>
              <a:gdLst/>
              <a:ahLst/>
              <a:cxnLst/>
              <a:rect l="l" t="t" r="r" b="b"/>
              <a:pathLst>
                <a:path w="671" h="628" extrusionOk="0">
                  <a:moveTo>
                    <a:pt x="343" y="0"/>
                  </a:moveTo>
                  <a:cubicBezTo>
                    <a:pt x="312" y="0"/>
                    <a:pt x="279" y="5"/>
                    <a:pt x="244" y="13"/>
                  </a:cubicBezTo>
                  <a:cubicBezTo>
                    <a:pt x="46" y="74"/>
                    <a:pt x="0" y="227"/>
                    <a:pt x="31" y="394"/>
                  </a:cubicBezTo>
                  <a:cubicBezTo>
                    <a:pt x="90" y="548"/>
                    <a:pt x="186" y="628"/>
                    <a:pt x="311" y="628"/>
                  </a:cubicBezTo>
                  <a:cubicBezTo>
                    <a:pt x="347" y="628"/>
                    <a:pt x="386" y="621"/>
                    <a:pt x="427" y="607"/>
                  </a:cubicBezTo>
                  <a:cubicBezTo>
                    <a:pt x="595" y="547"/>
                    <a:pt x="671" y="409"/>
                    <a:pt x="625" y="242"/>
                  </a:cubicBezTo>
                  <a:cubicBezTo>
                    <a:pt x="588" y="81"/>
                    <a:pt x="480" y="0"/>
                    <a:pt x="343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9007997" y="2027422"/>
              <a:ext cx="19560" cy="18213"/>
            </a:xfrm>
            <a:custGeom>
              <a:avLst/>
              <a:gdLst/>
              <a:ahLst/>
              <a:cxnLst/>
              <a:rect l="l" t="t" r="r" b="b"/>
              <a:pathLst>
                <a:path w="610" h="568" extrusionOk="0">
                  <a:moveTo>
                    <a:pt x="350" y="1"/>
                  </a:moveTo>
                  <a:cubicBezTo>
                    <a:pt x="327" y="1"/>
                    <a:pt x="301" y="5"/>
                    <a:pt x="275" y="13"/>
                  </a:cubicBezTo>
                  <a:cubicBezTo>
                    <a:pt x="92" y="43"/>
                    <a:pt x="0" y="165"/>
                    <a:pt x="31" y="348"/>
                  </a:cubicBezTo>
                  <a:cubicBezTo>
                    <a:pt x="70" y="491"/>
                    <a:pt x="154" y="568"/>
                    <a:pt x="292" y="568"/>
                  </a:cubicBezTo>
                  <a:cubicBezTo>
                    <a:pt x="315" y="568"/>
                    <a:pt x="340" y="565"/>
                    <a:pt x="366" y="561"/>
                  </a:cubicBezTo>
                  <a:cubicBezTo>
                    <a:pt x="518" y="500"/>
                    <a:pt x="610" y="393"/>
                    <a:pt x="564" y="211"/>
                  </a:cubicBezTo>
                  <a:cubicBezTo>
                    <a:pt x="539" y="85"/>
                    <a:pt x="462" y="1"/>
                    <a:pt x="35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8965992" y="1857253"/>
              <a:ext cx="103602" cy="104147"/>
            </a:xfrm>
            <a:custGeom>
              <a:avLst/>
              <a:gdLst/>
              <a:ahLst/>
              <a:cxnLst/>
              <a:rect l="l" t="t" r="r" b="b"/>
              <a:pathLst>
                <a:path w="3231" h="3248" extrusionOk="0">
                  <a:moveTo>
                    <a:pt x="1562" y="367"/>
                  </a:moveTo>
                  <a:cubicBezTo>
                    <a:pt x="2209" y="367"/>
                    <a:pt x="2759" y="904"/>
                    <a:pt x="2819" y="1572"/>
                  </a:cubicBezTo>
                  <a:cubicBezTo>
                    <a:pt x="2880" y="2181"/>
                    <a:pt x="2423" y="2790"/>
                    <a:pt x="1722" y="2836"/>
                  </a:cubicBezTo>
                  <a:cubicBezTo>
                    <a:pt x="1696" y="2838"/>
                    <a:pt x="1671" y="2839"/>
                    <a:pt x="1646" y="2839"/>
                  </a:cubicBezTo>
                  <a:cubicBezTo>
                    <a:pt x="1007" y="2839"/>
                    <a:pt x="456" y="2291"/>
                    <a:pt x="427" y="1617"/>
                  </a:cubicBezTo>
                  <a:cubicBezTo>
                    <a:pt x="396" y="962"/>
                    <a:pt x="869" y="414"/>
                    <a:pt x="1508" y="368"/>
                  </a:cubicBezTo>
                  <a:cubicBezTo>
                    <a:pt x="1526" y="367"/>
                    <a:pt x="1544" y="367"/>
                    <a:pt x="1562" y="367"/>
                  </a:cubicBezTo>
                  <a:close/>
                  <a:moveTo>
                    <a:pt x="1527" y="0"/>
                  </a:moveTo>
                  <a:cubicBezTo>
                    <a:pt x="1501" y="0"/>
                    <a:pt x="1474" y="1"/>
                    <a:pt x="1447" y="2"/>
                  </a:cubicBezTo>
                  <a:cubicBezTo>
                    <a:pt x="670" y="33"/>
                    <a:pt x="0" y="779"/>
                    <a:pt x="46" y="1632"/>
                  </a:cubicBezTo>
                  <a:cubicBezTo>
                    <a:pt x="122" y="2562"/>
                    <a:pt x="838" y="3248"/>
                    <a:pt x="1737" y="3248"/>
                  </a:cubicBezTo>
                  <a:cubicBezTo>
                    <a:pt x="2575" y="3232"/>
                    <a:pt x="3230" y="2486"/>
                    <a:pt x="3200" y="1632"/>
                  </a:cubicBezTo>
                  <a:cubicBezTo>
                    <a:pt x="3155" y="730"/>
                    <a:pt x="2407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8959611" y="1850904"/>
              <a:ext cx="116813" cy="116588"/>
            </a:xfrm>
            <a:custGeom>
              <a:avLst/>
              <a:gdLst/>
              <a:ahLst/>
              <a:cxnLst/>
              <a:rect l="l" t="t" r="r" b="b"/>
              <a:pathLst>
                <a:path w="3643" h="3636" extrusionOk="0">
                  <a:moveTo>
                    <a:pt x="1726" y="198"/>
                  </a:moveTo>
                  <a:cubicBezTo>
                    <a:pt x="2606" y="198"/>
                    <a:pt x="3354" y="928"/>
                    <a:pt x="3399" y="1830"/>
                  </a:cubicBezTo>
                  <a:cubicBezTo>
                    <a:pt x="3429" y="2684"/>
                    <a:pt x="2774" y="3430"/>
                    <a:pt x="1936" y="3446"/>
                  </a:cubicBezTo>
                  <a:cubicBezTo>
                    <a:pt x="1037" y="3446"/>
                    <a:pt x="321" y="2760"/>
                    <a:pt x="245" y="1815"/>
                  </a:cubicBezTo>
                  <a:cubicBezTo>
                    <a:pt x="199" y="977"/>
                    <a:pt x="869" y="231"/>
                    <a:pt x="1646" y="200"/>
                  </a:cubicBezTo>
                  <a:cubicBezTo>
                    <a:pt x="1673" y="199"/>
                    <a:pt x="1700" y="198"/>
                    <a:pt x="1726" y="198"/>
                  </a:cubicBezTo>
                  <a:close/>
                  <a:moveTo>
                    <a:pt x="1760" y="0"/>
                  </a:moveTo>
                  <a:cubicBezTo>
                    <a:pt x="1732" y="0"/>
                    <a:pt x="1705" y="1"/>
                    <a:pt x="1677" y="2"/>
                  </a:cubicBezTo>
                  <a:cubicBezTo>
                    <a:pt x="702" y="48"/>
                    <a:pt x="1" y="855"/>
                    <a:pt x="47" y="1846"/>
                  </a:cubicBezTo>
                  <a:cubicBezTo>
                    <a:pt x="90" y="2830"/>
                    <a:pt x="945" y="3635"/>
                    <a:pt x="1853" y="3635"/>
                  </a:cubicBezTo>
                  <a:cubicBezTo>
                    <a:pt x="1901" y="3635"/>
                    <a:pt x="1949" y="3633"/>
                    <a:pt x="1997" y="3628"/>
                  </a:cubicBezTo>
                  <a:cubicBezTo>
                    <a:pt x="2957" y="3552"/>
                    <a:pt x="3642" y="2790"/>
                    <a:pt x="3597" y="1785"/>
                  </a:cubicBezTo>
                  <a:cubicBezTo>
                    <a:pt x="3537" y="777"/>
                    <a:pt x="2729" y="0"/>
                    <a:pt x="176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978177" y="1869437"/>
              <a:ext cx="80163" cy="78848"/>
            </a:xfrm>
            <a:custGeom>
              <a:avLst/>
              <a:gdLst/>
              <a:ahLst/>
              <a:cxnLst/>
              <a:rect l="l" t="t" r="r" b="b"/>
              <a:pathLst>
                <a:path w="2500" h="2459" extrusionOk="0">
                  <a:moveTo>
                    <a:pt x="1206" y="0"/>
                  </a:moveTo>
                  <a:cubicBezTo>
                    <a:pt x="1181" y="0"/>
                    <a:pt x="1155" y="1"/>
                    <a:pt x="1128" y="3"/>
                  </a:cubicBezTo>
                  <a:cubicBezTo>
                    <a:pt x="489" y="34"/>
                    <a:pt x="1" y="582"/>
                    <a:pt x="47" y="1252"/>
                  </a:cubicBezTo>
                  <a:cubicBezTo>
                    <a:pt x="76" y="1912"/>
                    <a:pt x="613" y="2459"/>
                    <a:pt x="1264" y="2459"/>
                  </a:cubicBezTo>
                  <a:cubicBezTo>
                    <a:pt x="1290" y="2459"/>
                    <a:pt x="1316" y="2458"/>
                    <a:pt x="1342" y="2456"/>
                  </a:cubicBezTo>
                  <a:cubicBezTo>
                    <a:pt x="2043" y="2426"/>
                    <a:pt x="2500" y="1801"/>
                    <a:pt x="2439" y="1207"/>
                  </a:cubicBezTo>
                  <a:cubicBezTo>
                    <a:pt x="2380" y="533"/>
                    <a:pt x="1843" y="0"/>
                    <a:pt x="1206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9058307" y="2314211"/>
              <a:ext cx="59160" cy="52811"/>
            </a:xfrm>
            <a:custGeom>
              <a:avLst/>
              <a:gdLst/>
              <a:ahLst/>
              <a:cxnLst/>
              <a:rect l="l" t="t" r="r" b="b"/>
              <a:pathLst>
                <a:path w="1845" h="1647" extrusionOk="0">
                  <a:moveTo>
                    <a:pt x="937" y="0"/>
                  </a:moveTo>
                  <a:cubicBezTo>
                    <a:pt x="612" y="0"/>
                    <a:pt x="274" y="146"/>
                    <a:pt x="199" y="439"/>
                  </a:cubicBezTo>
                  <a:cubicBezTo>
                    <a:pt x="1" y="896"/>
                    <a:pt x="183" y="1383"/>
                    <a:pt x="610" y="1566"/>
                  </a:cubicBezTo>
                  <a:cubicBezTo>
                    <a:pt x="741" y="1620"/>
                    <a:pt x="868" y="1646"/>
                    <a:pt x="986" y="1646"/>
                  </a:cubicBezTo>
                  <a:cubicBezTo>
                    <a:pt x="1267" y="1646"/>
                    <a:pt x="1498" y="1499"/>
                    <a:pt x="1616" y="1231"/>
                  </a:cubicBezTo>
                  <a:cubicBezTo>
                    <a:pt x="1844" y="728"/>
                    <a:pt x="1722" y="256"/>
                    <a:pt x="1311" y="73"/>
                  </a:cubicBezTo>
                  <a:cubicBezTo>
                    <a:pt x="1201" y="24"/>
                    <a:pt x="1070" y="0"/>
                    <a:pt x="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9062700" y="2385395"/>
              <a:ext cx="81124" cy="42069"/>
            </a:xfrm>
            <a:custGeom>
              <a:avLst/>
              <a:gdLst/>
              <a:ahLst/>
              <a:cxnLst/>
              <a:rect l="l" t="t" r="r" b="b"/>
              <a:pathLst>
                <a:path w="2530" h="1312" extrusionOk="0">
                  <a:moveTo>
                    <a:pt x="2481" y="1"/>
                  </a:moveTo>
                  <a:cubicBezTo>
                    <a:pt x="1724" y="1"/>
                    <a:pt x="1054" y="346"/>
                    <a:pt x="412" y="778"/>
                  </a:cubicBezTo>
                  <a:cubicBezTo>
                    <a:pt x="214" y="900"/>
                    <a:pt x="77" y="1098"/>
                    <a:pt x="1" y="1312"/>
                  </a:cubicBezTo>
                  <a:lnTo>
                    <a:pt x="382" y="1312"/>
                  </a:lnTo>
                  <a:cubicBezTo>
                    <a:pt x="412" y="1266"/>
                    <a:pt x="443" y="1220"/>
                    <a:pt x="473" y="1174"/>
                  </a:cubicBezTo>
                  <a:cubicBezTo>
                    <a:pt x="778" y="763"/>
                    <a:pt x="1235" y="626"/>
                    <a:pt x="1677" y="474"/>
                  </a:cubicBezTo>
                  <a:cubicBezTo>
                    <a:pt x="1930" y="380"/>
                    <a:pt x="2183" y="334"/>
                    <a:pt x="2426" y="334"/>
                  </a:cubicBezTo>
                  <a:cubicBezTo>
                    <a:pt x="2461" y="334"/>
                    <a:pt x="2496" y="335"/>
                    <a:pt x="2530" y="336"/>
                  </a:cubicBezTo>
                  <a:lnTo>
                    <a:pt x="2530" y="1"/>
                  </a:lnTo>
                  <a:cubicBezTo>
                    <a:pt x="2514" y="1"/>
                    <a:pt x="2497" y="1"/>
                    <a:pt x="2481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9043173" y="2302283"/>
              <a:ext cx="90904" cy="80034"/>
            </a:xfrm>
            <a:custGeom>
              <a:avLst/>
              <a:gdLst/>
              <a:ahLst/>
              <a:cxnLst/>
              <a:rect l="l" t="t" r="r" b="b"/>
              <a:pathLst>
                <a:path w="2835" h="2496" extrusionOk="0">
                  <a:moveTo>
                    <a:pt x="1412" y="372"/>
                  </a:moveTo>
                  <a:cubicBezTo>
                    <a:pt x="1543" y="372"/>
                    <a:pt x="1673" y="396"/>
                    <a:pt x="1783" y="445"/>
                  </a:cubicBezTo>
                  <a:cubicBezTo>
                    <a:pt x="2194" y="628"/>
                    <a:pt x="2316" y="1100"/>
                    <a:pt x="2103" y="1603"/>
                  </a:cubicBezTo>
                  <a:cubicBezTo>
                    <a:pt x="1974" y="1871"/>
                    <a:pt x="1740" y="2018"/>
                    <a:pt x="1458" y="2018"/>
                  </a:cubicBezTo>
                  <a:cubicBezTo>
                    <a:pt x="1340" y="2018"/>
                    <a:pt x="1213" y="1992"/>
                    <a:pt x="1082" y="1938"/>
                  </a:cubicBezTo>
                  <a:cubicBezTo>
                    <a:pt x="655" y="1755"/>
                    <a:pt x="473" y="1268"/>
                    <a:pt x="686" y="811"/>
                  </a:cubicBezTo>
                  <a:cubicBezTo>
                    <a:pt x="762" y="518"/>
                    <a:pt x="1091" y="372"/>
                    <a:pt x="1412" y="372"/>
                  </a:cubicBezTo>
                  <a:close/>
                  <a:moveTo>
                    <a:pt x="1333" y="1"/>
                  </a:moveTo>
                  <a:cubicBezTo>
                    <a:pt x="858" y="1"/>
                    <a:pt x="492" y="237"/>
                    <a:pt x="275" y="734"/>
                  </a:cubicBezTo>
                  <a:cubicBezTo>
                    <a:pt x="0" y="1359"/>
                    <a:pt x="259" y="2090"/>
                    <a:pt x="869" y="2365"/>
                  </a:cubicBezTo>
                  <a:cubicBezTo>
                    <a:pt x="1063" y="2453"/>
                    <a:pt x="1262" y="2495"/>
                    <a:pt x="1454" y="2495"/>
                  </a:cubicBezTo>
                  <a:cubicBezTo>
                    <a:pt x="1924" y="2495"/>
                    <a:pt x="2350" y="2240"/>
                    <a:pt x="2545" y="1786"/>
                  </a:cubicBezTo>
                  <a:cubicBezTo>
                    <a:pt x="2834" y="1131"/>
                    <a:pt x="2636" y="369"/>
                    <a:pt x="2072" y="156"/>
                  </a:cubicBezTo>
                  <a:cubicBezTo>
                    <a:pt x="1804" y="53"/>
                    <a:pt x="1556" y="1"/>
                    <a:pt x="133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7790072" y="2498264"/>
              <a:ext cx="994" cy="1988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1"/>
                  </a:moveTo>
                  <a:cubicBezTo>
                    <a:pt x="0" y="16"/>
                    <a:pt x="15" y="31"/>
                    <a:pt x="31" y="62"/>
                  </a:cubicBezTo>
                  <a:cubicBezTo>
                    <a:pt x="15" y="31"/>
                    <a:pt x="0" y="16"/>
                    <a:pt x="0" y="1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9068568" y="2396073"/>
              <a:ext cx="75257" cy="81702"/>
            </a:xfrm>
            <a:custGeom>
              <a:avLst/>
              <a:gdLst/>
              <a:ahLst/>
              <a:cxnLst/>
              <a:rect l="l" t="t" r="r" b="b"/>
              <a:pathLst>
                <a:path w="2347" h="2548" extrusionOk="0">
                  <a:moveTo>
                    <a:pt x="2243" y="1"/>
                  </a:moveTo>
                  <a:cubicBezTo>
                    <a:pt x="2000" y="1"/>
                    <a:pt x="1747" y="47"/>
                    <a:pt x="1494" y="141"/>
                  </a:cubicBezTo>
                  <a:cubicBezTo>
                    <a:pt x="1052" y="293"/>
                    <a:pt x="595" y="430"/>
                    <a:pt x="290" y="841"/>
                  </a:cubicBezTo>
                  <a:cubicBezTo>
                    <a:pt x="260" y="887"/>
                    <a:pt x="229" y="933"/>
                    <a:pt x="214" y="979"/>
                  </a:cubicBezTo>
                  <a:lnTo>
                    <a:pt x="199" y="979"/>
                  </a:lnTo>
                  <a:cubicBezTo>
                    <a:pt x="1" y="1375"/>
                    <a:pt x="153" y="1756"/>
                    <a:pt x="610" y="1923"/>
                  </a:cubicBezTo>
                  <a:cubicBezTo>
                    <a:pt x="823" y="1999"/>
                    <a:pt x="1052" y="2030"/>
                    <a:pt x="1265" y="2045"/>
                  </a:cubicBezTo>
                  <a:cubicBezTo>
                    <a:pt x="1707" y="2060"/>
                    <a:pt x="2042" y="2258"/>
                    <a:pt x="2347" y="2548"/>
                  </a:cubicBezTo>
                  <a:lnTo>
                    <a:pt x="2347" y="979"/>
                  </a:lnTo>
                  <a:lnTo>
                    <a:pt x="2347" y="3"/>
                  </a:lnTo>
                  <a:cubicBezTo>
                    <a:pt x="2313" y="2"/>
                    <a:pt x="2278" y="1"/>
                    <a:pt x="2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9053914" y="2427432"/>
              <a:ext cx="89910" cy="65509"/>
            </a:xfrm>
            <a:custGeom>
              <a:avLst/>
              <a:gdLst/>
              <a:ahLst/>
              <a:cxnLst/>
              <a:rect l="l" t="t" r="r" b="b"/>
              <a:pathLst>
                <a:path w="2804" h="2043" extrusionOk="0">
                  <a:moveTo>
                    <a:pt x="260" y="1"/>
                  </a:moveTo>
                  <a:cubicBezTo>
                    <a:pt x="1" y="595"/>
                    <a:pt x="214" y="1128"/>
                    <a:pt x="793" y="1387"/>
                  </a:cubicBezTo>
                  <a:cubicBezTo>
                    <a:pt x="1082" y="1509"/>
                    <a:pt x="1387" y="1539"/>
                    <a:pt x="1676" y="1539"/>
                  </a:cubicBezTo>
                  <a:cubicBezTo>
                    <a:pt x="2118" y="1539"/>
                    <a:pt x="2484" y="1707"/>
                    <a:pt x="2789" y="2027"/>
                  </a:cubicBezTo>
                  <a:lnTo>
                    <a:pt x="2804" y="2042"/>
                  </a:lnTo>
                  <a:lnTo>
                    <a:pt x="2804" y="1570"/>
                  </a:lnTo>
                  <a:cubicBezTo>
                    <a:pt x="2499" y="1280"/>
                    <a:pt x="2164" y="1082"/>
                    <a:pt x="1722" y="1067"/>
                  </a:cubicBezTo>
                  <a:cubicBezTo>
                    <a:pt x="1509" y="1052"/>
                    <a:pt x="1280" y="1021"/>
                    <a:pt x="1067" y="945"/>
                  </a:cubicBezTo>
                  <a:cubicBezTo>
                    <a:pt x="610" y="778"/>
                    <a:pt x="458" y="397"/>
                    <a:pt x="65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9014827" y="2534433"/>
              <a:ext cx="58647" cy="58166"/>
            </a:xfrm>
            <a:custGeom>
              <a:avLst/>
              <a:gdLst/>
              <a:ahLst/>
              <a:cxnLst/>
              <a:rect l="l" t="t" r="r" b="b"/>
              <a:pathLst>
                <a:path w="1829" h="1814" extrusionOk="0">
                  <a:moveTo>
                    <a:pt x="823" y="0"/>
                  </a:moveTo>
                  <a:cubicBezTo>
                    <a:pt x="305" y="0"/>
                    <a:pt x="16" y="274"/>
                    <a:pt x="1" y="792"/>
                  </a:cubicBezTo>
                  <a:cubicBezTo>
                    <a:pt x="1" y="1356"/>
                    <a:pt x="442" y="1813"/>
                    <a:pt x="1006" y="1813"/>
                  </a:cubicBezTo>
                  <a:cubicBezTo>
                    <a:pt x="1479" y="1813"/>
                    <a:pt x="1829" y="1463"/>
                    <a:pt x="1829" y="991"/>
                  </a:cubicBezTo>
                  <a:cubicBezTo>
                    <a:pt x="1829" y="442"/>
                    <a:pt x="1372" y="0"/>
                    <a:pt x="823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8915169" y="2530040"/>
              <a:ext cx="51336" cy="49348"/>
            </a:xfrm>
            <a:custGeom>
              <a:avLst/>
              <a:gdLst/>
              <a:ahLst/>
              <a:cxnLst/>
              <a:rect l="l" t="t" r="r" b="b"/>
              <a:pathLst>
                <a:path w="1601" h="1539" extrusionOk="0">
                  <a:moveTo>
                    <a:pt x="915" y="0"/>
                  </a:moveTo>
                  <a:cubicBezTo>
                    <a:pt x="458" y="0"/>
                    <a:pt x="16" y="442"/>
                    <a:pt x="1" y="899"/>
                  </a:cubicBezTo>
                  <a:cubicBezTo>
                    <a:pt x="1" y="1249"/>
                    <a:pt x="290" y="1524"/>
                    <a:pt x="656" y="1539"/>
                  </a:cubicBezTo>
                  <a:cubicBezTo>
                    <a:pt x="1128" y="1539"/>
                    <a:pt x="1585" y="1112"/>
                    <a:pt x="1600" y="670"/>
                  </a:cubicBezTo>
                  <a:cubicBezTo>
                    <a:pt x="1600" y="290"/>
                    <a:pt x="1311" y="0"/>
                    <a:pt x="915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909301" y="2616488"/>
              <a:ext cx="143170" cy="101614"/>
            </a:xfrm>
            <a:custGeom>
              <a:avLst/>
              <a:gdLst/>
              <a:ahLst/>
              <a:cxnLst/>
              <a:rect l="l" t="t" r="r" b="b"/>
              <a:pathLst>
                <a:path w="4465" h="3169" extrusionOk="0">
                  <a:moveTo>
                    <a:pt x="1951" y="1"/>
                  </a:moveTo>
                  <a:cubicBezTo>
                    <a:pt x="1799" y="1"/>
                    <a:pt x="1631" y="31"/>
                    <a:pt x="1509" y="123"/>
                  </a:cubicBezTo>
                  <a:cubicBezTo>
                    <a:pt x="854" y="610"/>
                    <a:pt x="366" y="1250"/>
                    <a:pt x="138" y="2042"/>
                  </a:cubicBezTo>
                  <a:cubicBezTo>
                    <a:pt x="1" y="2500"/>
                    <a:pt x="290" y="2957"/>
                    <a:pt x="747" y="3109"/>
                  </a:cubicBezTo>
                  <a:cubicBezTo>
                    <a:pt x="865" y="3151"/>
                    <a:pt x="975" y="3169"/>
                    <a:pt x="1081" y="3169"/>
                  </a:cubicBezTo>
                  <a:cubicBezTo>
                    <a:pt x="1400" y="3169"/>
                    <a:pt x="1672" y="3003"/>
                    <a:pt x="1936" y="2819"/>
                  </a:cubicBezTo>
                  <a:cubicBezTo>
                    <a:pt x="2294" y="2568"/>
                    <a:pt x="2652" y="2396"/>
                    <a:pt x="3070" y="2396"/>
                  </a:cubicBezTo>
                  <a:cubicBezTo>
                    <a:pt x="3132" y="2396"/>
                    <a:pt x="3196" y="2400"/>
                    <a:pt x="3261" y="2408"/>
                  </a:cubicBezTo>
                  <a:cubicBezTo>
                    <a:pt x="3290" y="2404"/>
                    <a:pt x="3320" y="2402"/>
                    <a:pt x="3350" y="2402"/>
                  </a:cubicBezTo>
                  <a:cubicBezTo>
                    <a:pt x="3446" y="2402"/>
                    <a:pt x="3544" y="2419"/>
                    <a:pt x="3638" y="2419"/>
                  </a:cubicBezTo>
                  <a:cubicBezTo>
                    <a:pt x="3725" y="2419"/>
                    <a:pt x="3810" y="2404"/>
                    <a:pt x="3886" y="2347"/>
                  </a:cubicBezTo>
                  <a:cubicBezTo>
                    <a:pt x="4343" y="2027"/>
                    <a:pt x="4465" y="1494"/>
                    <a:pt x="4206" y="1006"/>
                  </a:cubicBezTo>
                  <a:cubicBezTo>
                    <a:pt x="4084" y="808"/>
                    <a:pt x="3916" y="626"/>
                    <a:pt x="3718" y="519"/>
                  </a:cubicBezTo>
                  <a:cubicBezTo>
                    <a:pt x="3170" y="199"/>
                    <a:pt x="2591" y="16"/>
                    <a:pt x="1951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841901" y="2581312"/>
              <a:ext cx="62559" cy="61116"/>
            </a:xfrm>
            <a:custGeom>
              <a:avLst/>
              <a:gdLst/>
              <a:ahLst/>
              <a:cxnLst/>
              <a:rect l="l" t="t" r="r" b="b"/>
              <a:pathLst>
                <a:path w="1951" h="1906" extrusionOk="0">
                  <a:moveTo>
                    <a:pt x="1070" y="1"/>
                  </a:moveTo>
                  <a:cubicBezTo>
                    <a:pt x="502" y="1"/>
                    <a:pt x="15" y="466"/>
                    <a:pt x="0" y="991"/>
                  </a:cubicBezTo>
                  <a:cubicBezTo>
                    <a:pt x="0" y="1494"/>
                    <a:pt x="411" y="1890"/>
                    <a:pt x="899" y="1905"/>
                  </a:cubicBezTo>
                  <a:cubicBezTo>
                    <a:pt x="1463" y="1905"/>
                    <a:pt x="1950" y="1448"/>
                    <a:pt x="1950" y="945"/>
                  </a:cubicBezTo>
                  <a:cubicBezTo>
                    <a:pt x="1950" y="412"/>
                    <a:pt x="1569" y="1"/>
                    <a:pt x="1097" y="1"/>
                  </a:cubicBezTo>
                  <a:cubicBezTo>
                    <a:pt x="1088" y="1"/>
                    <a:pt x="1079" y="1"/>
                    <a:pt x="1070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8902952" y="2603694"/>
              <a:ext cx="168085" cy="129735"/>
            </a:xfrm>
            <a:custGeom>
              <a:avLst/>
              <a:gdLst/>
              <a:ahLst/>
              <a:cxnLst/>
              <a:rect l="l" t="t" r="r" b="b"/>
              <a:pathLst>
                <a:path w="5242" h="4046" extrusionOk="0">
                  <a:moveTo>
                    <a:pt x="2149" y="400"/>
                  </a:moveTo>
                  <a:cubicBezTo>
                    <a:pt x="2789" y="415"/>
                    <a:pt x="3368" y="598"/>
                    <a:pt x="3916" y="918"/>
                  </a:cubicBezTo>
                  <a:cubicBezTo>
                    <a:pt x="4130" y="1025"/>
                    <a:pt x="4282" y="1207"/>
                    <a:pt x="4404" y="1405"/>
                  </a:cubicBezTo>
                  <a:cubicBezTo>
                    <a:pt x="4663" y="1893"/>
                    <a:pt x="4541" y="2426"/>
                    <a:pt x="4084" y="2746"/>
                  </a:cubicBezTo>
                  <a:cubicBezTo>
                    <a:pt x="4005" y="2799"/>
                    <a:pt x="3917" y="2812"/>
                    <a:pt x="3826" y="2812"/>
                  </a:cubicBezTo>
                  <a:cubicBezTo>
                    <a:pt x="3740" y="2812"/>
                    <a:pt x="3651" y="2800"/>
                    <a:pt x="3563" y="2800"/>
                  </a:cubicBezTo>
                  <a:cubicBezTo>
                    <a:pt x="3528" y="2800"/>
                    <a:pt x="3493" y="2802"/>
                    <a:pt x="3459" y="2807"/>
                  </a:cubicBezTo>
                  <a:cubicBezTo>
                    <a:pt x="3394" y="2799"/>
                    <a:pt x="3330" y="2795"/>
                    <a:pt x="3268" y="2795"/>
                  </a:cubicBezTo>
                  <a:cubicBezTo>
                    <a:pt x="2850" y="2795"/>
                    <a:pt x="2492" y="2967"/>
                    <a:pt x="2134" y="3218"/>
                  </a:cubicBezTo>
                  <a:cubicBezTo>
                    <a:pt x="1867" y="3392"/>
                    <a:pt x="1593" y="3566"/>
                    <a:pt x="1269" y="3566"/>
                  </a:cubicBezTo>
                  <a:cubicBezTo>
                    <a:pt x="1166" y="3566"/>
                    <a:pt x="1059" y="3548"/>
                    <a:pt x="945" y="3508"/>
                  </a:cubicBezTo>
                  <a:cubicBezTo>
                    <a:pt x="488" y="3356"/>
                    <a:pt x="199" y="2899"/>
                    <a:pt x="336" y="2441"/>
                  </a:cubicBezTo>
                  <a:cubicBezTo>
                    <a:pt x="564" y="1634"/>
                    <a:pt x="1052" y="1009"/>
                    <a:pt x="1707" y="522"/>
                  </a:cubicBezTo>
                  <a:cubicBezTo>
                    <a:pt x="1829" y="415"/>
                    <a:pt x="1981" y="400"/>
                    <a:pt x="2149" y="400"/>
                  </a:cubicBezTo>
                  <a:close/>
                  <a:moveTo>
                    <a:pt x="2386" y="0"/>
                  </a:moveTo>
                  <a:cubicBezTo>
                    <a:pt x="2285" y="0"/>
                    <a:pt x="2185" y="10"/>
                    <a:pt x="2088" y="34"/>
                  </a:cubicBezTo>
                  <a:cubicBezTo>
                    <a:pt x="991" y="308"/>
                    <a:pt x="1" y="1847"/>
                    <a:pt x="31" y="2700"/>
                  </a:cubicBezTo>
                  <a:cubicBezTo>
                    <a:pt x="59" y="3485"/>
                    <a:pt x="509" y="4046"/>
                    <a:pt x="1269" y="4046"/>
                  </a:cubicBezTo>
                  <a:cubicBezTo>
                    <a:pt x="1351" y="4046"/>
                    <a:pt x="1436" y="4039"/>
                    <a:pt x="1524" y="4026"/>
                  </a:cubicBezTo>
                  <a:cubicBezTo>
                    <a:pt x="1859" y="3965"/>
                    <a:pt x="2164" y="3782"/>
                    <a:pt x="2408" y="3538"/>
                  </a:cubicBezTo>
                  <a:cubicBezTo>
                    <a:pt x="2704" y="3230"/>
                    <a:pt x="3030" y="3051"/>
                    <a:pt x="3427" y="3051"/>
                  </a:cubicBezTo>
                  <a:cubicBezTo>
                    <a:pt x="3520" y="3051"/>
                    <a:pt x="3617" y="3061"/>
                    <a:pt x="3718" y="3081"/>
                  </a:cubicBezTo>
                  <a:cubicBezTo>
                    <a:pt x="3764" y="3097"/>
                    <a:pt x="3825" y="3097"/>
                    <a:pt x="3901" y="3097"/>
                  </a:cubicBezTo>
                  <a:cubicBezTo>
                    <a:pt x="4038" y="3081"/>
                    <a:pt x="4191" y="3112"/>
                    <a:pt x="4343" y="3020"/>
                  </a:cubicBezTo>
                  <a:cubicBezTo>
                    <a:pt x="5044" y="2609"/>
                    <a:pt x="5242" y="1862"/>
                    <a:pt x="4800" y="1177"/>
                  </a:cubicBezTo>
                  <a:cubicBezTo>
                    <a:pt x="4343" y="461"/>
                    <a:pt x="3596" y="232"/>
                    <a:pt x="2835" y="49"/>
                  </a:cubicBezTo>
                  <a:cubicBezTo>
                    <a:pt x="2688" y="22"/>
                    <a:pt x="2536" y="0"/>
                    <a:pt x="2386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9002610" y="2523692"/>
              <a:ext cx="84074" cy="83561"/>
            </a:xfrm>
            <a:custGeom>
              <a:avLst/>
              <a:gdLst/>
              <a:ahLst/>
              <a:cxnLst/>
              <a:rect l="l" t="t" r="r" b="b"/>
              <a:pathLst>
                <a:path w="2622" h="2606" extrusionOk="0">
                  <a:moveTo>
                    <a:pt x="1204" y="335"/>
                  </a:moveTo>
                  <a:cubicBezTo>
                    <a:pt x="1753" y="335"/>
                    <a:pt x="2210" y="777"/>
                    <a:pt x="2210" y="1326"/>
                  </a:cubicBezTo>
                  <a:cubicBezTo>
                    <a:pt x="2225" y="1798"/>
                    <a:pt x="1860" y="2148"/>
                    <a:pt x="1387" y="2148"/>
                  </a:cubicBezTo>
                  <a:cubicBezTo>
                    <a:pt x="823" y="2148"/>
                    <a:pt x="382" y="1691"/>
                    <a:pt x="382" y="1127"/>
                  </a:cubicBezTo>
                  <a:cubicBezTo>
                    <a:pt x="397" y="609"/>
                    <a:pt x="686" y="335"/>
                    <a:pt x="1204" y="335"/>
                  </a:cubicBezTo>
                  <a:close/>
                  <a:moveTo>
                    <a:pt x="1250" y="0"/>
                  </a:moveTo>
                  <a:cubicBezTo>
                    <a:pt x="595" y="0"/>
                    <a:pt x="1" y="625"/>
                    <a:pt x="1" y="1295"/>
                  </a:cubicBezTo>
                  <a:cubicBezTo>
                    <a:pt x="16" y="2002"/>
                    <a:pt x="640" y="2606"/>
                    <a:pt x="1346" y="2606"/>
                  </a:cubicBezTo>
                  <a:cubicBezTo>
                    <a:pt x="1354" y="2606"/>
                    <a:pt x="1363" y="2606"/>
                    <a:pt x="1372" y="2605"/>
                  </a:cubicBezTo>
                  <a:cubicBezTo>
                    <a:pt x="2058" y="2605"/>
                    <a:pt x="2606" y="2042"/>
                    <a:pt x="2621" y="1356"/>
                  </a:cubicBezTo>
                  <a:cubicBezTo>
                    <a:pt x="2621" y="655"/>
                    <a:pt x="1966" y="0"/>
                    <a:pt x="125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830165" y="2570058"/>
              <a:ext cx="86511" cy="86030"/>
            </a:xfrm>
            <a:custGeom>
              <a:avLst/>
              <a:gdLst/>
              <a:ahLst/>
              <a:cxnLst/>
              <a:rect l="l" t="t" r="r" b="b"/>
              <a:pathLst>
                <a:path w="2698" h="2683" extrusionOk="0">
                  <a:moveTo>
                    <a:pt x="1436" y="352"/>
                  </a:moveTo>
                  <a:cubicBezTo>
                    <a:pt x="1445" y="352"/>
                    <a:pt x="1454" y="352"/>
                    <a:pt x="1463" y="352"/>
                  </a:cubicBezTo>
                  <a:cubicBezTo>
                    <a:pt x="1935" y="352"/>
                    <a:pt x="2316" y="763"/>
                    <a:pt x="2316" y="1296"/>
                  </a:cubicBezTo>
                  <a:cubicBezTo>
                    <a:pt x="2316" y="1799"/>
                    <a:pt x="1829" y="2256"/>
                    <a:pt x="1265" y="2256"/>
                  </a:cubicBezTo>
                  <a:cubicBezTo>
                    <a:pt x="762" y="2256"/>
                    <a:pt x="366" y="1845"/>
                    <a:pt x="366" y="1342"/>
                  </a:cubicBezTo>
                  <a:cubicBezTo>
                    <a:pt x="381" y="817"/>
                    <a:pt x="868" y="352"/>
                    <a:pt x="1436" y="352"/>
                  </a:cubicBezTo>
                  <a:close/>
                  <a:moveTo>
                    <a:pt x="1542" y="0"/>
                  </a:moveTo>
                  <a:cubicBezTo>
                    <a:pt x="1526" y="0"/>
                    <a:pt x="1510" y="1"/>
                    <a:pt x="1494" y="1"/>
                  </a:cubicBezTo>
                  <a:cubicBezTo>
                    <a:pt x="625" y="47"/>
                    <a:pt x="92" y="611"/>
                    <a:pt x="31" y="1449"/>
                  </a:cubicBezTo>
                  <a:cubicBezTo>
                    <a:pt x="0" y="2150"/>
                    <a:pt x="579" y="2683"/>
                    <a:pt x="1265" y="2683"/>
                  </a:cubicBezTo>
                  <a:cubicBezTo>
                    <a:pt x="2027" y="2683"/>
                    <a:pt x="2697" y="2013"/>
                    <a:pt x="2682" y="1266"/>
                  </a:cubicBezTo>
                  <a:cubicBezTo>
                    <a:pt x="2682" y="582"/>
                    <a:pt x="2175" y="0"/>
                    <a:pt x="154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8903433" y="2522185"/>
              <a:ext cx="74776" cy="71858"/>
            </a:xfrm>
            <a:custGeom>
              <a:avLst/>
              <a:gdLst/>
              <a:ahLst/>
              <a:cxnLst/>
              <a:rect l="l" t="t" r="r" b="b"/>
              <a:pathLst>
                <a:path w="2332" h="2241" extrusionOk="0">
                  <a:moveTo>
                    <a:pt x="1281" y="245"/>
                  </a:moveTo>
                  <a:cubicBezTo>
                    <a:pt x="1677" y="245"/>
                    <a:pt x="1966" y="535"/>
                    <a:pt x="1966" y="915"/>
                  </a:cubicBezTo>
                  <a:cubicBezTo>
                    <a:pt x="1951" y="1357"/>
                    <a:pt x="1494" y="1784"/>
                    <a:pt x="1022" y="1784"/>
                  </a:cubicBezTo>
                  <a:cubicBezTo>
                    <a:pt x="656" y="1769"/>
                    <a:pt x="367" y="1494"/>
                    <a:pt x="367" y="1144"/>
                  </a:cubicBezTo>
                  <a:cubicBezTo>
                    <a:pt x="382" y="687"/>
                    <a:pt x="824" y="245"/>
                    <a:pt x="1281" y="245"/>
                  </a:cubicBezTo>
                  <a:close/>
                  <a:moveTo>
                    <a:pt x="1355" y="1"/>
                  </a:moveTo>
                  <a:cubicBezTo>
                    <a:pt x="1345" y="1"/>
                    <a:pt x="1336" y="1"/>
                    <a:pt x="1326" y="1"/>
                  </a:cubicBezTo>
                  <a:cubicBezTo>
                    <a:pt x="595" y="1"/>
                    <a:pt x="1" y="565"/>
                    <a:pt x="16" y="1220"/>
                  </a:cubicBezTo>
                  <a:cubicBezTo>
                    <a:pt x="16" y="1799"/>
                    <a:pt x="473" y="2241"/>
                    <a:pt x="1067" y="2241"/>
                  </a:cubicBezTo>
                  <a:cubicBezTo>
                    <a:pt x="1738" y="2241"/>
                    <a:pt x="2332" y="1647"/>
                    <a:pt x="2332" y="976"/>
                  </a:cubicBezTo>
                  <a:cubicBezTo>
                    <a:pt x="2332" y="437"/>
                    <a:pt x="1905" y="1"/>
                    <a:pt x="1355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077492" y="565835"/>
              <a:ext cx="153207" cy="90359"/>
            </a:xfrm>
            <a:custGeom>
              <a:avLst/>
              <a:gdLst/>
              <a:ahLst/>
              <a:cxnLst/>
              <a:rect l="l" t="t" r="r" b="b"/>
              <a:pathLst>
                <a:path w="4778" h="2818" extrusionOk="0">
                  <a:moveTo>
                    <a:pt x="2516" y="1"/>
                  </a:moveTo>
                  <a:cubicBezTo>
                    <a:pt x="2459" y="1"/>
                    <a:pt x="2400" y="3"/>
                    <a:pt x="2340" y="9"/>
                  </a:cubicBezTo>
                  <a:cubicBezTo>
                    <a:pt x="2303" y="7"/>
                    <a:pt x="2267" y="6"/>
                    <a:pt x="2231" y="6"/>
                  </a:cubicBezTo>
                  <a:cubicBezTo>
                    <a:pt x="1731" y="6"/>
                    <a:pt x="1308" y="202"/>
                    <a:pt x="939" y="557"/>
                  </a:cubicBezTo>
                  <a:cubicBezTo>
                    <a:pt x="588" y="892"/>
                    <a:pt x="222" y="1197"/>
                    <a:pt x="116" y="1700"/>
                  </a:cubicBezTo>
                  <a:cubicBezTo>
                    <a:pt x="1" y="2203"/>
                    <a:pt x="279" y="2557"/>
                    <a:pt x="759" y="2557"/>
                  </a:cubicBezTo>
                  <a:cubicBezTo>
                    <a:pt x="788" y="2557"/>
                    <a:pt x="817" y="2556"/>
                    <a:pt x="847" y="2553"/>
                  </a:cubicBezTo>
                  <a:cubicBezTo>
                    <a:pt x="1076" y="2538"/>
                    <a:pt x="1289" y="2492"/>
                    <a:pt x="1502" y="2401"/>
                  </a:cubicBezTo>
                  <a:cubicBezTo>
                    <a:pt x="1678" y="2336"/>
                    <a:pt x="1850" y="2307"/>
                    <a:pt x="2023" y="2307"/>
                  </a:cubicBezTo>
                  <a:cubicBezTo>
                    <a:pt x="2254" y="2307"/>
                    <a:pt x="2485" y="2359"/>
                    <a:pt x="2721" y="2447"/>
                  </a:cubicBezTo>
                  <a:cubicBezTo>
                    <a:pt x="2995" y="2553"/>
                    <a:pt x="3254" y="2721"/>
                    <a:pt x="3544" y="2797"/>
                  </a:cubicBezTo>
                  <a:cubicBezTo>
                    <a:pt x="3609" y="2811"/>
                    <a:pt x="3671" y="2817"/>
                    <a:pt x="3730" y="2817"/>
                  </a:cubicBezTo>
                  <a:cubicBezTo>
                    <a:pt x="4058" y="2817"/>
                    <a:pt x="4297" y="2618"/>
                    <a:pt x="4504" y="2386"/>
                  </a:cubicBezTo>
                  <a:cubicBezTo>
                    <a:pt x="4748" y="2111"/>
                    <a:pt x="4778" y="1791"/>
                    <a:pt x="4610" y="1456"/>
                  </a:cubicBezTo>
                  <a:cubicBezTo>
                    <a:pt x="4443" y="1151"/>
                    <a:pt x="4184" y="923"/>
                    <a:pt x="3955" y="679"/>
                  </a:cubicBezTo>
                  <a:cubicBezTo>
                    <a:pt x="3567" y="277"/>
                    <a:pt x="3102" y="1"/>
                    <a:pt x="2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029394" y="513344"/>
              <a:ext cx="53773" cy="53260"/>
            </a:xfrm>
            <a:custGeom>
              <a:avLst/>
              <a:gdLst/>
              <a:ahLst/>
              <a:cxnLst/>
              <a:rect l="l" t="t" r="r" b="b"/>
              <a:pathLst>
                <a:path w="1677" h="1661" extrusionOk="0">
                  <a:moveTo>
                    <a:pt x="930" y="0"/>
                  </a:moveTo>
                  <a:cubicBezTo>
                    <a:pt x="504" y="0"/>
                    <a:pt x="1" y="381"/>
                    <a:pt x="62" y="793"/>
                  </a:cubicBezTo>
                  <a:cubicBezTo>
                    <a:pt x="62" y="1295"/>
                    <a:pt x="412" y="1661"/>
                    <a:pt x="884" y="1661"/>
                  </a:cubicBezTo>
                  <a:cubicBezTo>
                    <a:pt x="1357" y="1646"/>
                    <a:pt x="1677" y="1356"/>
                    <a:pt x="1677" y="945"/>
                  </a:cubicBezTo>
                  <a:cubicBezTo>
                    <a:pt x="1677" y="381"/>
                    <a:pt x="1372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220438" y="513344"/>
              <a:ext cx="40081" cy="40594"/>
            </a:xfrm>
            <a:custGeom>
              <a:avLst/>
              <a:gdLst/>
              <a:ahLst/>
              <a:cxnLst/>
              <a:rect l="l" t="t" r="r" b="b"/>
              <a:pathLst>
                <a:path w="1250" h="1266" extrusionOk="0">
                  <a:moveTo>
                    <a:pt x="701" y="0"/>
                  </a:moveTo>
                  <a:cubicBezTo>
                    <a:pt x="411" y="0"/>
                    <a:pt x="0" y="366"/>
                    <a:pt x="0" y="640"/>
                  </a:cubicBezTo>
                  <a:cubicBezTo>
                    <a:pt x="0" y="975"/>
                    <a:pt x="229" y="1265"/>
                    <a:pt x="518" y="1265"/>
                  </a:cubicBezTo>
                  <a:cubicBezTo>
                    <a:pt x="527" y="1265"/>
                    <a:pt x="536" y="1265"/>
                    <a:pt x="544" y="1265"/>
                  </a:cubicBezTo>
                  <a:cubicBezTo>
                    <a:pt x="914" y="1265"/>
                    <a:pt x="1234" y="952"/>
                    <a:pt x="1234" y="594"/>
                  </a:cubicBezTo>
                  <a:cubicBezTo>
                    <a:pt x="1249" y="259"/>
                    <a:pt x="100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118824" y="473039"/>
              <a:ext cx="68395" cy="54991"/>
            </a:xfrm>
            <a:custGeom>
              <a:avLst/>
              <a:gdLst/>
              <a:ahLst/>
              <a:cxnLst/>
              <a:rect l="l" t="t" r="r" b="b"/>
              <a:pathLst>
                <a:path w="2133" h="1715" extrusionOk="0">
                  <a:moveTo>
                    <a:pt x="955" y="0"/>
                  </a:moveTo>
                  <a:cubicBezTo>
                    <a:pt x="524" y="0"/>
                    <a:pt x="99" y="287"/>
                    <a:pt x="61" y="678"/>
                  </a:cubicBezTo>
                  <a:cubicBezTo>
                    <a:pt x="1" y="1159"/>
                    <a:pt x="564" y="1715"/>
                    <a:pt x="1091" y="1715"/>
                  </a:cubicBezTo>
                  <a:cubicBezTo>
                    <a:pt x="1098" y="1715"/>
                    <a:pt x="1105" y="1715"/>
                    <a:pt x="1112" y="1714"/>
                  </a:cubicBezTo>
                  <a:lnTo>
                    <a:pt x="1265" y="1714"/>
                  </a:lnTo>
                  <a:cubicBezTo>
                    <a:pt x="1661" y="1684"/>
                    <a:pt x="1920" y="1471"/>
                    <a:pt x="2042" y="1074"/>
                  </a:cubicBezTo>
                  <a:cubicBezTo>
                    <a:pt x="2133" y="785"/>
                    <a:pt x="2011" y="541"/>
                    <a:pt x="1691" y="282"/>
                  </a:cubicBezTo>
                  <a:cubicBezTo>
                    <a:pt x="1539" y="176"/>
                    <a:pt x="1402" y="99"/>
                    <a:pt x="1219" y="38"/>
                  </a:cubicBezTo>
                  <a:cubicBezTo>
                    <a:pt x="1133" y="12"/>
                    <a:pt x="1044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068482" y="553458"/>
              <a:ext cx="175428" cy="112195"/>
            </a:xfrm>
            <a:custGeom>
              <a:avLst/>
              <a:gdLst/>
              <a:ahLst/>
              <a:cxnLst/>
              <a:rect l="l" t="t" r="r" b="b"/>
              <a:pathLst>
                <a:path w="5471" h="3499" extrusionOk="0">
                  <a:moveTo>
                    <a:pt x="2797" y="387"/>
                  </a:moveTo>
                  <a:cubicBezTo>
                    <a:pt x="3381" y="387"/>
                    <a:pt x="3834" y="663"/>
                    <a:pt x="4236" y="1065"/>
                  </a:cubicBezTo>
                  <a:cubicBezTo>
                    <a:pt x="4465" y="1309"/>
                    <a:pt x="4724" y="1537"/>
                    <a:pt x="4891" y="1842"/>
                  </a:cubicBezTo>
                  <a:cubicBezTo>
                    <a:pt x="5059" y="2177"/>
                    <a:pt x="5029" y="2497"/>
                    <a:pt x="4785" y="2772"/>
                  </a:cubicBezTo>
                  <a:cubicBezTo>
                    <a:pt x="4578" y="3004"/>
                    <a:pt x="4339" y="3203"/>
                    <a:pt x="4011" y="3203"/>
                  </a:cubicBezTo>
                  <a:cubicBezTo>
                    <a:pt x="3952" y="3203"/>
                    <a:pt x="3890" y="3197"/>
                    <a:pt x="3825" y="3183"/>
                  </a:cubicBezTo>
                  <a:cubicBezTo>
                    <a:pt x="3535" y="3107"/>
                    <a:pt x="3276" y="2939"/>
                    <a:pt x="3002" y="2833"/>
                  </a:cubicBezTo>
                  <a:cubicBezTo>
                    <a:pt x="2769" y="2737"/>
                    <a:pt x="2541" y="2682"/>
                    <a:pt x="2312" y="2682"/>
                  </a:cubicBezTo>
                  <a:cubicBezTo>
                    <a:pt x="2137" y="2682"/>
                    <a:pt x="1961" y="2714"/>
                    <a:pt x="1783" y="2787"/>
                  </a:cubicBezTo>
                  <a:cubicBezTo>
                    <a:pt x="1570" y="2878"/>
                    <a:pt x="1357" y="2924"/>
                    <a:pt x="1128" y="2939"/>
                  </a:cubicBezTo>
                  <a:cubicBezTo>
                    <a:pt x="1098" y="2942"/>
                    <a:pt x="1069" y="2943"/>
                    <a:pt x="1040" y="2943"/>
                  </a:cubicBezTo>
                  <a:cubicBezTo>
                    <a:pt x="560" y="2943"/>
                    <a:pt x="282" y="2589"/>
                    <a:pt x="397" y="2086"/>
                  </a:cubicBezTo>
                  <a:cubicBezTo>
                    <a:pt x="503" y="1583"/>
                    <a:pt x="869" y="1278"/>
                    <a:pt x="1220" y="943"/>
                  </a:cubicBezTo>
                  <a:cubicBezTo>
                    <a:pt x="1566" y="597"/>
                    <a:pt x="1989" y="389"/>
                    <a:pt x="2476" y="389"/>
                  </a:cubicBezTo>
                  <a:cubicBezTo>
                    <a:pt x="2524" y="389"/>
                    <a:pt x="2572" y="391"/>
                    <a:pt x="2621" y="395"/>
                  </a:cubicBezTo>
                  <a:cubicBezTo>
                    <a:pt x="2681" y="389"/>
                    <a:pt x="2740" y="387"/>
                    <a:pt x="2797" y="387"/>
                  </a:cubicBezTo>
                  <a:close/>
                  <a:moveTo>
                    <a:pt x="2710" y="0"/>
                  </a:moveTo>
                  <a:cubicBezTo>
                    <a:pt x="2529" y="0"/>
                    <a:pt x="2342" y="24"/>
                    <a:pt x="2149" y="75"/>
                  </a:cubicBezTo>
                  <a:cubicBezTo>
                    <a:pt x="1235" y="319"/>
                    <a:pt x="656" y="974"/>
                    <a:pt x="168" y="1736"/>
                  </a:cubicBezTo>
                  <a:cubicBezTo>
                    <a:pt x="46" y="1934"/>
                    <a:pt x="1" y="2177"/>
                    <a:pt x="16" y="2406"/>
                  </a:cubicBezTo>
                  <a:cubicBezTo>
                    <a:pt x="1" y="3049"/>
                    <a:pt x="397" y="3458"/>
                    <a:pt x="1032" y="3458"/>
                  </a:cubicBezTo>
                  <a:cubicBezTo>
                    <a:pt x="1044" y="3458"/>
                    <a:pt x="1055" y="3457"/>
                    <a:pt x="1067" y="3457"/>
                  </a:cubicBezTo>
                  <a:cubicBezTo>
                    <a:pt x="1372" y="3457"/>
                    <a:pt x="1646" y="3366"/>
                    <a:pt x="1936" y="3244"/>
                  </a:cubicBezTo>
                  <a:cubicBezTo>
                    <a:pt x="2134" y="3160"/>
                    <a:pt x="2336" y="3118"/>
                    <a:pt x="2537" y="3118"/>
                  </a:cubicBezTo>
                  <a:cubicBezTo>
                    <a:pt x="2739" y="3118"/>
                    <a:pt x="2941" y="3160"/>
                    <a:pt x="3139" y="3244"/>
                  </a:cubicBezTo>
                  <a:cubicBezTo>
                    <a:pt x="3429" y="3366"/>
                    <a:pt x="3703" y="3442"/>
                    <a:pt x="4008" y="3488"/>
                  </a:cubicBezTo>
                  <a:cubicBezTo>
                    <a:pt x="4065" y="3495"/>
                    <a:pt x="4121" y="3499"/>
                    <a:pt x="4175" y="3499"/>
                  </a:cubicBezTo>
                  <a:cubicBezTo>
                    <a:pt x="4571" y="3499"/>
                    <a:pt x="4894" y="3310"/>
                    <a:pt x="5135" y="3015"/>
                  </a:cubicBezTo>
                  <a:cubicBezTo>
                    <a:pt x="5425" y="2680"/>
                    <a:pt x="5470" y="2269"/>
                    <a:pt x="5303" y="1842"/>
                  </a:cubicBezTo>
                  <a:cubicBezTo>
                    <a:pt x="5120" y="1385"/>
                    <a:pt x="4800" y="1035"/>
                    <a:pt x="4434" y="730"/>
                  </a:cubicBezTo>
                  <a:cubicBezTo>
                    <a:pt x="3913" y="291"/>
                    <a:pt x="3345" y="0"/>
                    <a:pt x="271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018172" y="501544"/>
              <a:ext cx="80643" cy="80227"/>
            </a:xfrm>
            <a:custGeom>
              <a:avLst/>
              <a:gdLst/>
              <a:ahLst/>
              <a:cxnLst/>
              <a:rect l="l" t="t" r="r" b="b"/>
              <a:pathLst>
                <a:path w="2515" h="2502" extrusionOk="0">
                  <a:moveTo>
                    <a:pt x="1280" y="368"/>
                  </a:moveTo>
                  <a:cubicBezTo>
                    <a:pt x="1722" y="368"/>
                    <a:pt x="2027" y="749"/>
                    <a:pt x="2027" y="1313"/>
                  </a:cubicBezTo>
                  <a:cubicBezTo>
                    <a:pt x="2027" y="1724"/>
                    <a:pt x="1707" y="2014"/>
                    <a:pt x="1234" y="2029"/>
                  </a:cubicBezTo>
                  <a:cubicBezTo>
                    <a:pt x="762" y="2029"/>
                    <a:pt x="412" y="1648"/>
                    <a:pt x="412" y="1161"/>
                  </a:cubicBezTo>
                  <a:cubicBezTo>
                    <a:pt x="336" y="734"/>
                    <a:pt x="854" y="368"/>
                    <a:pt x="1280" y="368"/>
                  </a:cubicBezTo>
                  <a:close/>
                  <a:moveTo>
                    <a:pt x="1479" y="0"/>
                  </a:moveTo>
                  <a:cubicBezTo>
                    <a:pt x="1458" y="0"/>
                    <a:pt x="1438" y="1"/>
                    <a:pt x="1417" y="3"/>
                  </a:cubicBezTo>
                  <a:cubicBezTo>
                    <a:pt x="518" y="33"/>
                    <a:pt x="16" y="444"/>
                    <a:pt x="0" y="1237"/>
                  </a:cubicBezTo>
                  <a:cubicBezTo>
                    <a:pt x="0" y="1922"/>
                    <a:pt x="534" y="2486"/>
                    <a:pt x="1204" y="2501"/>
                  </a:cubicBezTo>
                  <a:cubicBezTo>
                    <a:pt x="1214" y="2502"/>
                    <a:pt x="1224" y="2502"/>
                    <a:pt x="1235" y="2502"/>
                  </a:cubicBezTo>
                  <a:cubicBezTo>
                    <a:pt x="1951" y="2502"/>
                    <a:pt x="2514" y="1974"/>
                    <a:pt x="2514" y="1298"/>
                  </a:cubicBezTo>
                  <a:cubicBezTo>
                    <a:pt x="2514" y="606"/>
                    <a:pt x="2046" y="0"/>
                    <a:pt x="147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11481" y="460501"/>
              <a:ext cx="85517" cy="81221"/>
            </a:xfrm>
            <a:custGeom>
              <a:avLst/>
              <a:gdLst/>
              <a:ahLst/>
              <a:cxnLst/>
              <a:rect l="l" t="t" r="r" b="b"/>
              <a:pathLst>
                <a:path w="2667" h="2533" extrusionOk="0">
                  <a:moveTo>
                    <a:pt x="1184" y="391"/>
                  </a:moveTo>
                  <a:cubicBezTo>
                    <a:pt x="1273" y="391"/>
                    <a:pt x="1362" y="403"/>
                    <a:pt x="1448" y="429"/>
                  </a:cubicBezTo>
                  <a:cubicBezTo>
                    <a:pt x="1631" y="490"/>
                    <a:pt x="1768" y="567"/>
                    <a:pt x="1920" y="673"/>
                  </a:cubicBezTo>
                  <a:cubicBezTo>
                    <a:pt x="2240" y="932"/>
                    <a:pt x="2362" y="1176"/>
                    <a:pt x="2271" y="1465"/>
                  </a:cubicBezTo>
                  <a:cubicBezTo>
                    <a:pt x="2149" y="1862"/>
                    <a:pt x="1890" y="2075"/>
                    <a:pt x="1494" y="2105"/>
                  </a:cubicBezTo>
                  <a:lnTo>
                    <a:pt x="1341" y="2105"/>
                  </a:lnTo>
                  <a:cubicBezTo>
                    <a:pt x="1334" y="2106"/>
                    <a:pt x="1327" y="2106"/>
                    <a:pt x="1320" y="2106"/>
                  </a:cubicBezTo>
                  <a:cubicBezTo>
                    <a:pt x="793" y="2106"/>
                    <a:pt x="230" y="1550"/>
                    <a:pt x="290" y="1069"/>
                  </a:cubicBezTo>
                  <a:cubicBezTo>
                    <a:pt x="328" y="678"/>
                    <a:pt x="753" y="391"/>
                    <a:pt x="1184" y="391"/>
                  </a:cubicBezTo>
                  <a:close/>
                  <a:moveTo>
                    <a:pt x="1363" y="0"/>
                  </a:moveTo>
                  <a:cubicBezTo>
                    <a:pt x="1340" y="0"/>
                    <a:pt x="1318" y="1"/>
                    <a:pt x="1295" y="3"/>
                  </a:cubicBezTo>
                  <a:cubicBezTo>
                    <a:pt x="458" y="49"/>
                    <a:pt x="31" y="414"/>
                    <a:pt x="16" y="1191"/>
                  </a:cubicBezTo>
                  <a:cubicBezTo>
                    <a:pt x="1" y="1854"/>
                    <a:pt x="641" y="2532"/>
                    <a:pt x="1230" y="2532"/>
                  </a:cubicBezTo>
                  <a:cubicBezTo>
                    <a:pt x="1237" y="2532"/>
                    <a:pt x="1243" y="2532"/>
                    <a:pt x="1250" y="2532"/>
                  </a:cubicBezTo>
                  <a:cubicBezTo>
                    <a:pt x="2179" y="2517"/>
                    <a:pt x="2621" y="1862"/>
                    <a:pt x="2651" y="1115"/>
                  </a:cubicBezTo>
                  <a:cubicBezTo>
                    <a:pt x="2666" y="586"/>
                    <a:pt x="1972" y="0"/>
                    <a:pt x="1363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209664" y="503468"/>
              <a:ext cx="65509" cy="68523"/>
            </a:xfrm>
            <a:custGeom>
              <a:avLst/>
              <a:gdLst/>
              <a:ahLst/>
              <a:cxnLst/>
              <a:rect l="l" t="t" r="r" b="b"/>
              <a:pathLst>
                <a:path w="2043" h="2137" extrusionOk="0">
                  <a:moveTo>
                    <a:pt x="1022" y="308"/>
                  </a:moveTo>
                  <a:cubicBezTo>
                    <a:pt x="1342" y="308"/>
                    <a:pt x="1585" y="567"/>
                    <a:pt x="1570" y="902"/>
                  </a:cubicBezTo>
                  <a:cubicBezTo>
                    <a:pt x="1570" y="1268"/>
                    <a:pt x="1235" y="1573"/>
                    <a:pt x="854" y="1573"/>
                  </a:cubicBezTo>
                  <a:cubicBezTo>
                    <a:pt x="565" y="1573"/>
                    <a:pt x="336" y="1283"/>
                    <a:pt x="336" y="948"/>
                  </a:cubicBezTo>
                  <a:cubicBezTo>
                    <a:pt x="336" y="674"/>
                    <a:pt x="747" y="308"/>
                    <a:pt x="1022" y="308"/>
                  </a:cubicBezTo>
                  <a:close/>
                  <a:moveTo>
                    <a:pt x="1205" y="1"/>
                  </a:moveTo>
                  <a:cubicBezTo>
                    <a:pt x="1185" y="1"/>
                    <a:pt x="1164" y="2"/>
                    <a:pt x="1144" y="4"/>
                  </a:cubicBezTo>
                  <a:cubicBezTo>
                    <a:pt x="443" y="65"/>
                    <a:pt x="16" y="400"/>
                    <a:pt x="16" y="1070"/>
                  </a:cubicBezTo>
                  <a:cubicBezTo>
                    <a:pt x="1" y="1710"/>
                    <a:pt x="382" y="2137"/>
                    <a:pt x="915" y="2137"/>
                  </a:cubicBezTo>
                  <a:cubicBezTo>
                    <a:pt x="1540" y="2137"/>
                    <a:pt x="2042" y="1619"/>
                    <a:pt x="2042" y="994"/>
                  </a:cubicBezTo>
                  <a:cubicBezTo>
                    <a:pt x="2028" y="469"/>
                    <a:pt x="1651" y="1"/>
                    <a:pt x="1205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344497" y="196157"/>
              <a:ext cx="65509" cy="61950"/>
            </a:xfrm>
            <a:custGeom>
              <a:avLst/>
              <a:gdLst/>
              <a:ahLst/>
              <a:cxnLst/>
              <a:rect l="l" t="t" r="r" b="b"/>
              <a:pathLst>
                <a:path w="2043" h="1932" extrusionOk="0">
                  <a:moveTo>
                    <a:pt x="937" y="1"/>
                  </a:moveTo>
                  <a:cubicBezTo>
                    <a:pt x="692" y="1"/>
                    <a:pt x="475" y="136"/>
                    <a:pt x="306" y="400"/>
                  </a:cubicBezTo>
                  <a:cubicBezTo>
                    <a:pt x="1" y="888"/>
                    <a:pt x="153" y="1513"/>
                    <a:pt x="626" y="1802"/>
                  </a:cubicBezTo>
                  <a:cubicBezTo>
                    <a:pt x="772" y="1889"/>
                    <a:pt x="928" y="1931"/>
                    <a:pt x="1080" y="1931"/>
                  </a:cubicBezTo>
                  <a:cubicBezTo>
                    <a:pt x="1353" y="1931"/>
                    <a:pt x="1611" y="1793"/>
                    <a:pt x="1768" y="1528"/>
                  </a:cubicBezTo>
                  <a:cubicBezTo>
                    <a:pt x="2043" y="1071"/>
                    <a:pt x="1890" y="446"/>
                    <a:pt x="1418" y="157"/>
                  </a:cubicBezTo>
                  <a:cubicBezTo>
                    <a:pt x="1250" y="52"/>
                    <a:pt x="1088" y="1"/>
                    <a:pt x="937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263405" y="143635"/>
              <a:ext cx="60122" cy="45853"/>
            </a:xfrm>
            <a:custGeom>
              <a:avLst/>
              <a:gdLst/>
              <a:ahLst/>
              <a:cxnLst/>
              <a:rect l="l" t="t" r="r" b="b"/>
              <a:pathLst>
                <a:path w="1875" h="1430" extrusionOk="0">
                  <a:moveTo>
                    <a:pt x="995" y="1"/>
                  </a:moveTo>
                  <a:cubicBezTo>
                    <a:pt x="682" y="1"/>
                    <a:pt x="362" y="153"/>
                    <a:pt x="199" y="408"/>
                  </a:cubicBezTo>
                  <a:cubicBezTo>
                    <a:pt x="1" y="713"/>
                    <a:pt x="107" y="1094"/>
                    <a:pt x="427" y="1292"/>
                  </a:cubicBezTo>
                  <a:cubicBezTo>
                    <a:pt x="565" y="1385"/>
                    <a:pt x="734" y="1429"/>
                    <a:pt x="905" y="1429"/>
                  </a:cubicBezTo>
                  <a:cubicBezTo>
                    <a:pt x="1208" y="1429"/>
                    <a:pt x="1515" y="1291"/>
                    <a:pt x="1662" y="1048"/>
                  </a:cubicBezTo>
                  <a:cubicBezTo>
                    <a:pt x="1875" y="728"/>
                    <a:pt x="1768" y="317"/>
                    <a:pt x="1433" y="119"/>
                  </a:cubicBezTo>
                  <a:cubicBezTo>
                    <a:pt x="1302" y="38"/>
                    <a:pt x="1149" y="1"/>
                    <a:pt x="995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193054" y="231365"/>
              <a:ext cx="139771" cy="100748"/>
            </a:xfrm>
            <a:custGeom>
              <a:avLst/>
              <a:gdLst/>
              <a:ahLst/>
              <a:cxnLst/>
              <a:rect l="l" t="t" r="r" b="b"/>
              <a:pathLst>
                <a:path w="4359" h="3142" extrusionOk="0">
                  <a:moveTo>
                    <a:pt x="2577" y="0"/>
                  </a:moveTo>
                  <a:cubicBezTo>
                    <a:pt x="2557" y="0"/>
                    <a:pt x="2536" y="1"/>
                    <a:pt x="2515" y="3"/>
                  </a:cubicBezTo>
                  <a:cubicBezTo>
                    <a:pt x="1692" y="79"/>
                    <a:pt x="961" y="369"/>
                    <a:pt x="336" y="933"/>
                  </a:cubicBezTo>
                  <a:cubicBezTo>
                    <a:pt x="1" y="1253"/>
                    <a:pt x="16" y="1801"/>
                    <a:pt x="321" y="2167"/>
                  </a:cubicBezTo>
                  <a:cubicBezTo>
                    <a:pt x="558" y="2464"/>
                    <a:pt x="879" y="2529"/>
                    <a:pt x="1211" y="2529"/>
                  </a:cubicBezTo>
                  <a:cubicBezTo>
                    <a:pt x="1305" y="2529"/>
                    <a:pt x="1400" y="2524"/>
                    <a:pt x="1494" y="2517"/>
                  </a:cubicBezTo>
                  <a:cubicBezTo>
                    <a:pt x="1538" y="2516"/>
                    <a:pt x="1582" y="2515"/>
                    <a:pt x="1626" y="2515"/>
                  </a:cubicBezTo>
                  <a:cubicBezTo>
                    <a:pt x="2064" y="2515"/>
                    <a:pt x="2473" y="2591"/>
                    <a:pt x="2819" y="2868"/>
                  </a:cubicBezTo>
                  <a:cubicBezTo>
                    <a:pt x="3033" y="2944"/>
                    <a:pt x="3170" y="3142"/>
                    <a:pt x="3398" y="3142"/>
                  </a:cubicBezTo>
                  <a:cubicBezTo>
                    <a:pt x="3962" y="3096"/>
                    <a:pt x="4328" y="2715"/>
                    <a:pt x="4358" y="2151"/>
                  </a:cubicBezTo>
                  <a:cubicBezTo>
                    <a:pt x="4358" y="1923"/>
                    <a:pt x="4313" y="1694"/>
                    <a:pt x="4206" y="1481"/>
                  </a:cubicBezTo>
                  <a:cubicBezTo>
                    <a:pt x="3901" y="933"/>
                    <a:pt x="3490" y="475"/>
                    <a:pt x="2957" y="125"/>
                  </a:cubicBezTo>
                  <a:cubicBezTo>
                    <a:pt x="2837" y="45"/>
                    <a:pt x="2717" y="0"/>
                    <a:pt x="2577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170096" y="150497"/>
              <a:ext cx="71858" cy="59641"/>
            </a:xfrm>
            <a:custGeom>
              <a:avLst/>
              <a:gdLst/>
              <a:ahLst/>
              <a:cxnLst/>
              <a:rect l="l" t="t" r="r" b="b"/>
              <a:pathLst>
                <a:path w="2241" h="1860" extrusionOk="0">
                  <a:moveTo>
                    <a:pt x="1132" y="1"/>
                  </a:moveTo>
                  <a:cubicBezTo>
                    <a:pt x="785" y="1"/>
                    <a:pt x="450" y="162"/>
                    <a:pt x="275" y="453"/>
                  </a:cubicBezTo>
                  <a:cubicBezTo>
                    <a:pt x="1" y="880"/>
                    <a:pt x="138" y="1443"/>
                    <a:pt x="564" y="1702"/>
                  </a:cubicBezTo>
                  <a:cubicBezTo>
                    <a:pt x="743" y="1809"/>
                    <a:pt x="943" y="1859"/>
                    <a:pt x="1137" y="1859"/>
                  </a:cubicBezTo>
                  <a:cubicBezTo>
                    <a:pt x="1472" y="1859"/>
                    <a:pt x="1793" y="1708"/>
                    <a:pt x="1966" y="1428"/>
                  </a:cubicBezTo>
                  <a:cubicBezTo>
                    <a:pt x="2240" y="971"/>
                    <a:pt x="2119" y="423"/>
                    <a:pt x="1707" y="164"/>
                  </a:cubicBezTo>
                  <a:cubicBezTo>
                    <a:pt x="1530" y="53"/>
                    <a:pt x="1329" y="1"/>
                    <a:pt x="1132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7177919" y="221906"/>
              <a:ext cx="170522" cy="121943"/>
            </a:xfrm>
            <a:custGeom>
              <a:avLst/>
              <a:gdLst/>
              <a:ahLst/>
              <a:cxnLst/>
              <a:rect l="l" t="t" r="r" b="b"/>
              <a:pathLst>
                <a:path w="5318" h="3803" extrusionOk="0">
                  <a:moveTo>
                    <a:pt x="3049" y="295"/>
                  </a:moveTo>
                  <a:cubicBezTo>
                    <a:pt x="3189" y="295"/>
                    <a:pt x="3309" y="340"/>
                    <a:pt x="3429" y="420"/>
                  </a:cubicBezTo>
                  <a:cubicBezTo>
                    <a:pt x="3962" y="770"/>
                    <a:pt x="4373" y="1228"/>
                    <a:pt x="4678" y="1776"/>
                  </a:cubicBezTo>
                  <a:cubicBezTo>
                    <a:pt x="4785" y="1989"/>
                    <a:pt x="4830" y="2218"/>
                    <a:pt x="4830" y="2446"/>
                  </a:cubicBezTo>
                  <a:cubicBezTo>
                    <a:pt x="4800" y="3010"/>
                    <a:pt x="4434" y="3391"/>
                    <a:pt x="3870" y="3437"/>
                  </a:cubicBezTo>
                  <a:cubicBezTo>
                    <a:pt x="3642" y="3437"/>
                    <a:pt x="3505" y="3239"/>
                    <a:pt x="3291" y="3163"/>
                  </a:cubicBezTo>
                  <a:cubicBezTo>
                    <a:pt x="2945" y="2886"/>
                    <a:pt x="2536" y="2810"/>
                    <a:pt x="2087" y="2810"/>
                  </a:cubicBezTo>
                  <a:cubicBezTo>
                    <a:pt x="2042" y="2810"/>
                    <a:pt x="1996" y="2811"/>
                    <a:pt x="1951" y="2812"/>
                  </a:cubicBezTo>
                  <a:cubicBezTo>
                    <a:pt x="1857" y="2819"/>
                    <a:pt x="1763" y="2824"/>
                    <a:pt x="1670" y="2824"/>
                  </a:cubicBezTo>
                  <a:cubicBezTo>
                    <a:pt x="1341" y="2824"/>
                    <a:pt x="1027" y="2759"/>
                    <a:pt x="778" y="2462"/>
                  </a:cubicBezTo>
                  <a:cubicBezTo>
                    <a:pt x="473" y="2081"/>
                    <a:pt x="458" y="1548"/>
                    <a:pt x="808" y="1228"/>
                  </a:cubicBezTo>
                  <a:cubicBezTo>
                    <a:pt x="1433" y="664"/>
                    <a:pt x="2164" y="374"/>
                    <a:pt x="2987" y="298"/>
                  </a:cubicBezTo>
                  <a:cubicBezTo>
                    <a:pt x="3008" y="296"/>
                    <a:pt x="3029" y="295"/>
                    <a:pt x="3049" y="295"/>
                  </a:cubicBezTo>
                  <a:close/>
                  <a:moveTo>
                    <a:pt x="2989" y="1"/>
                  </a:moveTo>
                  <a:cubicBezTo>
                    <a:pt x="1972" y="1"/>
                    <a:pt x="770" y="666"/>
                    <a:pt x="427" y="1289"/>
                  </a:cubicBezTo>
                  <a:cubicBezTo>
                    <a:pt x="1" y="2050"/>
                    <a:pt x="153" y="2843"/>
                    <a:pt x="1006" y="3193"/>
                  </a:cubicBezTo>
                  <a:cubicBezTo>
                    <a:pt x="1185" y="3261"/>
                    <a:pt x="1378" y="3291"/>
                    <a:pt x="1569" y="3291"/>
                  </a:cubicBezTo>
                  <a:cubicBezTo>
                    <a:pt x="1720" y="3291"/>
                    <a:pt x="1870" y="3272"/>
                    <a:pt x="2012" y="3239"/>
                  </a:cubicBezTo>
                  <a:cubicBezTo>
                    <a:pt x="2176" y="3200"/>
                    <a:pt x="2335" y="3178"/>
                    <a:pt x="2487" y="3178"/>
                  </a:cubicBezTo>
                  <a:cubicBezTo>
                    <a:pt x="2812" y="3178"/>
                    <a:pt x="3108" y="3279"/>
                    <a:pt x="3368" y="3528"/>
                  </a:cubicBezTo>
                  <a:cubicBezTo>
                    <a:pt x="3413" y="3574"/>
                    <a:pt x="3474" y="3604"/>
                    <a:pt x="3520" y="3650"/>
                  </a:cubicBezTo>
                  <a:cubicBezTo>
                    <a:pt x="3657" y="3696"/>
                    <a:pt x="3764" y="3802"/>
                    <a:pt x="3947" y="3802"/>
                  </a:cubicBezTo>
                  <a:cubicBezTo>
                    <a:pt x="3958" y="3803"/>
                    <a:pt x="3968" y="3803"/>
                    <a:pt x="3979" y="3803"/>
                  </a:cubicBezTo>
                  <a:cubicBezTo>
                    <a:pt x="4769" y="3803"/>
                    <a:pt x="5317" y="3258"/>
                    <a:pt x="5287" y="2462"/>
                  </a:cubicBezTo>
                  <a:cubicBezTo>
                    <a:pt x="5272" y="1608"/>
                    <a:pt x="4754" y="1029"/>
                    <a:pt x="4190" y="481"/>
                  </a:cubicBezTo>
                  <a:cubicBezTo>
                    <a:pt x="4008" y="313"/>
                    <a:pt x="3810" y="161"/>
                    <a:pt x="3566" y="85"/>
                  </a:cubicBezTo>
                  <a:cubicBezTo>
                    <a:pt x="3386" y="27"/>
                    <a:pt x="3192" y="1"/>
                    <a:pt x="2989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7329362" y="187756"/>
              <a:ext cx="94335" cy="84459"/>
            </a:xfrm>
            <a:custGeom>
              <a:avLst/>
              <a:gdLst/>
              <a:ahLst/>
              <a:cxnLst/>
              <a:rect l="l" t="t" r="r" b="b"/>
              <a:pathLst>
                <a:path w="2942" h="2634" extrusionOk="0">
                  <a:moveTo>
                    <a:pt x="1413" y="263"/>
                  </a:moveTo>
                  <a:cubicBezTo>
                    <a:pt x="1562" y="263"/>
                    <a:pt x="1723" y="315"/>
                    <a:pt x="1890" y="419"/>
                  </a:cubicBezTo>
                  <a:cubicBezTo>
                    <a:pt x="2362" y="693"/>
                    <a:pt x="2515" y="1333"/>
                    <a:pt x="2240" y="1790"/>
                  </a:cubicBezTo>
                  <a:cubicBezTo>
                    <a:pt x="2083" y="2055"/>
                    <a:pt x="1825" y="2193"/>
                    <a:pt x="1552" y="2193"/>
                  </a:cubicBezTo>
                  <a:cubicBezTo>
                    <a:pt x="1400" y="2193"/>
                    <a:pt x="1244" y="2151"/>
                    <a:pt x="1098" y="2064"/>
                  </a:cubicBezTo>
                  <a:cubicBezTo>
                    <a:pt x="625" y="1775"/>
                    <a:pt x="473" y="1150"/>
                    <a:pt x="778" y="678"/>
                  </a:cubicBezTo>
                  <a:cubicBezTo>
                    <a:pt x="948" y="403"/>
                    <a:pt x="1166" y="263"/>
                    <a:pt x="1413" y="263"/>
                  </a:cubicBezTo>
                  <a:close/>
                  <a:moveTo>
                    <a:pt x="1493" y="0"/>
                  </a:moveTo>
                  <a:cubicBezTo>
                    <a:pt x="1051" y="0"/>
                    <a:pt x="593" y="225"/>
                    <a:pt x="366" y="617"/>
                  </a:cubicBezTo>
                  <a:cubicBezTo>
                    <a:pt x="1" y="1226"/>
                    <a:pt x="229" y="2079"/>
                    <a:pt x="854" y="2460"/>
                  </a:cubicBezTo>
                  <a:cubicBezTo>
                    <a:pt x="1049" y="2578"/>
                    <a:pt x="1265" y="2634"/>
                    <a:pt x="1479" y="2634"/>
                  </a:cubicBezTo>
                  <a:cubicBezTo>
                    <a:pt x="1901" y="2634"/>
                    <a:pt x="2318" y="2418"/>
                    <a:pt x="2560" y="2034"/>
                  </a:cubicBezTo>
                  <a:cubicBezTo>
                    <a:pt x="2941" y="1424"/>
                    <a:pt x="2713" y="540"/>
                    <a:pt x="2088" y="160"/>
                  </a:cubicBezTo>
                  <a:cubicBezTo>
                    <a:pt x="1911" y="51"/>
                    <a:pt x="1704" y="0"/>
                    <a:pt x="1493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7154961" y="140108"/>
              <a:ext cx="99690" cy="82984"/>
            </a:xfrm>
            <a:custGeom>
              <a:avLst/>
              <a:gdLst/>
              <a:ahLst/>
              <a:cxnLst/>
              <a:rect l="l" t="t" r="r" b="b"/>
              <a:pathLst>
                <a:path w="3109" h="2588" extrusionOk="0">
                  <a:moveTo>
                    <a:pt x="1604" y="325"/>
                  </a:moveTo>
                  <a:cubicBezTo>
                    <a:pt x="1801" y="325"/>
                    <a:pt x="2002" y="377"/>
                    <a:pt x="2179" y="488"/>
                  </a:cubicBezTo>
                  <a:cubicBezTo>
                    <a:pt x="2591" y="747"/>
                    <a:pt x="2712" y="1295"/>
                    <a:pt x="2438" y="1752"/>
                  </a:cubicBezTo>
                  <a:cubicBezTo>
                    <a:pt x="2265" y="2032"/>
                    <a:pt x="1944" y="2183"/>
                    <a:pt x="1609" y="2183"/>
                  </a:cubicBezTo>
                  <a:cubicBezTo>
                    <a:pt x="1415" y="2183"/>
                    <a:pt x="1215" y="2133"/>
                    <a:pt x="1036" y="2026"/>
                  </a:cubicBezTo>
                  <a:cubicBezTo>
                    <a:pt x="610" y="1767"/>
                    <a:pt x="473" y="1204"/>
                    <a:pt x="747" y="777"/>
                  </a:cubicBezTo>
                  <a:cubicBezTo>
                    <a:pt x="922" y="486"/>
                    <a:pt x="1257" y="325"/>
                    <a:pt x="1604" y="325"/>
                  </a:cubicBezTo>
                  <a:close/>
                  <a:moveTo>
                    <a:pt x="1613" y="1"/>
                  </a:moveTo>
                  <a:cubicBezTo>
                    <a:pt x="1142" y="1"/>
                    <a:pt x="714" y="244"/>
                    <a:pt x="397" y="701"/>
                  </a:cubicBezTo>
                  <a:cubicBezTo>
                    <a:pt x="0" y="1280"/>
                    <a:pt x="214" y="2042"/>
                    <a:pt x="808" y="2392"/>
                  </a:cubicBezTo>
                  <a:cubicBezTo>
                    <a:pt x="1028" y="2525"/>
                    <a:pt x="1278" y="2588"/>
                    <a:pt x="1527" y="2588"/>
                  </a:cubicBezTo>
                  <a:cubicBezTo>
                    <a:pt x="2018" y="2588"/>
                    <a:pt x="2505" y="2344"/>
                    <a:pt x="2758" y="1920"/>
                  </a:cubicBezTo>
                  <a:cubicBezTo>
                    <a:pt x="3109" y="1310"/>
                    <a:pt x="2971" y="533"/>
                    <a:pt x="2392" y="213"/>
                  </a:cubicBezTo>
                  <a:cubicBezTo>
                    <a:pt x="2127" y="70"/>
                    <a:pt x="1864" y="1"/>
                    <a:pt x="161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249232" y="134881"/>
              <a:ext cx="86030" cy="68972"/>
            </a:xfrm>
            <a:custGeom>
              <a:avLst/>
              <a:gdLst/>
              <a:ahLst/>
              <a:cxnLst/>
              <a:rect l="l" t="t" r="r" b="b"/>
              <a:pathLst>
                <a:path w="2683" h="2151" extrusionOk="0">
                  <a:moveTo>
                    <a:pt x="1433" y="270"/>
                  </a:moveTo>
                  <a:cubicBezTo>
                    <a:pt x="1591" y="270"/>
                    <a:pt x="1746" y="309"/>
                    <a:pt x="1875" y="392"/>
                  </a:cubicBezTo>
                  <a:cubicBezTo>
                    <a:pt x="2210" y="590"/>
                    <a:pt x="2317" y="1001"/>
                    <a:pt x="2119" y="1321"/>
                  </a:cubicBezTo>
                  <a:cubicBezTo>
                    <a:pt x="1961" y="1557"/>
                    <a:pt x="1651" y="1698"/>
                    <a:pt x="1344" y="1698"/>
                  </a:cubicBezTo>
                  <a:cubicBezTo>
                    <a:pt x="1176" y="1698"/>
                    <a:pt x="1009" y="1656"/>
                    <a:pt x="869" y="1565"/>
                  </a:cubicBezTo>
                  <a:cubicBezTo>
                    <a:pt x="549" y="1367"/>
                    <a:pt x="443" y="986"/>
                    <a:pt x="641" y="681"/>
                  </a:cubicBezTo>
                  <a:cubicBezTo>
                    <a:pt x="802" y="419"/>
                    <a:pt x="1124" y="270"/>
                    <a:pt x="1433" y="270"/>
                  </a:cubicBezTo>
                  <a:close/>
                  <a:moveTo>
                    <a:pt x="1337" y="0"/>
                  </a:moveTo>
                  <a:cubicBezTo>
                    <a:pt x="910" y="0"/>
                    <a:pt x="506" y="202"/>
                    <a:pt x="290" y="574"/>
                  </a:cubicBezTo>
                  <a:cubicBezTo>
                    <a:pt x="1" y="1062"/>
                    <a:pt x="153" y="1687"/>
                    <a:pt x="656" y="1976"/>
                  </a:cubicBezTo>
                  <a:cubicBezTo>
                    <a:pt x="852" y="2095"/>
                    <a:pt x="1074" y="2151"/>
                    <a:pt x="1296" y="2151"/>
                  </a:cubicBezTo>
                  <a:cubicBezTo>
                    <a:pt x="1729" y="2151"/>
                    <a:pt x="2161" y="1938"/>
                    <a:pt x="2393" y="1565"/>
                  </a:cubicBezTo>
                  <a:cubicBezTo>
                    <a:pt x="2682" y="1092"/>
                    <a:pt x="2530" y="483"/>
                    <a:pt x="2043" y="194"/>
                  </a:cubicBezTo>
                  <a:cubicBezTo>
                    <a:pt x="1819" y="63"/>
                    <a:pt x="1575" y="0"/>
                    <a:pt x="1337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8"/>
            <p:cNvGrpSpPr/>
            <p:nvPr/>
          </p:nvGrpSpPr>
          <p:grpSpPr>
            <a:xfrm>
              <a:off x="7666928" y="755383"/>
              <a:ext cx="596464" cy="655185"/>
              <a:chOff x="663200" y="1632150"/>
              <a:chExt cx="426625" cy="468625"/>
            </a:xfrm>
          </p:grpSpPr>
          <p:sp>
            <p:nvSpPr>
              <p:cNvPr id="179" name="Google Shape;179;p8"/>
              <p:cNvSpPr/>
              <p:nvPr/>
            </p:nvSpPr>
            <p:spPr>
              <a:xfrm>
                <a:off x="698625" y="1642275"/>
                <a:ext cx="384625" cy="389625"/>
              </a:xfrm>
              <a:custGeom>
                <a:avLst/>
                <a:gdLst/>
                <a:ahLst/>
                <a:cxnLst/>
                <a:rect l="l" t="t" r="r" b="b"/>
                <a:pathLst>
                  <a:path w="15385" h="15585" extrusionOk="0">
                    <a:moveTo>
                      <a:pt x="3842" y="1"/>
                    </a:moveTo>
                    <a:cubicBezTo>
                      <a:pt x="2992" y="1"/>
                      <a:pt x="2236" y="611"/>
                      <a:pt x="2209" y="1514"/>
                    </a:cubicBezTo>
                    <a:cubicBezTo>
                      <a:pt x="2194" y="2017"/>
                      <a:pt x="2164" y="2672"/>
                      <a:pt x="2849" y="2916"/>
                    </a:cubicBezTo>
                    <a:cubicBezTo>
                      <a:pt x="2895" y="2931"/>
                      <a:pt x="2941" y="2962"/>
                      <a:pt x="2971" y="2992"/>
                    </a:cubicBezTo>
                    <a:cubicBezTo>
                      <a:pt x="3352" y="3282"/>
                      <a:pt x="3687" y="3617"/>
                      <a:pt x="3855" y="4104"/>
                    </a:cubicBezTo>
                    <a:cubicBezTo>
                      <a:pt x="3657" y="4104"/>
                      <a:pt x="3611" y="3983"/>
                      <a:pt x="3550" y="3906"/>
                    </a:cubicBezTo>
                    <a:cubicBezTo>
                      <a:pt x="3215" y="3465"/>
                      <a:pt x="2788" y="3175"/>
                      <a:pt x="2255" y="3023"/>
                    </a:cubicBezTo>
                    <a:cubicBezTo>
                      <a:pt x="2110" y="2982"/>
                      <a:pt x="1962" y="2962"/>
                      <a:pt x="1815" y="2962"/>
                    </a:cubicBezTo>
                    <a:cubicBezTo>
                      <a:pt x="1303" y="2962"/>
                      <a:pt x="808" y="3202"/>
                      <a:pt x="488" y="3617"/>
                    </a:cubicBezTo>
                    <a:cubicBezTo>
                      <a:pt x="15" y="4257"/>
                      <a:pt x="0" y="5125"/>
                      <a:pt x="488" y="5902"/>
                    </a:cubicBezTo>
                    <a:cubicBezTo>
                      <a:pt x="904" y="6572"/>
                      <a:pt x="1568" y="6925"/>
                      <a:pt x="2205" y="6925"/>
                    </a:cubicBezTo>
                    <a:cubicBezTo>
                      <a:pt x="2639" y="6925"/>
                      <a:pt x="3061" y="6760"/>
                      <a:pt x="3383" y="6420"/>
                    </a:cubicBezTo>
                    <a:cubicBezTo>
                      <a:pt x="3485" y="6318"/>
                      <a:pt x="3605" y="6267"/>
                      <a:pt x="3731" y="6267"/>
                    </a:cubicBezTo>
                    <a:cubicBezTo>
                      <a:pt x="3811" y="6267"/>
                      <a:pt x="3894" y="6287"/>
                      <a:pt x="3977" y="6329"/>
                    </a:cubicBezTo>
                    <a:cubicBezTo>
                      <a:pt x="4160" y="6405"/>
                      <a:pt x="4342" y="6512"/>
                      <a:pt x="4510" y="6618"/>
                    </a:cubicBezTo>
                    <a:cubicBezTo>
                      <a:pt x="5241" y="7121"/>
                      <a:pt x="5866" y="7746"/>
                      <a:pt x="6491" y="8355"/>
                    </a:cubicBezTo>
                    <a:cubicBezTo>
                      <a:pt x="7481" y="9330"/>
                      <a:pt x="8441" y="10336"/>
                      <a:pt x="9218" y="11509"/>
                    </a:cubicBezTo>
                    <a:cubicBezTo>
                      <a:pt x="9355" y="11707"/>
                      <a:pt x="9447" y="11905"/>
                      <a:pt x="9203" y="12119"/>
                    </a:cubicBezTo>
                    <a:cubicBezTo>
                      <a:pt x="9111" y="12195"/>
                      <a:pt x="9050" y="12317"/>
                      <a:pt x="8974" y="12408"/>
                    </a:cubicBezTo>
                    <a:cubicBezTo>
                      <a:pt x="8456" y="13002"/>
                      <a:pt x="8289" y="13673"/>
                      <a:pt x="8609" y="14419"/>
                    </a:cubicBezTo>
                    <a:cubicBezTo>
                      <a:pt x="8913" y="15090"/>
                      <a:pt x="9462" y="15501"/>
                      <a:pt x="10208" y="15577"/>
                    </a:cubicBezTo>
                    <a:cubicBezTo>
                      <a:pt x="10265" y="15582"/>
                      <a:pt x="10321" y="15584"/>
                      <a:pt x="10375" y="15584"/>
                    </a:cubicBezTo>
                    <a:cubicBezTo>
                      <a:pt x="10997" y="15584"/>
                      <a:pt x="11487" y="15270"/>
                      <a:pt x="11823" y="14724"/>
                    </a:cubicBezTo>
                    <a:cubicBezTo>
                      <a:pt x="12219" y="14099"/>
                      <a:pt x="12159" y="13216"/>
                      <a:pt x="11686" y="12576"/>
                    </a:cubicBezTo>
                    <a:cubicBezTo>
                      <a:pt x="11641" y="12499"/>
                      <a:pt x="11503" y="12423"/>
                      <a:pt x="11610" y="12332"/>
                    </a:cubicBezTo>
                    <a:cubicBezTo>
                      <a:pt x="11636" y="12305"/>
                      <a:pt x="11660" y="12295"/>
                      <a:pt x="11682" y="12295"/>
                    </a:cubicBezTo>
                    <a:cubicBezTo>
                      <a:pt x="11748" y="12295"/>
                      <a:pt x="11796" y="12393"/>
                      <a:pt x="11854" y="12438"/>
                    </a:cubicBezTo>
                    <a:cubicBezTo>
                      <a:pt x="11915" y="12469"/>
                      <a:pt x="11976" y="12530"/>
                      <a:pt x="11991" y="12591"/>
                    </a:cubicBezTo>
                    <a:cubicBezTo>
                      <a:pt x="12143" y="12911"/>
                      <a:pt x="12433" y="12941"/>
                      <a:pt x="12707" y="12972"/>
                    </a:cubicBezTo>
                    <a:cubicBezTo>
                      <a:pt x="12798" y="12984"/>
                      <a:pt x="12888" y="12990"/>
                      <a:pt x="12977" y="12990"/>
                    </a:cubicBezTo>
                    <a:cubicBezTo>
                      <a:pt x="14293" y="12990"/>
                      <a:pt x="15384" y="11662"/>
                      <a:pt x="15099" y="10321"/>
                    </a:cubicBezTo>
                    <a:cubicBezTo>
                      <a:pt x="14947" y="9574"/>
                      <a:pt x="14337" y="9056"/>
                      <a:pt x="13575" y="9026"/>
                    </a:cubicBezTo>
                    <a:cubicBezTo>
                      <a:pt x="13542" y="9024"/>
                      <a:pt x="13509" y="9024"/>
                      <a:pt x="13477" y="9024"/>
                    </a:cubicBezTo>
                    <a:cubicBezTo>
                      <a:pt x="12761" y="9024"/>
                      <a:pt x="12185" y="9342"/>
                      <a:pt x="11762" y="9940"/>
                    </a:cubicBezTo>
                    <a:cubicBezTo>
                      <a:pt x="11644" y="10113"/>
                      <a:pt x="11559" y="10201"/>
                      <a:pt x="11465" y="10201"/>
                    </a:cubicBezTo>
                    <a:cubicBezTo>
                      <a:pt x="11379" y="10201"/>
                      <a:pt x="11285" y="10125"/>
                      <a:pt x="11153" y="9970"/>
                    </a:cubicBezTo>
                    <a:cubicBezTo>
                      <a:pt x="11122" y="9925"/>
                      <a:pt x="11077" y="9879"/>
                      <a:pt x="11046" y="9818"/>
                    </a:cubicBezTo>
                    <a:cubicBezTo>
                      <a:pt x="9416" y="7593"/>
                      <a:pt x="7542" y="5582"/>
                      <a:pt x="5470" y="3754"/>
                    </a:cubicBezTo>
                    <a:cubicBezTo>
                      <a:pt x="5318" y="3617"/>
                      <a:pt x="5272" y="3495"/>
                      <a:pt x="5424" y="3327"/>
                    </a:cubicBezTo>
                    <a:cubicBezTo>
                      <a:pt x="5546" y="3206"/>
                      <a:pt x="5653" y="3068"/>
                      <a:pt x="5729" y="2901"/>
                    </a:cubicBezTo>
                    <a:cubicBezTo>
                      <a:pt x="6217" y="1697"/>
                      <a:pt x="5546" y="372"/>
                      <a:pt x="4266" y="52"/>
                    </a:cubicBezTo>
                    <a:cubicBezTo>
                      <a:pt x="4124" y="17"/>
                      <a:pt x="3982" y="1"/>
                      <a:pt x="3842" y="1"/>
                    </a:cubicBezTo>
                    <a:close/>
                  </a:path>
                </a:pathLst>
              </a:custGeom>
              <a:solidFill>
                <a:srgbClr val="F3A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682250" y="1632150"/>
                <a:ext cx="407575" cy="415475"/>
              </a:xfrm>
              <a:custGeom>
                <a:avLst/>
                <a:gdLst/>
                <a:ahLst/>
                <a:cxnLst/>
                <a:rect l="l" t="t" r="r" b="b"/>
                <a:pathLst>
                  <a:path w="16303" h="16619" extrusionOk="0">
                    <a:moveTo>
                      <a:pt x="4493" y="406"/>
                    </a:moveTo>
                    <a:cubicBezTo>
                      <a:pt x="4633" y="406"/>
                      <a:pt x="4777" y="422"/>
                      <a:pt x="4921" y="457"/>
                    </a:cubicBezTo>
                    <a:cubicBezTo>
                      <a:pt x="6201" y="777"/>
                      <a:pt x="6872" y="2102"/>
                      <a:pt x="6384" y="3306"/>
                    </a:cubicBezTo>
                    <a:cubicBezTo>
                      <a:pt x="6308" y="3473"/>
                      <a:pt x="6201" y="3611"/>
                      <a:pt x="6079" y="3732"/>
                    </a:cubicBezTo>
                    <a:cubicBezTo>
                      <a:pt x="5927" y="3900"/>
                      <a:pt x="5973" y="4022"/>
                      <a:pt x="6125" y="4159"/>
                    </a:cubicBezTo>
                    <a:cubicBezTo>
                      <a:pt x="8197" y="5987"/>
                      <a:pt x="10071" y="7983"/>
                      <a:pt x="11701" y="10223"/>
                    </a:cubicBezTo>
                    <a:cubicBezTo>
                      <a:pt x="11732" y="10269"/>
                      <a:pt x="11762" y="10314"/>
                      <a:pt x="11808" y="10360"/>
                    </a:cubicBezTo>
                    <a:cubicBezTo>
                      <a:pt x="11942" y="10524"/>
                      <a:pt x="12032" y="10604"/>
                      <a:pt x="12118" y="10604"/>
                    </a:cubicBezTo>
                    <a:cubicBezTo>
                      <a:pt x="12208" y="10604"/>
                      <a:pt x="12293" y="10516"/>
                      <a:pt x="12417" y="10345"/>
                    </a:cubicBezTo>
                    <a:cubicBezTo>
                      <a:pt x="12839" y="9734"/>
                      <a:pt x="13414" y="9429"/>
                      <a:pt x="14128" y="9429"/>
                    </a:cubicBezTo>
                    <a:cubicBezTo>
                      <a:pt x="14162" y="9429"/>
                      <a:pt x="14196" y="9429"/>
                      <a:pt x="14230" y="9431"/>
                    </a:cubicBezTo>
                    <a:cubicBezTo>
                      <a:pt x="14992" y="9461"/>
                      <a:pt x="15602" y="9979"/>
                      <a:pt x="15754" y="10726"/>
                    </a:cubicBezTo>
                    <a:cubicBezTo>
                      <a:pt x="16041" y="12059"/>
                      <a:pt x="14938" y="13393"/>
                      <a:pt x="13613" y="13393"/>
                    </a:cubicBezTo>
                    <a:cubicBezTo>
                      <a:pt x="13530" y="13393"/>
                      <a:pt x="13446" y="13387"/>
                      <a:pt x="13362" y="13377"/>
                    </a:cubicBezTo>
                    <a:cubicBezTo>
                      <a:pt x="13088" y="13346"/>
                      <a:pt x="12783" y="13301"/>
                      <a:pt x="12646" y="12996"/>
                    </a:cubicBezTo>
                    <a:cubicBezTo>
                      <a:pt x="12615" y="12935"/>
                      <a:pt x="12570" y="12874"/>
                      <a:pt x="12509" y="12843"/>
                    </a:cubicBezTo>
                    <a:cubicBezTo>
                      <a:pt x="12451" y="12798"/>
                      <a:pt x="12403" y="12700"/>
                      <a:pt x="12330" y="12700"/>
                    </a:cubicBezTo>
                    <a:cubicBezTo>
                      <a:pt x="12306" y="12700"/>
                      <a:pt x="12280" y="12710"/>
                      <a:pt x="12250" y="12737"/>
                    </a:cubicBezTo>
                    <a:cubicBezTo>
                      <a:pt x="12158" y="12828"/>
                      <a:pt x="12280" y="12904"/>
                      <a:pt x="12341" y="12965"/>
                    </a:cubicBezTo>
                    <a:cubicBezTo>
                      <a:pt x="12814" y="13621"/>
                      <a:pt x="12874" y="14504"/>
                      <a:pt x="12478" y="15129"/>
                    </a:cubicBezTo>
                    <a:cubicBezTo>
                      <a:pt x="12142" y="15675"/>
                      <a:pt x="11652" y="15989"/>
                      <a:pt x="11030" y="15989"/>
                    </a:cubicBezTo>
                    <a:cubicBezTo>
                      <a:pt x="10976" y="15989"/>
                      <a:pt x="10920" y="15987"/>
                      <a:pt x="10863" y="15982"/>
                    </a:cubicBezTo>
                    <a:cubicBezTo>
                      <a:pt x="10117" y="15906"/>
                      <a:pt x="9568" y="15495"/>
                      <a:pt x="9264" y="14809"/>
                    </a:cubicBezTo>
                    <a:cubicBezTo>
                      <a:pt x="8944" y="14078"/>
                      <a:pt x="9111" y="13407"/>
                      <a:pt x="9614" y="12813"/>
                    </a:cubicBezTo>
                    <a:cubicBezTo>
                      <a:pt x="9705" y="12722"/>
                      <a:pt x="9766" y="12600"/>
                      <a:pt x="9858" y="12524"/>
                    </a:cubicBezTo>
                    <a:cubicBezTo>
                      <a:pt x="10102" y="12310"/>
                      <a:pt x="10010" y="12112"/>
                      <a:pt x="9873" y="11914"/>
                    </a:cubicBezTo>
                    <a:cubicBezTo>
                      <a:pt x="9096" y="10741"/>
                      <a:pt x="8136" y="9735"/>
                      <a:pt x="7146" y="8760"/>
                    </a:cubicBezTo>
                    <a:cubicBezTo>
                      <a:pt x="6521" y="8151"/>
                      <a:pt x="5896" y="7526"/>
                      <a:pt x="5165" y="7023"/>
                    </a:cubicBezTo>
                    <a:cubicBezTo>
                      <a:pt x="4982" y="6917"/>
                      <a:pt x="4815" y="6810"/>
                      <a:pt x="4632" y="6719"/>
                    </a:cubicBezTo>
                    <a:cubicBezTo>
                      <a:pt x="4549" y="6683"/>
                      <a:pt x="4467" y="6664"/>
                      <a:pt x="4387" y="6664"/>
                    </a:cubicBezTo>
                    <a:cubicBezTo>
                      <a:pt x="4261" y="6664"/>
                      <a:pt x="4141" y="6713"/>
                      <a:pt x="4038" y="6825"/>
                    </a:cubicBezTo>
                    <a:cubicBezTo>
                      <a:pt x="3716" y="7165"/>
                      <a:pt x="3294" y="7330"/>
                      <a:pt x="2860" y="7330"/>
                    </a:cubicBezTo>
                    <a:cubicBezTo>
                      <a:pt x="2223" y="7330"/>
                      <a:pt x="1559" y="6977"/>
                      <a:pt x="1143" y="6307"/>
                    </a:cubicBezTo>
                    <a:cubicBezTo>
                      <a:pt x="655" y="5530"/>
                      <a:pt x="670" y="4662"/>
                      <a:pt x="1143" y="4022"/>
                    </a:cubicBezTo>
                    <a:cubicBezTo>
                      <a:pt x="1460" y="3598"/>
                      <a:pt x="1950" y="3366"/>
                      <a:pt x="2459" y="3366"/>
                    </a:cubicBezTo>
                    <a:cubicBezTo>
                      <a:pt x="2609" y="3366"/>
                      <a:pt x="2761" y="3386"/>
                      <a:pt x="2910" y="3428"/>
                    </a:cubicBezTo>
                    <a:cubicBezTo>
                      <a:pt x="3443" y="3580"/>
                      <a:pt x="3870" y="3870"/>
                      <a:pt x="4205" y="4311"/>
                    </a:cubicBezTo>
                    <a:cubicBezTo>
                      <a:pt x="4266" y="4388"/>
                      <a:pt x="4312" y="4509"/>
                      <a:pt x="4495" y="4509"/>
                    </a:cubicBezTo>
                    <a:cubicBezTo>
                      <a:pt x="4342" y="4022"/>
                      <a:pt x="4007" y="3687"/>
                      <a:pt x="3626" y="3397"/>
                    </a:cubicBezTo>
                    <a:cubicBezTo>
                      <a:pt x="3581" y="3367"/>
                      <a:pt x="3550" y="3336"/>
                      <a:pt x="3504" y="3321"/>
                    </a:cubicBezTo>
                    <a:cubicBezTo>
                      <a:pt x="2819" y="3062"/>
                      <a:pt x="2849" y="2422"/>
                      <a:pt x="2864" y="1919"/>
                    </a:cubicBezTo>
                    <a:cubicBezTo>
                      <a:pt x="2891" y="1016"/>
                      <a:pt x="3636" y="406"/>
                      <a:pt x="4493" y="406"/>
                    </a:cubicBezTo>
                    <a:close/>
                    <a:moveTo>
                      <a:pt x="4523" y="0"/>
                    </a:moveTo>
                    <a:cubicBezTo>
                      <a:pt x="3535" y="0"/>
                      <a:pt x="2664" y="673"/>
                      <a:pt x="2484" y="1706"/>
                    </a:cubicBezTo>
                    <a:cubicBezTo>
                      <a:pt x="2407" y="2133"/>
                      <a:pt x="2468" y="2559"/>
                      <a:pt x="2636" y="2986"/>
                    </a:cubicBezTo>
                    <a:cubicBezTo>
                      <a:pt x="2534" y="2986"/>
                      <a:pt x="2446" y="2979"/>
                      <a:pt x="2363" y="2979"/>
                    </a:cubicBezTo>
                    <a:cubicBezTo>
                      <a:pt x="2321" y="2979"/>
                      <a:pt x="2280" y="2981"/>
                      <a:pt x="2240" y="2986"/>
                    </a:cubicBezTo>
                    <a:cubicBezTo>
                      <a:pt x="1493" y="3032"/>
                      <a:pt x="929" y="3367"/>
                      <a:pt x="579" y="4037"/>
                    </a:cubicBezTo>
                    <a:cubicBezTo>
                      <a:pt x="0" y="5134"/>
                      <a:pt x="381" y="6536"/>
                      <a:pt x="1417" y="7313"/>
                    </a:cubicBezTo>
                    <a:cubicBezTo>
                      <a:pt x="1867" y="7640"/>
                      <a:pt x="2378" y="7805"/>
                      <a:pt x="2868" y="7805"/>
                    </a:cubicBezTo>
                    <a:cubicBezTo>
                      <a:pt x="3291" y="7805"/>
                      <a:pt x="3699" y="7682"/>
                      <a:pt x="4038" y="7435"/>
                    </a:cubicBezTo>
                    <a:cubicBezTo>
                      <a:pt x="4238" y="7280"/>
                      <a:pt x="4341" y="7204"/>
                      <a:pt x="4445" y="7204"/>
                    </a:cubicBezTo>
                    <a:cubicBezTo>
                      <a:pt x="4547" y="7204"/>
                      <a:pt x="4650" y="7277"/>
                      <a:pt x="4845" y="7419"/>
                    </a:cubicBezTo>
                    <a:cubicBezTo>
                      <a:pt x="6079" y="8303"/>
                      <a:pt x="7176" y="9339"/>
                      <a:pt x="8151" y="10512"/>
                    </a:cubicBezTo>
                    <a:cubicBezTo>
                      <a:pt x="8578" y="11030"/>
                      <a:pt x="9020" y="11564"/>
                      <a:pt x="9340" y="12158"/>
                    </a:cubicBezTo>
                    <a:cubicBezTo>
                      <a:pt x="9431" y="12310"/>
                      <a:pt x="9401" y="12402"/>
                      <a:pt x="9309" y="12524"/>
                    </a:cubicBezTo>
                    <a:cubicBezTo>
                      <a:pt x="9172" y="12706"/>
                      <a:pt x="9020" y="12889"/>
                      <a:pt x="8913" y="13087"/>
                    </a:cubicBezTo>
                    <a:cubicBezTo>
                      <a:pt x="8288" y="14306"/>
                      <a:pt x="8837" y="15845"/>
                      <a:pt x="10102" y="16409"/>
                    </a:cubicBezTo>
                    <a:cubicBezTo>
                      <a:pt x="10419" y="16551"/>
                      <a:pt x="10744" y="16618"/>
                      <a:pt x="11059" y="16618"/>
                    </a:cubicBezTo>
                    <a:cubicBezTo>
                      <a:pt x="12089" y="16618"/>
                      <a:pt x="13011" y="15906"/>
                      <a:pt x="13210" y="14809"/>
                    </a:cubicBezTo>
                    <a:cubicBezTo>
                      <a:pt x="13271" y="14458"/>
                      <a:pt x="13194" y="14123"/>
                      <a:pt x="13088" y="13773"/>
                    </a:cubicBezTo>
                    <a:lnTo>
                      <a:pt x="13088" y="13773"/>
                    </a:lnTo>
                    <a:cubicBezTo>
                      <a:pt x="13278" y="13801"/>
                      <a:pt x="13461" y="13815"/>
                      <a:pt x="13637" y="13815"/>
                    </a:cubicBezTo>
                    <a:cubicBezTo>
                      <a:pt x="15054" y="13815"/>
                      <a:pt x="15989" y="12912"/>
                      <a:pt x="16165" y="11503"/>
                    </a:cubicBezTo>
                    <a:cubicBezTo>
                      <a:pt x="16303" y="10238"/>
                      <a:pt x="15388" y="9065"/>
                      <a:pt x="14185" y="8989"/>
                    </a:cubicBezTo>
                    <a:cubicBezTo>
                      <a:pt x="14129" y="8985"/>
                      <a:pt x="14073" y="8983"/>
                      <a:pt x="14019" y="8983"/>
                    </a:cubicBezTo>
                    <a:cubicBezTo>
                      <a:pt x="13217" y="8983"/>
                      <a:pt x="12599" y="9398"/>
                      <a:pt x="12128" y="10040"/>
                    </a:cubicBezTo>
                    <a:cubicBezTo>
                      <a:pt x="12062" y="10120"/>
                      <a:pt x="12018" y="10158"/>
                      <a:pt x="11977" y="10158"/>
                    </a:cubicBezTo>
                    <a:cubicBezTo>
                      <a:pt x="11933" y="10158"/>
                      <a:pt x="11894" y="10112"/>
                      <a:pt x="11838" y="10025"/>
                    </a:cubicBezTo>
                    <a:cubicBezTo>
                      <a:pt x="11397" y="9400"/>
                      <a:pt x="10955" y="8760"/>
                      <a:pt x="10467" y="8181"/>
                    </a:cubicBezTo>
                    <a:cubicBezTo>
                      <a:pt x="9233" y="6749"/>
                      <a:pt x="7999" y="5302"/>
                      <a:pt x="6552" y="4083"/>
                    </a:cubicBezTo>
                    <a:cubicBezTo>
                      <a:pt x="6399" y="3946"/>
                      <a:pt x="6414" y="3854"/>
                      <a:pt x="6536" y="3732"/>
                    </a:cubicBezTo>
                    <a:cubicBezTo>
                      <a:pt x="6719" y="3504"/>
                      <a:pt x="6872" y="3245"/>
                      <a:pt x="6917" y="2955"/>
                    </a:cubicBezTo>
                    <a:cubicBezTo>
                      <a:pt x="7146" y="1767"/>
                      <a:pt x="6475" y="563"/>
                      <a:pt x="5333" y="152"/>
                    </a:cubicBezTo>
                    <a:cubicBezTo>
                      <a:pt x="5062" y="49"/>
                      <a:pt x="4788" y="0"/>
                      <a:pt x="4523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741275" y="1921950"/>
                <a:ext cx="97925" cy="97150"/>
              </a:xfrm>
              <a:custGeom>
                <a:avLst/>
                <a:gdLst/>
                <a:ahLst/>
                <a:cxnLst/>
                <a:rect l="l" t="t" r="r" b="b"/>
                <a:pathLst>
                  <a:path w="3917" h="3886" extrusionOk="0">
                    <a:moveTo>
                      <a:pt x="1015" y="0"/>
                    </a:moveTo>
                    <a:cubicBezTo>
                      <a:pt x="982" y="0"/>
                      <a:pt x="948" y="1"/>
                      <a:pt x="915" y="2"/>
                    </a:cubicBezTo>
                    <a:cubicBezTo>
                      <a:pt x="564" y="2"/>
                      <a:pt x="305" y="185"/>
                      <a:pt x="168" y="551"/>
                    </a:cubicBezTo>
                    <a:cubicBezTo>
                      <a:pt x="46" y="871"/>
                      <a:pt x="62" y="1221"/>
                      <a:pt x="46" y="1556"/>
                    </a:cubicBezTo>
                    <a:cubicBezTo>
                      <a:pt x="1" y="2181"/>
                      <a:pt x="138" y="2745"/>
                      <a:pt x="641" y="3202"/>
                    </a:cubicBezTo>
                    <a:cubicBezTo>
                      <a:pt x="976" y="3628"/>
                      <a:pt x="1448" y="3826"/>
                      <a:pt x="1997" y="3857"/>
                    </a:cubicBezTo>
                    <a:cubicBezTo>
                      <a:pt x="2183" y="3869"/>
                      <a:pt x="2369" y="3886"/>
                      <a:pt x="2554" y="3886"/>
                    </a:cubicBezTo>
                    <a:cubicBezTo>
                      <a:pt x="2837" y="3886"/>
                      <a:pt x="3115" y="3846"/>
                      <a:pt x="3383" y="3689"/>
                    </a:cubicBezTo>
                    <a:cubicBezTo>
                      <a:pt x="3855" y="3415"/>
                      <a:pt x="3916" y="2943"/>
                      <a:pt x="3520" y="2562"/>
                    </a:cubicBezTo>
                    <a:cubicBezTo>
                      <a:pt x="3353" y="2409"/>
                      <a:pt x="3170" y="2288"/>
                      <a:pt x="2972" y="2196"/>
                    </a:cubicBezTo>
                    <a:cubicBezTo>
                      <a:pt x="2576" y="1998"/>
                      <a:pt x="2332" y="1678"/>
                      <a:pt x="2179" y="1267"/>
                    </a:cubicBezTo>
                    <a:cubicBezTo>
                      <a:pt x="2058" y="992"/>
                      <a:pt x="2027" y="688"/>
                      <a:pt x="1875" y="429"/>
                    </a:cubicBezTo>
                    <a:cubicBezTo>
                      <a:pt x="1680" y="81"/>
                      <a:pt x="1359" y="0"/>
                      <a:pt x="1015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769075" y="2049000"/>
                <a:ext cx="465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673" extrusionOk="0">
                    <a:moveTo>
                      <a:pt x="945" y="0"/>
                    </a:moveTo>
                    <a:cubicBezTo>
                      <a:pt x="779" y="0"/>
                      <a:pt x="616" y="63"/>
                      <a:pt x="473" y="192"/>
                    </a:cubicBezTo>
                    <a:cubicBezTo>
                      <a:pt x="62" y="573"/>
                      <a:pt x="1" y="1045"/>
                      <a:pt x="290" y="1380"/>
                    </a:cubicBezTo>
                    <a:cubicBezTo>
                      <a:pt x="458" y="1557"/>
                      <a:pt x="734" y="1672"/>
                      <a:pt x="990" y="1672"/>
                    </a:cubicBezTo>
                    <a:cubicBezTo>
                      <a:pt x="1175" y="1672"/>
                      <a:pt x="1349" y="1612"/>
                      <a:pt x="1464" y="1472"/>
                    </a:cubicBezTo>
                    <a:cubicBezTo>
                      <a:pt x="1829" y="1152"/>
                      <a:pt x="1860" y="618"/>
                      <a:pt x="1540" y="283"/>
                    </a:cubicBezTo>
                    <a:cubicBezTo>
                      <a:pt x="1362" y="97"/>
                      <a:pt x="1152" y="0"/>
                      <a:pt x="945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73850" y="1954075"/>
                <a:ext cx="36600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154" extrusionOk="0">
                    <a:moveTo>
                      <a:pt x="737" y="1"/>
                    </a:moveTo>
                    <a:cubicBezTo>
                      <a:pt x="574" y="1"/>
                      <a:pt x="414" y="55"/>
                      <a:pt x="290" y="165"/>
                    </a:cubicBezTo>
                    <a:cubicBezTo>
                      <a:pt x="31" y="378"/>
                      <a:pt x="1" y="728"/>
                      <a:pt x="214" y="972"/>
                    </a:cubicBezTo>
                    <a:cubicBezTo>
                      <a:pt x="325" y="1091"/>
                      <a:pt x="544" y="1153"/>
                      <a:pt x="751" y="1153"/>
                    </a:cubicBezTo>
                    <a:cubicBezTo>
                      <a:pt x="915" y="1153"/>
                      <a:pt x="1071" y="1114"/>
                      <a:pt x="1159" y="1033"/>
                    </a:cubicBezTo>
                    <a:cubicBezTo>
                      <a:pt x="1403" y="804"/>
                      <a:pt x="1464" y="439"/>
                      <a:pt x="1281" y="241"/>
                    </a:cubicBezTo>
                    <a:cubicBezTo>
                      <a:pt x="1138" y="82"/>
                      <a:pt x="936" y="1"/>
                      <a:pt x="737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97475" y="2012100"/>
                <a:ext cx="4612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957" extrusionOk="0">
                    <a:moveTo>
                      <a:pt x="792" y="1"/>
                    </a:moveTo>
                    <a:cubicBezTo>
                      <a:pt x="660" y="1"/>
                      <a:pt x="523" y="34"/>
                      <a:pt x="381" y="98"/>
                    </a:cubicBezTo>
                    <a:cubicBezTo>
                      <a:pt x="107" y="236"/>
                      <a:pt x="1" y="495"/>
                      <a:pt x="46" y="906"/>
                    </a:cubicBezTo>
                    <a:cubicBezTo>
                      <a:pt x="61" y="1074"/>
                      <a:pt x="92" y="1241"/>
                      <a:pt x="168" y="1409"/>
                    </a:cubicBezTo>
                    <a:cubicBezTo>
                      <a:pt x="328" y="1749"/>
                      <a:pt x="696" y="1956"/>
                      <a:pt x="1033" y="1956"/>
                    </a:cubicBezTo>
                    <a:cubicBezTo>
                      <a:pt x="1178" y="1956"/>
                      <a:pt x="1318" y="1918"/>
                      <a:pt x="1433" y="1835"/>
                    </a:cubicBezTo>
                    <a:cubicBezTo>
                      <a:pt x="1814" y="1546"/>
                      <a:pt x="1844" y="738"/>
                      <a:pt x="1478" y="357"/>
                    </a:cubicBezTo>
                    <a:cubicBezTo>
                      <a:pt x="1433" y="312"/>
                      <a:pt x="1402" y="281"/>
                      <a:pt x="1372" y="251"/>
                    </a:cubicBezTo>
                    <a:cubicBezTo>
                      <a:pt x="1194" y="83"/>
                      <a:pt x="1000" y="1"/>
                      <a:pt x="792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732150" y="1911300"/>
                <a:ext cx="11885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4621" extrusionOk="0">
                    <a:moveTo>
                      <a:pt x="1380" y="426"/>
                    </a:moveTo>
                    <a:cubicBezTo>
                      <a:pt x="1724" y="426"/>
                      <a:pt x="2045" y="507"/>
                      <a:pt x="2240" y="855"/>
                    </a:cubicBezTo>
                    <a:cubicBezTo>
                      <a:pt x="2392" y="1114"/>
                      <a:pt x="2423" y="1418"/>
                      <a:pt x="2544" y="1693"/>
                    </a:cubicBezTo>
                    <a:cubicBezTo>
                      <a:pt x="2697" y="2104"/>
                      <a:pt x="2941" y="2424"/>
                      <a:pt x="3337" y="2622"/>
                    </a:cubicBezTo>
                    <a:cubicBezTo>
                      <a:pt x="3535" y="2714"/>
                      <a:pt x="3733" y="2835"/>
                      <a:pt x="3885" y="3003"/>
                    </a:cubicBezTo>
                    <a:cubicBezTo>
                      <a:pt x="4281" y="3369"/>
                      <a:pt x="4220" y="3841"/>
                      <a:pt x="3748" y="4130"/>
                    </a:cubicBezTo>
                    <a:cubicBezTo>
                      <a:pt x="3486" y="4275"/>
                      <a:pt x="3212" y="4313"/>
                      <a:pt x="2935" y="4313"/>
                    </a:cubicBezTo>
                    <a:cubicBezTo>
                      <a:pt x="2745" y="4313"/>
                      <a:pt x="2553" y="4295"/>
                      <a:pt x="2362" y="4283"/>
                    </a:cubicBezTo>
                    <a:cubicBezTo>
                      <a:pt x="1813" y="4252"/>
                      <a:pt x="1341" y="4054"/>
                      <a:pt x="1006" y="3628"/>
                    </a:cubicBezTo>
                    <a:cubicBezTo>
                      <a:pt x="503" y="3186"/>
                      <a:pt x="366" y="2607"/>
                      <a:pt x="411" y="1982"/>
                    </a:cubicBezTo>
                    <a:cubicBezTo>
                      <a:pt x="427" y="1647"/>
                      <a:pt x="411" y="1297"/>
                      <a:pt x="533" y="977"/>
                    </a:cubicBezTo>
                    <a:cubicBezTo>
                      <a:pt x="670" y="626"/>
                      <a:pt x="929" y="443"/>
                      <a:pt x="1280" y="428"/>
                    </a:cubicBezTo>
                    <a:cubicBezTo>
                      <a:pt x="1313" y="427"/>
                      <a:pt x="1347" y="426"/>
                      <a:pt x="1380" y="426"/>
                    </a:cubicBezTo>
                    <a:close/>
                    <a:moveTo>
                      <a:pt x="1284" y="0"/>
                    </a:moveTo>
                    <a:cubicBezTo>
                      <a:pt x="1262" y="0"/>
                      <a:pt x="1241" y="1"/>
                      <a:pt x="1219" y="2"/>
                    </a:cubicBezTo>
                    <a:cubicBezTo>
                      <a:pt x="777" y="17"/>
                      <a:pt x="442" y="276"/>
                      <a:pt x="244" y="687"/>
                    </a:cubicBezTo>
                    <a:cubicBezTo>
                      <a:pt x="30" y="1129"/>
                      <a:pt x="0" y="1601"/>
                      <a:pt x="15" y="2074"/>
                    </a:cubicBezTo>
                    <a:cubicBezTo>
                      <a:pt x="61" y="2942"/>
                      <a:pt x="335" y="3704"/>
                      <a:pt x="1082" y="4191"/>
                    </a:cubicBezTo>
                    <a:cubicBezTo>
                      <a:pt x="1568" y="4509"/>
                      <a:pt x="2088" y="4620"/>
                      <a:pt x="2621" y="4620"/>
                    </a:cubicBezTo>
                    <a:cubicBezTo>
                      <a:pt x="2958" y="4620"/>
                      <a:pt x="3300" y="4576"/>
                      <a:pt x="3641" y="4511"/>
                    </a:cubicBezTo>
                    <a:cubicBezTo>
                      <a:pt x="3885" y="4466"/>
                      <a:pt x="4083" y="4344"/>
                      <a:pt x="4251" y="4176"/>
                    </a:cubicBezTo>
                    <a:cubicBezTo>
                      <a:pt x="4738" y="3750"/>
                      <a:pt x="4754" y="3171"/>
                      <a:pt x="4312" y="2698"/>
                    </a:cubicBezTo>
                    <a:cubicBezTo>
                      <a:pt x="4114" y="2470"/>
                      <a:pt x="3839" y="2333"/>
                      <a:pt x="3565" y="2211"/>
                    </a:cubicBezTo>
                    <a:cubicBezTo>
                      <a:pt x="3169" y="2028"/>
                      <a:pt x="2895" y="1723"/>
                      <a:pt x="2742" y="1312"/>
                    </a:cubicBezTo>
                    <a:cubicBezTo>
                      <a:pt x="2636" y="1038"/>
                      <a:pt x="2499" y="763"/>
                      <a:pt x="2331" y="520"/>
                    </a:cubicBezTo>
                    <a:cubicBezTo>
                      <a:pt x="2070" y="143"/>
                      <a:pt x="1699" y="0"/>
                      <a:pt x="1284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756525" y="2037225"/>
                <a:ext cx="7125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542" extrusionOk="0">
                    <a:moveTo>
                      <a:pt x="1447" y="471"/>
                    </a:moveTo>
                    <a:cubicBezTo>
                      <a:pt x="1654" y="471"/>
                      <a:pt x="1864" y="568"/>
                      <a:pt x="2042" y="754"/>
                    </a:cubicBezTo>
                    <a:cubicBezTo>
                      <a:pt x="2362" y="1089"/>
                      <a:pt x="2331" y="1623"/>
                      <a:pt x="1966" y="1943"/>
                    </a:cubicBezTo>
                    <a:cubicBezTo>
                      <a:pt x="1857" y="2083"/>
                      <a:pt x="1684" y="2143"/>
                      <a:pt x="1498" y="2143"/>
                    </a:cubicBezTo>
                    <a:cubicBezTo>
                      <a:pt x="1241" y="2143"/>
                      <a:pt x="960" y="2028"/>
                      <a:pt x="792" y="1851"/>
                    </a:cubicBezTo>
                    <a:cubicBezTo>
                      <a:pt x="503" y="1516"/>
                      <a:pt x="564" y="1044"/>
                      <a:pt x="975" y="663"/>
                    </a:cubicBezTo>
                    <a:cubicBezTo>
                      <a:pt x="1118" y="534"/>
                      <a:pt x="1281" y="471"/>
                      <a:pt x="1447" y="471"/>
                    </a:cubicBezTo>
                    <a:close/>
                    <a:moveTo>
                      <a:pt x="1423" y="1"/>
                    </a:moveTo>
                    <a:cubicBezTo>
                      <a:pt x="1141" y="1"/>
                      <a:pt x="863" y="102"/>
                      <a:pt x="640" y="312"/>
                    </a:cubicBezTo>
                    <a:cubicBezTo>
                      <a:pt x="107" y="800"/>
                      <a:pt x="0" y="1577"/>
                      <a:pt x="427" y="2004"/>
                    </a:cubicBezTo>
                    <a:cubicBezTo>
                      <a:pt x="786" y="2354"/>
                      <a:pt x="1145" y="2542"/>
                      <a:pt x="1496" y="2542"/>
                    </a:cubicBezTo>
                    <a:cubicBezTo>
                      <a:pt x="1771" y="2542"/>
                      <a:pt x="2040" y="2427"/>
                      <a:pt x="2301" y="2186"/>
                    </a:cubicBezTo>
                    <a:cubicBezTo>
                      <a:pt x="2804" y="1729"/>
                      <a:pt x="2849" y="952"/>
                      <a:pt x="2407" y="465"/>
                    </a:cubicBezTo>
                    <a:cubicBezTo>
                      <a:pt x="2136" y="160"/>
                      <a:pt x="1776" y="1"/>
                      <a:pt x="1423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683775" y="2003725"/>
                <a:ext cx="70100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639" extrusionOk="0">
                    <a:moveTo>
                      <a:pt x="1340" y="336"/>
                    </a:moveTo>
                    <a:cubicBezTo>
                      <a:pt x="1548" y="336"/>
                      <a:pt x="1742" y="418"/>
                      <a:pt x="1920" y="586"/>
                    </a:cubicBezTo>
                    <a:cubicBezTo>
                      <a:pt x="1950" y="616"/>
                      <a:pt x="1996" y="647"/>
                      <a:pt x="2026" y="692"/>
                    </a:cubicBezTo>
                    <a:cubicBezTo>
                      <a:pt x="2392" y="1073"/>
                      <a:pt x="2362" y="1881"/>
                      <a:pt x="1981" y="2170"/>
                    </a:cubicBezTo>
                    <a:cubicBezTo>
                      <a:pt x="1866" y="2253"/>
                      <a:pt x="1726" y="2291"/>
                      <a:pt x="1581" y="2291"/>
                    </a:cubicBezTo>
                    <a:cubicBezTo>
                      <a:pt x="1244" y="2291"/>
                      <a:pt x="876" y="2084"/>
                      <a:pt x="716" y="1744"/>
                    </a:cubicBezTo>
                    <a:cubicBezTo>
                      <a:pt x="640" y="1576"/>
                      <a:pt x="609" y="1409"/>
                      <a:pt x="594" y="1241"/>
                    </a:cubicBezTo>
                    <a:cubicBezTo>
                      <a:pt x="549" y="830"/>
                      <a:pt x="655" y="571"/>
                      <a:pt x="929" y="433"/>
                    </a:cubicBezTo>
                    <a:cubicBezTo>
                      <a:pt x="1071" y="369"/>
                      <a:pt x="1208" y="336"/>
                      <a:pt x="1340" y="336"/>
                    </a:cubicBezTo>
                    <a:close/>
                    <a:moveTo>
                      <a:pt x="1393" y="1"/>
                    </a:moveTo>
                    <a:cubicBezTo>
                      <a:pt x="1042" y="1"/>
                      <a:pt x="699" y="154"/>
                      <a:pt x="411" y="403"/>
                    </a:cubicBezTo>
                    <a:cubicBezTo>
                      <a:pt x="0" y="753"/>
                      <a:pt x="46" y="1713"/>
                      <a:pt x="503" y="2155"/>
                    </a:cubicBezTo>
                    <a:cubicBezTo>
                      <a:pt x="837" y="2473"/>
                      <a:pt x="1153" y="2639"/>
                      <a:pt x="1466" y="2639"/>
                    </a:cubicBezTo>
                    <a:cubicBezTo>
                      <a:pt x="1723" y="2639"/>
                      <a:pt x="1978" y="2526"/>
                      <a:pt x="2240" y="2292"/>
                    </a:cubicBezTo>
                    <a:cubicBezTo>
                      <a:pt x="2758" y="1850"/>
                      <a:pt x="2803" y="891"/>
                      <a:pt x="2392" y="479"/>
                    </a:cubicBezTo>
                    <a:cubicBezTo>
                      <a:pt x="2078" y="143"/>
                      <a:pt x="1732" y="1"/>
                      <a:pt x="1393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663200" y="1940350"/>
                <a:ext cx="60975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043" extrusionOk="0">
                    <a:moveTo>
                      <a:pt x="1163" y="550"/>
                    </a:moveTo>
                    <a:cubicBezTo>
                      <a:pt x="1362" y="550"/>
                      <a:pt x="1564" y="631"/>
                      <a:pt x="1707" y="790"/>
                    </a:cubicBezTo>
                    <a:cubicBezTo>
                      <a:pt x="1890" y="988"/>
                      <a:pt x="1829" y="1353"/>
                      <a:pt x="1585" y="1582"/>
                    </a:cubicBezTo>
                    <a:cubicBezTo>
                      <a:pt x="1499" y="1662"/>
                      <a:pt x="1346" y="1701"/>
                      <a:pt x="1185" y="1701"/>
                    </a:cubicBezTo>
                    <a:cubicBezTo>
                      <a:pt x="976" y="1701"/>
                      <a:pt x="752" y="1635"/>
                      <a:pt x="640" y="1506"/>
                    </a:cubicBezTo>
                    <a:cubicBezTo>
                      <a:pt x="427" y="1277"/>
                      <a:pt x="457" y="927"/>
                      <a:pt x="716" y="714"/>
                    </a:cubicBezTo>
                    <a:cubicBezTo>
                      <a:pt x="840" y="604"/>
                      <a:pt x="1000" y="550"/>
                      <a:pt x="1163" y="550"/>
                    </a:cubicBezTo>
                    <a:close/>
                    <a:moveTo>
                      <a:pt x="1239" y="0"/>
                    </a:moveTo>
                    <a:cubicBezTo>
                      <a:pt x="964" y="0"/>
                      <a:pt x="689" y="100"/>
                      <a:pt x="473" y="302"/>
                    </a:cubicBezTo>
                    <a:cubicBezTo>
                      <a:pt x="76" y="683"/>
                      <a:pt x="0" y="1323"/>
                      <a:pt x="351" y="1628"/>
                    </a:cubicBezTo>
                    <a:cubicBezTo>
                      <a:pt x="633" y="1893"/>
                      <a:pt x="924" y="2042"/>
                      <a:pt x="1217" y="2042"/>
                    </a:cubicBezTo>
                    <a:cubicBezTo>
                      <a:pt x="1447" y="2042"/>
                      <a:pt x="1677" y="1950"/>
                      <a:pt x="1905" y="1750"/>
                    </a:cubicBezTo>
                    <a:cubicBezTo>
                      <a:pt x="2377" y="1323"/>
                      <a:pt x="2438" y="759"/>
                      <a:pt x="2072" y="363"/>
                    </a:cubicBezTo>
                    <a:cubicBezTo>
                      <a:pt x="1848" y="123"/>
                      <a:pt x="1544" y="0"/>
                      <a:pt x="1239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" name="Google Shape;189;p8"/>
          <p:cNvGrpSpPr/>
          <p:nvPr/>
        </p:nvGrpSpPr>
        <p:grpSpPr>
          <a:xfrm>
            <a:off x="-216" y="-198210"/>
            <a:ext cx="2386085" cy="2714719"/>
            <a:chOff x="-216" y="-198210"/>
            <a:chExt cx="2386085" cy="2714719"/>
          </a:xfrm>
        </p:grpSpPr>
        <p:sp>
          <p:nvSpPr>
            <p:cNvPr id="190" name="Google Shape;190;p8"/>
            <p:cNvSpPr/>
            <p:nvPr/>
          </p:nvSpPr>
          <p:spPr>
            <a:xfrm>
              <a:off x="-216" y="36377"/>
              <a:ext cx="216471" cy="190370"/>
            </a:xfrm>
            <a:custGeom>
              <a:avLst/>
              <a:gdLst/>
              <a:ahLst/>
              <a:cxnLst/>
              <a:rect l="l" t="t" r="r" b="b"/>
              <a:pathLst>
                <a:path w="6751" h="5937" extrusionOk="0">
                  <a:moveTo>
                    <a:pt x="5718" y="0"/>
                  </a:moveTo>
                  <a:cubicBezTo>
                    <a:pt x="5681" y="0"/>
                    <a:pt x="5636" y="14"/>
                    <a:pt x="5577" y="36"/>
                  </a:cubicBezTo>
                  <a:cubicBezTo>
                    <a:pt x="4800" y="310"/>
                    <a:pt x="4038" y="614"/>
                    <a:pt x="3292" y="950"/>
                  </a:cubicBezTo>
                  <a:cubicBezTo>
                    <a:pt x="2149" y="1437"/>
                    <a:pt x="1052" y="2016"/>
                    <a:pt x="1" y="2656"/>
                  </a:cubicBezTo>
                  <a:lnTo>
                    <a:pt x="1" y="5658"/>
                  </a:lnTo>
                  <a:cubicBezTo>
                    <a:pt x="545" y="5845"/>
                    <a:pt x="1122" y="5937"/>
                    <a:pt x="1674" y="5937"/>
                  </a:cubicBezTo>
                  <a:cubicBezTo>
                    <a:pt x="2112" y="5937"/>
                    <a:pt x="2534" y="5879"/>
                    <a:pt x="2911" y="5764"/>
                  </a:cubicBezTo>
                  <a:cubicBezTo>
                    <a:pt x="4846" y="5246"/>
                    <a:pt x="6750" y="2808"/>
                    <a:pt x="5867" y="188"/>
                  </a:cubicBezTo>
                  <a:cubicBezTo>
                    <a:pt x="5827" y="49"/>
                    <a:pt x="5787" y="0"/>
                    <a:pt x="5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23673" y="-93742"/>
              <a:ext cx="117935" cy="77052"/>
            </a:xfrm>
            <a:custGeom>
              <a:avLst/>
              <a:gdLst/>
              <a:ahLst/>
              <a:cxnLst/>
              <a:rect l="l" t="t" r="r" b="b"/>
              <a:pathLst>
                <a:path w="3678" h="2403" extrusionOk="0">
                  <a:moveTo>
                    <a:pt x="2277" y="1"/>
                  </a:moveTo>
                  <a:cubicBezTo>
                    <a:pt x="2142" y="1"/>
                    <a:pt x="1998" y="40"/>
                    <a:pt x="1844" y="117"/>
                  </a:cubicBezTo>
                  <a:cubicBezTo>
                    <a:pt x="1067" y="513"/>
                    <a:pt x="503" y="1107"/>
                    <a:pt x="0" y="1823"/>
                  </a:cubicBezTo>
                  <a:cubicBezTo>
                    <a:pt x="259" y="1854"/>
                    <a:pt x="488" y="1884"/>
                    <a:pt x="716" y="1900"/>
                  </a:cubicBezTo>
                  <a:cubicBezTo>
                    <a:pt x="1630" y="2006"/>
                    <a:pt x="2529" y="2159"/>
                    <a:pt x="3428" y="2357"/>
                  </a:cubicBezTo>
                  <a:cubicBezTo>
                    <a:pt x="3469" y="2365"/>
                    <a:pt x="3547" y="2403"/>
                    <a:pt x="3601" y="2403"/>
                  </a:cubicBezTo>
                  <a:cubicBezTo>
                    <a:pt x="3649" y="2403"/>
                    <a:pt x="3677" y="2373"/>
                    <a:pt x="3642" y="2265"/>
                  </a:cubicBezTo>
                  <a:cubicBezTo>
                    <a:pt x="3459" y="1610"/>
                    <a:pt x="3337" y="940"/>
                    <a:pt x="2910" y="376"/>
                  </a:cubicBezTo>
                  <a:cubicBezTo>
                    <a:pt x="2725" y="123"/>
                    <a:pt x="2516" y="1"/>
                    <a:pt x="2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64064" y="-180927"/>
              <a:ext cx="225257" cy="177897"/>
            </a:xfrm>
            <a:custGeom>
              <a:avLst/>
              <a:gdLst/>
              <a:ahLst/>
              <a:cxnLst/>
              <a:rect l="l" t="t" r="r" b="b"/>
              <a:pathLst>
                <a:path w="7025" h="5548" extrusionOk="0">
                  <a:moveTo>
                    <a:pt x="4891" y="0"/>
                  </a:moveTo>
                  <a:cubicBezTo>
                    <a:pt x="4774" y="0"/>
                    <a:pt x="4653" y="21"/>
                    <a:pt x="4525" y="63"/>
                  </a:cubicBezTo>
                  <a:cubicBezTo>
                    <a:pt x="4129" y="185"/>
                    <a:pt x="3779" y="413"/>
                    <a:pt x="3474" y="672"/>
                  </a:cubicBezTo>
                  <a:cubicBezTo>
                    <a:pt x="2438" y="1541"/>
                    <a:pt x="1478" y="2486"/>
                    <a:pt x="625" y="3537"/>
                  </a:cubicBezTo>
                  <a:cubicBezTo>
                    <a:pt x="397" y="3811"/>
                    <a:pt x="168" y="4085"/>
                    <a:pt x="0" y="4451"/>
                  </a:cubicBezTo>
                  <a:cubicBezTo>
                    <a:pt x="427" y="4466"/>
                    <a:pt x="823" y="4466"/>
                    <a:pt x="1219" y="4512"/>
                  </a:cubicBezTo>
                  <a:cubicBezTo>
                    <a:pt x="1237" y="4513"/>
                    <a:pt x="1254" y="4514"/>
                    <a:pt x="1270" y="4514"/>
                  </a:cubicBezTo>
                  <a:cubicBezTo>
                    <a:pt x="1450" y="4514"/>
                    <a:pt x="1548" y="4437"/>
                    <a:pt x="1646" y="4283"/>
                  </a:cubicBezTo>
                  <a:cubicBezTo>
                    <a:pt x="2088" y="3583"/>
                    <a:pt x="2667" y="2988"/>
                    <a:pt x="3398" y="2562"/>
                  </a:cubicBezTo>
                  <a:cubicBezTo>
                    <a:pt x="3709" y="2386"/>
                    <a:pt x="3993" y="2296"/>
                    <a:pt x="4253" y="2296"/>
                  </a:cubicBezTo>
                  <a:cubicBezTo>
                    <a:pt x="4668" y="2296"/>
                    <a:pt x="5024" y="2526"/>
                    <a:pt x="5333" y="3004"/>
                  </a:cubicBezTo>
                  <a:cubicBezTo>
                    <a:pt x="5760" y="3628"/>
                    <a:pt x="5973" y="4344"/>
                    <a:pt x="6095" y="5091"/>
                  </a:cubicBezTo>
                  <a:cubicBezTo>
                    <a:pt x="6110" y="5182"/>
                    <a:pt x="6080" y="5274"/>
                    <a:pt x="6201" y="5304"/>
                  </a:cubicBezTo>
                  <a:cubicBezTo>
                    <a:pt x="6476" y="5380"/>
                    <a:pt x="6735" y="5472"/>
                    <a:pt x="7024" y="5548"/>
                  </a:cubicBezTo>
                  <a:cubicBezTo>
                    <a:pt x="6994" y="5091"/>
                    <a:pt x="6963" y="4679"/>
                    <a:pt x="6948" y="4268"/>
                  </a:cubicBezTo>
                  <a:cubicBezTo>
                    <a:pt x="6918" y="3247"/>
                    <a:pt x="6765" y="2242"/>
                    <a:pt x="6339" y="1297"/>
                  </a:cubicBezTo>
                  <a:cubicBezTo>
                    <a:pt x="6171" y="901"/>
                    <a:pt x="5927" y="566"/>
                    <a:pt x="5607" y="292"/>
                  </a:cubicBezTo>
                  <a:cubicBezTo>
                    <a:pt x="5386" y="102"/>
                    <a:pt x="5151" y="0"/>
                    <a:pt x="4891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10323" y="253906"/>
              <a:ext cx="43993" cy="35849"/>
            </a:xfrm>
            <a:custGeom>
              <a:avLst/>
              <a:gdLst/>
              <a:ahLst/>
              <a:cxnLst/>
              <a:rect l="l" t="t" r="r" b="b"/>
              <a:pathLst>
                <a:path w="1372" h="1118" extrusionOk="0">
                  <a:moveTo>
                    <a:pt x="438" y="0"/>
                  </a:moveTo>
                  <a:cubicBezTo>
                    <a:pt x="429" y="0"/>
                    <a:pt x="421" y="0"/>
                    <a:pt x="412" y="1"/>
                  </a:cubicBezTo>
                  <a:cubicBezTo>
                    <a:pt x="92" y="92"/>
                    <a:pt x="0" y="245"/>
                    <a:pt x="61" y="473"/>
                  </a:cubicBezTo>
                  <a:cubicBezTo>
                    <a:pt x="122" y="748"/>
                    <a:pt x="305" y="930"/>
                    <a:pt x="549" y="1052"/>
                  </a:cubicBezTo>
                  <a:cubicBezTo>
                    <a:pt x="634" y="1095"/>
                    <a:pt x="719" y="1118"/>
                    <a:pt x="802" y="1118"/>
                  </a:cubicBezTo>
                  <a:cubicBezTo>
                    <a:pt x="927" y="1118"/>
                    <a:pt x="1048" y="1065"/>
                    <a:pt x="1158" y="946"/>
                  </a:cubicBezTo>
                  <a:cubicBezTo>
                    <a:pt x="1372" y="717"/>
                    <a:pt x="1174" y="565"/>
                    <a:pt x="1067" y="428"/>
                  </a:cubicBezTo>
                  <a:cubicBezTo>
                    <a:pt x="891" y="193"/>
                    <a:pt x="672" y="0"/>
                    <a:pt x="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66191" y="105959"/>
              <a:ext cx="397702" cy="380195"/>
            </a:xfrm>
            <a:custGeom>
              <a:avLst/>
              <a:gdLst/>
              <a:ahLst/>
              <a:cxnLst/>
              <a:rect l="l" t="t" r="r" b="b"/>
              <a:pathLst>
                <a:path w="12403" h="11857" extrusionOk="0">
                  <a:moveTo>
                    <a:pt x="4592" y="4182"/>
                  </a:moveTo>
                  <a:cubicBezTo>
                    <a:pt x="5240" y="4182"/>
                    <a:pt x="5851" y="4592"/>
                    <a:pt x="6050" y="5224"/>
                  </a:cubicBezTo>
                  <a:cubicBezTo>
                    <a:pt x="6309" y="6062"/>
                    <a:pt x="5821" y="6961"/>
                    <a:pt x="4968" y="7205"/>
                  </a:cubicBezTo>
                  <a:cubicBezTo>
                    <a:pt x="4820" y="7250"/>
                    <a:pt x="4669" y="7271"/>
                    <a:pt x="4519" y="7271"/>
                  </a:cubicBezTo>
                  <a:cubicBezTo>
                    <a:pt x="3849" y="7271"/>
                    <a:pt x="3204" y="6850"/>
                    <a:pt x="3018" y="6215"/>
                  </a:cubicBezTo>
                  <a:cubicBezTo>
                    <a:pt x="2728" y="5301"/>
                    <a:pt x="3155" y="4554"/>
                    <a:pt x="4145" y="4249"/>
                  </a:cubicBezTo>
                  <a:cubicBezTo>
                    <a:pt x="4293" y="4204"/>
                    <a:pt x="4443" y="4182"/>
                    <a:pt x="4592" y="4182"/>
                  </a:cubicBezTo>
                  <a:close/>
                  <a:moveTo>
                    <a:pt x="4976" y="9544"/>
                  </a:moveTo>
                  <a:cubicBezTo>
                    <a:pt x="5099" y="9544"/>
                    <a:pt x="5196" y="9612"/>
                    <a:pt x="5242" y="9750"/>
                  </a:cubicBezTo>
                  <a:cubicBezTo>
                    <a:pt x="5303" y="9932"/>
                    <a:pt x="5212" y="10069"/>
                    <a:pt x="5059" y="10146"/>
                  </a:cubicBezTo>
                  <a:cubicBezTo>
                    <a:pt x="5023" y="10151"/>
                    <a:pt x="4988" y="10154"/>
                    <a:pt x="4955" y="10154"/>
                  </a:cubicBezTo>
                  <a:cubicBezTo>
                    <a:pt x="4808" y="10154"/>
                    <a:pt x="4698" y="10094"/>
                    <a:pt x="4648" y="9932"/>
                  </a:cubicBezTo>
                  <a:cubicBezTo>
                    <a:pt x="4602" y="9750"/>
                    <a:pt x="4663" y="9612"/>
                    <a:pt x="4846" y="9567"/>
                  </a:cubicBezTo>
                  <a:cubicBezTo>
                    <a:pt x="4892" y="9551"/>
                    <a:pt x="4935" y="9544"/>
                    <a:pt x="4976" y="9544"/>
                  </a:cubicBezTo>
                  <a:close/>
                  <a:moveTo>
                    <a:pt x="6719" y="1"/>
                  </a:moveTo>
                  <a:cubicBezTo>
                    <a:pt x="6608" y="1"/>
                    <a:pt x="6497" y="5"/>
                    <a:pt x="6385" y="14"/>
                  </a:cubicBezTo>
                  <a:cubicBezTo>
                    <a:pt x="4556" y="166"/>
                    <a:pt x="2987" y="867"/>
                    <a:pt x="1814" y="2345"/>
                  </a:cubicBezTo>
                  <a:cubicBezTo>
                    <a:pt x="1418" y="2848"/>
                    <a:pt x="1052" y="3366"/>
                    <a:pt x="686" y="3884"/>
                  </a:cubicBezTo>
                  <a:cubicBezTo>
                    <a:pt x="412" y="4249"/>
                    <a:pt x="275" y="4661"/>
                    <a:pt x="184" y="5087"/>
                  </a:cubicBezTo>
                  <a:cubicBezTo>
                    <a:pt x="1" y="6032"/>
                    <a:pt x="199" y="6931"/>
                    <a:pt x="519" y="7815"/>
                  </a:cubicBezTo>
                  <a:cubicBezTo>
                    <a:pt x="656" y="8226"/>
                    <a:pt x="885" y="8592"/>
                    <a:pt x="1067" y="8972"/>
                  </a:cubicBezTo>
                  <a:cubicBezTo>
                    <a:pt x="1860" y="10641"/>
                    <a:pt x="3617" y="11856"/>
                    <a:pt x="5520" y="11856"/>
                  </a:cubicBezTo>
                  <a:cubicBezTo>
                    <a:pt x="6032" y="11856"/>
                    <a:pt x="6554" y="11768"/>
                    <a:pt x="7070" y="11578"/>
                  </a:cubicBezTo>
                  <a:cubicBezTo>
                    <a:pt x="8335" y="11182"/>
                    <a:pt x="9493" y="10603"/>
                    <a:pt x="10407" y="9628"/>
                  </a:cubicBezTo>
                  <a:cubicBezTo>
                    <a:pt x="11976" y="7967"/>
                    <a:pt x="12403" y="6001"/>
                    <a:pt x="11854" y="3853"/>
                  </a:cubicBezTo>
                  <a:cubicBezTo>
                    <a:pt x="11534" y="2604"/>
                    <a:pt x="10590" y="1720"/>
                    <a:pt x="9569" y="989"/>
                  </a:cubicBezTo>
                  <a:cubicBezTo>
                    <a:pt x="8715" y="383"/>
                    <a:pt x="7761" y="1"/>
                    <a:pt x="6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02392" y="344939"/>
              <a:ext cx="37163" cy="31744"/>
            </a:xfrm>
            <a:custGeom>
              <a:avLst/>
              <a:gdLst/>
              <a:ahLst/>
              <a:cxnLst/>
              <a:rect l="l" t="t" r="r" b="b"/>
              <a:pathLst>
                <a:path w="1159" h="990" extrusionOk="0">
                  <a:moveTo>
                    <a:pt x="413" y="1"/>
                  </a:moveTo>
                  <a:cubicBezTo>
                    <a:pt x="390" y="1"/>
                    <a:pt x="369" y="4"/>
                    <a:pt x="351" y="11"/>
                  </a:cubicBezTo>
                  <a:cubicBezTo>
                    <a:pt x="214" y="57"/>
                    <a:pt x="0" y="514"/>
                    <a:pt x="61" y="666"/>
                  </a:cubicBezTo>
                  <a:cubicBezTo>
                    <a:pt x="112" y="844"/>
                    <a:pt x="416" y="990"/>
                    <a:pt x="684" y="990"/>
                  </a:cubicBezTo>
                  <a:cubicBezTo>
                    <a:pt x="737" y="990"/>
                    <a:pt x="790" y="984"/>
                    <a:pt x="838" y="971"/>
                  </a:cubicBezTo>
                  <a:cubicBezTo>
                    <a:pt x="1036" y="925"/>
                    <a:pt x="1158" y="834"/>
                    <a:pt x="1082" y="605"/>
                  </a:cubicBezTo>
                  <a:cubicBezTo>
                    <a:pt x="999" y="315"/>
                    <a:pt x="629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-216" y="-24867"/>
              <a:ext cx="994720" cy="693790"/>
            </a:xfrm>
            <a:custGeom>
              <a:avLst/>
              <a:gdLst/>
              <a:ahLst/>
              <a:cxnLst/>
              <a:rect l="l" t="t" r="r" b="b"/>
              <a:pathLst>
                <a:path w="31022" h="21637" extrusionOk="0">
                  <a:moveTo>
                    <a:pt x="2943" y="10999"/>
                  </a:moveTo>
                  <a:cubicBezTo>
                    <a:pt x="3056" y="10999"/>
                    <a:pt x="3168" y="11012"/>
                    <a:pt x="3277" y="11026"/>
                  </a:cubicBezTo>
                  <a:cubicBezTo>
                    <a:pt x="4176" y="11133"/>
                    <a:pt x="4633" y="11453"/>
                    <a:pt x="4770" y="12047"/>
                  </a:cubicBezTo>
                  <a:cubicBezTo>
                    <a:pt x="4846" y="12336"/>
                    <a:pt x="4800" y="12626"/>
                    <a:pt x="4633" y="12870"/>
                  </a:cubicBezTo>
                  <a:cubicBezTo>
                    <a:pt x="4495" y="13052"/>
                    <a:pt x="4374" y="13220"/>
                    <a:pt x="4236" y="13372"/>
                  </a:cubicBezTo>
                  <a:cubicBezTo>
                    <a:pt x="3959" y="13667"/>
                    <a:pt x="3592" y="13804"/>
                    <a:pt x="3225" y="13804"/>
                  </a:cubicBezTo>
                  <a:cubicBezTo>
                    <a:pt x="2624" y="13804"/>
                    <a:pt x="2022" y="13437"/>
                    <a:pt x="1814" y="12793"/>
                  </a:cubicBezTo>
                  <a:cubicBezTo>
                    <a:pt x="1646" y="12230"/>
                    <a:pt x="2012" y="11331"/>
                    <a:pt x="2530" y="11087"/>
                  </a:cubicBezTo>
                  <a:cubicBezTo>
                    <a:pt x="2665" y="11020"/>
                    <a:pt x="2804" y="10999"/>
                    <a:pt x="2943" y="10999"/>
                  </a:cubicBezTo>
                  <a:close/>
                  <a:moveTo>
                    <a:pt x="18102" y="3738"/>
                  </a:moveTo>
                  <a:cubicBezTo>
                    <a:pt x="18313" y="3738"/>
                    <a:pt x="18526" y="3754"/>
                    <a:pt x="18741" y="3789"/>
                  </a:cubicBezTo>
                  <a:cubicBezTo>
                    <a:pt x="19640" y="3926"/>
                    <a:pt x="20478" y="4231"/>
                    <a:pt x="21194" y="4764"/>
                  </a:cubicBezTo>
                  <a:cubicBezTo>
                    <a:pt x="22230" y="5495"/>
                    <a:pt x="23053" y="6410"/>
                    <a:pt x="23556" y="7598"/>
                  </a:cubicBezTo>
                  <a:cubicBezTo>
                    <a:pt x="23891" y="8390"/>
                    <a:pt x="23845" y="9213"/>
                    <a:pt x="23784" y="10036"/>
                  </a:cubicBezTo>
                  <a:cubicBezTo>
                    <a:pt x="23556" y="12534"/>
                    <a:pt x="22184" y="14226"/>
                    <a:pt x="20021" y="15353"/>
                  </a:cubicBezTo>
                  <a:cubicBezTo>
                    <a:pt x="19808" y="15475"/>
                    <a:pt x="19564" y="15566"/>
                    <a:pt x="19335" y="15643"/>
                  </a:cubicBezTo>
                  <a:cubicBezTo>
                    <a:pt x="19092" y="15734"/>
                    <a:pt x="18848" y="15795"/>
                    <a:pt x="18604" y="15871"/>
                  </a:cubicBezTo>
                  <a:cubicBezTo>
                    <a:pt x="18029" y="16089"/>
                    <a:pt x="17461" y="16187"/>
                    <a:pt x="16912" y="16187"/>
                  </a:cubicBezTo>
                  <a:cubicBezTo>
                    <a:pt x="14859" y="16187"/>
                    <a:pt x="13091" y="14814"/>
                    <a:pt x="12357" y="13251"/>
                  </a:cubicBezTo>
                  <a:cubicBezTo>
                    <a:pt x="12068" y="12611"/>
                    <a:pt x="11702" y="12016"/>
                    <a:pt x="11519" y="11331"/>
                  </a:cubicBezTo>
                  <a:cubicBezTo>
                    <a:pt x="11154" y="9960"/>
                    <a:pt x="11230" y="8680"/>
                    <a:pt x="12113" y="7507"/>
                  </a:cubicBezTo>
                  <a:cubicBezTo>
                    <a:pt x="12723" y="6699"/>
                    <a:pt x="13210" y="5831"/>
                    <a:pt x="14033" y="5206"/>
                  </a:cubicBezTo>
                  <a:cubicBezTo>
                    <a:pt x="14658" y="4718"/>
                    <a:pt x="15298" y="4322"/>
                    <a:pt x="16060" y="4109"/>
                  </a:cubicBezTo>
                  <a:cubicBezTo>
                    <a:pt x="16727" y="3910"/>
                    <a:pt x="17403" y="3738"/>
                    <a:pt x="18102" y="3738"/>
                  </a:cubicBezTo>
                  <a:close/>
                  <a:moveTo>
                    <a:pt x="3156" y="16418"/>
                  </a:moveTo>
                  <a:cubicBezTo>
                    <a:pt x="3296" y="16418"/>
                    <a:pt x="3395" y="16513"/>
                    <a:pt x="3444" y="16648"/>
                  </a:cubicBezTo>
                  <a:cubicBezTo>
                    <a:pt x="3505" y="16831"/>
                    <a:pt x="3444" y="16983"/>
                    <a:pt x="3246" y="17029"/>
                  </a:cubicBezTo>
                  <a:cubicBezTo>
                    <a:pt x="3208" y="17042"/>
                    <a:pt x="3171" y="17048"/>
                    <a:pt x="3137" y="17048"/>
                  </a:cubicBezTo>
                  <a:cubicBezTo>
                    <a:pt x="3009" y="17048"/>
                    <a:pt x="2913" y="16963"/>
                    <a:pt x="2865" y="16831"/>
                  </a:cubicBezTo>
                  <a:cubicBezTo>
                    <a:pt x="2820" y="16633"/>
                    <a:pt x="2865" y="16481"/>
                    <a:pt x="3048" y="16435"/>
                  </a:cubicBezTo>
                  <a:cubicBezTo>
                    <a:pt x="3086" y="16423"/>
                    <a:pt x="3123" y="16418"/>
                    <a:pt x="3156" y="16418"/>
                  </a:cubicBezTo>
                  <a:close/>
                  <a:moveTo>
                    <a:pt x="18832" y="16519"/>
                  </a:moveTo>
                  <a:cubicBezTo>
                    <a:pt x="18948" y="16519"/>
                    <a:pt x="19042" y="16587"/>
                    <a:pt x="19076" y="16724"/>
                  </a:cubicBezTo>
                  <a:cubicBezTo>
                    <a:pt x="19122" y="16892"/>
                    <a:pt x="19046" y="17014"/>
                    <a:pt x="18893" y="17075"/>
                  </a:cubicBezTo>
                  <a:cubicBezTo>
                    <a:pt x="18857" y="17081"/>
                    <a:pt x="18823" y="17085"/>
                    <a:pt x="18792" y="17085"/>
                  </a:cubicBezTo>
                  <a:cubicBezTo>
                    <a:pt x="18676" y="17085"/>
                    <a:pt x="18591" y="17035"/>
                    <a:pt x="18543" y="16892"/>
                  </a:cubicBezTo>
                  <a:cubicBezTo>
                    <a:pt x="18482" y="16724"/>
                    <a:pt x="18558" y="16602"/>
                    <a:pt x="18711" y="16542"/>
                  </a:cubicBezTo>
                  <a:cubicBezTo>
                    <a:pt x="18753" y="16526"/>
                    <a:pt x="18793" y="16519"/>
                    <a:pt x="18832" y="16519"/>
                  </a:cubicBezTo>
                  <a:close/>
                  <a:moveTo>
                    <a:pt x="15755" y="16854"/>
                  </a:moveTo>
                  <a:cubicBezTo>
                    <a:pt x="15867" y="16854"/>
                    <a:pt x="15961" y="16919"/>
                    <a:pt x="16029" y="17044"/>
                  </a:cubicBezTo>
                  <a:cubicBezTo>
                    <a:pt x="16060" y="17212"/>
                    <a:pt x="16014" y="17364"/>
                    <a:pt x="15846" y="17425"/>
                  </a:cubicBezTo>
                  <a:cubicBezTo>
                    <a:pt x="15805" y="17438"/>
                    <a:pt x="15764" y="17444"/>
                    <a:pt x="15724" y="17444"/>
                  </a:cubicBezTo>
                  <a:cubicBezTo>
                    <a:pt x="15618" y="17444"/>
                    <a:pt x="15525" y="17395"/>
                    <a:pt x="15481" y="17273"/>
                  </a:cubicBezTo>
                  <a:cubicBezTo>
                    <a:pt x="15420" y="17090"/>
                    <a:pt x="15465" y="16953"/>
                    <a:pt x="15633" y="16877"/>
                  </a:cubicBezTo>
                  <a:cubicBezTo>
                    <a:pt x="15676" y="16861"/>
                    <a:pt x="15716" y="16854"/>
                    <a:pt x="15755" y="16854"/>
                  </a:cubicBezTo>
                  <a:close/>
                  <a:moveTo>
                    <a:pt x="11228" y="16067"/>
                  </a:moveTo>
                  <a:cubicBezTo>
                    <a:pt x="11334" y="16067"/>
                    <a:pt x="11442" y="16083"/>
                    <a:pt x="11550" y="16115"/>
                  </a:cubicBezTo>
                  <a:cubicBezTo>
                    <a:pt x="12053" y="16267"/>
                    <a:pt x="12251" y="16861"/>
                    <a:pt x="11900" y="17258"/>
                  </a:cubicBezTo>
                  <a:cubicBezTo>
                    <a:pt x="11534" y="17669"/>
                    <a:pt x="11108" y="17989"/>
                    <a:pt x="10590" y="18187"/>
                  </a:cubicBezTo>
                  <a:cubicBezTo>
                    <a:pt x="10545" y="18209"/>
                    <a:pt x="10501" y="18223"/>
                    <a:pt x="10456" y="18223"/>
                  </a:cubicBezTo>
                  <a:cubicBezTo>
                    <a:pt x="10440" y="18223"/>
                    <a:pt x="10423" y="18222"/>
                    <a:pt x="10407" y="18217"/>
                  </a:cubicBezTo>
                  <a:cubicBezTo>
                    <a:pt x="10026" y="18157"/>
                    <a:pt x="9630" y="18111"/>
                    <a:pt x="9280" y="17958"/>
                  </a:cubicBezTo>
                  <a:cubicBezTo>
                    <a:pt x="8960" y="17821"/>
                    <a:pt x="8746" y="17562"/>
                    <a:pt x="8701" y="17227"/>
                  </a:cubicBezTo>
                  <a:cubicBezTo>
                    <a:pt x="8655" y="16968"/>
                    <a:pt x="8807" y="16755"/>
                    <a:pt x="9021" y="16618"/>
                  </a:cubicBezTo>
                  <a:cubicBezTo>
                    <a:pt x="9112" y="16557"/>
                    <a:pt x="9219" y="16511"/>
                    <a:pt x="9325" y="16465"/>
                  </a:cubicBezTo>
                  <a:cubicBezTo>
                    <a:pt x="9478" y="16420"/>
                    <a:pt x="10209" y="16252"/>
                    <a:pt x="10803" y="16161"/>
                  </a:cubicBezTo>
                  <a:cubicBezTo>
                    <a:pt x="10936" y="16098"/>
                    <a:pt x="11080" y="16067"/>
                    <a:pt x="11228" y="16067"/>
                  </a:cubicBezTo>
                  <a:close/>
                  <a:moveTo>
                    <a:pt x="5646" y="17942"/>
                  </a:moveTo>
                  <a:cubicBezTo>
                    <a:pt x="5774" y="17942"/>
                    <a:pt x="5862" y="18002"/>
                    <a:pt x="5897" y="18141"/>
                  </a:cubicBezTo>
                  <a:cubicBezTo>
                    <a:pt x="5958" y="18309"/>
                    <a:pt x="5882" y="18461"/>
                    <a:pt x="5699" y="18507"/>
                  </a:cubicBezTo>
                  <a:cubicBezTo>
                    <a:pt x="5666" y="18517"/>
                    <a:pt x="5635" y="18522"/>
                    <a:pt x="5604" y="18522"/>
                  </a:cubicBezTo>
                  <a:cubicBezTo>
                    <a:pt x="5492" y="18522"/>
                    <a:pt x="5400" y="18456"/>
                    <a:pt x="5364" y="18324"/>
                  </a:cubicBezTo>
                  <a:cubicBezTo>
                    <a:pt x="5303" y="18141"/>
                    <a:pt x="5364" y="18019"/>
                    <a:pt x="5516" y="17958"/>
                  </a:cubicBezTo>
                  <a:cubicBezTo>
                    <a:pt x="5563" y="17948"/>
                    <a:pt x="5606" y="17942"/>
                    <a:pt x="5646" y="17942"/>
                  </a:cubicBezTo>
                  <a:close/>
                  <a:moveTo>
                    <a:pt x="2806" y="18874"/>
                  </a:moveTo>
                  <a:cubicBezTo>
                    <a:pt x="2922" y="18874"/>
                    <a:pt x="3002" y="18943"/>
                    <a:pt x="3063" y="19040"/>
                  </a:cubicBezTo>
                  <a:cubicBezTo>
                    <a:pt x="3109" y="19223"/>
                    <a:pt x="3063" y="19360"/>
                    <a:pt x="2911" y="19421"/>
                  </a:cubicBezTo>
                  <a:cubicBezTo>
                    <a:pt x="2865" y="19436"/>
                    <a:pt x="2822" y="19444"/>
                    <a:pt x="2783" y="19444"/>
                  </a:cubicBezTo>
                  <a:cubicBezTo>
                    <a:pt x="2664" y="19444"/>
                    <a:pt x="2576" y="19375"/>
                    <a:pt x="2530" y="19238"/>
                  </a:cubicBezTo>
                  <a:cubicBezTo>
                    <a:pt x="2484" y="19071"/>
                    <a:pt x="2545" y="18949"/>
                    <a:pt x="2713" y="18888"/>
                  </a:cubicBezTo>
                  <a:cubicBezTo>
                    <a:pt x="2746" y="18879"/>
                    <a:pt x="2777" y="18874"/>
                    <a:pt x="2806" y="18874"/>
                  </a:cubicBezTo>
                  <a:close/>
                  <a:moveTo>
                    <a:pt x="17035" y="1"/>
                  </a:moveTo>
                  <a:cubicBezTo>
                    <a:pt x="14737" y="1"/>
                    <a:pt x="12440" y="274"/>
                    <a:pt x="10148" y="666"/>
                  </a:cubicBezTo>
                  <a:cubicBezTo>
                    <a:pt x="8883" y="879"/>
                    <a:pt x="7649" y="1245"/>
                    <a:pt x="6430" y="1641"/>
                  </a:cubicBezTo>
                  <a:cubicBezTo>
                    <a:pt x="6202" y="1717"/>
                    <a:pt x="6156" y="1808"/>
                    <a:pt x="6248" y="2037"/>
                  </a:cubicBezTo>
                  <a:cubicBezTo>
                    <a:pt x="6522" y="2844"/>
                    <a:pt x="6583" y="3698"/>
                    <a:pt x="6339" y="4505"/>
                  </a:cubicBezTo>
                  <a:cubicBezTo>
                    <a:pt x="5665" y="6746"/>
                    <a:pt x="4011" y="8227"/>
                    <a:pt x="1724" y="8227"/>
                  </a:cubicBezTo>
                  <a:cubicBezTo>
                    <a:pt x="1321" y="8227"/>
                    <a:pt x="898" y="8181"/>
                    <a:pt x="458" y="8086"/>
                  </a:cubicBezTo>
                  <a:cubicBezTo>
                    <a:pt x="306" y="8055"/>
                    <a:pt x="153" y="8009"/>
                    <a:pt x="1" y="7964"/>
                  </a:cubicBezTo>
                  <a:lnTo>
                    <a:pt x="1" y="20792"/>
                  </a:lnTo>
                  <a:cubicBezTo>
                    <a:pt x="473" y="20914"/>
                    <a:pt x="946" y="21021"/>
                    <a:pt x="1433" y="21112"/>
                  </a:cubicBezTo>
                  <a:cubicBezTo>
                    <a:pt x="3424" y="21469"/>
                    <a:pt x="5404" y="21637"/>
                    <a:pt x="7347" y="21637"/>
                  </a:cubicBezTo>
                  <a:cubicBezTo>
                    <a:pt x="10550" y="21637"/>
                    <a:pt x="13655" y="21181"/>
                    <a:pt x="16547" y="20366"/>
                  </a:cubicBezTo>
                  <a:cubicBezTo>
                    <a:pt x="18467" y="19756"/>
                    <a:pt x="19853" y="19208"/>
                    <a:pt x="21209" y="18568"/>
                  </a:cubicBezTo>
                  <a:cubicBezTo>
                    <a:pt x="23419" y="17547"/>
                    <a:pt x="25460" y="16282"/>
                    <a:pt x="27258" y="14607"/>
                  </a:cubicBezTo>
                  <a:cubicBezTo>
                    <a:pt x="28599" y="13372"/>
                    <a:pt x="29726" y="11971"/>
                    <a:pt x="30351" y="10219"/>
                  </a:cubicBezTo>
                  <a:cubicBezTo>
                    <a:pt x="31021" y="8390"/>
                    <a:pt x="30915" y="6608"/>
                    <a:pt x="29863" y="4947"/>
                  </a:cubicBezTo>
                  <a:cubicBezTo>
                    <a:pt x="29132" y="3774"/>
                    <a:pt x="28111" y="2921"/>
                    <a:pt x="26938" y="2250"/>
                  </a:cubicBezTo>
                  <a:cubicBezTo>
                    <a:pt x="25628" y="1504"/>
                    <a:pt x="24211" y="1016"/>
                    <a:pt x="22748" y="650"/>
                  </a:cubicBezTo>
                  <a:cubicBezTo>
                    <a:pt x="20843" y="188"/>
                    <a:pt x="18939" y="1"/>
                    <a:pt x="17035" y="1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-216" y="-198210"/>
              <a:ext cx="1020597" cy="893235"/>
            </a:xfrm>
            <a:custGeom>
              <a:avLst/>
              <a:gdLst/>
              <a:ahLst/>
              <a:cxnLst/>
              <a:rect l="l" t="t" r="r" b="b"/>
              <a:pathLst>
                <a:path w="31829" h="27857" extrusionOk="0">
                  <a:moveTo>
                    <a:pt x="21734" y="3259"/>
                  </a:moveTo>
                  <a:cubicBezTo>
                    <a:pt x="21973" y="3259"/>
                    <a:pt x="22182" y="3381"/>
                    <a:pt x="22367" y="3634"/>
                  </a:cubicBezTo>
                  <a:cubicBezTo>
                    <a:pt x="22779" y="4198"/>
                    <a:pt x="22916" y="4883"/>
                    <a:pt x="23099" y="5523"/>
                  </a:cubicBezTo>
                  <a:cubicBezTo>
                    <a:pt x="23134" y="5631"/>
                    <a:pt x="23106" y="5661"/>
                    <a:pt x="23058" y="5661"/>
                  </a:cubicBezTo>
                  <a:cubicBezTo>
                    <a:pt x="23004" y="5661"/>
                    <a:pt x="22926" y="5623"/>
                    <a:pt x="22885" y="5615"/>
                  </a:cubicBezTo>
                  <a:cubicBezTo>
                    <a:pt x="21986" y="5417"/>
                    <a:pt x="21087" y="5264"/>
                    <a:pt x="20173" y="5158"/>
                  </a:cubicBezTo>
                  <a:cubicBezTo>
                    <a:pt x="19945" y="5142"/>
                    <a:pt x="19716" y="5112"/>
                    <a:pt x="19457" y="5081"/>
                  </a:cubicBezTo>
                  <a:cubicBezTo>
                    <a:pt x="19960" y="4365"/>
                    <a:pt x="20524" y="3771"/>
                    <a:pt x="21301" y="3375"/>
                  </a:cubicBezTo>
                  <a:cubicBezTo>
                    <a:pt x="21455" y="3298"/>
                    <a:pt x="21599" y="3259"/>
                    <a:pt x="21734" y="3259"/>
                  </a:cubicBezTo>
                  <a:close/>
                  <a:moveTo>
                    <a:pt x="22482" y="539"/>
                  </a:moveTo>
                  <a:cubicBezTo>
                    <a:pt x="22742" y="539"/>
                    <a:pt x="22984" y="641"/>
                    <a:pt x="23205" y="831"/>
                  </a:cubicBezTo>
                  <a:cubicBezTo>
                    <a:pt x="23525" y="1105"/>
                    <a:pt x="23769" y="1440"/>
                    <a:pt x="23937" y="1836"/>
                  </a:cubicBezTo>
                  <a:cubicBezTo>
                    <a:pt x="24363" y="2781"/>
                    <a:pt x="24500" y="3786"/>
                    <a:pt x="24546" y="4807"/>
                  </a:cubicBezTo>
                  <a:cubicBezTo>
                    <a:pt x="24561" y="5218"/>
                    <a:pt x="24592" y="5645"/>
                    <a:pt x="24607" y="6087"/>
                  </a:cubicBezTo>
                  <a:cubicBezTo>
                    <a:pt x="24333" y="6011"/>
                    <a:pt x="24074" y="5919"/>
                    <a:pt x="23799" y="5858"/>
                  </a:cubicBezTo>
                  <a:cubicBezTo>
                    <a:pt x="23678" y="5813"/>
                    <a:pt x="23693" y="5721"/>
                    <a:pt x="23678" y="5630"/>
                  </a:cubicBezTo>
                  <a:cubicBezTo>
                    <a:pt x="23571" y="4883"/>
                    <a:pt x="23358" y="4167"/>
                    <a:pt x="22931" y="3543"/>
                  </a:cubicBezTo>
                  <a:cubicBezTo>
                    <a:pt x="22622" y="3065"/>
                    <a:pt x="22266" y="2835"/>
                    <a:pt x="21851" y="2835"/>
                  </a:cubicBezTo>
                  <a:cubicBezTo>
                    <a:pt x="21591" y="2835"/>
                    <a:pt x="21307" y="2925"/>
                    <a:pt x="20996" y="3101"/>
                  </a:cubicBezTo>
                  <a:cubicBezTo>
                    <a:pt x="20265" y="3527"/>
                    <a:pt x="19686" y="4122"/>
                    <a:pt x="19244" y="4822"/>
                  </a:cubicBezTo>
                  <a:cubicBezTo>
                    <a:pt x="19146" y="4976"/>
                    <a:pt x="19048" y="5053"/>
                    <a:pt x="18868" y="5053"/>
                  </a:cubicBezTo>
                  <a:cubicBezTo>
                    <a:pt x="18852" y="5053"/>
                    <a:pt x="18835" y="5052"/>
                    <a:pt x="18817" y="5051"/>
                  </a:cubicBezTo>
                  <a:cubicBezTo>
                    <a:pt x="18421" y="5005"/>
                    <a:pt x="18025" y="5005"/>
                    <a:pt x="17598" y="4990"/>
                  </a:cubicBezTo>
                  <a:cubicBezTo>
                    <a:pt x="17766" y="4624"/>
                    <a:pt x="17995" y="4350"/>
                    <a:pt x="18223" y="4076"/>
                  </a:cubicBezTo>
                  <a:cubicBezTo>
                    <a:pt x="19076" y="3025"/>
                    <a:pt x="20036" y="2080"/>
                    <a:pt x="21072" y="1211"/>
                  </a:cubicBezTo>
                  <a:cubicBezTo>
                    <a:pt x="21377" y="952"/>
                    <a:pt x="21727" y="724"/>
                    <a:pt x="22123" y="602"/>
                  </a:cubicBezTo>
                  <a:cubicBezTo>
                    <a:pt x="22246" y="560"/>
                    <a:pt x="22366" y="539"/>
                    <a:pt x="22482" y="539"/>
                  </a:cubicBezTo>
                  <a:close/>
                  <a:moveTo>
                    <a:pt x="22623" y="1"/>
                  </a:moveTo>
                  <a:cubicBezTo>
                    <a:pt x="22255" y="1"/>
                    <a:pt x="21866" y="140"/>
                    <a:pt x="21453" y="419"/>
                  </a:cubicBezTo>
                  <a:cubicBezTo>
                    <a:pt x="20204" y="1257"/>
                    <a:pt x="19152" y="2339"/>
                    <a:pt x="18177" y="3512"/>
                  </a:cubicBezTo>
                  <a:cubicBezTo>
                    <a:pt x="17827" y="3923"/>
                    <a:pt x="17492" y="4350"/>
                    <a:pt x="17339" y="4883"/>
                  </a:cubicBezTo>
                  <a:cubicBezTo>
                    <a:pt x="17318" y="4978"/>
                    <a:pt x="17261" y="4993"/>
                    <a:pt x="17197" y="4993"/>
                  </a:cubicBezTo>
                  <a:cubicBezTo>
                    <a:pt x="17169" y="4993"/>
                    <a:pt x="17139" y="4990"/>
                    <a:pt x="17111" y="4990"/>
                  </a:cubicBezTo>
                  <a:cubicBezTo>
                    <a:pt x="14795" y="5020"/>
                    <a:pt x="12494" y="5188"/>
                    <a:pt x="10224" y="5737"/>
                  </a:cubicBezTo>
                  <a:cubicBezTo>
                    <a:pt x="9173" y="5996"/>
                    <a:pt x="8122" y="6209"/>
                    <a:pt x="7086" y="6514"/>
                  </a:cubicBezTo>
                  <a:cubicBezTo>
                    <a:pt x="5653" y="6925"/>
                    <a:pt x="4252" y="7412"/>
                    <a:pt x="2896" y="8037"/>
                  </a:cubicBezTo>
                  <a:cubicBezTo>
                    <a:pt x="1905" y="8479"/>
                    <a:pt x="930" y="8967"/>
                    <a:pt x="1" y="9515"/>
                  </a:cubicBezTo>
                  <a:lnTo>
                    <a:pt x="1" y="9972"/>
                  </a:lnTo>
                  <a:cubicBezTo>
                    <a:pt x="1052" y="9332"/>
                    <a:pt x="2149" y="8753"/>
                    <a:pt x="3292" y="8266"/>
                  </a:cubicBezTo>
                  <a:cubicBezTo>
                    <a:pt x="4038" y="7930"/>
                    <a:pt x="4800" y="7626"/>
                    <a:pt x="5562" y="7352"/>
                  </a:cubicBezTo>
                  <a:cubicBezTo>
                    <a:pt x="5626" y="7330"/>
                    <a:pt x="5675" y="7316"/>
                    <a:pt x="5714" y="7316"/>
                  </a:cubicBezTo>
                  <a:cubicBezTo>
                    <a:pt x="5787" y="7316"/>
                    <a:pt x="5827" y="7365"/>
                    <a:pt x="5867" y="7504"/>
                  </a:cubicBezTo>
                  <a:cubicBezTo>
                    <a:pt x="6750" y="10124"/>
                    <a:pt x="4846" y="12562"/>
                    <a:pt x="2896" y="13080"/>
                  </a:cubicBezTo>
                  <a:cubicBezTo>
                    <a:pt x="2532" y="13193"/>
                    <a:pt x="2122" y="13248"/>
                    <a:pt x="1694" y="13248"/>
                  </a:cubicBezTo>
                  <a:cubicBezTo>
                    <a:pt x="1138" y="13248"/>
                    <a:pt x="552" y="13155"/>
                    <a:pt x="1" y="12974"/>
                  </a:cubicBezTo>
                  <a:lnTo>
                    <a:pt x="1" y="13370"/>
                  </a:lnTo>
                  <a:cubicBezTo>
                    <a:pt x="153" y="13415"/>
                    <a:pt x="306" y="13461"/>
                    <a:pt x="458" y="13492"/>
                  </a:cubicBezTo>
                  <a:cubicBezTo>
                    <a:pt x="898" y="13587"/>
                    <a:pt x="1321" y="13633"/>
                    <a:pt x="1723" y="13633"/>
                  </a:cubicBezTo>
                  <a:cubicBezTo>
                    <a:pt x="4008" y="13633"/>
                    <a:pt x="5652" y="12152"/>
                    <a:pt x="6339" y="9911"/>
                  </a:cubicBezTo>
                  <a:cubicBezTo>
                    <a:pt x="6583" y="9104"/>
                    <a:pt x="6522" y="8250"/>
                    <a:pt x="6232" y="7443"/>
                  </a:cubicBezTo>
                  <a:cubicBezTo>
                    <a:pt x="6156" y="7214"/>
                    <a:pt x="6187" y="7123"/>
                    <a:pt x="6430" y="7047"/>
                  </a:cubicBezTo>
                  <a:cubicBezTo>
                    <a:pt x="7649" y="6651"/>
                    <a:pt x="8883" y="6285"/>
                    <a:pt x="10133" y="6072"/>
                  </a:cubicBezTo>
                  <a:cubicBezTo>
                    <a:pt x="12426" y="5681"/>
                    <a:pt x="14720" y="5413"/>
                    <a:pt x="17013" y="5413"/>
                  </a:cubicBezTo>
                  <a:cubicBezTo>
                    <a:pt x="18925" y="5413"/>
                    <a:pt x="20836" y="5599"/>
                    <a:pt x="22748" y="6056"/>
                  </a:cubicBezTo>
                  <a:cubicBezTo>
                    <a:pt x="24211" y="6422"/>
                    <a:pt x="25628" y="6910"/>
                    <a:pt x="26938" y="7656"/>
                  </a:cubicBezTo>
                  <a:cubicBezTo>
                    <a:pt x="28111" y="8327"/>
                    <a:pt x="29132" y="9195"/>
                    <a:pt x="29863" y="10353"/>
                  </a:cubicBezTo>
                  <a:cubicBezTo>
                    <a:pt x="30915" y="12014"/>
                    <a:pt x="31021" y="13796"/>
                    <a:pt x="30351" y="15625"/>
                  </a:cubicBezTo>
                  <a:cubicBezTo>
                    <a:pt x="29726" y="17362"/>
                    <a:pt x="28584" y="18778"/>
                    <a:pt x="27258" y="20013"/>
                  </a:cubicBezTo>
                  <a:cubicBezTo>
                    <a:pt x="25460" y="21673"/>
                    <a:pt x="23419" y="22953"/>
                    <a:pt x="21209" y="23974"/>
                  </a:cubicBezTo>
                  <a:cubicBezTo>
                    <a:pt x="19853" y="24614"/>
                    <a:pt x="18467" y="25162"/>
                    <a:pt x="16532" y="25772"/>
                  </a:cubicBezTo>
                  <a:cubicBezTo>
                    <a:pt x="13649" y="26587"/>
                    <a:pt x="10548" y="27043"/>
                    <a:pt x="7346" y="27043"/>
                  </a:cubicBezTo>
                  <a:cubicBezTo>
                    <a:pt x="5404" y="27043"/>
                    <a:pt x="3424" y="26875"/>
                    <a:pt x="1433" y="26518"/>
                  </a:cubicBezTo>
                  <a:cubicBezTo>
                    <a:pt x="946" y="26427"/>
                    <a:pt x="473" y="26320"/>
                    <a:pt x="1" y="26198"/>
                  </a:cubicBezTo>
                  <a:lnTo>
                    <a:pt x="1" y="26914"/>
                  </a:lnTo>
                  <a:cubicBezTo>
                    <a:pt x="2155" y="27578"/>
                    <a:pt x="4369" y="27857"/>
                    <a:pt x="6633" y="27857"/>
                  </a:cubicBezTo>
                  <a:cubicBezTo>
                    <a:pt x="6915" y="27857"/>
                    <a:pt x="7198" y="27852"/>
                    <a:pt x="7482" y="27844"/>
                  </a:cubicBezTo>
                  <a:cubicBezTo>
                    <a:pt x="10773" y="27752"/>
                    <a:pt x="13972" y="27097"/>
                    <a:pt x="17370" y="26015"/>
                  </a:cubicBezTo>
                  <a:cubicBezTo>
                    <a:pt x="18269" y="25741"/>
                    <a:pt x="19411" y="25330"/>
                    <a:pt x="20524" y="24842"/>
                  </a:cubicBezTo>
                  <a:cubicBezTo>
                    <a:pt x="22794" y="23867"/>
                    <a:pt x="24942" y="22648"/>
                    <a:pt x="26862" y="21064"/>
                  </a:cubicBezTo>
                  <a:cubicBezTo>
                    <a:pt x="28538" y="19662"/>
                    <a:pt x="29955" y="18062"/>
                    <a:pt x="30793" y="16006"/>
                  </a:cubicBezTo>
                  <a:cubicBezTo>
                    <a:pt x="31829" y="13492"/>
                    <a:pt x="31326" y="10856"/>
                    <a:pt x="29406" y="8936"/>
                  </a:cubicBezTo>
                  <a:cubicBezTo>
                    <a:pt x="28294" y="7809"/>
                    <a:pt x="26953" y="7047"/>
                    <a:pt x="25521" y="6437"/>
                  </a:cubicBezTo>
                  <a:cubicBezTo>
                    <a:pt x="25262" y="6331"/>
                    <a:pt x="25125" y="6285"/>
                    <a:pt x="25186" y="5935"/>
                  </a:cubicBezTo>
                  <a:cubicBezTo>
                    <a:pt x="25308" y="5264"/>
                    <a:pt x="25293" y="4579"/>
                    <a:pt x="25201" y="3893"/>
                  </a:cubicBezTo>
                  <a:cubicBezTo>
                    <a:pt x="25034" y="2781"/>
                    <a:pt x="24790" y="1714"/>
                    <a:pt x="24058" y="815"/>
                  </a:cubicBezTo>
                  <a:cubicBezTo>
                    <a:pt x="23614" y="273"/>
                    <a:pt x="23139" y="1"/>
                    <a:pt x="2262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57405" y="95249"/>
              <a:ext cx="407963" cy="398953"/>
            </a:xfrm>
            <a:custGeom>
              <a:avLst/>
              <a:gdLst/>
              <a:ahLst/>
              <a:cxnLst/>
              <a:rect l="l" t="t" r="r" b="b"/>
              <a:pathLst>
                <a:path w="12723" h="12442" extrusionOk="0">
                  <a:moveTo>
                    <a:pt x="7038" y="346"/>
                  </a:moveTo>
                  <a:cubicBezTo>
                    <a:pt x="8062" y="346"/>
                    <a:pt x="9001" y="725"/>
                    <a:pt x="9843" y="1323"/>
                  </a:cubicBezTo>
                  <a:cubicBezTo>
                    <a:pt x="10864" y="2054"/>
                    <a:pt x="11808" y="2938"/>
                    <a:pt x="12128" y="4187"/>
                  </a:cubicBezTo>
                  <a:cubicBezTo>
                    <a:pt x="12677" y="6335"/>
                    <a:pt x="12250" y="8301"/>
                    <a:pt x="10681" y="9962"/>
                  </a:cubicBezTo>
                  <a:cubicBezTo>
                    <a:pt x="9767" y="10937"/>
                    <a:pt x="8609" y="11516"/>
                    <a:pt x="7344" y="11912"/>
                  </a:cubicBezTo>
                  <a:cubicBezTo>
                    <a:pt x="6828" y="12102"/>
                    <a:pt x="6306" y="12190"/>
                    <a:pt x="5794" y="12190"/>
                  </a:cubicBezTo>
                  <a:cubicBezTo>
                    <a:pt x="3891" y="12190"/>
                    <a:pt x="2134" y="10975"/>
                    <a:pt x="1341" y="9306"/>
                  </a:cubicBezTo>
                  <a:cubicBezTo>
                    <a:pt x="1159" y="8926"/>
                    <a:pt x="930" y="8560"/>
                    <a:pt x="778" y="8164"/>
                  </a:cubicBezTo>
                  <a:cubicBezTo>
                    <a:pt x="473" y="7280"/>
                    <a:pt x="275" y="6366"/>
                    <a:pt x="458" y="5437"/>
                  </a:cubicBezTo>
                  <a:cubicBezTo>
                    <a:pt x="534" y="4995"/>
                    <a:pt x="686" y="4583"/>
                    <a:pt x="960" y="4218"/>
                  </a:cubicBezTo>
                  <a:cubicBezTo>
                    <a:pt x="1326" y="3700"/>
                    <a:pt x="1707" y="3197"/>
                    <a:pt x="2088" y="2694"/>
                  </a:cubicBezTo>
                  <a:cubicBezTo>
                    <a:pt x="3261" y="1201"/>
                    <a:pt x="4830" y="500"/>
                    <a:pt x="6659" y="363"/>
                  </a:cubicBezTo>
                  <a:cubicBezTo>
                    <a:pt x="6786" y="351"/>
                    <a:pt x="6913" y="346"/>
                    <a:pt x="7038" y="346"/>
                  </a:cubicBezTo>
                  <a:close/>
                  <a:moveTo>
                    <a:pt x="6989" y="0"/>
                  </a:moveTo>
                  <a:cubicBezTo>
                    <a:pt x="6276" y="0"/>
                    <a:pt x="5586" y="172"/>
                    <a:pt x="4907" y="363"/>
                  </a:cubicBezTo>
                  <a:cubicBezTo>
                    <a:pt x="4145" y="576"/>
                    <a:pt x="3505" y="988"/>
                    <a:pt x="2880" y="1460"/>
                  </a:cubicBezTo>
                  <a:cubicBezTo>
                    <a:pt x="2057" y="2085"/>
                    <a:pt x="1570" y="2953"/>
                    <a:pt x="960" y="3761"/>
                  </a:cubicBezTo>
                  <a:cubicBezTo>
                    <a:pt x="77" y="4934"/>
                    <a:pt x="1" y="6214"/>
                    <a:pt x="366" y="7585"/>
                  </a:cubicBezTo>
                  <a:cubicBezTo>
                    <a:pt x="549" y="8270"/>
                    <a:pt x="915" y="8865"/>
                    <a:pt x="1204" y="9505"/>
                  </a:cubicBezTo>
                  <a:cubicBezTo>
                    <a:pt x="1938" y="11068"/>
                    <a:pt x="3706" y="12441"/>
                    <a:pt x="5759" y="12441"/>
                  </a:cubicBezTo>
                  <a:cubicBezTo>
                    <a:pt x="6308" y="12441"/>
                    <a:pt x="6876" y="12343"/>
                    <a:pt x="7451" y="12125"/>
                  </a:cubicBezTo>
                  <a:cubicBezTo>
                    <a:pt x="7695" y="12049"/>
                    <a:pt x="7939" y="11988"/>
                    <a:pt x="8182" y="11912"/>
                  </a:cubicBezTo>
                  <a:cubicBezTo>
                    <a:pt x="8411" y="11820"/>
                    <a:pt x="8655" y="11729"/>
                    <a:pt x="8868" y="11622"/>
                  </a:cubicBezTo>
                  <a:cubicBezTo>
                    <a:pt x="11031" y="10495"/>
                    <a:pt x="12403" y="8788"/>
                    <a:pt x="12616" y="6290"/>
                  </a:cubicBezTo>
                  <a:cubicBezTo>
                    <a:pt x="12692" y="5467"/>
                    <a:pt x="12723" y="4644"/>
                    <a:pt x="12403" y="3852"/>
                  </a:cubicBezTo>
                  <a:cubicBezTo>
                    <a:pt x="11900" y="2664"/>
                    <a:pt x="11062" y="1749"/>
                    <a:pt x="10041" y="1018"/>
                  </a:cubicBezTo>
                  <a:cubicBezTo>
                    <a:pt x="9325" y="500"/>
                    <a:pt x="8487" y="180"/>
                    <a:pt x="7588" y="43"/>
                  </a:cubicBezTo>
                  <a:cubicBezTo>
                    <a:pt x="7386" y="13"/>
                    <a:pt x="7187" y="0"/>
                    <a:pt x="698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2563" y="327784"/>
              <a:ext cx="102608" cy="89846"/>
            </a:xfrm>
            <a:custGeom>
              <a:avLst/>
              <a:gdLst/>
              <a:ahLst/>
              <a:cxnLst/>
              <a:rect l="l" t="t" r="r" b="b"/>
              <a:pathLst>
                <a:path w="3200" h="2802" extrusionOk="0">
                  <a:moveTo>
                    <a:pt x="1967" y="536"/>
                  </a:moveTo>
                  <a:cubicBezTo>
                    <a:pt x="2183" y="536"/>
                    <a:pt x="2553" y="850"/>
                    <a:pt x="2636" y="1140"/>
                  </a:cubicBezTo>
                  <a:cubicBezTo>
                    <a:pt x="2712" y="1369"/>
                    <a:pt x="2590" y="1460"/>
                    <a:pt x="2392" y="1506"/>
                  </a:cubicBezTo>
                  <a:cubicBezTo>
                    <a:pt x="2344" y="1519"/>
                    <a:pt x="2292" y="1525"/>
                    <a:pt x="2239" y="1525"/>
                  </a:cubicBezTo>
                  <a:cubicBezTo>
                    <a:pt x="1971" y="1525"/>
                    <a:pt x="1666" y="1376"/>
                    <a:pt x="1615" y="1186"/>
                  </a:cubicBezTo>
                  <a:cubicBezTo>
                    <a:pt x="1554" y="1049"/>
                    <a:pt x="1768" y="592"/>
                    <a:pt x="1905" y="546"/>
                  </a:cubicBezTo>
                  <a:cubicBezTo>
                    <a:pt x="1923" y="539"/>
                    <a:pt x="1944" y="536"/>
                    <a:pt x="1967" y="536"/>
                  </a:cubicBezTo>
                  <a:close/>
                  <a:moveTo>
                    <a:pt x="1297" y="1"/>
                  </a:moveTo>
                  <a:cubicBezTo>
                    <a:pt x="1158" y="1"/>
                    <a:pt x="1019" y="22"/>
                    <a:pt x="884" y="89"/>
                  </a:cubicBezTo>
                  <a:cubicBezTo>
                    <a:pt x="366" y="333"/>
                    <a:pt x="0" y="1232"/>
                    <a:pt x="168" y="1795"/>
                  </a:cubicBezTo>
                  <a:cubicBezTo>
                    <a:pt x="377" y="2432"/>
                    <a:pt x="983" y="2802"/>
                    <a:pt x="1587" y="2802"/>
                  </a:cubicBezTo>
                  <a:cubicBezTo>
                    <a:pt x="1951" y="2802"/>
                    <a:pt x="2315" y="2667"/>
                    <a:pt x="2590" y="2374"/>
                  </a:cubicBezTo>
                  <a:cubicBezTo>
                    <a:pt x="2728" y="2222"/>
                    <a:pt x="2849" y="2054"/>
                    <a:pt x="2971" y="1872"/>
                  </a:cubicBezTo>
                  <a:cubicBezTo>
                    <a:pt x="3154" y="1628"/>
                    <a:pt x="3200" y="1338"/>
                    <a:pt x="3124" y="1034"/>
                  </a:cubicBezTo>
                  <a:cubicBezTo>
                    <a:pt x="2987" y="455"/>
                    <a:pt x="2530" y="135"/>
                    <a:pt x="1631" y="28"/>
                  </a:cubicBezTo>
                  <a:cubicBezTo>
                    <a:pt x="1522" y="14"/>
                    <a:pt x="1410" y="1"/>
                    <a:pt x="1297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77275" y="491348"/>
              <a:ext cx="115338" cy="68138"/>
            </a:xfrm>
            <a:custGeom>
              <a:avLst/>
              <a:gdLst/>
              <a:ahLst/>
              <a:cxnLst/>
              <a:rect l="l" t="t" r="r" b="b"/>
              <a:pathLst>
                <a:path w="3597" h="2125" extrusionOk="0">
                  <a:moveTo>
                    <a:pt x="2722" y="1"/>
                  </a:moveTo>
                  <a:cubicBezTo>
                    <a:pt x="2576" y="1"/>
                    <a:pt x="2373" y="21"/>
                    <a:pt x="2149" y="62"/>
                  </a:cubicBezTo>
                  <a:cubicBezTo>
                    <a:pt x="1555" y="153"/>
                    <a:pt x="824" y="321"/>
                    <a:pt x="671" y="366"/>
                  </a:cubicBezTo>
                  <a:cubicBezTo>
                    <a:pt x="565" y="412"/>
                    <a:pt x="458" y="458"/>
                    <a:pt x="367" y="519"/>
                  </a:cubicBezTo>
                  <a:cubicBezTo>
                    <a:pt x="153" y="656"/>
                    <a:pt x="1" y="869"/>
                    <a:pt x="47" y="1128"/>
                  </a:cubicBezTo>
                  <a:cubicBezTo>
                    <a:pt x="92" y="1463"/>
                    <a:pt x="306" y="1722"/>
                    <a:pt x="626" y="1859"/>
                  </a:cubicBezTo>
                  <a:cubicBezTo>
                    <a:pt x="976" y="2012"/>
                    <a:pt x="1372" y="2058"/>
                    <a:pt x="1753" y="2118"/>
                  </a:cubicBezTo>
                  <a:cubicBezTo>
                    <a:pt x="1769" y="2123"/>
                    <a:pt x="1786" y="2124"/>
                    <a:pt x="1802" y="2124"/>
                  </a:cubicBezTo>
                  <a:cubicBezTo>
                    <a:pt x="1847" y="2124"/>
                    <a:pt x="1891" y="2110"/>
                    <a:pt x="1936" y="2088"/>
                  </a:cubicBezTo>
                  <a:cubicBezTo>
                    <a:pt x="2454" y="1890"/>
                    <a:pt x="2880" y="1555"/>
                    <a:pt x="3246" y="1159"/>
                  </a:cubicBezTo>
                  <a:cubicBezTo>
                    <a:pt x="3597" y="762"/>
                    <a:pt x="3399" y="168"/>
                    <a:pt x="2896" y="16"/>
                  </a:cubicBezTo>
                  <a:cubicBezTo>
                    <a:pt x="2855" y="6"/>
                    <a:pt x="2796" y="1"/>
                    <a:pt x="2722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0176" y="501544"/>
              <a:ext cx="22029" cy="20233"/>
            </a:xfrm>
            <a:custGeom>
              <a:avLst/>
              <a:gdLst/>
              <a:ahLst/>
              <a:cxnLst/>
              <a:rect l="l" t="t" r="r" b="b"/>
              <a:pathLst>
                <a:path w="687" h="631" extrusionOk="0">
                  <a:moveTo>
                    <a:pt x="337" y="1"/>
                  </a:moveTo>
                  <a:cubicBezTo>
                    <a:pt x="304" y="1"/>
                    <a:pt x="267" y="6"/>
                    <a:pt x="229" y="18"/>
                  </a:cubicBezTo>
                  <a:cubicBezTo>
                    <a:pt x="46" y="64"/>
                    <a:pt x="1" y="216"/>
                    <a:pt x="46" y="414"/>
                  </a:cubicBezTo>
                  <a:cubicBezTo>
                    <a:pt x="94" y="546"/>
                    <a:pt x="190" y="631"/>
                    <a:pt x="318" y="631"/>
                  </a:cubicBezTo>
                  <a:cubicBezTo>
                    <a:pt x="352" y="631"/>
                    <a:pt x="389" y="625"/>
                    <a:pt x="427" y="612"/>
                  </a:cubicBezTo>
                  <a:cubicBezTo>
                    <a:pt x="625" y="566"/>
                    <a:pt x="686" y="414"/>
                    <a:pt x="625" y="231"/>
                  </a:cubicBezTo>
                  <a:cubicBezTo>
                    <a:pt x="576" y="96"/>
                    <a:pt x="477" y="1"/>
                    <a:pt x="337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94195" y="515525"/>
              <a:ext cx="20554" cy="18982"/>
            </a:xfrm>
            <a:custGeom>
              <a:avLst/>
              <a:gdLst/>
              <a:ahLst/>
              <a:cxnLst/>
              <a:rect l="l" t="t" r="r" b="b"/>
              <a:pathLst>
                <a:path w="641" h="592" extrusionOk="0">
                  <a:moveTo>
                    <a:pt x="338" y="1"/>
                  </a:moveTo>
                  <a:cubicBezTo>
                    <a:pt x="298" y="1"/>
                    <a:pt x="257" y="8"/>
                    <a:pt x="214" y="24"/>
                  </a:cubicBezTo>
                  <a:cubicBezTo>
                    <a:pt x="46" y="100"/>
                    <a:pt x="1" y="237"/>
                    <a:pt x="62" y="420"/>
                  </a:cubicBezTo>
                  <a:cubicBezTo>
                    <a:pt x="106" y="542"/>
                    <a:pt x="199" y="591"/>
                    <a:pt x="305" y="591"/>
                  </a:cubicBezTo>
                  <a:cubicBezTo>
                    <a:pt x="345" y="591"/>
                    <a:pt x="386" y="585"/>
                    <a:pt x="427" y="572"/>
                  </a:cubicBezTo>
                  <a:cubicBezTo>
                    <a:pt x="595" y="511"/>
                    <a:pt x="641" y="359"/>
                    <a:pt x="610" y="191"/>
                  </a:cubicBezTo>
                  <a:cubicBezTo>
                    <a:pt x="553" y="66"/>
                    <a:pt x="454" y="1"/>
                    <a:pt x="33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69793" y="550411"/>
              <a:ext cx="21067" cy="18437"/>
            </a:xfrm>
            <a:custGeom>
              <a:avLst/>
              <a:gdLst/>
              <a:ahLst/>
              <a:cxnLst/>
              <a:rect l="l" t="t" r="r" b="b"/>
              <a:pathLst>
                <a:path w="657" h="575" extrusionOk="0">
                  <a:moveTo>
                    <a:pt x="344" y="1"/>
                  </a:moveTo>
                  <a:cubicBezTo>
                    <a:pt x="304" y="1"/>
                    <a:pt x="261" y="7"/>
                    <a:pt x="214" y="17"/>
                  </a:cubicBezTo>
                  <a:cubicBezTo>
                    <a:pt x="62" y="78"/>
                    <a:pt x="1" y="200"/>
                    <a:pt x="62" y="383"/>
                  </a:cubicBezTo>
                  <a:cubicBezTo>
                    <a:pt x="111" y="519"/>
                    <a:pt x="201" y="575"/>
                    <a:pt x="314" y="575"/>
                  </a:cubicBezTo>
                  <a:cubicBezTo>
                    <a:pt x="341" y="575"/>
                    <a:pt x="368" y="572"/>
                    <a:pt x="397" y="566"/>
                  </a:cubicBezTo>
                  <a:cubicBezTo>
                    <a:pt x="580" y="520"/>
                    <a:pt x="656" y="368"/>
                    <a:pt x="595" y="200"/>
                  </a:cubicBezTo>
                  <a:cubicBezTo>
                    <a:pt x="560" y="61"/>
                    <a:pt x="472" y="1"/>
                    <a:pt x="34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92410" y="504783"/>
              <a:ext cx="20522" cy="18213"/>
            </a:xfrm>
            <a:custGeom>
              <a:avLst/>
              <a:gdLst/>
              <a:ahLst/>
              <a:cxnLst/>
              <a:rect l="l" t="t" r="r" b="b"/>
              <a:pathLst>
                <a:path w="640" h="568" extrusionOk="0">
                  <a:moveTo>
                    <a:pt x="350" y="1"/>
                  </a:moveTo>
                  <a:cubicBezTo>
                    <a:pt x="311" y="1"/>
                    <a:pt x="271" y="8"/>
                    <a:pt x="229" y="24"/>
                  </a:cubicBezTo>
                  <a:cubicBezTo>
                    <a:pt x="76" y="84"/>
                    <a:pt x="0" y="206"/>
                    <a:pt x="61" y="374"/>
                  </a:cubicBezTo>
                  <a:cubicBezTo>
                    <a:pt x="97" y="517"/>
                    <a:pt x="189" y="567"/>
                    <a:pt x="308" y="567"/>
                  </a:cubicBezTo>
                  <a:cubicBezTo>
                    <a:pt x="341" y="567"/>
                    <a:pt x="375" y="563"/>
                    <a:pt x="411" y="557"/>
                  </a:cubicBezTo>
                  <a:cubicBezTo>
                    <a:pt x="564" y="496"/>
                    <a:pt x="640" y="374"/>
                    <a:pt x="594" y="206"/>
                  </a:cubicBezTo>
                  <a:cubicBezTo>
                    <a:pt x="560" y="69"/>
                    <a:pt x="466" y="1"/>
                    <a:pt x="35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9434" y="580328"/>
              <a:ext cx="20073" cy="18277"/>
            </a:xfrm>
            <a:custGeom>
              <a:avLst/>
              <a:gdLst/>
              <a:ahLst/>
              <a:cxnLst/>
              <a:rect l="l" t="t" r="r" b="b"/>
              <a:pathLst>
                <a:path w="626" h="570" extrusionOk="0">
                  <a:moveTo>
                    <a:pt x="322" y="0"/>
                  </a:moveTo>
                  <a:cubicBezTo>
                    <a:pt x="293" y="0"/>
                    <a:pt x="262" y="5"/>
                    <a:pt x="229" y="14"/>
                  </a:cubicBezTo>
                  <a:cubicBezTo>
                    <a:pt x="61" y="75"/>
                    <a:pt x="0" y="197"/>
                    <a:pt x="61" y="364"/>
                  </a:cubicBezTo>
                  <a:cubicBezTo>
                    <a:pt x="96" y="501"/>
                    <a:pt x="181" y="570"/>
                    <a:pt x="299" y="570"/>
                  </a:cubicBezTo>
                  <a:cubicBezTo>
                    <a:pt x="338" y="570"/>
                    <a:pt x="381" y="562"/>
                    <a:pt x="427" y="547"/>
                  </a:cubicBezTo>
                  <a:cubicBezTo>
                    <a:pt x="579" y="486"/>
                    <a:pt x="625" y="349"/>
                    <a:pt x="579" y="166"/>
                  </a:cubicBezTo>
                  <a:cubicBezTo>
                    <a:pt x="518" y="69"/>
                    <a:pt x="438" y="0"/>
                    <a:pt x="32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53665" y="239862"/>
              <a:ext cx="114825" cy="99241"/>
            </a:xfrm>
            <a:custGeom>
              <a:avLst/>
              <a:gdLst/>
              <a:ahLst/>
              <a:cxnLst/>
              <a:rect l="l" t="t" r="r" b="b"/>
              <a:pathLst>
                <a:path w="3581" h="3095" extrusionOk="0">
                  <a:moveTo>
                    <a:pt x="2205" y="438"/>
                  </a:moveTo>
                  <a:cubicBezTo>
                    <a:pt x="2439" y="438"/>
                    <a:pt x="2658" y="631"/>
                    <a:pt x="2834" y="866"/>
                  </a:cubicBezTo>
                  <a:cubicBezTo>
                    <a:pt x="2941" y="1003"/>
                    <a:pt x="3139" y="1155"/>
                    <a:pt x="2941" y="1384"/>
                  </a:cubicBezTo>
                  <a:cubicBezTo>
                    <a:pt x="2825" y="1509"/>
                    <a:pt x="2709" y="1560"/>
                    <a:pt x="2586" y="1560"/>
                  </a:cubicBezTo>
                  <a:cubicBezTo>
                    <a:pt x="2500" y="1560"/>
                    <a:pt x="2411" y="1534"/>
                    <a:pt x="2316" y="1490"/>
                  </a:cubicBezTo>
                  <a:cubicBezTo>
                    <a:pt x="2072" y="1368"/>
                    <a:pt x="1889" y="1201"/>
                    <a:pt x="1828" y="911"/>
                  </a:cubicBezTo>
                  <a:cubicBezTo>
                    <a:pt x="1767" y="683"/>
                    <a:pt x="1859" y="530"/>
                    <a:pt x="2179" y="439"/>
                  </a:cubicBezTo>
                  <a:cubicBezTo>
                    <a:pt x="2188" y="438"/>
                    <a:pt x="2196" y="438"/>
                    <a:pt x="2205" y="438"/>
                  </a:cubicBezTo>
                  <a:close/>
                  <a:moveTo>
                    <a:pt x="1874" y="1"/>
                  </a:moveTo>
                  <a:cubicBezTo>
                    <a:pt x="1722" y="1"/>
                    <a:pt x="1568" y="24"/>
                    <a:pt x="1417" y="73"/>
                  </a:cubicBezTo>
                  <a:cubicBezTo>
                    <a:pt x="427" y="378"/>
                    <a:pt x="0" y="1125"/>
                    <a:pt x="290" y="2039"/>
                  </a:cubicBezTo>
                  <a:cubicBezTo>
                    <a:pt x="476" y="2674"/>
                    <a:pt x="1121" y="3095"/>
                    <a:pt x="1791" y="3095"/>
                  </a:cubicBezTo>
                  <a:cubicBezTo>
                    <a:pt x="1941" y="3095"/>
                    <a:pt x="2092" y="3074"/>
                    <a:pt x="2240" y="3029"/>
                  </a:cubicBezTo>
                  <a:cubicBezTo>
                    <a:pt x="3093" y="2785"/>
                    <a:pt x="3581" y="1886"/>
                    <a:pt x="3322" y="1048"/>
                  </a:cubicBezTo>
                  <a:cubicBezTo>
                    <a:pt x="3124" y="420"/>
                    <a:pt x="2518" y="1"/>
                    <a:pt x="187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13754" y="411955"/>
              <a:ext cx="22478" cy="19624"/>
            </a:xfrm>
            <a:custGeom>
              <a:avLst/>
              <a:gdLst/>
              <a:ahLst/>
              <a:cxnLst/>
              <a:rect l="l" t="t" r="r" b="b"/>
              <a:pathLst>
                <a:path w="701" h="612" extrusionOk="0">
                  <a:moveTo>
                    <a:pt x="374" y="1"/>
                  </a:moveTo>
                  <a:cubicBezTo>
                    <a:pt x="333" y="1"/>
                    <a:pt x="290" y="8"/>
                    <a:pt x="244" y="24"/>
                  </a:cubicBezTo>
                  <a:cubicBezTo>
                    <a:pt x="61" y="69"/>
                    <a:pt x="0" y="207"/>
                    <a:pt x="46" y="389"/>
                  </a:cubicBezTo>
                  <a:cubicBezTo>
                    <a:pt x="96" y="551"/>
                    <a:pt x="206" y="611"/>
                    <a:pt x="353" y="611"/>
                  </a:cubicBezTo>
                  <a:cubicBezTo>
                    <a:pt x="386" y="611"/>
                    <a:pt x="421" y="608"/>
                    <a:pt x="457" y="603"/>
                  </a:cubicBezTo>
                  <a:cubicBezTo>
                    <a:pt x="610" y="526"/>
                    <a:pt x="701" y="389"/>
                    <a:pt x="640" y="207"/>
                  </a:cubicBezTo>
                  <a:cubicBezTo>
                    <a:pt x="594" y="69"/>
                    <a:pt x="497" y="1"/>
                    <a:pt x="37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31155" y="682423"/>
              <a:ext cx="120212" cy="154874"/>
            </a:xfrm>
            <a:custGeom>
              <a:avLst/>
              <a:gdLst/>
              <a:ahLst/>
              <a:cxnLst/>
              <a:rect l="l" t="t" r="r" b="b"/>
              <a:pathLst>
                <a:path w="3749" h="4830" extrusionOk="0">
                  <a:moveTo>
                    <a:pt x="743" y="1"/>
                  </a:moveTo>
                  <a:cubicBezTo>
                    <a:pt x="497" y="1"/>
                    <a:pt x="269" y="140"/>
                    <a:pt x="168" y="410"/>
                  </a:cubicBezTo>
                  <a:cubicBezTo>
                    <a:pt x="92" y="578"/>
                    <a:pt x="61" y="761"/>
                    <a:pt x="15" y="944"/>
                  </a:cubicBezTo>
                  <a:cubicBezTo>
                    <a:pt x="15" y="1050"/>
                    <a:pt x="0" y="1157"/>
                    <a:pt x="0" y="1263"/>
                  </a:cubicBezTo>
                  <a:cubicBezTo>
                    <a:pt x="76" y="2269"/>
                    <a:pt x="244" y="3259"/>
                    <a:pt x="549" y="4234"/>
                  </a:cubicBezTo>
                  <a:cubicBezTo>
                    <a:pt x="695" y="4658"/>
                    <a:pt x="855" y="4830"/>
                    <a:pt x="1284" y="4830"/>
                  </a:cubicBezTo>
                  <a:cubicBezTo>
                    <a:pt x="1302" y="4830"/>
                    <a:pt x="1321" y="4829"/>
                    <a:pt x="1341" y="4829"/>
                  </a:cubicBezTo>
                  <a:cubicBezTo>
                    <a:pt x="2057" y="4798"/>
                    <a:pt x="2758" y="4631"/>
                    <a:pt x="3352" y="4204"/>
                  </a:cubicBezTo>
                  <a:cubicBezTo>
                    <a:pt x="3672" y="3975"/>
                    <a:pt x="3748" y="3610"/>
                    <a:pt x="3581" y="3259"/>
                  </a:cubicBezTo>
                  <a:cubicBezTo>
                    <a:pt x="3449" y="2943"/>
                    <a:pt x="3191" y="2775"/>
                    <a:pt x="2877" y="2775"/>
                  </a:cubicBezTo>
                  <a:cubicBezTo>
                    <a:pt x="2829" y="2775"/>
                    <a:pt x="2779" y="2779"/>
                    <a:pt x="2727" y="2787"/>
                  </a:cubicBezTo>
                  <a:cubicBezTo>
                    <a:pt x="2438" y="2833"/>
                    <a:pt x="2179" y="2939"/>
                    <a:pt x="1905" y="3031"/>
                  </a:cubicBezTo>
                  <a:cubicBezTo>
                    <a:pt x="1843" y="3051"/>
                    <a:pt x="1793" y="3062"/>
                    <a:pt x="1754" y="3062"/>
                  </a:cubicBezTo>
                  <a:cubicBezTo>
                    <a:pt x="1649" y="3062"/>
                    <a:pt x="1619" y="2984"/>
                    <a:pt x="1630" y="2818"/>
                  </a:cubicBezTo>
                  <a:cubicBezTo>
                    <a:pt x="1646" y="2330"/>
                    <a:pt x="1676" y="1858"/>
                    <a:pt x="1676" y="1385"/>
                  </a:cubicBezTo>
                  <a:cubicBezTo>
                    <a:pt x="1661" y="989"/>
                    <a:pt x="1585" y="593"/>
                    <a:pt x="1310" y="273"/>
                  </a:cubicBezTo>
                  <a:cubicBezTo>
                    <a:pt x="1148" y="90"/>
                    <a:pt x="940" y="1"/>
                    <a:pt x="74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90005" y="756814"/>
              <a:ext cx="150481" cy="166706"/>
            </a:xfrm>
            <a:custGeom>
              <a:avLst/>
              <a:gdLst/>
              <a:ahLst/>
              <a:cxnLst/>
              <a:rect l="l" t="t" r="r" b="b"/>
              <a:pathLst>
                <a:path w="4693" h="5199" extrusionOk="0">
                  <a:moveTo>
                    <a:pt x="2622" y="0"/>
                  </a:moveTo>
                  <a:cubicBezTo>
                    <a:pt x="2561" y="0"/>
                    <a:pt x="2499" y="3"/>
                    <a:pt x="2438" y="10"/>
                  </a:cubicBezTo>
                  <a:cubicBezTo>
                    <a:pt x="2026" y="71"/>
                    <a:pt x="1661" y="208"/>
                    <a:pt x="1387" y="467"/>
                  </a:cubicBezTo>
                  <a:cubicBezTo>
                    <a:pt x="518" y="1290"/>
                    <a:pt x="0" y="2554"/>
                    <a:pt x="701" y="3910"/>
                  </a:cubicBezTo>
                  <a:cubicBezTo>
                    <a:pt x="1051" y="4596"/>
                    <a:pt x="1569" y="5099"/>
                    <a:pt x="2377" y="5190"/>
                  </a:cubicBezTo>
                  <a:cubicBezTo>
                    <a:pt x="2425" y="5196"/>
                    <a:pt x="2474" y="5198"/>
                    <a:pt x="2523" y="5198"/>
                  </a:cubicBezTo>
                  <a:cubicBezTo>
                    <a:pt x="3328" y="5198"/>
                    <a:pt x="4343" y="4521"/>
                    <a:pt x="4601" y="3804"/>
                  </a:cubicBezTo>
                  <a:cubicBezTo>
                    <a:pt x="4693" y="3560"/>
                    <a:pt x="4647" y="3331"/>
                    <a:pt x="4556" y="3103"/>
                  </a:cubicBezTo>
                  <a:cubicBezTo>
                    <a:pt x="4463" y="2877"/>
                    <a:pt x="4281" y="2762"/>
                    <a:pt x="4079" y="2762"/>
                  </a:cubicBezTo>
                  <a:cubicBezTo>
                    <a:pt x="3981" y="2762"/>
                    <a:pt x="3878" y="2789"/>
                    <a:pt x="3779" y="2844"/>
                  </a:cubicBezTo>
                  <a:cubicBezTo>
                    <a:pt x="3626" y="2935"/>
                    <a:pt x="3550" y="3072"/>
                    <a:pt x="3413" y="3179"/>
                  </a:cubicBezTo>
                  <a:cubicBezTo>
                    <a:pt x="3248" y="3315"/>
                    <a:pt x="3077" y="3383"/>
                    <a:pt x="2896" y="3383"/>
                  </a:cubicBezTo>
                  <a:cubicBezTo>
                    <a:pt x="2792" y="3383"/>
                    <a:pt x="2686" y="3361"/>
                    <a:pt x="2575" y="3316"/>
                  </a:cubicBezTo>
                  <a:cubicBezTo>
                    <a:pt x="2285" y="3194"/>
                    <a:pt x="2194" y="2951"/>
                    <a:pt x="2179" y="2661"/>
                  </a:cubicBezTo>
                  <a:cubicBezTo>
                    <a:pt x="2156" y="2207"/>
                    <a:pt x="2461" y="1896"/>
                    <a:pt x="2837" y="1896"/>
                  </a:cubicBezTo>
                  <a:cubicBezTo>
                    <a:pt x="2954" y="1896"/>
                    <a:pt x="3077" y="1926"/>
                    <a:pt x="3200" y="1991"/>
                  </a:cubicBezTo>
                  <a:cubicBezTo>
                    <a:pt x="3261" y="2021"/>
                    <a:pt x="3321" y="2021"/>
                    <a:pt x="3398" y="2021"/>
                  </a:cubicBezTo>
                  <a:cubicBezTo>
                    <a:pt x="3885" y="1991"/>
                    <a:pt x="4220" y="1396"/>
                    <a:pt x="4038" y="909"/>
                  </a:cubicBezTo>
                  <a:cubicBezTo>
                    <a:pt x="3829" y="353"/>
                    <a:pt x="3253" y="0"/>
                    <a:pt x="262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587023" y="712147"/>
              <a:ext cx="135346" cy="160998"/>
            </a:xfrm>
            <a:custGeom>
              <a:avLst/>
              <a:gdLst/>
              <a:ahLst/>
              <a:cxnLst/>
              <a:rect l="l" t="t" r="r" b="b"/>
              <a:pathLst>
                <a:path w="4221" h="5021" extrusionOk="0">
                  <a:moveTo>
                    <a:pt x="1996" y="1539"/>
                  </a:moveTo>
                  <a:cubicBezTo>
                    <a:pt x="2213" y="1539"/>
                    <a:pt x="2482" y="1636"/>
                    <a:pt x="2591" y="1784"/>
                  </a:cubicBezTo>
                  <a:cubicBezTo>
                    <a:pt x="2911" y="2195"/>
                    <a:pt x="2834" y="2972"/>
                    <a:pt x="2453" y="3307"/>
                  </a:cubicBezTo>
                  <a:cubicBezTo>
                    <a:pt x="2340" y="3407"/>
                    <a:pt x="2213" y="3457"/>
                    <a:pt x="2089" y="3457"/>
                  </a:cubicBezTo>
                  <a:cubicBezTo>
                    <a:pt x="1949" y="3457"/>
                    <a:pt x="1813" y="3392"/>
                    <a:pt x="1707" y="3262"/>
                  </a:cubicBezTo>
                  <a:cubicBezTo>
                    <a:pt x="1555" y="3079"/>
                    <a:pt x="1448" y="2866"/>
                    <a:pt x="1417" y="2607"/>
                  </a:cubicBezTo>
                  <a:cubicBezTo>
                    <a:pt x="1356" y="2256"/>
                    <a:pt x="1509" y="1921"/>
                    <a:pt x="1722" y="1632"/>
                  </a:cubicBezTo>
                  <a:cubicBezTo>
                    <a:pt x="1776" y="1567"/>
                    <a:pt x="1878" y="1539"/>
                    <a:pt x="1996" y="1539"/>
                  </a:cubicBezTo>
                  <a:close/>
                  <a:moveTo>
                    <a:pt x="2296" y="1"/>
                  </a:moveTo>
                  <a:cubicBezTo>
                    <a:pt x="1437" y="1"/>
                    <a:pt x="522" y="525"/>
                    <a:pt x="275" y="1449"/>
                  </a:cubicBezTo>
                  <a:cubicBezTo>
                    <a:pt x="0" y="2424"/>
                    <a:pt x="138" y="3323"/>
                    <a:pt x="701" y="4161"/>
                  </a:cubicBezTo>
                  <a:cubicBezTo>
                    <a:pt x="1091" y="4730"/>
                    <a:pt x="1625" y="5020"/>
                    <a:pt x="2162" y="5020"/>
                  </a:cubicBezTo>
                  <a:cubicBezTo>
                    <a:pt x="2673" y="5020"/>
                    <a:pt x="3187" y="4757"/>
                    <a:pt x="3581" y="4222"/>
                  </a:cubicBezTo>
                  <a:cubicBezTo>
                    <a:pt x="4084" y="3566"/>
                    <a:pt x="4221" y="2805"/>
                    <a:pt x="4129" y="1997"/>
                  </a:cubicBezTo>
                  <a:cubicBezTo>
                    <a:pt x="4084" y="1753"/>
                    <a:pt x="4053" y="1510"/>
                    <a:pt x="3947" y="1266"/>
                  </a:cubicBezTo>
                  <a:cubicBezTo>
                    <a:pt x="3703" y="702"/>
                    <a:pt x="3383" y="184"/>
                    <a:pt x="2728" y="47"/>
                  </a:cubicBezTo>
                  <a:cubicBezTo>
                    <a:pt x="2588" y="16"/>
                    <a:pt x="2443" y="1"/>
                    <a:pt x="229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444366" y="732348"/>
              <a:ext cx="135346" cy="161062"/>
            </a:xfrm>
            <a:custGeom>
              <a:avLst/>
              <a:gdLst/>
              <a:ahLst/>
              <a:cxnLst/>
              <a:rect l="l" t="t" r="r" b="b"/>
              <a:pathLst>
                <a:path w="4221" h="5023" extrusionOk="0">
                  <a:moveTo>
                    <a:pt x="2000" y="1542"/>
                  </a:moveTo>
                  <a:cubicBezTo>
                    <a:pt x="2214" y="1542"/>
                    <a:pt x="2487" y="1645"/>
                    <a:pt x="2606" y="1794"/>
                  </a:cubicBezTo>
                  <a:cubicBezTo>
                    <a:pt x="2911" y="2190"/>
                    <a:pt x="2834" y="2982"/>
                    <a:pt x="2454" y="3317"/>
                  </a:cubicBezTo>
                  <a:cubicBezTo>
                    <a:pt x="2342" y="3415"/>
                    <a:pt x="2218" y="3461"/>
                    <a:pt x="2097" y="3461"/>
                  </a:cubicBezTo>
                  <a:cubicBezTo>
                    <a:pt x="1954" y="3461"/>
                    <a:pt x="1815" y="3396"/>
                    <a:pt x="1707" y="3272"/>
                  </a:cubicBezTo>
                  <a:cubicBezTo>
                    <a:pt x="1555" y="3089"/>
                    <a:pt x="1448" y="2876"/>
                    <a:pt x="1418" y="2617"/>
                  </a:cubicBezTo>
                  <a:cubicBezTo>
                    <a:pt x="1357" y="2251"/>
                    <a:pt x="1524" y="1931"/>
                    <a:pt x="1737" y="1641"/>
                  </a:cubicBezTo>
                  <a:cubicBezTo>
                    <a:pt x="1786" y="1572"/>
                    <a:pt x="1884" y="1542"/>
                    <a:pt x="2000" y="1542"/>
                  </a:cubicBezTo>
                  <a:close/>
                  <a:moveTo>
                    <a:pt x="2330" y="1"/>
                  </a:moveTo>
                  <a:cubicBezTo>
                    <a:pt x="1457" y="1"/>
                    <a:pt x="538" y="524"/>
                    <a:pt x="275" y="1443"/>
                  </a:cubicBezTo>
                  <a:cubicBezTo>
                    <a:pt x="1" y="2434"/>
                    <a:pt x="138" y="3333"/>
                    <a:pt x="701" y="4155"/>
                  </a:cubicBezTo>
                  <a:cubicBezTo>
                    <a:pt x="1092" y="4733"/>
                    <a:pt x="1625" y="5022"/>
                    <a:pt x="2164" y="5022"/>
                  </a:cubicBezTo>
                  <a:cubicBezTo>
                    <a:pt x="2677" y="5022"/>
                    <a:pt x="3195" y="4759"/>
                    <a:pt x="3596" y="4232"/>
                  </a:cubicBezTo>
                  <a:cubicBezTo>
                    <a:pt x="4084" y="3576"/>
                    <a:pt x="4221" y="2815"/>
                    <a:pt x="4130" y="2007"/>
                  </a:cubicBezTo>
                  <a:cubicBezTo>
                    <a:pt x="4099" y="1763"/>
                    <a:pt x="4053" y="1504"/>
                    <a:pt x="3962" y="1276"/>
                  </a:cubicBezTo>
                  <a:cubicBezTo>
                    <a:pt x="3718" y="697"/>
                    <a:pt x="3398" y="179"/>
                    <a:pt x="2743" y="42"/>
                  </a:cubicBezTo>
                  <a:cubicBezTo>
                    <a:pt x="2609" y="14"/>
                    <a:pt x="2470" y="1"/>
                    <a:pt x="233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442891" y="2143882"/>
              <a:ext cx="155387" cy="189248"/>
            </a:xfrm>
            <a:custGeom>
              <a:avLst/>
              <a:gdLst/>
              <a:ahLst/>
              <a:cxnLst/>
              <a:rect l="l" t="t" r="r" b="b"/>
              <a:pathLst>
                <a:path w="4846" h="5902" extrusionOk="0">
                  <a:moveTo>
                    <a:pt x="3540" y="1"/>
                  </a:moveTo>
                  <a:cubicBezTo>
                    <a:pt x="3514" y="1"/>
                    <a:pt x="3488" y="3"/>
                    <a:pt x="3459" y="7"/>
                  </a:cubicBezTo>
                  <a:cubicBezTo>
                    <a:pt x="3200" y="37"/>
                    <a:pt x="2941" y="129"/>
                    <a:pt x="2728" y="311"/>
                  </a:cubicBezTo>
                  <a:cubicBezTo>
                    <a:pt x="2530" y="510"/>
                    <a:pt x="2454" y="738"/>
                    <a:pt x="2576" y="982"/>
                  </a:cubicBezTo>
                  <a:cubicBezTo>
                    <a:pt x="2804" y="1424"/>
                    <a:pt x="2880" y="1926"/>
                    <a:pt x="3079" y="2368"/>
                  </a:cubicBezTo>
                  <a:cubicBezTo>
                    <a:pt x="3124" y="2460"/>
                    <a:pt x="3185" y="2566"/>
                    <a:pt x="3124" y="2734"/>
                  </a:cubicBezTo>
                  <a:cubicBezTo>
                    <a:pt x="2987" y="2612"/>
                    <a:pt x="2880" y="2521"/>
                    <a:pt x="2774" y="2429"/>
                  </a:cubicBezTo>
                  <a:cubicBezTo>
                    <a:pt x="2362" y="2033"/>
                    <a:pt x="1966" y="1652"/>
                    <a:pt x="1570" y="1271"/>
                  </a:cubicBezTo>
                  <a:cubicBezTo>
                    <a:pt x="1455" y="1169"/>
                    <a:pt x="1328" y="1044"/>
                    <a:pt x="1173" y="1044"/>
                  </a:cubicBezTo>
                  <a:cubicBezTo>
                    <a:pt x="1144" y="1044"/>
                    <a:pt x="1114" y="1048"/>
                    <a:pt x="1083" y="1058"/>
                  </a:cubicBezTo>
                  <a:cubicBezTo>
                    <a:pt x="839" y="1149"/>
                    <a:pt x="595" y="1226"/>
                    <a:pt x="382" y="1378"/>
                  </a:cubicBezTo>
                  <a:cubicBezTo>
                    <a:pt x="47" y="1622"/>
                    <a:pt x="1" y="1774"/>
                    <a:pt x="108" y="2170"/>
                  </a:cubicBezTo>
                  <a:cubicBezTo>
                    <a:pt x="245" y="2627"/>
                    <a:pt x="367" y="3084"/>
                    <a:pt x="504" y="3541"/>
                  </a:cubicBezTo>
                  <a:cubicBezTo>
                    <a:pt x="702" y="4181"/>
                    <a:pt x="808" y="4852"/>
                    <a:pt x="1067" y="5492"/>
                  </a:cubicBezTo>
                  <a:cubicBezTo>
                    <a:pt x="1185" y="5752"/>
                    <a:pt x="1368" y="5901"/>
                    <a:pt x="1581" y="5901"/>
                  </a:cubicBezTo>
                  <a:cubicBezTo>
                    <a:pt x="1617" y="5901"/>
                    <a:pt x="1654" y="5897"/>
                    <a:pt x="1692" y="5888"/>
                  </a:cubicBezTo>
                  <a:cubicBezTo>
                    <a:pt x="2225" y="5781"/>
                    <a:pt x="2484" y="5553"/>
                    <a:pt x="2484" y="5187"/>
                  </a:cubicBezTo>
                  <a:cubicBezTo>
                    <a:pt x="2469" y="4837"/>
                    <a:pt x="2317" y="4547"/>
                    <a:pt x="2164" y="4242"/>
                  </a:cubicBezTo>
                  <a:cubicBezTo>
                    <a:pt x="2027" y="3968"/>
                    <a:pt x="1905" y="3694"/>
                    <a:pt x="1829" y="3313"/>
                  </a:cubicBezTo>
                  <a:lnTo>
                    <a:pt x="1829" y="3313"/>
                  </a:lnTo>
                  <a:cubicBezTo>
                    <a:pt x="1982" y="3450"/>
                    <a:pt x="2088" y="3511"/>
                    <a:pt x="2164" y="3602"/>
                  </a:cubicBezTo>
                  <a:cubicBezTo>
                    <a:pt x="2454" y="3922"/>
                    <a:pt x="2789" y="4197"/>
                    <a:pt x="3124" y="4456"/>
                  </a:cubicBezTo>
                  <a:cubicBezTo>
                    <a:pt x="3351" y="4645"/>
                    <a:pt x="3596" y="4758"/>
                    <a:pt x="3855" y="4758"/>
                  </a:cubicBezTo>
                  <a:cubicBezTo>
                    <a:pt x="4013" y="4758"/>
                    <a:pt x="4176" y="4716"/>
                    <a:pt x="4343" y="4623"/>
                  </a:cubicBezTo>
                  <a:cubicBezTo>
                    <a:pt x="4770" y="4395"/>
                    <a:pt x="4846" y="3999"/>
                    <a:pt x="4785" y="3557"/>
                  </a:cubicBezTo>
                  <a:cubicBezTo>
                    <a:pt x="4678" y="2780"/>
                    <a:pt x="4435" y="2033"/>
                    <a:pt x="4267" y="1271"/>
                  </a:cubicBezTo>
                  <a:cubicBezTo>
                    <a:pt x="4206" y="967"/>
                    <a:pt x="4145" y="677"/>
                    <a:pt x="4023" y="403"/>
                  </a:cubicBezTo>
                  <a:cubicBezTo>
                    <a:pt x="3926" y="195"/>
                    <a:pt x="3792" y="1"/>
                    <a:pt x="354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784896" y="2048969"/>
              <a:ext cx="127042" cy="151828"/>
            </a:xfrm>
            <a:custGeom>
              <a:avLst/>
              <a:gdLst/>
              <a:ahLst/>
              <a:cxnLst/>
              <a:rect l="l" t="t" r="r" b="b"/>
              <a:pathLst>
                <a:path w="3962" h="4735" extrusionOk="0">
                  <a:moveTo>
                    <a:pt x="1749" y="1019"/>
                  </a:moveTo>
                  <a:cubicBezTo>
                    <a:pt x="1896" y="1019"/>
                    <a:pt x="2026" y="1075"/>
                    <a:pt x="2133" y="1215"/>
                  </a:cubicBezTo>
                  <a:cubicBezTo>
                    <a:pt x="2209" y="1291"/>
                    <a:pt x="2240" y="1397"/>
                    <a:pt x="2194" y="1504"/>
                  </a:cubicBezTo>
                  <a:cubicBezTo>
                    <a:pt x="2148" y="1611"/>
                    <a:pt x="2057" y="1611"/>
                    <a:pt x="1965" y="1626"/>
                  </a:cubicBezTo>
                  <a:cubicBezTo>
                    <a:pt x="1828" y="1641"/>
                    <a:pt x="1691" y="1702"/>
                    <a:pt x="1569" y="1763"/>
                  </a:cubicBezTo>
                  <a:cubicBezTo>
                    <a:pt x="1502" y="1792"/>
                    <a:pt x="1442" y="1832"/>
                    <a:pt x="1375" y="1832"/>
                  </a:cubicBezTo>
                  <a:cubicBezTo>
                    <a:pt x="1336" y="1832"/>
                    <a:pt x="1295" y="1818"/>
                    <a:pt x="1249" y="1778"/>
                  </a:cubicBezTo>
                  <a:cubicBezTo>
                    <a:pt x="1158" y="1672"/>
                    <a:pt x="1158" y="1565"/>
                    <a:pt x="1188" y="1443"/>
                  </a:cubicBezTo>
                  <a:cubicBezTo>
                    <a:pt x="1249" y="1260"/>
                    <a:pt x="1371" y="1123"/>
                    <a:pt x="1554" y="1047"/>
                  </a:cubicBezTo>
                  <a:cubicBezTo>
                    <a:pt x="1622" y="1029"/>
                    <a:pt x="1687" y="1019"/>
                    <a:pt x="1749" y="1019"/>
                  </a:cubicBezTo>
                  <a:close/>
                  <a:moveTo>
                    <a:pt x="1705" y="0"/>
                  </a:moveTo>
                  <a:cubicBezTo>
                    <a:pt x="1571" y="0"/>
                    <a:pt x="1433" y="19"/>
                    <a:pt x="1295" y="57"/>
                  </a:cubicBezTo>
                  <a:cubicBezTo>
                    <a:pt x="701" y="224"/>
                    <a:pt x="290" y="651"/>
                    <a:pt x="152" y="1260"/>
                  </a:cubicBezTo>
                  <a:cubicBezTo>
                    <a:pt x="0" y="1870"/>
                    <a:pt x="46" y="2586"/>
                    <a:pt x="274" y="3211"/>
                  </a:cubicBezTo>
                  <a:cubicBezTo>
                    <a:pt x="488" y="3820"/>
                    <a:pt x="914" y="4353"/>
                    <a:pt x="1539" y="4612"/>
                  </a:cubicBezTo>
                  <a:cubicBezTo>
                    <a:pt x="1740" y="4697"/>
                    <a:pt x="1944" y="4734"/>
                    <a:pt x="2146" y="4734"/>
                  </a:cubicBezTo>
                  <a:cubicBezTo>
                    <a:pt x="2710" y="4734"/>
                    <a:pt x="3257" y="4441"/>
                    <a:pt x="3672" y="4048"/>
                  </a:cubicBezTo>
                  <a:cubicBezTo>
                    <a:pt x="3900" y="3835"/>
                    <a:pt x="3961" y="3530"/>
                    <a:pt x="3931" y="3241"/>
                  </a:cubicBezTo>
                  <a:cubicBezTo>
                    <a:pt x="3916" y="2982"/>
                    <a:pt x="3824" y="2708"/>
                    <a:pt x="3504" y="2616"/>
                  </a:cubicBezTo>
                  <a:cubicBezTo>
                    <a:pt x="3459" y="2604"/>
                    <a:pt x="3415" y="2599"/>
                    <a:pt x="3374" y="2599"/>
                  </a:cubicBezTo>
                  <a:cubicBezTo>
                    <a:pt x="3153" y="2599"/>
                    <a:pt x="2993" y="2757"/>
                    <a:pt x="2864" y="2936"/>
                  </a:cubicBezTo>
                  <a:cubicBezTo>
                    <a:pt x="2803" y="3012"/>
                    <a:pt x="2743" y="3089"/>
                    <a:pt x="2682" y="3165"/>
                  </a:cubicBezTo>
                  <a:cubicBezTo>
                    <a:pt x="2567" y="3304"/>
                    <a:pt x="2408" y="3377"/>
                    <a:pt x="2246" y="3377"/>
                  </a:cubicBezTo>
                  <a:cubicBezTo>
                    <a:pt x="2106" y="3377"/>
                    <a:pt x="1963" y="3323"/>
                    <a:pt x="1844" y="3211"/>
                  </a:cubicBezTo>
                  <a:cubicBezTo>
                    <a:pt x="1630" y="3012"/>
                    <a:pt x="1691" y="2692"/>
                    <a:pt x="1950" y="2555"/>
                  </a:cubicBezTo>
                  <a:cubicBezTo>
                    <a:pt x="2087" y="2494"/>
                    <a:pt x="2209" y="2403"/>
                    <a:pt x="2346" y="2342"/>
                  </a:cubicBezTo>
                  <a:cubicBezTo>
                    <a:pt x="3245" y="1976"/>
                    <a:pt x="3306" y="1397"/>
                    <a:pt x="2743" y="559"/>
                  </a:cubicBezTo>
                  <a:cubicBezTo>
                    <a:pt x="2490" y="180"/>
                    <a:pt x="2115" y="0"/>
                    <a:pt x="1705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70552" y="2093764"/>
              <a:ext cx="129992" cy="153752"/>
            </a:xfrm>
            <a:custGeom>
              <a:avLst/>
              <a:gdLst/>
              <a:ahLst/>
              <a:cxnLst/>
              <a:rect l="l" t="t" r="r" b="b"/>
              <a:pathLst>
                <a:path w="4054" h="4795" extrusionOk="0">
                  <a:moveTo>
                    <a:pt x="1797" y="0"/>
                  </a:moveTo>
                  <a:cubicBezTo>
                    <a:pt x="1075" y="0"/>
                    <a:pt x="333" y="500"/>
                    <a:pt x="153" y="1280"/>
                  </a:cubicBezTo>
                  <a:cubicBezTo>
                    <a:pt x="1" y="1935"/>
                    <a:pt x="229" y="2545"/>
                    <a:pt x="397" y="3169"/>
                  </a:cubicBezTo>
                  <a:cubicBezTo>
                    <a:pt x="549" y="3596"/>
                    <a:pt x="763" y="3992"/>
                    <a:pt x="1052" y="4343"/>
                  </a:cubicBezTo>
                  <a:cubicBezTo>
                    <a:pt x="1174" y="4495"/>
                    <a:pt x="1326" y="4617"/>
                    <a:pt x="1509" y="4678"/>
                  </a:cubicBezTo>
                  <a:cubicBezTo>
                    <a:pt x="1734" y="4755"/>
                    <a:pt x="1957" y="4794"/>
                    <a:pt x="2176" y="4794"/>
                  </a:cubicBezTo>
                  <a:cubicBezTo>
                    <a:pt x="2477" y="4794"/>
                    <a:pt x="2773" y="4721"/>
                    <a:pt x="3063" y="4571"/>
                  </a:cubicBezTo>
                  <a:cubicBezTo>
                    <a:pt x="3673" y="4266"/>
                    <a:pt x="4054" y="3474"/>
                    <a:pt x="3840" y="2910"/>
                  </a:cubicBezTo>
                  <a:cubicBezTo>
                    <a:pt x="3749" y="2674"/>
                    <a:pt x="3572" y="2546"/>
                    <a:pt x="3382" y="2546"/>
                  </a:cubicBezTo>
                  <a:cubicBezTo>
                    <a:pt x="3253" y="2546"/>
                    <a:pt x="3119" y="2605"/>
                    <a:pt x="3002" y="2728"/>
                  </a:cubicBezTo>
                  <a:cubicBezTo>
                    <a:pt x="2865" y="2865"/>
                    <a:pt x="2774" y="3017"/>
                    <a:pt x="2637" y="3139"/>
                  </a:cubicBezTo>
                  <a:cubicBezTo>
                    <a:pt x="2522" y="3240"/>
                    <a:pt x="2396" y="3290"/>
                    <a:pt x="2277" y="3290"/>
                  </a:cubicBezTo>
                  <a:cubicBezTo>
                    <a:pt x="2125" y="3290"/>
                    <a:pt x="1984" y="3209"/>
                    <a:pt x="1890" y="3048"/>
                  </a:cubicBezTo>
                  <a:cubicBezTo>
                    <a:pt x="1707" y="2712"/>
                    <a:pt x="1570" y="2362"/>
                    <a:pt x="1616" y="1966"/>
                  </a:cubicBezTo>
                  <a:cubicBezTo>
                    <a:pt x="1643" y="1779"/>
                    <a:pt x="1669" y="1604"/>
                    <a:pt x="1890" y="1604"/>
                  </a:cubicBezTo>
                  <a:cubicBezTo>
                    <a:pt x="1921" y="1604"/>
                    <a:pt x="1957" y="1608"/>
                    <a:pt x="1997" y="1615"/>
                  </a:cubicBezTo>
                  <a:cubicBezTo>
                    <a:pt x="2017" y="1620"/>
                    <a:pt x="2038" y="1622"/>
                    <a:pt x="2059" y="1622"/>
                  </a:cubicBezTo>
                  <a:cubicBezTo>
                    <a:pt x="2175" y="1622"/>
                    <a:pt x="2287" y="1554"/>
                    <a:pt x="2378" y="1463"/>
                  </a:cubicBezTo>
                  <a:cubicBezTo>
                    <a:pt x="2606" y="1235"/>
                    <a:pt x="2728" y="823"/>
                    <a:pt x="2591" y="549"/>
                  </a:cubicBezTo>
                  <a:cubicBezTo>
                    <a:pt x="2454" y="229"/>
                    <a:pt x="2210" y="0"/>
                    <a:pt x="1829" y="0"/>
                  </a:cubicBezTo>
                  <a:cubicBezTo>
                    <a:pt x="1818" y="0"/>
                    <a:pt x="1808" y="0"/>
                    <a:pt x="1797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06069" y="2153950"/>
              <a:ext cx="75289" cy="107161"/>
            </a:xfrm>
            <a:custGeom>
              <a:avLst/>
              <a:gdLst/>
              <a:ahLst/>
              <a:cxnLst/>
              <a:rect l="l" t="t" r="r" b="b"/>
              <a:pathLst>
                <a:path w="2348" h="3342" extrusionOk="0">
                  <a:moveTo>
                    <a:pt x="884" y="1"/>
                  </a:moveTo>
                  <a:cubicBezTo>
                    <a:pt x="822" y="1"/>
                    <a:pt x="756" y="10"/>
                    <a:pt x="686" y="28"/>
                  </a:cubicBezTo>
                  <a:cubicBezTo>
                    <a:pt x="199" y="165"/>
                    <a:pt x="1" y="363"/>
                    <a:pt x="92" y="759"/>
                  </a:cubicBezTo>
                  <a:cubicBezTo>
                    <a:pt x="290" y="1567"/>
                    <a:pt x="549" y="2359"/>
                    <a:pt x="1006" y="3060"/>
                  </a:cubicBezTo>
                  <a:cubicBezTo>
                    <a:pt x="1128" y="3247"/>
                    <a:pt x="1324" y="3342"/>
                    <a:pt x="1545" y="3342"/>
                  </a:cubicBezTo>
                  <a:cubicBezTo>
                    <a:pt x="1684" y="3342"/>
                    <a:pt x="1834" y="3304"/>
                    <a:pt x="1981" y="3227"/>
                  </a:cubicBezTo>
                  <a:cubicBezTo>
                    <a:pt x="2256" y="3075"/>
                    <a:pt x="2347" y="2801"/>
                    <a:pt x="2225" y="2450"/>
                  </a:cubicBezTo>
                  <a:cubicBezTo>
                    <a:pt x="2103" y="2130"/>
                    <a:pt x="1981" y="1795"/>
                    <a:pt x="1875" y="1491"/>
                  </a:cubicBezTo>
                  <a:cubicBezTo>
                    <a:pt x="1768" y="1125"/>
                    <a:pt x="1631" y="790"/>
                    <a:pt x="1479" y="455"/>
                  </a:cubicBezTo>
                  <a:cubicBezTo>
                    <a:pt x="1332" y="149"/>
                    <a:pt x="1137" y="1"/>
                    <a:pt x="88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85067" y="2103512"/>
              <a:ext cx="49861" cy="44378"/>
            </a:xfrm>
            <a:custGeom>
              <a:avLst/>
              <a:gdLst/>
              <a:ahLst/>
              <a:cxnLst/>
              <a:rect l="l" t="t" r="r" b="b"/>
              <a:pathLst>
                <a:path w="1555" h="1384" extrusionOk="0">
                  <a:moveTo>
                    <a:pt x="908" y="0"/>
                  </a:moveTo>
                  <a:cubicBezTo>
                    <a:pt x="830" y="0"/>
                    <a:pt x="741" y="32"/>
                    <a:pt x="625" y="77"/>
                  </a:cubicBezTo>
                  <a:cubicBezTo>
                    <a:pt x="199" y="214"/>
                    <a:pt x="1" y="504"/>
                    <a:pt x="183" y="931"/>
                  </a:cubicBezTo>
                  <a:cubicBezTo>
                    <a:pt x="325" y="1235"/>
                    <a:pt x="489" y="1384"/>
                    <a:pt x="726" y="1384"/>
                  </a:cubicBezTo>
                  <a:cubicBezTo>
                    <a:pt x="822" y="1384"/>
                    <a:pt x="929" y="1360"/>
                    <a:pt x="1052" y="1311"/>
                  </a:cubicBezTo>
                  <a:cubicBezTo>
                    <a:pt x="1448" y="1159"/>
                    <a:pt x="1555" y="946"/>
                    <a:pt x="1372" y="550"/>
                  </a:cubicBezTo>
                  <a:cubicBezTo>
                    <a:pt x="1178" y="131"/>
                    <a:pt x="1066" y="0"/>
                    <a:pt x="908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86542" y="1017823"/>
              <a:ext cx="493320" cy="499733"/>
            </a:xfrm>
            <a:custGeom>
              <a:avLst/>
              <a:gdLst/>
              <a:ahLst/>
              <a:cxnLst/>
              <a:rect l="l" t="t" r="r" b="b"/>
              <a:pathLst>
                <a:path w="15385" h="15585" extrusionOk="0">
                  <a:moveTo>
                    <a:pt x="3842" y="1"/>
                  </a:moveTo>
                  <a:cubicBezTo>
                    <a:pt x="2992" y="1"/>
                    <a:pt x="2236" y="611"/>
                    <a:pt x="2209" y="1514"/>
                  </a:cubicBezTo>
                  <a:cubicBezTo>
                    <a:pt x="2194" y="2017"/>
                    <a:pt x="2164" y="2672"/>
                    <a:pt x="2849" y="2916"/>
                  </a:cubicBezTo>
                  <a:cubicBezTo>
                    <a:pt x="2895" y="2931"/>
                    <a:pt x="2941" y="2962"/>
                    <a:pt x="2971" y="2992"/>
                  </a:cubicBezTo>
                  <a:cubicBezTo>
                    <a:pt x="3352" y="3282"/>
                    <a:pt x="3687" y="3617"/>
                    <a:pt x="3855" y="4104"/>
                  </a:cubicBezTo>
                  <a:cubicBezTo>
                    <a:pt x="3657" y="4104"/>
                    <a:pt x="3611" y="3983"/>
                    <a:pt x="3550" y="3906"/>
                  </a:cubicBezTo>
                  <a:cubicBezTo>
                    <a:pt x="3215" y="3465"/>
                    <a:pt x="2788" y="3175"/>
                    <a:pt x="2255" y="3023"/>
                  </a:cubicBezTo>
                  <a:cubicBezTo>
                    <a:pt x="2110" y="2982"/>
                    <a:pt x="1962" y="2962"/>
                    <a:pt x="1815" y="2962"/>
                  </a:cubicBezTo>
                  <a:cubicBezTo>
                    <a:pt x="1303" y="2962"/>
                    <a:pt x="808" y="3202"/>
                    <a:pt x="488" y="3617"/>
                  </a:cubicBezTo>
                  <a:cubicBezTo>
                    <a:pt x="15" y="4257"/>
                    <a:pt x="0" y="5125"/>
                    <a:pt x="488" y="5902"/>
                  </a:cubicBezTo>
                  <a:cubicBezTo>
                    <a:pt x="904" y="6572"/>
                    <a:pt x="1568" y="6925"/>
                    <a:pt x="2205" y="6925"/>
                  </a:cubicBezTo>
                  <a:cubicBezTo>
                    <a:pt x="2639" y="6925"/>
                    <a:pt x="3061" y="6760"/>
                    <a:pt x="3383" y="6420"/>
                  </a:cubicBezTo>
                  <a:cubicBezTo>
                    <a:pt x="3485" y="6318"/>
                    <a:pt x="3605" y="6267"/>
                    <a:pt x="3731" y="6267"/>
                  </a:cubicBezTo>
                  <a:cubicBezTo>
                    <a:pt x="3811" y="6267"/>
                    <a:pt x="3894" y="6287"/>
                    <a:pt x="3977" y="6329"/>
                  </a:cubicBezTo>
                  <a:cubicBezTo>
                    <a:pt x="4160" y="6405"/>
                    <a:pt x="4342" y="6512"/>
                    <a:pt x="4510" y="6618"/>
                  </a:cubicBezTo>
                  <a:cubicBezTo>
                    <a:pt x="5241" y="7121"/>
                    <a:pt x="5866" y="7746"/>
                    <a:pt x="6491" y="8355"/>
                  </a:cubicBezTo>
                  <a:cubicBezTo>
                    <a:pt x="7481" y="9330"/>
                    <a:pt x="8441" y="10336"/>
                    <a:pt x="9218" y="11509"/>
                  </a:cubicBezTo>
                  <a:cubicBezTo>
                    <a:pt x="9355" y="11707"/>
                    <a:pt x="9447" y="11905"/>
                    <a:pt x="9203" y="12119"/>
                  </a:cubicBezTo>
                  <a:cubicBezTo>
                    <a:pt x="9111" y="12195"/>
                    <a:pt x="9050" y="12317"/>
                    <a:pt x="8974" y="12408"/>
                  </a:cubicBezTo>
                  <a:cubicBezTo>
                    <a:pt x="8456" y="13002"/>
                    <a:pt x="8289" y="13673"/>
                    <a:pt x="8609" y="14419"/>
                  </a:cubicBezTo>
                  <a:cubicBezTo>
                    <a:pt x="8913" y="15090"/>
                    <a:pt x="9462" y="15501"/>
                    <a:pt x="10208" y="15577"/>
                  </a:cubicBezTo>
                  <a:cubicBezTo>
                    <a:pt x="10265" y="15582"/>
                    <a:pt x="10321" y="15584"/>
                    <a:pt x="10375" y="15584"/>
                  </a:cubicBezTo>
                  <a:cubicBezTo>
                    <a:pt x="10997" y="15584"/>
                    <a:pt x="11487" y="15270"/>
                    <a:pt x="11823" y="14724"/>
                  </a:cubicBezTo>
                  <a:cubicBezTo>
                    <a:pt x="12219" y="14099"/>
                    <a:pt x="12159" y="13216"/>
                    <a:pt x="11686" y="12576"/>
                  </a:cubicBezTo>
                  <a:cubicBezTo>
                    <a:pt x="11641" y="12499"/>
                    <a:pt x="11503" y="12423"/>
                    <a:pt x="11610" y="12332"/>
                  </a:cubicBezTo>
                  <a:cubicBezTo>
                    <a:pt x="11636" y="12305"/>
                    <a:pt x="11660" y="12295"/>
                    <a:pt x="11682" y="12295"/>
                  </a:cubicBezTo>
                  <a:cubicBezTo>
                    <a:pt x="11748" y="12295"/>
                    <a:pt x="11796" y="12393"/>
                    <a:pt x="11854" y="12438"/>
                  </a:cubicBezTo>
                  <a:cubicBezTo>
                    <a:pt x="11915" y="12469"/>
                    <a:pt x="11976" y="12530"/>
                    <a:pt x="11991" y="12591"/>
                  </a:cubicBezTo>
                  <a:cubicBezTo>
                    <a:pt x="12143" y="12911"/>
                    <a:pt x="12433" y="12941"/>
                    <a:pt x="12707" y="12972"/>
                  </a:cubicBezTo>
                  <a:cubicBezTo>
                    <a:pt x="12798" y="12984"/>
                    <a:pt x="12888" y="12990"/>
                    <a:pt x="12977" y="12990"/>
                  </a:cubicBezTo>
                  <a:cubicBezTo>
                    <a:pt x="14293" y="12990"/>
                    <a:pt x="15384" y="11662"/>
                    <a:pt x="15099" y="10321"/>
                  </a:cubicBezTo>
                  <a:cubicBezTo>
                    <a:pt x="14947" y="9574"/>
                    <a:pt x="14337" y="9056"/>
                    <a:pt x="13575" y="9026"/>
                  </a:cubicBezTo>
                  <a:cubicBezTo>
                    <a:pt x="13542" y="9024"/>
                    <a:pt x="13509" y="9024"/>
                    <a:pt x="13477" y="9024"/>
                  </a:cubicBezTo>
                  <a:cubicBezTo>
                    <a:pt x="12761" y="9024"/>
                    <a:pt x="12185" y="9342"/>
                    <a:pt x="11762" y="9940"/>
                  </a:cubicBezTo>
                  <a:cubicBezTo>
                    <a:pt x="11644" y="10113"/>
                    <a:pt x="11559" y="10201"/>
                    <a:pt x="11465" y="10201"/>
                  </a:cubicBezTo>
                  <a:cubicBezTo>
                    <a:pt x="11379" y="10201"/>
                    <a:pt x="11285" y="10125"/>
                    <a:pt x="11153" y="9970"/>
                  </a:cubicBezTo>
                  <a:cubicBezTo>
                    <a:pt x="11122" y="9925"/>
                    <a:pt x="11077" y="9879"/>
                    <a:pt x="11046" y="9818"/>
                  </a:cubicBezTo>
                  <a:cubicBezTo>
                    <a:pt x="9416" y="7593"/>
                    <a:pt x="7542" y="5582"/>
                    <a:pt x="5470" y="3754"/>
                  </a:cubicBezTo>
                  <a:cubicBezTo>
                    <a:pt x="5318" y="3617"/>
                    <a:pt x="5272" y="3495"/>
                    <a:pt x="5424" y="3327"/>
                  </a:cubicBezTo>
                  <a:cubicBezTo>
                    <a:pt x="5546" y="3206"/>
                    <a:pt x="5653" y="3068"/>
                    <a:pt x="5729" y="2901"/>
                  </a:cubicBezTo>
                  <a:cubicBezTo>
                    <a:pt x="6217" y="1697"/>
                    <a:pt x="5546" y="372"/>
                    <a:pt x="4266" y="52"/>
                  </a:cubicBezTo>
                  <a:cubicBezTo>
                    <a:pt x="4124" y="17"/>
                    <a:pt x="3982" y="1"/>
                    <a:pt x="3842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65539" y="1004837"/>
              <a:ext cx="522756" cy="532888"/>
            </a:xfrm>
            <a:custGeom>
              <a:avLst/>
              <a:gdLst/>
              <a:ahLst/>
              <a:cxnLst/>
              <a:rect l="l" t="t" r="r" b="b"/>
              <a:pathLst>
                <a:path w="16303" h="16619" extrusionOk="0">
                  <a:moveTo>
                    <a:pt x="4493" y="406"/>
                  </a:moveTo>
                  <a:cubicBezTo>
                    <a:pt x="4633" y="406"/>
                    <a:pt x="4777" y="422"/>
                    <a:pt x="4921" y="457"/>
                  </a:cubicBezTo>
                  <a:cubicBezTo>
                    <a:pt x="6201" y="777"/>
                    <a:pt x="6872" y="2102"/>
                    <a:pt x="6384" y="3306"/>
                  </a:cubicBezTo>
                  <a:cubicBezTo>
                    <a:pt x="6308" y="3473"/>
                    <a:pt x="6201" y="3611"/>
                    <a:pt x="6079" y="3732"/>
                  </a:cubicBezTo>
                  <a:cubicBezTo>
                    <a:pt x="5927" y="3900"/>
                    <a:pt x="5973" y="4022"/>
                    <a:pt x="6125" y="4159"/>
                  </a:cubicBezTo>
                  <a:cubicBezTo>
                    <a:pt x="8197" y="5987"/>
                    <a:pt x="10071" y="7983"/>
                    <a:pt x="11701" y="10223"/>
                  </a:cubicBezTo>
                  <a:cubicBezTo>
                    <a:pt x="11732" y="10269"/>
                    <a:pt x="11762" y="10314"/>
                    <a:pt x="11808" y="10360"/>
                  </a:cubicBezTo>
                  <a:cubicBezTo>
                    <a:pt x="11942" y="10524"/>
                    <a:pt x="12032" y="10604"/>
                    <a:pt x="12118" y="10604"/>
                  </a:cubicBezTo>
                  <a:cubicBezTo>
                    <a:pt x="12208" y="10604"/>
                    <a:pt x="12293" y="10516"/>
                    <a:pt x="12417" y="10345"/>
                  </a:cubicBezTo>
                  <a:cubicBezTo>
                    <a:pt x="12839" y="9734"/>
                    <a:pt x="13414" y="9429"/>
                    <a:pt x="14128" y="9429"/>
                  </a:cubicBezTo>
                  <a:cubicBezTo>
                    <a:pt x="14162" y="9429"/>
                    <a:pt x="14196" y="9429"/>
                    <a:pt x="14230" y="9431"/>
                  </a:cubicBezTo>
                  <a:cubicBezTo>
                    <a:pt x="14992" y="9461"/>
                    <a:pt x="15602" y="9979"/>
                    <a:pt x="15754" y="10726"/>
                  </a:cubicBezTo>
                  <a:cubicBezTo>
                    <a:pt x="16041" y="12059"/>
                    <a:pt x="14938" y="13393"/>
                    <a:pt x="13613" y="13393"/>
                  </a:cubicBezTo>
                  <a:cubicBezTo>
                    <a:pt x="13530" y="13393"/>
                    <a:pt x="13446" y="13387"/>
                    <a:pt x="13362" y="13377"/>
                  </a:cubicBezTo>
                  <a:cubicBezTo>
                    <a:pt x="13088" y="13346"/>
                    <a:pt x="12783" y="13301"/>
                    <a:pt x="12646" y="12996"/>
                  </a:cubicBezTo>
                  <a:cubicBezTo>
                    <a:pt x="12615" y="12935"/>
                    <a:pt x="12570" y="12874"/>
                    <a:pt x="12509" y="12843"/>
                  </a:cubicBezTo>
                  <a:cubicBezTo>
                    <a:pt x="12451" y="12798"/>
                    <a:pt x="12403" y="12700"/>
                    <a:pt x="12330" y="12700"/>
                  </a:cubicBezTo>
                  <a:cubicBezTo>
                    <a:pt x="12306" y="12700"/>
                    <a:pt x="12280" y="12710"/>
                    <a:pt x="12250" y="12737"/>
                  </a:cubicBezTo>
                  <a:cubicBezTo>
                    <a:pt x="12158" y="12828"/>
                    <a:pt x="12280" y="12904"/>
                    <a:pt x="12341" y="12965"/>
                  </a:cubicBezTo>
                  <a:cubicBezTo>
                    <a:pt x="12814" y="13621"/>
                    <a:pt x="12874" y="14504"/>
                    <a:pt x="12478" y="15129"/>
                  </a:cubicBezTo>
                  <a:cubicBezTo>
                    <a:pt x="12142" y="15675"/>
                    <a:pt x="11652" y="15989"/>
                    <a:pt x="11030" y="15989"/>
                  </a:cubicBezTo>
                  <a:cubicBezTo>
                    <a:pt x="10976" y="15989"/>
                    <a:pt x="10920" y="15987"/>
                    <a:pt x="10863" y="15982"/>
                  </a:cubicBezTo>
                  <a:cubicBezTo>
                    <a:pt x="10117" y="15906"/>
                    <a:pt x="9568" y="15495"/>
                    <a:pt x="9264" y="14809"/>
                  </a:cubicBezTo>
                  <a:cubicBezTo>
                    <a:pt x="8944" y="14078"/>
                    <a:pt x="9111" y="13407"/>
                    <a:pt x="9614" y="12813"/>
                  </a:cubicBezTo>
                  <a:cubicBezTo>
                    <a:pt x="9705" y="12722"/>
                    <a:pt x="9766" y="12600"/>
                    <a:pt x="9858" y="12524"/>
                  </a:cubicBezTo>
                  <a:cubicBezTo>
                    <a:pt x="10102" y="12310"/>
                    <a:pt x="10010" y="12112"/>
                    <a:pt x="9873" y="11914"/>
                  </a:cubicBezTo>
                  <a:cubicBezTo>
                    <a:pt x="9096" y="10741"/>
                    <a:pt x="8136" y="9735"/>
                    <a:pt x="7146" y="8760"/>
                  </a:cubicBezTo>
                  <a:cubicBezTo>
                    <a:pt x="6521" y="8151"/>
                    <a:pt x="5896" y="7526"/>
                    <a:pt x="5165" y="7023"/>
                  </a:cubicBezTo>
                  <a:cubicBezTo>
                    <a:pt x="4982" y="6917"/>
                    <a:pt x="4815" y="6810"/>
                    <a:pt x="4632" y="6719"/>
                  </a:cubicBezTo>
                  <a:cubicBezTo>
                    <a:pt x="4549" y="6683"/>
                    <a:pt x="4467" y="6664"/>
                    <a:pt x="4387" y="6664"/>
                  </a:cubicBezTo>
                  <a:cubicBezTo>
                    <a:pt x="4261" y="6664"/>
                    <a:pt x="4141" y="6713"/>
                    <a:pt x="4038" y="6825"/>
                  </a:cubicBezTo>
                  <a:cubicBezTo>
                    <a:pt x="3716" y="7165"/>
                    <a:pt x="3294" y="7330"/>
                    <a:pt x="2860" y="7330"/>
                  </a:cubicBezTo>
                  <a:cubicBezTo>
                    <a:pt x="2223" y="7330"/>
                    <a:pt x="1559" y="6977"/>
                    <a:pt x="1143" y="6307"/>
                  </a:cubicBezTo>
                  <a:cubicBezTo>
                    <a:pt x="655" y="5530"/>
                    <a:pt x="670" y="4662"/>
                    <a:pt x="1143" y="4022"/>
                  </a:cubicBezTo>
                  <a:cubicBezTo>
                    <a:pt x="1460" y="3598"/>
                    <a:pt x="1950" y="3366"/>
                    <a:pt x="2459" y="3366"/>
                  </a:cubicBezTo>
                  <a:cubicBezTo>
                    <a:pt x="2609" y="3366"/>
                    <a:pt x="2761" y="3386"/>
                    <a:pt x="2910" y="3428"/>
                  </a:cubicBezTo>
                  <a:cubicBezTo>
                    <a:pt x="3443" y="3580"/>
                    <a:pt x="3870" y="3870"/>
                    <a:pt x="4205" y="4311"/>
                  </a:cubicBezTo>
                  <a:cubicBezTo>
                    <a:pt x="4266" y="4388"/>
                    <a:pt x="4312" y="4509"/>
                    <a:pt x="4495" y="4509"/>
                  </a:cubicBezTo>
                  <a:cubicBezTo>
                    <a:pt x="4342" y="4022"/>
                    <a:pt x="4007" y="3687"/>
                    <a:pt x="3626" y="3397"/>
                  </a:cubicBezTo>
                  <a:cubicBezTo>
                    <a:pt x="3581" y="3367"/>
                    <a:pt x="3550" y="3336"/>
                    <a:pt x="3504" y="3321"/>
                  </a:cubicBezTo>
                  <a:cubicBezTo>
                    <a:pt x="2819" y="3062"/>
                    <a:pt x="2849" y="2422"/>
                    <a:pt x="2864" y="1919"/>
                  </a:cubicBezTo>
                  <a:cubicBezTo>
                    <a:pt x="2891" y="1016"/>
                    <a:pt x="3636" y="406"/>
                    <a:pt x="4493" y="406"/>
                  </a:cubicBezTo>
                  <a:close/>
                  <a:moveTo>
                    <a:pt x="4523" y="0"/>
                  </a:moveTo>
                  <a:cubicBezTo>
                    <a:pt x="3535" y="0"/>
                    <a:pt x="2664" y="673"/>
                    <a:pt x="2484" y="1706"/>
                  </a:cubicBezTo>
                  <a:cubicBezTo>
                    <a:pt x="2407" y="2133"/>
                    <a:pt x="2468" y="2559"/>
                    <a:pt x="2636" y="2986"/>
                  </a:cubicBezTo>
                  <a:cubicBezTo>
                    <a:pt x="2534" y="2986"/>
                    <a:pt x="2446" y="2979"/>
                    <a:pt x="2363" y="2979"/>
                  </a:cubicBezTo>
                  <a:cubicBezTo>
                    <a:pt x="2321" y="2979"/>
                    <a:pt x="2280" y="2981"/>
                    <a:pt x="2240" y="2986"/>
                  </a:cubicBezTo>
                  <a:cubicBezTo>
                    <a:pt x="1493" y="3032"/>
                    <a:pt x="929" y="3367"/>
                    <a:pt x="579" y="4037"/>
                  </a:cubicBezTo>
                  <a:cubicBezTo>
                    <a:pt x="0" y="5134"/>
                    <a:pt x="381" y="6536"/>
                    <a:pt x="1417" y="7313"/>
                  </a:cubicBezTo>
                  <a:cubicBezTo>
                    <a:pt x="1867" y="7640"/>
                    <a:pt x="2378" y="7805"/>
                    <a:pt x="2868" y="7805"/>
                  </a:cubicBezTo>
                  <a:cubicBezTo>
                    <a:pt x="3291" y="7805"/>
                    <a:pt x="3699" y="7682"/>
                    <a:pt x="4038" y="7435"/>
                  </a:cubicBezTo>
                  <a:cubicBezTo>
                    <a:pt x="4238" y="7280"/>
                    <a:pt x="4341" y="7204"/>
                    <a:pt x="4445" y="7204"/>
                  </a:cubicBezTo>
                  <a:cubicBezTo>
                    <a:pt x="4547" y="7204"/>
                    <a:pt x="4650" y="7277"/>
                    <a:pt x="4845" y="7419"/>
                  </a:cubicBezTo>
                  <a:cubicBezTo>
                    <a:pt x="6079" y="8303"/>
                    <a:pt x="7176" y="9339"/>
                    <a:pt x="8151" y="10512"/>
                  </a:cubicBezTo>
                  <a:cubicBezTo>
                    <a:pt x="8578" y="11030"/>
                    <a:pt x="9020" y="11564"/>
                    <a:pt x="9340" y="12158"/>
                  </a:cubicBezTo>
                  <a:cubicBezTo>
                    <a:pt x="9431" y="12310"/>
                    <a:pt x="9401" y="12402"/>
                    <a:pt x="9309" y="12524"/>
                  </a:cubicBezTo>
                  <a:cubicBezTo>
                    <a:pt x="9172" y="12706"/>
                    <a:pt x="9020" y="12889"/>
                    <a:pt x="8913" y="13087"/>
                  </a:cubicBezTo>
                  <a:cubicBezTo>
                    <a:pt x="8288" y="14306"/>
                    <a:pt x="8837" y="15845"/>
                    <a:pt x="10102" y="16409"/>
                  </a:cubicBezTo>
                  <a:cubicBezTo>
                    <a:pt x="10419" y="16551"/>
                    <a:pt x="10744" y="16618"/>
                    <a:pt x="11059" y="16618"/>
                  </a:cubicBezTo>
                  <a:cubicBezTo>
                    <a:pt x="12089" y="16618"/>
                    <a:pt x="13011" y="15906"/>
                    <a:pt x="13210" y="14809"/>
                  </a:cubicBezTo>
                  <a:cubicBezTo>
                    <a:pt x="13271" y="14458"/>
                    <a:pt x="13194" y="14123"/>
                    <a:pt x="13088" y="13773"/>
                  </a:cubicBezTo>
                  <a:lnTo>
                    <a:pt x="13088" y="13773"/>
                  </a:lnTo>
                  <a:cubicBezTo>
                    <a:pt x="13278" y="13801"/>
                    <a:pt x="13461" y="13815"/>
                    <a:pt x="13637" y="13815"/>
                  </a:cubicBezTo>
                  <a:cubicBezTo>
                    <a:pt x="15054" y="13815"/>
                    <a:pt x="15989" y="12912"/>
                    <a:pt x="16165" y="11503"/>
                  </a:cubicBezTo>
                  <a:cubicBezTo>
                    <a:pt x="16303" y="10238"/>
                    <a:pt x="15388" y="9065"/>
                    <a:pt x="14185" y="8989"/>
                  </a:cubicBezTo>
                  <a:cubicBezTo>
                    <a:pt x="14129" y="8985"/>
                    <a:pt x="14073" y="8983"/>
                    <a:pt x="14019" y="8983"/>
                  </a:cubicBezTo>
                  <a:cubicBezTo>
                    <a:pt x="13217" y="8983"/>
                    <a:pt x="12599" y="9398"/>
                    <a:pt x="12128" y="10040"/>
                  </a:cubicBezTo>
                  <a:cubicBezTo>
                    <a:pt x="12062" y="10120"/>
                    <a:pt x="12018" y="10158"/>
                    <a:pt x="11977" y="10158"/>
                  </a:cubicBezTo>
                  <a:cubicBezTo>
                    <a:pt x="11933" y="10158"/>
                    <a:pt x="11894" y="10112"/>
                    <a:pt x="11838" y="10025"/>
                  </a:cubicBezTo>
                  <a:cubicBezTo>
                    <a:pt x="11397" y="9400"/>
                    <a:pt x="10955" y="8760"/>
                    <a:pt x="10467" y="8181"/>
                  </a:cubicBezTo>
                  <a:cubicBezTo>
                    <a:pt x="9233" y="6749"/>
                    <a:pt x="7999" y="5302"/>
                    <a:pt x="6552" y="4083"/>
                  </a:cubicBezTo>
                  <a:cubicBezTo>
                    <a:pt x="6399" y="3946"/>
                    <a:pt x="6414" y="3854"/>
                    <a:pt x="6536" y="3732"/>
                  </a:cubicBezTo>
                  <a:cubicBezTo>
                    <a:pt x="6719" y="3504"/>
                    <a:pt x="6872" y="3245"/>
                    <a:pt x="6917" y="2955"/>
                  </a:cubicBezTo>
                  <a:cubicBezTo>
                    <a:pt x="7146" y="1767"/>
                    <a:pt x="6475" y="563"/>
                    <a:pt x="5333" y="152"/>
                  </a:cubicBezTo>
                  <a:cubicBezTo>
                    <a:pt x="5062" y="49"/>
                    <a:pt x="4788" y="0"/>
                    <a:pt x="4523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981486" y="565835"/>
              <a:ext cx="153207" cy="90359"/>
            </a:xfrm>
            <a:custGeom>
              <a:avLst/>
              <a:gdLst/>
              <a:ahLst/>
              <a:cxnLst/>
              <a:rect l="l" t="t" r="r" b="b"/>
              <a:pathLst>
                <a:path w="4778" h="2818" extrusionOk="0">
                  <a:moveTo>
                    <a:pt x="2516" y="1"/>
                  </a:moveTo>
                  <a:cubicBezTo>
                    <a:pt x="2459" y="1"/>
                    <a:pt x="2400" y="3"/>
                    <a:pt x="2340" y="9"/>
                  </a:cubicBezTo>
                  <a:cubicBezTo>
                    <a:pt x="2303" y="7"/>
                    <a:pt x="2267" y="6"/>
                    <a:pt x="2231" y="6"/>
                  </a:cubicBezTo>
                  <a:cubicBezTo>
                    <a:pt x="1731" y="6"/>
                    <a:pt x="1308" y="202"/>
                    <a:pt x="939" y="557"/>
                  </a:cubicBezTo>
                  <a:cubicBezTo>
                    <a:pt x="588" y="892"/>
                    <a:pt x="222" y="1197"/>
                    <a:pt x="116" y="1700"/>
                  </a:cubicBezTo>
                  <a:cubicBezTo>
                    <a:pt x="1" y="2203"/>
                    <a:pt x="279" y="2557"/>
                    <a:pt x="759" y="2557"/>
                  </a:cubicBezTo>
                  <a:cubicBezTo>
                    <a:pt x="788" y="2557"/>
                    <a:pt x="817" y="2556"/>
                    <a:pt x="847" y="2553"/>
                  </a:cubicBezTo>
                  <a:cubicBezTo>
                    <a:pt x="1076" y="2538"/>
                    <a:pt x="1289" y="2492"/>
                    <a:pt x="1502" y="2401"/>
                  </a:cubicBezTo>
                  <a:cubicBezTo>
                    <a:pt x="1678" y="2336"/>
                    <a:pt x="1850" y="2307"/>
                    <a:pt x="2023" y="2307"/>
                  </a:cubicBezTo>
                  <a:cubicBezTo>
                    <a:pt x="2254" y="2307"/>
                    <a:pt x="2485" y="2359"/>
                    <a:pt x="2721" y="2447"/>
                  </a:cubicBezTo>
                  <a:cubicBezTo>
                    <a:pt x="2995" y="2553"/>
                    <a:pt x="3254" y="2721"/>
                    <a:pt x="3544" y="2797"/>
                  </a:cubicBezTo>
                  <a:cubicBezTo>
                    <a:pt x="3609" y="2811"/>
                    <a:pt x="3671" y="2817"/>
                    <a:pt x="3730" y="2817"/>
                  </a:cubicBezTo>
                  <a:cubicBezTo>
                    <a:pt x="4058" y="2817"/>
                    <a:pt x="4297" y="2618"/>
                    <a:pt x="4504" y="2386"/>
                  </a:cubicBezTo>
                  <a:cubicBezTo>
                    <a:pt x="4747" y="2111"/>
                    <a:pt x="4778" y="1791"/>
                    <a:pt x="4610" y="1456"/>
                  </a:cubicBezTo>
                  <a:cubicBezTo>
                    <a:pt x="4443" y="1151"/>
                    <a:pt x="4184" y="923"/>
                    <a:pt x="3955" y="679"/>
                  </a:cubicBezTo>
                  <a:cubicBezTo>
                    <a:pt x="3567" y="277"/>
                    <a:pt x="3102" y="1"/>
                    <a:pt x="2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932908" y="513344"/>
              <a:ext cx="54254" cy="53260"/>
            </a:xfrm>
            <a:custGeom>
              <a:avLst/>
              <a:gdLst/>
              <a:ahLst/>
              <a:cxnLst/>
              <a:rect l="l" t="t" r="r" b="b"/>
              <a:pathLst>
                <a:path w="1692" h="1661" extrusionOk="0">
                  <a:moveTo>
                    <a:pt x="945" y="0"/>
                  </a:moveTo>
                  <a:cubicBezTo>
                    <a:pt x="519" y="0"/>
                    <a:pt x="1" y="381"/>
                    <a:pt x="77" y="793"/>
                  </a:cubicBezTo>
                  <a:cubicBezTo>
                    <a:pt x="77" y="1295"/>
                    <a:pt x="427" y="1661"/>
                    <a:pt x="899" y="1661"/>
                  </a:cubicBezTo>
                  <a:cubicBezTo>
                    <a:pt x="1372" y="1646"/>
                    <a:pt x="1692" y="1356"/>
                    <a:pt x="1692" y="945"/>
                  </a:cubicBezTo>
                  <a:cubicBezTo>
                    <a:pt x="1692" y="381"/>
                    <a:pt x="1387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124432" y="513344"/>
              <a:ext cx="40081" cy="40594"/>
            </a:xfrm>
            <a:custGeom>
              <a:avLst/>
              <a:gdLst/>
              <a:ahLst/>
              <a:cxnLst/>
              <a:rect l="l" t="t" r="r" b="b"/>
              <a:pathLst>
                <a:path w="1250" h="1266" extrusionOk="0">
                  <a:moveTo>
                    <a:pt x="686" y="0"/>
                  </a:moveTo>
                  <a:cubicBezTo>
                    <a:pt x="411" y="0"/>
                    <a:pt x="0" y="366"/>
                    <a:pt x="0" y="640"/>
                  </a:cubicBezTo>
                  <a:cubicBezTo>
                    <a:pt x="0" y="975"/>
                    <a:pt x="229" y="1265"/>
                    <a:pt x="503" y="1265"/>
                  </a:cubicBezTo>
                  <a:cubicBezTo>
                    <a:pt x="512" y="1265"/>
                    <a:pt x="521" y="1265"/>
                    <a:pt x="530" y="1265"/>
                  </a:cubicBezTo>
                  <a:cubicBezTo>
                    <a:pt x="914" y="1265"/>
                    <a:pt x="1234" y="952"/>
                    <a:pt x="1234" y="594"/>
                  </a:cubicBezTo>
                  <a:cubicBezTo>
                    <a:pt x="1249" y="259"/>
                    <a:pt x="1006" y="0"/>
                    <a:pt x="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022818" y="473039"/>
              <a:ext cx="68395" cy="54991"/>
            </a:xfrm>
            <a:custGeom>
              <a:avLst/>
              <a:gdLst/>
              <a:ahLst/>
              <a:cxnLst/>
              <a:rect l="l" t="t" r="r" b="b"/>
              <a:pathLst>
                <a:path w="2133" h="1715" extrusionOk="0">
                  <a:moveTo>
                    <a:pt x="955" y="0"/>
                  </a:moveTo>
                  <a:cubicBezTo>
                    <a:pt x="524" y="0"/>
                    <a:pt x="99" y="287"/>
                    <a:pt x="61" y="678"/>
                  </a:cubicBezTo>
                  <a:cubicBezTo>
                    <a:pt x="1" y="1159"/>
                    <a:pt x="564" y="1715"/>
                    <a:pt x="1091" y="1715"/>
                  </a:cubicBezTo>
                  <a:cubicBezTo>
                    <a:pt x="1098" y="1715"/>
                    <a:pt x="1105" y="1715"/>
                    <a:pt x="1112" y="1714"/>
                  </a:cubicBezTo>
                  <a:lnTo>
                    <a:pt x="1265" y="1714"/>
                  </a:lnTo>
                  <a:cubicBezTo>
                    <a:pt x="1661" y="1684"/>
                    <a:pt x="1920" y="1471"/>
                    <a:pt x="2042" y="1074"/>
                  </a:cubicBezTo>
                  <a:cubicBezTo>
                    <a:pt x="2133" y="785"/>
                    <a:pt x="2011" y="541"/>
                    <a:pt x="1676" y="282"/>
                  </a:cubicBezTo>
                  <a:cubicBezTo>
                    <a:pt x="1539" y="176"/>
                    <a:pt x="1386" y="99"/>
                    <a:pt x="1219" y="38"/>
                  </a:cubicBezTo>
                  <a:cubicBezTo>
                    <a:pt x="1133" y="12"/>
                    <a:pt x="1044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972476" y="553458"/>
              <a:ext cx="175428" cy="112195"/>
            </a:xfrm>
            <a:custGeom>
              <a:avLst/>
              <a:gdLst/>
              <a:ahLst/>
              <a:cxnLst/>
              <a:rect l="l" t="t" r="r" b="b"/>
              <a:pathLst>
                <a:path w="5471" h="3499" extrusionOk="0">
                  <a:moveTo>
                    <a:pt x="2797" y="387"/>
                  </a:moveTo>
                  <a:cubicBezTo>
                    <a:pt x="3383" y="387"/>
                    <a:pt x="3848" y="663"/>
                    <a:pt x="4236" y="1065"/>
                  </a:cubicBezTo>
                  <a:cubicBezTo>
                    <a:pt x="4465" y="1309"/>
                    <a:pt x="4724" y="1537"/>
                    <a:pt x="4891" y="1842"/>
                  </a:cubicBezTo>
                  <a:cubicBezTo>
                    <a:pt x="5059" y="2177"/>
                    <a:pt x="5028" y="2497"/>
                    <a:pt x="4785" y="2772"/>
                  </a:cubicBezTo>
                  <a:cubicBezTo>
                    <a:pt x="4578" y="3004"/>
                    <a:pt x="4339" y="3203"/>
                    <a:pt x="4011" y="3203"/>
                  </a:cubicBezTo>
                  <a:cubicBezTo>
                    <a:pt x="3952" y="3203"/>
                    <a:pt x="3890" y="3197"/>
                    <a:pt x="3825" y="3183"/>
                  </a:cubicBezTo>
                  <a:cubicBezTo>
                    <a:pt x="3535" y="3107"/>
                    <a:pt x="3276" y="2939"/>
                    <a:pt x="3002" y="2833"/>
                  </a:cubicBezTo>
                  <a:cubicBezTo>
                    <a:pt x="2769" y="2737"/>
                    <a:pt x="2541" y="2682"/>
                    <a:pt x="2312" y="2682"/>
                  </a:cubicBezTo>
                  <a:cubicBezTo>
                    <a:pt x="2137" y="2682"/>
                    <a:pt x="1961" y="2714"/>
                    <a:pt x="1783" y="2787"/>
                  </a:cubicBezTo>
                  <a:cubicBezTo>
                    <a:pt x="1570" y="2878"/>
                    <a:pt x="1357" y="2924"/>
                    <a:pt x="1128" y="2939"/>
                  </a:cubicBezTo>
                  <a:cubicBezTo>
                    <a:pt x="1098" y="2942"/>
                    <a:pt x="1069" y="2943"/>
                    <a:pt x="1040" y="2943"/>
                  </a:cubicBezTo>
                  <a:cubicBezTo>
                    <a:pt x="560" y="2943"/>
                    <a:pt x="282" y="2589"/>
                    <a:pt x="397" y="2086"/>
                  </a:cubicBezTo>
                  <a:cubicBezTo>
                    <a:pt x="503" y="1583"/>
                    <a:pt x="869" y="1278"/>
                    <a:pt x="1220" y="943"/>
                  </a:cubicBezTo>
                  <a:cubicBezTo>
                    <a:pt x="1580" y="597"/>
                    <a:pt x="1991" y="389"/>
                    <a:pt x="2476" y="389"/>
                  </a:cubicBezTo>
                  <a:cubicBezTo>
                    <a:pt x="2524" y="389"/>
                    <a:pt x="2572" y="391"/>
                    <a:pt x="2621" y="395"/>
                  </a:cubicBezTo>
                  <a:cubicBezTo>
                    <a:pt x="2681" y="389"/>
                    <a:pt x="2740" y="387"/>
                    <a:pt x="2797" y="387"/>
                  </a:cubicBezTo>
                  <a:close/>
                  <a:moveTo>
                    <a:pt x="2710" y="0"/>
                  </a:moveTo>
                  <a:cubicBezTo>
                    <a:pt x="2529" y="0"/>
                    <a:pt x="2342" y="24"/>
                    <a:pt x="2149" y="75"/>
                  </a:cubicBezTo>
                  <a:cubicBezTo>
                    <a:pt x="1235" y="319"/>
                    <a:pt x="656" y="974"/>
                    <a:pt x="168" y="1736"/>
                  </a:cubicBezTo>
                  <a:cubicBezTo>
                    <a:pt x="46" y="1934"/>
                    <a:pt x="1" y="2177"/>
                    <a:pt x="16" y="2406"/>
                  </a:cubicBezTo>
                  <a:cubicBezTo>
                    <a:pt x="1" y="3049"/>
                    <a:pt x="397" y="3458"/>
                    <a:pt x="1032" y="3458"/>
                  </a:cubicBezTo>
                  <a:cubicBezTo>
                    <a:pt x="1044" y="3458"/>
                    <a:pt x="1055" y="3457"/>
                    <a:pt x="1067" y="3457"/>
                  </a:cubicBezTo>
                  <a:cubicBezTo>
                    <a:pt x="1372" y="3457"/>
                    <a:pt x="1646" y="3366"/>
                    <a:pt x="1936" y="3244"/>
                  </a:cubicBezTo>
                  <a:cubicBezTo>
                    <a:pt x="2134" y="3160"/>
                    <a:pt x="2336" y="3118"/>
                    <a:pt x="2537" y="3118"/>
                  </a:cubicBezTo>
                  <a:cubicBezTo>
                    <a:pt x="2739" y="3118"/>
                    <a:pt x="2941" y="3160"/>
                    <a:pt x="3139" y="3244"/>
                  </a:cubicBezTo>
                  <a:cubicBezTo>
                    <a:pt x="3429" y="3366"/>
                    <a:pt x="3703" y="3442"/>
                    <a:pt x="4008" y="3488"/>
                  </a:cubicBezTo>
                  <a:cubicBezTo>
                    <a:pt x="4065" y="3495"/>
                    <a:pt x="4121" y="3499"/>
                    <a:pt x="4175" y="3499"/>
                  </a:cubicBezTo>
                  <a:cubicBezTo>
                    <a:pt x="4567" y="3499"/>
                    <a:pt x="4881" y="3310"/>
                    <a:pt x="5135" y="3015"/>
                  </a:cubicBezTo>
                  <a:cubicBezTo>
                    <a:pt x="5425" y="2680"/>
                    <a:pt x="5470" y="2269"/>
                    <a:pt x="5303" y="1842"/>
                  </a:cubicBezTo>
                  <a:cubicBezTo>
                    <a:pt x="5120" y="1385"/>
                    <a:pt x="4800" y="1035"/>
                    <a:pt x="4434" y="730"/>
                  </a:cubicBezTo>
                  <a:cubicBezTo>
                    <a:pt x="3913" y="291"/>
                    <a:pt x="3345" y="0"/>
                    <a:pt x="271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922166" y="501544"/>
              <a:ext cx="80643" cy="80227"/>
            </a:xfrm>
            <a:custGeom>
              <a:avLst/>
              <a:gdLst/>
              <a:ahLst/>
              <a:cxnLst/>
              <a:rect l="l" t="t" r="r" b="b"/>
              <a:pathLst>
                <a:path w="2515" h="2502" extrusionOk="0">
                  <a:moveTo>
                    <a:pt x="1280" y="368"/>
                  </a:moveTo>
                  <a:cubicBezTo>
                    <a:pt x="1722" y="368"/>
                    <a:pt x="2027" y="749"/>
                    <a:pt x="2027" y="1313"/>
                  </a:cubicBezTo>
                  <a:cubicBezTo>
                    <a:pt x="2027" y="1724"/>
                    <a:pt x="1707" y="2014"/>
                    <a:pt x="1234" y="2029"/>
                  </a:cubicBezTo>
                  <a:cubicBezTo>
                    <a:pt x="762" y="2029"/>
                    <a:pt x="412" y="1648"/>
                    <a:pt x="412" y="1161"/>
                  </a:cubicBezTo>
                  <a:cubicBezTo>
                    <a:pt x="336" y="734"/>
                    <a:pt x="854" y="368"/>
                    <a:pt x="1280" y="368"/>
                  </a:cubicBezTo>
                  <a:close/>
                  <a:moveTo>
                    <a:pt x="1479" y="0"/>
                  </a:moveTo>
                  <a:cubicBezTo>
                    <a:pt x="1458" y="0"/>
                    <a:pt x="1438" y="1"/>
                    <a:pt x="1417" y="3"/>
                  </a:cubicBezTo>
                  <a:cubicBezTo>
                    <a:pt x="518" y="33"/>
                    <a:pt x="0" y="444"/>
                    <a:pt x="0" y="1237"/>
                  </a:cubicBezTo>
                  <a:cubicBezTo>
                    <a:pt x="0" y="1922"/>
                    <a:pt x="534" y="2486"/>
                    <a:pt x="1204" y="2501"/>
                  </a:cubicBezTo>
                  <a:cubicBezTo>
                    <a:pt x="1214" y="2502"/>
                    <a:pt x="1224" y="2502"/>
                    <a:pt x="1235" y="2502"/>
                  </a:cubicBezTo>
                  <a:cubicBezTo>
                    <a:pt x="1951" y="2502"/>
                    <a:pt x="2514" y="1974"/>
                    <a:pt x="2514" y="1298"/>
                  </a:cubicBezTo>
                  <a:cubicBezTo>
                    <a:pt x="2500" y="606"/>
                    <a:pt x="2045" y="0"/>
                    <a:pt x="147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015475" y="460501"/>
              <a:ext cx="85485" cy="81221"/>
            </a:xfrm>
            <a:custGeom>
              <a:avLst/>
              <a:gdLst/>
              <a:ahLst/>
              <a:cxnLst/>
              <a:rect l="l" t="t" r="r" b="b"/>
              <a:pathLst>
                <a:path w="2666" h="2533" extrusionOk="0">
                  <a:moveTo>
                    <a:pt x="1184" y="391"/>
                  </a:moveTo>
                  <a:cubicBezTo>
                    <a:pt x="1273" y="391"/>
                    <a:pt x="1362" y="403"/>
                    <a:pt x="1448" y="429"/>
                  </a:cubicBezTo>
                  <a:cubicBezTo>
                    <a:pt x="1631" y="490"/>
                    <a:pt x="1768" y="567"/>
                    <a:pt x="1920" y="673"/>
                  </a:cubicBezTo>
                  <a:cubicBezTo>
                    <a:pt x="2240" y="932"/>
                    <a:pt x="2362" y="1176"/>
                    <a:pt x="2271" y="1465"/>
                  </a:cubicBezTo>
                  <a:cubicBezTo>
                    <a:pt x="2149" y="1862"/>
                    <a:pt x="1890" y="2075"/>
                    <a:pt x="1494" y="2105"/>
                  </a:cubicBezTo>
                  <a:lnTo>
                    <a:pt x="1341" y="2105"/>
                  </a:lnTo>
                  <a:cubicBezTo>
                    <a:pt x="1334" y="2106"/>
                    <a:pt x="1327" y="2106"/>
                    <a:pt x="1320" y="2106"/>
                  </a:cubicBezTo>
                  <a:cubicBezTo>
                    <a:pt x="793" y="2106"/>
                    <a:pt x="230" y="1550"/>
                    <a:pt x="290" y="1069"/>
                  </a:cubicBezTo>
                  <a:cubicBezTo>
                    <a:pt x="328" y="678"/>
                    <a:pt x="753" y="391"/>
                    <a:pt x="1184" y="391"/>
                  </a:cubicBezTo>
                  <a:close/>
                  <a:moveTo>
                    <a:pt x="1363" y="0"/>
                  </a:moveTo>
                  <a:cubicBezTo>
                    <a:pt x="1340" y="0"/>
                    <a:pt x="1318" y="1"/>
                    <a:pt x="1295" y="3"/>
                  </a:cubicBezTo>
                  <a:cubicBezTo>
                    <a:pt x="457" y="49"/>
                    <a:pt x="31" y="414"/>
                    <a:pt x="16" y="1191"/>
                  </a:cubicBezTo>
                  <a:cubicBezTo>
                    <a:pt x="1" y="1854"/>
                    <a:pt x="641" y="2532"/>
                    <a:pt x="1230" y="2532"/>
                  </a:cubicBezTo>
                  <a:cubicBezTo>
                    <a:pt x="1237" y="2532"/>
                    <a:pt x="1243" y="2532"/>
                    <a:pt x="1250" y="2532"/>
                  </a:cubicBezTo>
                  <a:cubicBezTo>
                    <a:pt x="2179" y="2517"/>
                    <a:pt x="2621" y="1862"/>
                    <a:pt x="2636" y="1115"/>
                  </a:cubicBezTo>
                  <a:cubicBezTo>
                    <a:pt x="2666" y="586"/>
                    <a:pt x="1972" y="0"/>
                    <a:pt x="1363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113658" y="503468"/>
              <a:ext cx="65509" cy="68523"/>
            </a:xfrm>
            <a:custGeom>
              <a:avLst/>
              <a:gdLst/>
              <a:ahLst/>
              <a:cxnLst/>
              <a:rect l="l" t="t" r="r" b="b"/>
              <a:pathLst>
                <a:path w="2043" h="2137" extrusionOk="0">
                  <a:moveTo>
                    <a:pt x="1037" y="308"/>
                  </a:moveTo>
                  <a:cubicBezTo>
                    <a:pt x="1342" y="308"/>
                    <a:pt x="1585" y="567"/>
                    <a:pt x="1570" y="902"/>
                  </a:cubicBezTo>
                  <a:cubicBezTo>
                    <a:pt x="1570" y="1268"/>
                    <a:pt x="1235" y="1573"/>
                    <a:pt x="854" y="1573"/>
                  </a:cubicBezTo>
                  <a:cubicBezTo>
                    <a:pt x="565" y="1573"/>
                    <a:pt x="336" y="1283"/>
                    <a:pt x="336" y="948"/>
                  </a:cubicBezTo>
                  <a:cubicBezTo>
                    <a:pt x="336" y="674"/>
                    <a:pt x="747" y="308"/>
                    <a:pt x="1037" y="308"/>
                  </a:cubicBezTo>
                  <a:close/>
                  <a:moveTo>
                    <a:pt x="1205" y="1"/>
                  </a:moveTo>
                  <a:cubicBezTo>
                    <a:pt x="1185" y="1"/>
                    <a:pt x="1164" y="2"/>
                    <a:pt x="1144" y="4"/>
                  </a:cubicBezTo>
                  <a:cubicBezTo>
                    <a:pt x="443" y="65"/>
                    <a:pt x="16" y="400"/>
                    <a:pt x="1" y="1070"/>
                  </a:cubicBezTo>
                  <a:cubicBezTo>
                    <a:pt x="1" y="1710"/>
                    <a:pt x="382" y="2137"/>
                    <a:pt x="915" y="2137"/>
                  </a:cubicBezTo>
                  <a:cubicBezTo>
                    <a:pt x="1524" y="2137"/>
                    <a:pt x="2042" y="1619"/>
                    <a:pt x="2042" y="994"/>
                  </a:cubicBezTo>
                  <a:cubicBezTo>
                    <a:pt x="2028" y="469"/>
                    <a:pt x="1651" y="1"/>
                    <a:pt x="1205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41245" y="1376534"/>
              <a:ext cx="125599" cy="124605"/>
            </a:xfrm>
            <a:custGeom>
              <a:avLst/>
              <a:gdLst/>
              <a:ahLst/>
              <a:cxnLst/>
              <a:rect l="l" t="t" r="r" b="b"/>
              <a:pathLst>
                <a:path w="3917" h="3886" extrusionOk="0">
                  <a:moveTo>
                    <a:pt x="1015" y="0"/>
                  </a:moveTo>
                  <a:cubicBezTo>
                    <a:pt x="982" y="0"/>
                    <a:pt x="948" y="1"/>
                    <a:pt x="915" y="2"/>
                  </a:cubicBezTo>
                  <a:cubicBezTo>
                    <a:pt x="564" y="2"/>
                    <a:pt x="305" y="185"/>
                    <a:pt x="168" y="551"/>
                  </a:cubicBezTo>
                  <a:cubicBezTo>
                    <a:pt x="46" y="871"/>
                    <a:pt x="62" y="1221"/>
                    <a:pt x="46" y="1556"/>
                  </a:cubicBezTo>
                  <a:cubicBezTo>
                    <a:pt x="1" y="2181"/>
                    <a:pt x="138" y="2745"/>
                    <a:pt x="641" y="3202"/>
                  </a:cubicBezTo>
                  <a:cubicBezTo>
                    <a:pt x="976" y="3628"/>
                    <a:pt x="1448" y="3826"/>
                    <a:pt x="1997" y="3857"/>
                  </a:cubicBezTo>
                  <a:cubicBezTo>
                    <a:pt x="2183" y="3869"/>
                    <a:pt x="2369" y="3886"/>
                    <a:pt x="2554" y="3886"/>
                  </a:cubicBezTo>
                  <a:cubicBezTo>
                    <a:pt x="2837" y="3886"/>
                    <a:pt x="3115" y="3846"/>
                    <a:pt x="3383" y="3689"/>
                  </a:cubicBezTo>
                  <a:cubicBezTo>
                    <a:pt x="3855" y="3415"/>
                    <a:pt x="3916" y="2943"/>
                    <a:pt x="3520" y="2562"/>
                  </a:cubicBezTo>
                  <a:cubicBezTo>
                    <a:pt x="3353" y="2409"/>
                    <a:pt x="3170" y="2288"/>
                    <a:pt x="2972" y="2196"/>
                  </a:cubicBezTo>
                  <a:cubicBezTo>
                    <a:pt x="2576" y="1998"/>
                    <a:pt x="2332" y="1678"/>
                    <a:pt x="2179" y="1267"/>
                  </a:cubicBezTo>
                  <a:cubicBezTo>
                    <a:pt x="2058" y="992"/>
                    <a:pt x="2027" y="688"/>
                    <a:pt x="1875" y="429"/>
                  </a:cubicBezTo>
                  <a:cubicBezTo>
                    <a:pt x="1680" y="81"/>
                    <a:pt x="1359" y="0"/>
                    <a:pt x="1015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76901" y="1539488"/>
              <a:ext cx="59641" cy="53645"/>
            </a:xfrm>
            <a:custGeom>
              <a:avLst/>
              <a:gdLst/>
              <a:ahLst/>
              <a:cxnLst/>
              <a:rect l="l" t="t" r="r" b="b"/>
              <a:pathLst>
                <a:path w="1860" h="1673" extrusionOk="0">
                  <a:moveTo>
                    <a:pt x="945" y="0"/>
                  </a:moveTo>
                  <a:cubicBezTo>
                    <a:pt x="779" y="0"/>
                    <a:pt x="616" y="63"/>
                    <a:pt x="473" y="192"/>
                  </a:cubicBezTo>
                  <a:cubicBezTo>
                    <a:pt x="62" y="573"/>
                    <a:pt x="1" y="1045"/>
                    <a:pt x="290" y="1380"/>
                  </a:cubicBezTo>
                  <a:cubicBezTo>
                    <a:pt x="458" y="1557"/>
                    <a:pt x="734" y="1672"/>
                    <a:pt x="990" y="1672"/>
                  </a:cubicBezTo>
                  <a:cubicBezTo>
                    <a:pt x="1175" y="1672"/>
                    <a:pt x="1349" y="1612"/>
                    <a:pt x="1464" y="1472"/>
                  </a:cubicBezTo>
                  <a:cubicBezTo>
                    <a:pt x="1829" y="1152"/>
                    <a:pt x="1860" y="618"/>
                    <a:pt x="1540" y="283"/>
                  </a:cubicBezTo>
                  <a:cubicBezTo>
                    <a:pt x="1362" y="97"/>
                    <a:pt x="1152" y="0"/>
                    <a:pt x="945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54765" y="1417738"/>
              <a:ext cx="46943" cy="37003"/>
            </a:xfrm>
            <a:custGeom>
              <a:avLst/>
              <a:gdLst/>
              <a:ahLst/>
              <a:cxnLst/>
              <a:rect l="l" t="t" r="r" b="b"/>
              <a:pathLst>
                <a:path w="1464" h="1154" extrusionOk="0">
                  <a:moveTo>
                    <a:pt x="737" y="1"/>
                  </a:moveTo>
                  <a:cubicBezTo>
                    <a:pt x="574" y="1"/>
                    <a:pt x="414" y="55"/>
                    <a:pt x="290" y="165"/>
                  </a:cubicBezTo>
                  <a:cubicBezTo>
                    <a:pt x="31" y="378"/>
                    <a:pt x="1" y="728"/>
                    <a:pt x="214" y="972"/>
                  </a:cubicBezTo>
                  <a:cubicBezTo>
                    <a:pt x="325" y="1091"/>
                    <a:pt x="544" y="1153"/>
                    <a:pt x="751" y="1153"/>
                  </a:cubicBezTo>
                  <a:cubicBezTo>
                    <a:pt x="915" y="1153"/>
                    <a:pt x="1071" y="1114"/>
                    <a:pt x="1159" y="1033"/>
                  </a:cubicBezTo>
                  <a:cubicBezTo>
                    <a:pt x="1403" y="804"/>
                    <a:pt x="1464" y="439"/>
                    <a:pt x="1281" y="241"/>
                  </a:cubicBezTo>
                  <a:cubicBezTo>
                    <a:pt x="1138" y="82"/>
                    <a:pt x="936" y="1"/>
                    <a:pt x="737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5067" y="1492161"/>
              <a:ext cx="59160" cy="62751"/>
            </a:xfrm>
            <a:custGeom>
              <a:avLst/>
              <a:gdLst/>
              <a:ahLst/>
              <a:cxnLst/>
              <a:rect l="l" t="t" r="r" b="b"/>
              <a:pathLst>
                <a:path w="1845" h="1957" extrusionOk="0">
                  <a:moveTo>
                    <a:pt x="792" y="1"/>
                  </a:moveTo>
                  <a:cubicBezTo>
                    <a:pt x="660" y="1"/>
                    <a:pt x="523" y="34"/>
                    <a:pt x="381" y="98"/>
                  </a:cubicBezTo>
                  <a:cubicBezTo>
                    <a:pt x="107" y="236"/>
                    <a:pt x="1" y="495"/>
                    <a:pt x="46" y="906"/>
                  </a:cubicBezTo>
                  <a:cubicBezTo>
                    <a:pt x="61" y="1074"/>
                    <a:pt x="92" y="1241"/>
                    <a:pt x="168" y="1409"/>
                  </a:cubicBezTo>
                  <a:cubicBezTo>
                    <a:pt x="328" y="1749"/>
                    <a:pt x="696" y="1956"/>
                    <a:pt x="1033" y="1956"/>
                  </a:cubicBezTo>
                  <a:cubicBezTo>
                    <a:pt x="1178" y="1956"/>
                    <a:pt x="1318" y="1918"/>
                    <a:pt x="1433" y="1835"/>
                  </a:cubicBezTo>
                  <a:cubicBezTo>
                    <a:pt x="1814" y="1546"/>
                    <a:pt x="1844" y="738"/>
                    <a:pt x="1478" y="357"/>
                  </a:cubicBezTo>
                  <a:cubicBezTo>
                    <a:pt x="1433" y="312"/>
                    <a:pt x="1402" y="281"/>
                    <a:pt x="1372" y="251"/>
                  </a:cubicBezTo>
                  <a:cubicBezTo>
                    <a:pt x="1194" y="83"/>
                    <a:pt x="1000" y="1"/>
                    <a:pt x="792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29541" y="1362874"/>
              <a:ext cx="152437" cy="148172"/>
            </a:xfrm>
            <a:custGeom>
              <a:avLst/>
              <a:gdLst/>
              <a:ahLst/>
              <a:cxnLst/>
              <a:rect l="l" t="t" r="r" b="b"/>
              <a:pathLst>
                <a:path w="4754" h="4621" extrusionOk="0">
                  <a:moveTo>
                    <a:pt x="1380" y="426"/>
                  </a:moveTo>
                  <a:cubicBezTo>
                    <a:pt x="1724" y="426"/>
                    <a:pt x="2045" y="507"/>
                    <a:pt x="2240" y="855"/>
                  </a:cubicBezTo>
                  <a:cubicBezTo>
                    <a:pt x="2392" y="1114"/>
                    <a:pt x="2423" y="1418"/>
                    <a:pt x="2544" y="1693"/>
                  </a:cubicBezTo>
                  <a:cubicBezTo>
                    <a:pt x="2697" y="2104"/>
                    <a:pt x="2941" y="2424"/>
                    <a:pt x="3337" y="2622"/>
                  </a:cubicBezTo>
                  <a:cubicBezTo>
                    <a:pt x="3535" y="2714"/>
                    <a:pt x="3733" y="2835"/>
                    <a:pt x="3885" y="3003"/>
                  </a:cubicBezTo>
                  <a:cubicBezTo>
                    <a:pt x="4281" y="3369"/>
                    <a:pt x="4220" y="3841"/>
                    <a:pt x="3748" y="4130"/>
                  </a:cubicBezTo>
                  <a:cubicBezTo>
                    <a:pt x="3486" y="4275"/>
                    <a:pt x="3212" y="4313"/>
                    <a:pt x="2935" y="4313"/>
                  </a:cubicBezTo>
                  <a:cubicBezTo>
                    <a:pt x="2745" y="4313"/>
                    <a:pt x="2553" y="4295"/>
                    <a:pt x="2362" y="4283"/>
                  </a:cubicBezTo>
                  <a:cubicBezTo>
                    <a:pt x="1813" y="4252"/>
                    <a:pt x="1341" y="4054"/>
                    <a:pt x="1006" y="3628"/>
                  </a:cubicBezTo>
                  <a:cubicBezTo>
                    <a:pt x="503" y="3186"/>
                    <a:pt x="366" y="2607"/>
                    <a:pt x="411" y="1982"/>
                  </a:cubicBezTo>
                  <a:cubicBezTo>
                    <a:pt x="427" y="1647"/>
                    <a:pt x="411" y="1297"/>
                    <a:pt x="533" y="977"/>
                  </a:cubicBezTo>
                  <a:cubicBezTo>
                    <a:pt x="670" y="626"/>
                    <a:pt x="929" y="443"/>
                    <a:pt x="1280" y="428"/>
                  </a:cubicBezTo>
                  <a:cubicBezTo>
                    <a:pt x="1313" y="427"/>
                    <a:pt x="1347" y="426"/>
                    <a:pt x="1380" y="426"/>
                  </a:cubicBezTo>
                  <a:close/>
                  <a:moveTo>
                    <a:pt x="1284" y="0"/>
                  </a:moveTo>
                  <a:cubicBezTo>
                    <a:pt x="1262" y="0"/>
                    <a:pt x="1241" y="1"/>
                    <a:pt x="1219" y="2"/>
                  </a:cubicBezTo>
                  <a:cubicBezTo>
                    <a:pt x="777" y="17"/>
                    <a:pt x="442" y="276"/>
                    <a:pt x="244" y="687"/>
                  </a:cubicBezTo>
                  <a:cubicBezTo>
                    <a:pt x="30" y="1129"/>
                    <a:pt x="0" y="1601"/>
                    <a:pt x="15" y="2074"/>
                  </a:cubicBezTo>
                  <a:cubicBezTo>
                    <a:pt x="61" y="2942"/>
                    <a:pt x="335" y="3704"/>
                    <a:pt x="1082" y="4191"/>
                  </a:cubicBezTo>
                  <a:cubicBezTo>
                    <a:pt x="1568" y="4509"/>
                    <a:pt x="2088" y="4620"/>
                    <a:pt x="2621" y="4620"/>
                  </a:cubicBezTo>
                  <a:cubicBezTo>
                    <a:pt x="2958" y="4620"/>
                    <a:pt x="3300" y="4576"/>
                    <a:pt x="3641" y="4511"/>
                  </a:cubicBezTo>
                  <a:cubicBezTo>
                    <a:pt x="3885" y="4466"/>
                    <a:pt x="4083" y="4344"/>
                    <a:pt x="4251" y="4176"/>
                  </a:cubicBezTo>
                  <a:cubicBezTo>
                    <a:pt x="4738" y="3750"/>
                    <a:pt x="4754" y="3171"/>
                    <a:pt x="4312" y="2698"/>
                  </a:cubicBezTo>
                  <a:cubicBezTo>
                    <a:pt x="4114" y="2470"/>
                    <a:pt x="3839" y="2333"/>
                    <a:pt x="3565" y="2211"/>
                  </a:cubicBezTo>
                  <a:cubicBezTo>
                    <a:pt x="3169" y="2028"/>
                    <a:pt x="2895" y="1723"/>
                    <a:pt x="2742" y="1312"/>
                  </a:cubicBezTo>
                  <a:cubicBezTo>
                    <a:pt x="2636" y="1038"/>
                    <a:pt x="2499" y="763"/>
                    <a:pt x="2331" y="520"/>
                  </a:cubicBezTo>
                  <a:cubicBezTo>
                    <a:pt x="2070" y="143"/>
                    <a:pt x="1699" y="0"/>
                    <a:pt x="1284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60804" y="1524386"/>
              <a:ext cx="91385" cy="81509"/>
            </a:xfrm>
            <a:custGeom>
              <a:avLst/>
              <a:gdLst/>
              <a:ahLst/>
              <a:cxnLst/>
              <a:rect l="l" t="t" r="r" b="b"/>
              <a:pathLst>
                <a:path w="2850" h="2542" extrusionOk="0">
                  <a:moveTo>
                    <a:pt x="1447" y="471"/>
                  </a:moveTo>
                  <a:cubicBezTo>
                    <a:pt x="1654" y="471"/>
                    <a:pt x="1864" y="568"/>
                    <a:pt x="2042" y="754"/>
                  </a:cubicBezTo>
                  <a:cubicBezTo>
                    <a:pt x="2362" y="1089"/>
                    <a:pt x="2331" y="1623"/>
                    <a:pt x="1966" y="1943"/>
                  </a:cubicBezTo>
                  <a:cubicBezTo>
                    <a:pt x="1857" y="2083"/>
                    <a:pt x="1684" y="2143"/>
                    <a:pt x="1498" y="2143"/>
                  </a:cubicBezTo>
                  <a:cubicBezTo>
                    <a:pt x="1241" y="2143"/>
                    <a:pt x="960" y="2028"/>
                    <a:pt x="792" y="1851"/>
                  </a:cubicBezTo>
                  <a:cubicBezTo>
                    <a:pt x="503" y="1516"/>
                    <a:pt x="564" y="1044"/>
                    <a:pt x="975" y="663"/>
                  </a:cubicBezTo>
                  <a:cubicBezTo>
                    <a:pt x="1118" y="534"/>
                    <a:pt x="1281" y="471"/>
                    <a:pt x="1447" y="471"/>
                  </a:cubicBezTo>
                  <a:close/>
                  <a:moveTo>
                    <a:pt x="1423" y="1"/>
                  </a:moveTo>
                  <a:cubicBezTo>
                    <a:pt x="1141" y="1"/>
                    <a:pt x="863" y="102"/>
                    <a:pt x="640" y="312"/>
                  </a:cubicBezTo>
                  <a:cubicBezTo>
                    <a:pt x="107" y="800"/>
                    <a:pt x="0" y="1577"/>
                    <a:pt x="427" y="2004"/>
                  </a:cubicBezTo>
                  <a:cubicBezTo>
                    <a:pt x="786" y="2354"/>
                    <a:pt x="1145" y="2542"/>
                    <a:pt x="1496" y="2542"/>
                  </a:cubicBezTo>
                  <a:cubicBezTo>
                    <a:pt x="1771" y="2542"/>
                    <a:pt x="2040" y="2427"/>
                    <a:pt x="2301" y="2186"/>
                  </a:cubicBezTo>
                  <a:cubicBezTo>
                    <a:pt x="2804" y="1729"/>
                    <a:pt x="2849" y="952"/>
                    <a:pt x="2407" y="465"/>
                  </a:cubicBezTo>
                  <a:cubicBezTo>
                    <a:pt x="2136" y="160"/>
                    <a:pt x="1776" y="1"/>
                    <a:pt x="142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7495" y="1481419"/>
              <a:ext cx="89910" cy="84620"/>
            </a:xfrm>
            <a:custGeom>
              <a:avLst/>
              <a:gdLst/>
              <a:ahLst/>
              <a:cxnLst/>
              <a:rect l="l" t="t" r="r" b="b"/>
              <a:pathLst>
                <a:path w="2804" h="2639" extrusionOk="0">
                  <a:moveTo>
                    <a:pt x="1340" y="336"/>
                  </a:moveTo>
                  <a:cubicBezTo>
                    <a:pt x="1548" y="336"/>
                    <a:pt x="1742" y="418"/>
                    <a:pt x="1920" y="586"/>
                  </a:cubicBezTo>
                  <a:cubicBezTo>
                    <a:pt x="1950" y="616"/>
                    <a:pt x="1996" y="647"/>
                    <a:pt x="2026" y="692"/>
                  </a:cubicBezTo>
                  <a:cubicBezTo>
                    <a:pt x="2392" y="1073"/>
                    <a:pt x="2362" y="1881"/>
                    <a:pt x="1981" y="2170"/>
                  </a:cubicBezTo>
                  <a:cubicBezTo>
                    <a:pt x="1866" y="2253"/>
                    <a:pt x="1726" y="2291"/>
                    <a:pt x="1581" y="2291"/>
                  </a:cubicBezTo>
                  <a:cubicBezTo>
                    <a:pt x="1244" y="2291"/>
                    <a:pt x="876" y="2084"/>
                    <a:pt x="716" y="1744"/>
                  </a:cubicBezTo>
                  <a:cubicBezTo>
                    <a:pt x="640" y="1576"/>
                    <a:pt x="609" y="1409"/>
                    <a:pt x="594" y="1241"/>
                  </a:cubicBezTo>
                  <a:cubicBezTo>
                    <a:pt x="549" y="830"/>
                    <a:pt x="655" y="571"/>
                    <a:pt x="929" y="433"/>
                  </a:cubicBezTo>
                  <a:cubicBezTo>
                    <a:pt x="1071" y="369"/>
                    <a:pt x="1208" y="336"/>
                    <a:pt x="1340" y="336"/>
                  </a:cubicBezTo>
                  <a:close/>
                  <a:moveTo>
                    <a:pt x="1393" y="1"/>
                  </a:moveTo>
                  <a:cubicBezTo>
                    <a:pt x="1042" y="1"/>
                    <a:pt x="699" y="154"/>
                    <a:pt x="411" y="403"/>
                  </a:cubicBezTo>
                  <a:cubicBezTo>
                    <a:pt x="0" y="753"/>
                    <a:pt x="46" y="1713"/>
                    <a:pt x="503" y="2155"/>
                  </a:cubicBezTo>
                  <a:cubicBezTo>
                    <a:pt x="837" y="2473"/>
                    <a:pt x="1153" y="2639"/>
                    <a:pt x="1466" y="2639"/>
                  </a:cubicBezTo>
                  <a:cubicBezTo>
                    <a:pt x="1723" y="2639"/>
                    <a:pt x="1978" y="2526"/>
                    <a:pt x="2240" y="2292"/>
                  </a:cubicBezTo>
                  <a:cubicBezTo>
                    <a:pt x="2758" y="1850"/>
                    <a:pt x="2803" y="891"/>
                    <a:pt x="2392" y="479"/>
                  </a:cubicBezTo>
                  <a:cubicBezTo>
                    <a:pt x="2078" y="143"/>
                    <a:pt x="1732" y="1"/>
                    <a:pt x="139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41106" y="1400134"/>
              <a:ext cx="78207" cy="65509"/>
            </a:xfrm>
            <a:custGeom>
              <a:avLst/>
              <a:gdLst/>
              <a:ahLst/>
              <a:cxnLst/>
              <a:rect l="l" t="t" r="r" b="b"/>
              <a:pathLst>
                <a:path w="2439" h="2043" extrusionOk="0">
                  <a:moveTo>
                    <a:pt x="1163" y="550"/>
                  </a:moveTo>
                  <a:cubicBezTo>
                    <a:pt x="1362" y="550"/>
                    <a:pt x="1564" y="631"/>
                    <a:pt x="1707" y="790"/>
                  </a:cubicBezTo>
                  <a:cubicBezTo>
                    <a:pt x="1890" y="988"/>
                    <a:pt x="1829" y="1353"/>
                    <a:pt x="1585" y="1582"/>
                  </a:cubicBezTo>
                  <a:cubicBezTo>
                    <a:pt x="1499" y="1662"/>
                    <a:pt x="1346" y="1701"/>
                    <a:pt x="1185" y="1701"/>
                  </a:cubicBezTo>
                  <a:cubicBezTo>
                    <a:pt x="976" y="1701"/>
                    <a:pt x="752" y="1635"/>
                    <a:pt x="640" y="1506"/>
                  </a:cubicBezTo>
                  <a:cubicBezTo>
                    <a:pt x="427" y="1277"/>
                    <a:pt x="457" y="927"/>
                    <a:pt x="716" y="714"/>
                  </a:cubicBezTo>
                  <a:cubicBezTo>
                    <a:pt x="840" y="604"/>
                    <a:pt x="1000" y="550"/>
                    <a:pt x="1163" y="550"/>
                  </a:cubicBezTo>
                  <a:close/>
                  <a:moveTo>
                    <a:pt x="1239" y="0"/>
                  </a:moveTo>
                  <a:cubicBezTo>
                    <a:pt x="964" y="0"/>
                    <a:pt x="689" y="100"/>
                    <a:pt x="473" y="302"/>
                  </a:cubicBezTo>
                  <a:cubicBezTo>
                    <a:pt x="76" y="683"/>
                    <a:pt x="0" y="1323"/>
                    <a:pt x="351" y="1628"/>
                  </a:cubicBezTo>
                  <a:cubicBezTo>
                    <a:pt x="633" y="1893"/>
                    <a:pt x="924" y="2042"/>
                    <a:pt x="1217" y="2042"/>
                  </a:cubicBezTo>
                  <a:cubicBezTo>
                    <a:pt x="1447" y="2042"/>
                    <a:pt x="1677" y="1950"/>
                    <a:pt x="1905" y="1750"/>
                  </a:cubicBezTo>
                  <a:cubicBezTo>
                    <a:pt x="2377" y="1323"/>
                    <a:pt x="2438" y="759"/>
                    <a:pt x="2072" y="363"/>
                  </a:cubicBezTo>
                  <a:cubicBezTo>
                    <a:pt x="1848" y="123"/>
                    <a:pt x="1544" y="0"/>
                    <a:pt x="123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248492" y="196157"/>
              <a:ext cx="65509" cy="61950"/>
            </a:xfrm>
            <a:custGeom>
              <a:avLst/>
              <a:gdLst/>
              <a:ahLst/>
              <a:cxnLst/>
              <a:rect l="l" t="t" r="r" b="b"/>
              <a:pathLst>
                <a:path w="2043" h="1932" extrusionOk="0">
                  <a:moveTo>
                    <a:pt x="930" y="1"/>
                  </a:moveTo>
                  <a:cubicBezTo>
                    <a:pt x="686" y="1"/>
                    <a:pt x="475" y="136"/>
                    <a:pt x="306" y="400"/>
                  </a:cubicBezTo>
                  <a:cubicBezTo>
                    <a:pt x="1" y="888"/>
                    <a:pt x="153" y="1513"/>
                    <a:pt x="626" y="1802"/>
                  </a:cubicBezTo>
                  <a:cubicBezTo>
                    <a:pt x="772" y="1889"/>
                    <a:pt x="928" y="1931"/>
                    <a:pt x="1080" y="1931"/>
                  </a:cubicBezTo>
                  <a:cubicBezTo>
                    <a:pt x="1353" y="1931"/>
                    <a:pt x="1611" y="1793"/>
                    <a:pt x="1768" y="1528"/>
                  </a:cubicBezTo>
                  <a:cubicBezTo>
                    <a:pt x="2043" y="1071"/>
                    <a:pt x="1890" y="446"/>
                    <a:pt x="1418" y="157"/>
                  </a:cubicBezTo>
                  <a:cubicBezTo>
                    <a:pt x="1244" y="52"/>
                    <a:pt x="1081" y="1"/>
                    <a:pt x="930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167912" y="143635"/>
              <a:ext cx="59609" cy="45853"/>
            </a:xfrm>
            <a:custGeom>
              <a:avLst/>
              <a:gdLst/>
              <a:ahLst/>
              <a:cxnLst/>
              <a:rect l="l" t="t" r="r" b="b"/>
              <a:pathLst>
                <a:path w="1859" h="1430" extrusionOk="0">
                  <a:moveTo>
                    <a:pt x="985" y="1"/>
                  </a:moveTo>
                  <a:cubicBezTo>
                    <a:pt x="673" y="1"/>
                    <a:pt x="346" y="153"/>
                    <a:pt x="183" y="408"/>
                  </a:cubicBezTo>
                  <a:cubicBezTo>
                    <a:pt x="0" y="713"/>
                    <a:pt x="91" y="1094"/>
                    <a:pt x="411" y="1292"/>
                  </a:cubicBezTo>
                  <a:cubicBezTo>
                    <a:pt x="554" y="1385"/>
                    <a:pt x="725" y="1429"/>
                    <a:pt x="896" y="1429"/>
                  </a:cubicBezTo>
                  <a:cubicBezTo>
                    <a:pt x="1200" y="1429"/>
                    <a:pt x="1505" y="1291"/>
                    <a:pt x="1661" y="1048"/>
                  </a:cubicBezTo>
                  <a:cubicBezTo>
                    <a:pt x="1859" y="728"/>
                    <a:pt x="1752" y="317"/>
                    <a:pt x="1417" y="119"/>
                  </a:cubicBezTo>
                  <a:cubicBezTo>
                    <a:pt x="1291" y="38"/>
                    <a:pt x="1140" y="1"/>
                    <a:pt x="985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096568" y="231365"/>
              <a:ext cx="140252" cy="100748"/>
            </a:xfrm>
            <a:custGeom>
              <a:avLst/>
              <a:gdLst/>
              <a:ahLst/>
              <a:cxnLst/>
              <a:rect l="l" t="t" r="r" b="b"/>
              <a:pathLst>
                <a:path w="4374" h="3142" extrusionOk="0">
                  <a:moveTo>
                    <a:pt x="2592" y="0"/>
                  </a:moveTo>
                  <a:cubicBezTo>
                    <a:pt x="2572" y="0"/>
                    <a:pt x="2551" y="1"/>
                    <a:pt x="2530" y="3"/>
                  </a:cubicBezTo>
                  <a:cubicBezTo>
                    <a:pt x="1707" y="79"/>
                    <a:pt x="960" y="369"/>
                    <a:pt x="351" y="933"/>
                  </a:cubicBezTo>
                  <a:cubicBezTo>
                    <a:pt x="1" y="1253"/>
                    <a:pt x="16" y="1801"/>
                    <a:pt x="321" y="2167"/>
                  </a:cubicBezTo>
                  <a:cubicBezTo>
                    <a:pt x="570" y="2464"/>
                    <a:pt x="884" y="2529"/>
                    <a:pt x="1213" y="2529"/>
                  </a:cubicBezTo>
                  <a:cubicBezTo>
                    <a:pt x="1306" y="2529"/>
                    <a:pt x="1400" y="2524"/>
                    <a:pt x="1494" y="2517"/>
                  </a:cubicBezTo>
                  <a:cubicBezTo>
                    <a:pt x="1539" y="2516"/>
                    <a:pt x="1585" y="2515"/>
                    <a:pt x="1629" y="2515"/>
                  </a:cubicBezTo>
                  <a:cubicBezTo>
                    <a:pt x="2076" y="2515"/>
                    <a:pt x="2474" y="2591"/>
                    <a:pt x="2834" y="2868"/>
                  </a:cubicBezTo>
                  <a:cubicBezTo>
                    <a:pt x="3033" y="2944"/>
                    <a:pt x="3170" y="3142"/>
                    <a:pt x="3413" y="3142"/>
                  </a:cubicBezTo>
                  <a:cubicBezTo>
                    <a:pt x="3977" y="3096"/>
                    <a:pt x="4343" y="2715"/>
                    <a:pt x="4373" y="2151"/>
                  </a:cubicBezTo>
                  <a:cubicBezTo>
                    <a:pt x="4373" y="1923"/>
                    <a:pt x="4328" y="1694"/>
                    <a:pt x="4221" y="1481"/>
                  </a:cubicBezTo>
                  <a:cubicBezTo>
                    <a:pt x="3916" y="933"/>
                    <a:pt x="3505" y="475"/>
                    <a:pt x="2972" y="125"/>
                  </a:cubicBezTo>
                  <a:cubicBezTo>
                    <a:pt x="2852" y="45"/>
                    <a:pt x="2732" y="0"/>
                    <a:pt x="2592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1074571" y="150497"/>
              <a:ext cx="71377" cy="59641"/>
            </a:xfrm>
            <a:custGeom>
              <a:avLst/>
              <a:gdLst/>
              <a:ahLst/>
              <a:cxnLst/>
              <a:rect l="l" t="t" r="r" b="b"/>
              <a:pathLst>
                <a:path w="2226" h="1860" extrusionOk="0">
                  <a:moveTo>
                    <a:pt x="1117" y="1"/>
                  </a:moveTo>
                  <a:cubicBezTo>
                    <a:pt x="770" y="1"/>
                    <a:pt x="435" y="162"/>
                    <a:pt x="260" y="453"/>
                  </a:cubicBezTo>
                  <a:cubicBezTo>
                    <a:pt x="1" y="880"/>
                    <a:pt x="123" y="1443"/>
                    <a:pt x="549" y="1702"/>
                  </a:cubicBezTo>
                  <a:cubicBezTo>
                    <a:pt x="728" y="1809"/>
                    <a:pt x="928" y="1859"/>
                    <a:pt x="1122" y="1859"/>
                  </a:cubicBezTo>
                  <a:cubicBezTo>
                    <a:pt x="1457" y="1859"/>
                    <a:pt x="1777" y="1708"/>
                    <a:pt x="1951" y="1428"/>
                  </a:cubicBezTo>
                  <a:cubicBezTo>
                    <a:pt x="2225" y="971"/>
                    <a:pt x="2104" y="423"/>
                    <a:pt x="1692" y="164"/>
                  </a:cubicBezTo>
                  <a:cubicBezTo>
                    <a:pt x="1515" y="53"/>
                    <a:pt x="1314" y="1"/>
                    <a:pt x="1117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1081914" y="221906"/>
              <a:ext cx="170041" cy="121943"/>
            </a:xfrm>
            <a:custGeom>
              <a:avLst/>
              <a:gdLst/>
              <a:ahLst/>
              <a:cxnLst/>
              <a:rect l="l" t="t" r="r" b="b"/>
              <a:pathLst>
                <a:path w="5303" h="3803" extrusionOk="0">
                  <a:moveTo>
                    <a:pt x="3059" y="295"/>
                  </a:moveTo>
                  <a:cubicBezTo>
                    <a:pt x="3189" y="295"/>
                    <a:pt x="3309" y="340"/>
                    <a:pt x="3429" y="420"/>
                  </a:cubicBezTo>
                  <a:cubicBezTo>
                    <a:pt x="3962" y="770"/>
                    <a:pt x="4373" y="1228"/>
                    <a:pt x="4678" y="1776"/>
                  </a:cubicBezTo>
                  <a:cubicBezTo>
                    <a:pt x="4785" y="1989"/>
                    <a:pt x="4846" y="2218"/>
                    <a:pt x="4830" y="2446"/>
                  </a:cubicBezTo>
                  <a:cubicBezTo>
                    <a:pt x="4800" y="3010"/>
                    <a:pt x="4434" y="3391"/>
                    <a:pt x="3870" y="3437"/>
                  </a:cubicBezTo>
                  <a:cubicBezTo>
                    <a:pt x="3642" y="3437"/>
                    <a:pt x="3505" y="3239"/>
                    <a:pt x="3307" y="3163"/>
                  </a:cubicBezTo>
                  <a:cubicBezTo>
                    <a:pt x="2947" y="2886"/>
                    <a:pt x="2536" y="2810"/>
                    <a:pt x="2098" y="2810"/>
                  </a:cubicBezTo>
                  <a:cubicBezTo>
                    <a:pt x="2054" y="2810"/>
                    <a:pt x="2010" y="2811"/>
                    <a:pt x="1966" y="2812"/>
                  </a:cubicBezTo>
                  <a:cubicBezTo>
                    <a:pt x="1872" y="2819"/>
                    <a:pt x="1777" y="2824"/>
                    <a:pt x="1683" y="2824"/>
                  </a:cubicBezTo>
                  <a:cubicBezTo>
                    <a:pt x="1351" y="2824"/>
                    <a:pt x="1030" y="2759"/>
                    <a:pt x="793" y="2462"/>
                  </a:cubicBezTo>
                  <a:cubicBezTo>
                    <a:pt x="488" y="2081"/>
                    <a:pt x="473" y="1548"/>
                    <a:pt x="823" y="1228"/>
                  </a:cubicBezTo>
                  <a:cubicBezTo>
                    <a:pt x="1433" y="664"/>
                    <a:pt x="2179" y="374"/>
                    <a:pt x="3002" y="298"/>
                  </a:cubicBezTo>
                  <a:cubicBezTo>
                    <a:pt x="3021" y="296"/>
                    <a:pt x="3040" y="295"/>
                    <a:pt x="3059" y="295"/>
                  </a:cubicBezTo>
                  <a:close/>
                  <a:moveTo>
                    <a:pt x="2989" y="1"/>
                  </a:moveTo>
                  <a:cubicBezTo>
                    <a:pt x="1972" y="1"/>
                    <a:pt x="770" y="666"/>
                    <a:pt x="427" y="1289"/>
                  </a:cubicBezTo>
                  <a:cubicBezTo>
                    <a:pt x="0" y="2050"/>
                    <a:pt x="153" y="2843"/>
                    <a:pt x="1021" y="3193"/>
                  </a:cubicBezTo>
                  <a:cubicBezTo>
                    <a:pt x="1191" y="3261"/>
                    <a:pt x="1381" y="3291"/>
                    <a:pt x="1573" y="3291"/>
                  </a:cubicBezTo>
                  <a:cubicBezTo>
                    <a:pt x="1725" y="3291"/>
                    <a:pt x="1879" y="3272"/>
                    <a:pt x="2027" y="3239"/>
                  </a:cubicBezTo>
                  <a:cubicBezTo>
                    <a:pt x="2187" y="3200"/>
                    <a:pt x="2342" y="3178"/>
                    <a:pt x="2491" y="3178"/>
                  </a:cubicBezTo>
                  <a:cubicBezTo>
                    <a:pt x="2812" y="3178"/>
                    <a:pt x="3108" y="3279"/>
                    <a:pt x="3368" y="3528"/>
                  </a:cubicBezTo>
                  <a:cubicBezTo>
                    <a:pt x="3413" y="3574"/>
                    <a:pt x="3459" y="3604"/>
                    <a:pt x="3520" y="3650"/>
                  </a:cubicBezTo>
                  <a:cubicBezTo>
                    <a:pt x="3657" y="3696"/>
                    <a:pt x="3764" y="3802"/>
                    <a:pt x="3947" y="3802"/>
                  </a:cubicBezTo>
                  <a:cubicBezTo>
                    <a:pt x="3958" y="3803"/>
                    <a:pt x="3968" y="3803"/>
                    <a:pt x="3979" y="3803"/>
                  </a:cubicBezTo>
                  <a:cubicBezTo>
                    <a:pt x="4769" y="3803"/>
                    <a:pt x="5302" y="3258"/>
                    <a:pt x="5287" y="2462"/>
                  </a:cubicBezTo>
                  <a:cubicBezTo>
                    <a:pt x="5272" y="1608"/>
                    <a:pt x="4754" y="1029"/>
                    <a:pt x="4190" y="481"/>
                  </a:cubicBezTo>
                  <a:cubicBezTo>
                    <a:pt x="4008" y="313"/>
                    <a:pt x="3809" y="161"/>
                    <a:pt x="3566" y="85"/>
                  </a:cubicBezTo>
                  <a:cubicBezTo>
                    <a:pt x="3386" y="27"/>
                    <a:pt x="3192" y="1"/>
                    <a:pt x="2989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233357" y="187756"/>
              <a:ext cx="93822" cy="84459"/>
            </a:xfrm>
            <a:custGeom>
              <a:avLst/>
              <a:gdLst/>
              <a:ahLst/>
              <a:cxnLst/>
              <a:rect l="l" t="t" r="r" b="b"/>
              <a:pathLst>
                <a:path w="2926" h="2634" extrusionOk="0">
                  <a:moveTo>
                    <a:pt x="1413" y="263"/>
                  </a:moveTo>
                  <a:cubicBezTo>
                    <a:pt x="1562" y="263"/>
                    <a:pt x="1723" y="315"/>
                    <a:pt x="1890" y="419"/>
                  </a:cubicBezTo>
                  <a:cubicBezTo>
                    <a:pt x="2362" y="693"/>
                    <a:pt x="2515" y="1333"/>
                    <a:pt x="2240" y="1790"/>
                  </a:cubicBezTo>
                  <a:cubicBezTo>
                    <a:pt x="2083" y="2055"/>
                    <a:pt x="1825" y="2193"/>
                    <a:pt x="1552" y="2193"/>
                  </a:cubicBezTo>
                  <a:cubicBezTo>
                    <a:pt x="1400" y="2193"/>
                    <a:pt x="1244" y="2151"/>
                    <a:pt x="1098" y="2064"/>
                  </a:cubicBezTo>
                  <a:cubicBezTo>
                    <a:pt x="625" y="1775"/>
                    <a:pt x="473" y="1150"/>
                    <a:pt x="778" y="678"/>
                  </a:cubicBezTo>
                  <a:cubicBezTo>
                    <a:pt x="948" y="403"/>
                    <a:pt x="1166" y="263"/>
                    <a:pt x="1413" y="263"/>
                  </a:cubicBezTo>
                  <a:close/>
                  <a:moveTo>
                    <a:pt x="1492" y="0"/>
                  </a:moveTo>
                  <a:cubicBezTo>
                    <a:pt x="1049" y="0"/>
                    <a:pt x="588" y="225"/>
                    <a:pt x="351" y="617"/>
                  </a:cubicBezTo>
                  <a:cubicBezTo>
                    <a:pt x="1" y="1226"/>
                    <a:pt x="229" y="2079"/>
                    <a:pt x="854" y="2460"/>
                  </a:cubicBezTo>
                  <a:cubicBezTo>
                    <a:pt x="1049" y="2578"/>
                    <a:pt x="1265" y="2634"/>
                    <a:pt x="1479" y="2634"/>
                  </a:cubicBezTo>
                  <a:cubicBezTo>
                    <a:pt x="1901" y="2634"/>
                    <a:pt x="2318" y="2418"/>
                    <a:pt x="2560" y="2034"/>
                  </a:cubicBezTo>
                  <a:cubicBezTo>
                    <a:pt x="2926" y="1424"/>
                    <a:pt x="2713" y="540"/>
                    <a:pt x="2088" y="160"/>
                  </a:cubicBezTo>
                  <a:cubicBezTo>
                    <a:pt x="1911" y="51"/>
                    <a:pt x="1704" y="0"/>
                    <a:pt x="149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58956" y="140108"/>
              <a:ext cx="99690" cy="82984"/>
            </a:xfrm>
            <a:custGeom>
              <a:avLst/>
              <a:gdLst/>
              <a:ahLst/>
              <a:cxnLst/>
              <a:rect l="l" t="t" r="r" b="b"/>
              <a:pathLst>
                <a:path w="3109" h="2588" extrusionOk="0">
                  <a:moveTo>
                    <a:pt x="1604" y="325"/>
                  </a:moveTo>
                  <a:cubicBezTo>
                    <a:pt x="1801" y="325"/>
                    <a:pt x="2002" y="377"/>
                    <a:pt x="2179" y="488"/>
                  </a:cubicBezTo>
                  <a:cubicBezTo>
                    <a:pt x="2591" y="747"/>
                    <a:pt x="2712" y="1295"/>
                    <a:pt x="2438" y="1752"/>
                  </a:cubicBezTo>
                  <a:cubicBezTo>
                    <a:pt x="2264" y="2032"/>
                    <a:pt x="1944" y="2183"/>
                    <a:pt x="1609" y="2183"/>
                  </a:cubicBezTo>
                  <a:cubicBezTo>
                    <a:pt x="1415" y="2183"/>
                    <a:pt x="1215" y="2133"/>
                    <a:pt x="1036" y="2026"/>
                  </a:cubicBezTo>
                  <a:cubicBezTo>
                    <a:pt x="610" y="1767"/>
                    <a:pt x="488" y="1204"/>
                    <a:pt x="747" y="777"/>
                  </a:cubicBezTo>
                  <a:cubicBezTo>
                    <a:pt x="922" y="486"/>
                    <a:pt x="1257" y="325"/>
                    <a:pt x="1604" y="325"/>
                  </a:cubicBezTo>
                  <a:close/>
                  <a:moveTo>
                    <a:pt x="1613" y="1"/>
                  </a:moveTo>
                  <a:cubicBezTo>
                    <a:pt x="1142" y="1"/>
                    <a:pt x="714" y="244"/>
                    <a:pt x="397" y="701"/>
                  </a:cubicBezTo>
                  <a:cubicBezTo>
                    <a:pt x="0" y="1280"/>
                    <a:pt x="214" y="2042"/>
                    <a:pt x="808" y="2392"/>
                  </a:cubicBezTo>
                  <a:cubicBezTo>
                    <a:pt x="1028" y="2525"/>
                    <a:pt x="1278" y="2588"/>
                    <a:pt x="1527" y="2588"/>
                  </a:cubicBezTo>
                  <a:cubicBezTo>
                    <a:pt x="2018" y="2588"/>
                    <a:pt x="2505" y="2344"/>
                    <a:pt x="2758" y="1920"/>
                  </a:cubicBezTo>
                  <a:cubicBezTo>
                    <a:pt x="3109" y="1310"/>
                    <a:pt x="2971" y="533"/>
                    <a:pt x="2392" y="213"/>
                  </a:cubicBezTo>
                  <a:cubicBezTo>
                    <a:pt x="2127" y="70"/>
                    <a:pt x="1864" y="1"/>
                    <a:pt x="161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52746" y="134881"/>
              <a:ext cx="86511" cy="68972"/>
            </a:xfrm>
            <a:custGeom>
              <a:avLst/>
              <a:gdLst/>
              <a:ahLst/>
              <a:cxnLst/>
              <a:rect l="l" t="t" r="r" b="b"/>
              <a:pathLst>
                <a:path w="2698" h="2151" extrusionOk="0">
                  <a:moveTo>
                    <a:pt x="1441" y="270"/>
                  </a:moveTo>
                  <a:cubicBezTo>
                    <a:pt x="1599" y="270"/>
                    <a:pt x="1756" y="309"/>
                    <a:pt x="1890" y="392"/>
                  </a:cubicBezTo>
                  <a:cubicBezTo>
                    <a:pt x="2225" y="590"/>
                    <a:pt x="2332" y="1001"/>
                    <a:pt x="2118" y="1321"/>
                  </a:cubicBezTo>
                  <a:cubicBezTo>
                    <a:pt x="1971" y="1557"/>
                    <a:pt x="1657" y="1698"/>
                    <a:pt x="1347" y="1698"/>
                  </a:cubicBezTo>
                  <a:cubicBezTo>
                    <a:pt x="1178" y="1698"/>
                    <a:pt x="1009" y="1656"/>
                    <a:pt x="869" y="1565"/>
                  </a:cubicBezTo>
                  <a:cubicBezTo>
                    <a:pt x="564" y="1367"/>
                    <a:pt x="473" y="986"/>
                    <a:pt x="656" y="681"/>
                  </a:cubicBezTo>
                  <a:cubicBezTo>
                    <a:pt x="817" y="419"/>
                    <a:pt x="1132" y="270"/>
                    <a:pt x="1441" y="270"/>
                  </a:cubicBezTo>
                  <a:close/>
                  <a:moveTo>
                    <a:pt x="1348" y="0"/>
                  </a:moveTo>
                  <a:cubicBezTo>
                    <a:pt x="916" y="0"/>
                    <a:pt x="506" y="202"/>
                    <a:pt x="290" y="574"/>
                  </a:cubicBezTo>
                  <a:cubicBezTo>
                    <a:pt x="1" y="1062"/>
                    <a:pt x="168" y="1687"/>
                    <a:pt x="671" y="1976"/>
                  </a:cubicBezTo>
                  <a:cubicBezTo>
                    <a:pt x="867" y="2095"/>
                    <a:pt x="1089" y="2151"/>
                    <a:pt x="1311" y="2151"/>
                  </a:cubicBezTo>
                  <a:cubicBezTo>
                    <a:pt x="1744" y="2151"/>
                    <a:pt x="2176" y="1938"/>
                    <a:pt x="2408" y="1565"/>
                  </a:cubicBezTo>
                  <a:cubicBezTo>
                    <a:pt x="2697" y="1092"/>
                    <a:pt x="2545" y="483"/>
                    <a:pt x="2058" y="194"/>
                  </a:cubicBezTo>
                  <a:cubicBezTo>
                    <a:pt x="1834" y="63"/>
                    <a:pt x="1588" y="0"/>
                    <a:pt x="1348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-216" y="1146500"/>
              <a:ext cx="17155" cy="40081"/>
            </a:xfrm>
            <a:custGeom>
              <a:avLst/>
              <a:gdLst/>
              <a:ahLst/>
              <a:cxnLst/>
              <a:rect l="l" t="t" r="r" b="b"/>
              <a:pathLst>
                <a:path w="535" h="1250" extrusionOk="0">
                  <a:moveTo>
                    <a:pt x="1" y="0"/>
                  </a:moveTo>
                  <a:lnTo>
                    <a:pt x="1" y="1249"/>
                  </a:lnTo>
                  <a:cubicBezTo>
                    <a:pt x="47" y="1204"/>
                    <a:pt x="92" y="1158"/>
                    <a:pt x="138" y="1112"/>
                  </a:cubicBezTo>
                  <a:cubicBezTo>
                    <a:pt x="351" y="884"/>
                    <a:pt x="534" y="625"/>
                    <a:pt x="412" y="305"/>
                  </a:cubicBezTo>
                  <a:cubicBezTo>
                    <a:pt x="336" y="107"/>
                    <a:pt x="168" y="3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94088" y="1163206"/>
              <a:ext cx="36137" cy="41460"/>
            </a:xfrm>
            <a:custGeom>
              <a:avLst/>
              <a:gdLst/>
              <a:ahLst/>
              <a:cxnLst/>
              <a:rect l="l" t="t" r="r" b="b"/>
              <a:pathLst>
                <a:path w="1127" h="1293" extrusionOk="0">
                  <a:moveTo>
                    <a:pt x="355" y="1"/>
                  </a:moveTo>
                  <a:cubicBezTo>
                    <a:pt x="313" y="1"/>
                    <a:pt x="270" y="5"/>
                    <a:pt x="229" y="12"/>
                  </a:cubicBezTo>
                  <a:cubicBezTo>
                    <a:pt x="46" y="43"/>
                    <a:pt x="0" y="119"/>
                    <a:pt x="31" y="287"/>
                  </a:cubicBezTo>
                  <a:cubicBezTo>
                    <a:pt x="92" y="561"/>
                    <a:pt x="153" y="835"/>
                    <a:pt x="183" y="1109"/>
                  </a:cubicBezTo>
                  <a:cubicBezTo>
                    <a:pt x="193" y="1231"/>
                    <a:pt x="231" y="1292"/>
                    <a:pt x="304" y="1292"/>
                  </a:cubicBezTo>
                  <a:cubicBezTo>
                    <a:pt x="341" y="1292"/>
                    <a:pt x="386" y="1277"/>
                    <a:pt x="442" y="1246"/>
                  </a:cubicBezTo>
                  <a:cubicBezTo>
                    <a:pt x="595" y="1170"/>
                    <a:pt x="777" y="1094"/>
                    <a:pt x="915" y="972"/>
                  </a:cubicBezTo>
                  <a:cubicBezTo>
                    <a:pt x="1021" y="881"/>
                    <a:pt x="1113" y="759"/>
                    <a:pt x="1113" y="606"/>
                  </a:cubicBezTo>
                  <a:cubicBezTo>
                    <a:pt x="1126" y="291"/>
                    <a:pt x="73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-216" y="977838"/>
              <a:ext cx="451956" cy="435411"/>
            </a:xfrm>
            <a:custGeom>
              <a:avLst/>
              <a:gdLst/>
              <a:ahLst/>
              <a:cxnLst/>
              <a:rect l="l" t="t" r="r" b="b"/>
              <a:pathLst>
                <a:path w="14095" h="13579" extrusionOk="0">
                  <a:moveTo>
                    <a:pt x="7076" y="3983"/>
                  </a:moveTo>
                  <a:cubicBezTo>
                    <a:pt x="7427" y="3983"/>
                    <a:pt x="7753" y="4079"/>
                    <a:pt x="7985" y="4437"/>
                  </a:cubicBezTo>
                  <a:cubicBezTo>
                    <a:pt x="8320" y="4925"/>
                    <a:pt x="8183" y="5428"/>
                    <a:pt x="7908" y="5885"/>
                  </a:cubicBezTo>
                  <a:cubicBezTo>
                    <a:pt x="7786" y="6052"/>
                    <a:pt x="7847" y="6083"/>
                    <a:pt x="8015" y="6144"/>
                  </a:cubicBezTo>
                  <a:cubicBezTo>
                    <a:pt x="8487" y="6311"/>
                    <a:pt x="8914" y="6570"/>
                    <a:pt x="9341" y="6845"/>
                  </a:cubicBezTo>
                  <a:cubicBezTo>
                    <a:pt x="9554" y="6982"/>
                    <a:pt x="9676" y="7165"/>
                    <a:pt x="9539" y="7424"/>
                  </a:cubicBezTo>
                  <a:cubicBezTo>
                    <a:pt x="9489" y="7523"/>
                    <a:pt x="9389" y="7573"/>
                    <a:pt x="9269" y="7573"/>
                  </a:cubicBezTo>
                  <a:cubicBezTo>
                    <a:pt x="9169" y="7573"/>
                    <a:pt x="9055" y="7538"/>
                    <a:pt x="8944" y="7469"/>
                  </a:cubicBezTo>
                  <a:cubicBezTo>
                    <a:pt x="8640" y="7271"/>
                    <a:pt x="8350" y="7058"/>
                    <a:pt x="8045" y="6860"/>
                  </a:cubicBezTo>
                  <a:cubicBezTo>
                    <a:pt x="7985" y="6814"/>
                    <a:pt x="7908" y="6768"/>
                    <a:pt x="7832" y="6738"/>
                  </a:cubicBezTo>
                  <a:cubicBezTo>
                    <a:pt x="7694" y="6674"/>
                    <a:pt x="7534" y="6588"/>
                    <a:pt x="7393" y="6588"/>
                  </a:cubicBezTo>
                  <a:cubicBezTo>
                    <a:pt x="7332" y="6588"/>
                    <a:pt x="7274" y="6605"/>
                    <a:pt x="7223" y="6646"/>
                  </a:cubicBezTo>
                  <a:cubicBezTo>
                    <a:pt x="7070" y="6768"/>
                    <a:pt x="7253" y="6982"/>
                    <a:pt x="7284" y="7149"/>
                  </a:cubicBezTo>
                  <a:cubicBezTo>
                    <a:pt x="7314" y="7408"/>
                    <a:pt x="7360" y="7667"/>
                    <a:pt x="7390" y="7926"/>
                  </a:cubicBezTo>
                  <a:cubicBezTo>
                    <a:pt x="7406" y="8048"/>
                    <a:pt x="7390" y="8185"/>
                    <a:pt x="7253" y="8231"/>
                  </a:cubicBezTo>
                  <a:cubicBezTo>
                    <a:pt x="7231" y="8237"/>
                    <a:pt x="7210" y="8240"/>
                    <a:pt x="7190" y="8240"/>
                  </a:cubicBezTo>
                  <a:cubicBezTo>
                    <a:pt x="7065" y="8240"/>
                    <a:pt x="7001" y="8123"/>
                    <a:pt x="6948" y="8018"/>
                  </a:cubicBezTo>
                  <a:cubicBezTo>
                    <a:pt x="6705" y="7530"/>
                    <a:pt x="6613" y="6982"/>
                    <a:pt x="6491" y="6448"/>
                  </a:cubicBezTo>
                  <a:cubicBezTo>
                    <a:pt x="6354" y="5885"/>
                    <a:pt x="6217" y="5321"/>
                    <a:pt x="6141" y="4681"/>
                  </a:cubicBezTo>
                  <a:cubicBezTo>
                    <a:pt x="5821" y="4833"/>
                    <a:pt x="5638" y="5047"/>
                    <a:pt x="5471" y="5306"/>
                  </a:cubicBezTo>
                  <a:cubicBezTo>
                    <a:pt x="5434" y="5367"/>
                    <a:pt x="5427" y="5479"/>
                    <a:pt x="5345" y="5479"/>
                  </a:cubicBezTo>
                  <a:cubicBezTo>
                    <a:pt x="5325" y="5479"/>
                    <a:pt x="5302" y="5473"/>
                    <a:pt x="5273" y="5458"/>
                  </a:cubicBezTo>
                  <a:cubicBezTo>
                    <a:pt x="5151" y="5382"/>
                    <a:pt x="5151" y="5275"/>
                    <a:pt x="5196" y="5153"/>
                  </a:cubicBezTo>
                  <a:cubicBezTo>
                    <a:pt x="5440" y="4529"/>
                    <a:pt x="5912" y="4178"/>
                    <a:pt x="6568" y="4041"/>
                  </a:cubicBezTo>
                  <a:cubicBezTo>
                    <a:pt x="6568" y="4041"/>
                    <a:pt x="6583" y="4041"/>
                    <a:pt x="6598" y="4026"/>
                  </a:cubicBezTo>
                  <a:cubicBezTo>
                    <a:pt x="6758" y="4002"/>
                    <a:pt x="6919" y="3983"/>
                    <a:pt x="7076" y="3983"/>
                  </a:cubicBezTo>
                  <a:close/>
                  <a:moveTo>
                    <a:pt x="2662" y="4873"/>
                  </a:moveTo>
                  <a:cubicBezTo>
                    <a:pt x="2678" y="4873"/>
                    <a:pt x="2695" y="4875"/>
                    <a:pt x="2713" y="4879"/>
                  </a:cubicBezTo>
                  <a:cubicBezTo>
                    <a:pt x="2835" y="4910"/>
                    <a:pt x="2804" y="5016"/>
                    <a:pt x="2804" y="5108"/>
                  </a:cubicBezTo>
                  <a:cubicBezTo>
                    <a:pt x="2804" y="5305"/>
                    <a:pt x="2849" y="5414"/>
                    <a:pt x="2998" y="5414"/>
                  </a:cubicBezTo>
                  <a:cubicBezTo>
                    <a:pt x="3045" y="5414"/>
                    <a:pt x="3101" y="5404"/>
                    <a:pt x="3170" y="5382"/>
                  </a:cubicBezTo>
                  <a:cubicBezTo>
                    <a:pt x="3253" y="5356"/>
                    <a:pt x="3338" y="5344"/>
                    <a:pt x="3424" y="5344"/>
                  </a:cubicBezTo>
                  <a:cubicBezTo>
                    <a:pt x="3589" y="5344"/>
                    <a:pt x="3756" y="5388"/>
                    <a:pt x="3917" y="5458"/>
                  </a:cubicBezTo>
                  <a:cubicBezTo>
                    <a:pt x="4694" y="5824"/>
                    <a:pt x="4785" y="6692"/>
                    <a:pt x="4099" y="7195"/>
                  </a:cubicBezTo>
                  <a:cubicBezTo>
                    <a:pt x="3993" y="7286"/>
                    <a:pt x="3871" y="7347"/>
                    <a:pt x="3718" y="7454"/>
                  </a:cubicBezTo>
                  <a:cubicBezTo>
                    <a:pt x="4160" y="7713"/>
                    <a:pt x="4556" y="7987"/>
                    <a:pt x="4937" y="8277"/>
                  </a:cubicBezTo>
                  <a:cubicBezTo>
                    <a:pt x="5059" y="8368"/>
                    <a:pt x="5166" y="8490"/>
                    <a:pt x="5273" y="8597"/>
                  </a:cubicBezTo>
                  <a:cubicBezTo>
                    <a:pt x="5349" y="8673"/>
                    <a:pt x="5364" y="8780"/>
                    <a:pt x="5303" y="8871"/>
                  </a:cubicBezTo>
                  <a:cubicBezTo>
                    <a:pt x="5257" y="8935"/>
                    <a:pt x="5200" y="8961"/>
                    <a:pt x="5138" y="8961"/>
                  </a:cubicBezTo>
                  <a:cubicBezTo>
                    <a:pt x="5098" y="8961"/>
                    <a:pt x="5056" y="8950"/>
                    <a:pt x="5014" y="8932"/>
                  </a:cubicBezTo>
                  <a:cubicBezTo>
                    <a:pt x="4739" y="8840"/>
                    <a:pt x="4511" y="8673"/>
                    <a:pt x="4282" y="8505"/>
                  </a:cubicBezTo>
                  <a:cubicBezTo>
                    <a:pt x="3977" y="8292"/>
                    <a:pt x="3688" y="8033"/>
                    <a:pt x="3338" y="7896"/>
                  </a:cubicBezTo>
                  <a:cubicBezTo>
                    <a:pt x="3322" y="8261"/>
                    <a:pt x="3322" y="8612"/>
                    <a:pt x="3307" y="8962"/>
                  </a:cubicBezTo>
                  <a:cubicBezTo>
                    <a:pt x="3307" y="9115"/>
                    <a:pt x="3353" y="9328"/>
                    <a:pt x="3124" y="9358"/>
                  </a:cubicBezTo>
                  <a:cubicBezTo>
                    <a:pt x="3101" y="9363"/>
                    <a:pt x="3081" y="9365"/>
                    <a:pt x="3061" y="9365"/>
                  </a:cubicBezTo>
                  <a:cubicBezTo>
                    <a:pt x="2875" y="9365"/>
                    <a:pt x="2846" y="9175"/>
                    <a:pt x="2804" y="9023"/>
                  </a:cubicBezTo>
                  <a:cubicBezTo>
                    <a:pt x="2561" y="8246"/>
                    <a:pt x="2500" y="7439"/>
                    <a:pt x="2454" y="6646"/>
                  </a:cubicBezTo>
                  <a:cubicBezTo>
                    <a:pt x="2454" y="6540"/>
                    <a:pt x="2439" y="6448"/>
                    <a:pt x="2439" y="6342"/>
                  </a:cubicBezTo>
                  <a:cubicBezTo>
                    <a:pt x="2431" y="6341"/>
                    <a:pt x="2423" y="6340"/>
                    <a:pt x="2416" y="6340"/>
                  </a:cubicBezTo>
                  <a:cubicBezTo>
                    <a:pt x="2332" y="6340"/>
                    <a:pt x="2329" y="6420"/>
                    <a:pt x="2286" y="6448"/>
                  </a:cubicBezTo>
                  <a:cubicBezTo>
                    <a:pt x="2251" y="6484"/>
                    <a:pt x="2215" y="6499"/>
                    <a:pt x="2176" y="6499"/>
                  </a:cubicBezTo>
                  <a:cubicBezTo>
                    <a:pt x="2149" y="6499"/>
                    <a:pt x="2120" y="6492"/>
                    <a:pt x="2088" y="6479"/>
                  </a:cubicBezTo>
                  <a:cubicBezTo>
                    <a:pt x="2027" y="6433"/>
                    <a:pt x="2027" y="6372"/>
                    <a:pt x="2027" y="6311"/>
                  </a:cubicBezTo>
                  <a:cubicBezTo>
                    <a:pt x="2027" y="6281"/>
                    <a:pt x="2027" y="6235"/>
                    <a:pt x="2043" y="6220"/>
                  </a:cubicBezTo>
                  <a:cubicBezTo>
                    <a:pt x="2362" y="5900"/>
                    <a:pt x="2423" y="5473"/>
                    <a:pt x="2484" y="5047"/>
                  </a:cubicBezTo>
                  <a:cubicBezTo>
                    <a:pt x="2498" y="4954"/>
                    <a:pt x="2557" y="4873"/>
                    <a:pt x="2662" y="4873"/>
                  </a:cubicBezTo>
                  <a:close/>
                  <a:moveTo>
                    <a:pt x="3460" y="0"/>
                  </a:moveTo>
                  <a:cubicBezTo>
                    <a:pt x="2780" y="0"/>
                    <a:pt x="2094" y="46"/>
                    <a:pt x="1403" y="141"/>
                  </a:cubicBezTo>
                  <a:cubicBezTo>
                    <a:pt x="930" y="217"/>
                    <a:pt x="458" y="293"/>
                    <a:pt x="1" y="400"/>
                  </a:cubicBezTo>
                  <a:lnTo>
                    <a:pt x="1" y="4651"/>
                  </a:lnTo>
                  <a:cubicBezTo>
                    <a:pt x="153" y="4681"/>
                    <a:pt x="306" y="4712"/>
                    <a:pt x="458" y="4772"/>
                  </a:cubicBezTo>
                  <a:cubicBezTo>
                    <a:pt x="1006" y="5031"/>
                    <a:pt x="1220" y="5626"/>
                    <a:pt x="946" y="6220"/>
                  </a:cubicBezTo>
                  <a:cubicBezTo>
                    <a:pt x="824" y="6509"/>
                    <a:pt x="610" y="6723"/>
                    <a:pt x="351" y="6905"/>
                  </a:cubicBezTo>
                  <a:cubicBezTo>
                    <a:pt x="184" y="7012"/>
                    <a:pt x="168" y="7073"/>
                    <a:pt x="336" y="7195"/>
                  </a:cubicBezTo>
                  <a:cubicBezTo>
                    <a:pt x="824" y="7561"/>
                    <a:pt x="1281" y="7942"/>
                    <a:pt x="1753" y="8307"/>
                  </a:cubicBezTo>
                  <a:cubicBezTo>
                    <a:pt x="2043" y="8551"/>
                    <a:pt x="2149" y="8810"/>
                    <a:pt x="2012" y="8962"/>
                  </a:cubicBezTo>
                  <a:cubicBezTo>
                    <a:pt x="1931" y="9039"/>
                    <a:pt x="1851" y="9067"/>
                    <a:pt x="1774" y="9067"/>
                  </a:cubicBezTo>
                  <a:cubicBezTo>
                    <a:pt x="1619" y="9067"/>
                    <a:pt x="1474" y="8952"/>
                    <a:pt x="1342" y="8871"/>
                  </a:cubicBezTo>
                  <a:cubicBezTo>
                    <a:pt x="869" y="8536"/>
                    <a:pt x="443" y="8170"/>
                    <a:pt x="1" y="7789"/>
                  </a:cubicBezTo>
                  <a:lnTo>
                    <a:pt x="1" y="13579"/>
                  </a:lnTo>
                  <a:cubicBezTo>
                    <a:pt x="1905" y="13396"/>
                    <a:pt x="3795" y="13000"/>
                    <a:pt x="5638" y="12406"/>
                  </a:cubicBezTo>
                  <a:cubicBezTo>
                    <a:pt x="6354" y="12162"/>
                    <a:pt x="7070" y="11903"/>
                    <a:pt x="7756" y="11598"/>
                  </a:cubicBezTo>
                  <a:cubicBezTo>
                    <a:pt x="7836" y="11558"/>
                    <a:pt x="7913" y="11539"/>
                    <a:pt x="7989" y="11539"/>
                  </a:cubicBezTo>
                  <a:cubicBezTo>
                    <a:pt x="8057" y="11539"/>
                    <a:pt x="8126" y="11554"/>
                    <a:pt x="8198" y="11583"/>
                  </a:cubicBezTo>
                  <a:cubicBezTo>
                    <a:pt x="8914" y="11827"/>
                    <a:pt x="9630" y="12040"/>
                    <a:pt x="10346" y="12299"/>
                  </a:cubicBezTo>
                  <a:cubicBezTo>
                    <a:pt x="10405" y="12319"/>
                    <a:pt x="10451" y="12328"/>
                    <a:pt x="10488" y="12328"/>
                  </a:cubicBezTo>
                  <a:cubicBezTo>
                    <a:pt x="10595" y="12328"/>
                    <a:pt x="10620" y="12248"/>
                    <a:pt x="10620" y="12101"/>
                  </a:cubicBezTo>
                  <a:cubicBezTo>
                    <a:pt x="10651" y="11629"/>
                    <a:pt x="10605" y="11172"/>
                    <a:pt x="10529" y="10699"/>
                  </a:cubicBezTo>
                  <a:cubicBezTo>
                    <a:pt x="10468" y="10379"/>
                    <a:pt x="10529" y="10151"/>
                    <a:pt x="10834" y="9968"/>
                  </a:cubicBezTo>
                  <a:cubicBezTo>
                    <a:pt x="11824" y="9404"/>
                    <a:pt x="12555" y="8612"/>
                    <a:pt x="13134" y="7622"/>
                  </a:cubicBezTo>
                  <a:cubicBezTo>
                    <a:pt x="14094" y="5991"/>
                    <a:pt x="13454" y="3874"/>
                    <a:pt x="12403" y="2868"/>
                  </a:cubicBezTo>
                  <a:cubicBezTo>
                    <a:pt x="11550" y="2060"/>
                    <a:pt x="10544" y="1542"/>
                    <a:pt x="9462" y="1146"/>
                  </a:cubicBezTo>
                  <a:cubicBezTo>
                    <a:pt x="7507" y="414"/>
                    <a:pt x="5508" y="0"/>
                    <a:pt x="3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06924" y="1121072"/>
              <a:ext cx="41075" cy="52458"/>
            </a:xfrm>
            <a:custGeom>
              <a:avLst/>
              <a:gdLst/>
              <a:ahLst/>
              <a:cxnLst/>
              <a:rect l="l" t="t" r="r" b="b"/>
              <a:pathLst>
                <a:path w="1281" h="1636" extrusionOk="0">
                  <a:moveTo>
                    <a:pt x="534" y="1"/>
                  </a:moveTo>
                  <a:cubicBezTo>
                    <a:pt x="504" y="1"/>
                    <a:pt x="428" y="1"/>
                    <a:pt x="367" y="16"/>
                  </a:cubicBezTo>
                  <a:cubicBezTo>
                    <a:pt x="1" y="46"/>
                    <a:pt x="1" y="46"/>
                    <a:pt x="123" y="397"/>
                  </a:cubicBezTo>
                  <a:cubicBezTo>
                    <a:pt x="229" y="747"/>
                    <a:pt x="367" y="1082"/>
                    <a:pt x="458" y="1448"/>
                  </a:cubicBezTo>
                  <a:cubicBezTo>
                    <a:pt x="498" y="1583"/>
                    <a:pt x="554" y="1635"/>
                    <a:pt x="618" y="1635"/>
                  </a:cubicBezTo>
                  <a:cubicBezTo>
                    <a:pt x="677" y="1635"/>
                    <a:pt x="743" y="1590"/>
                    <a:pt x="808" y="1524"/>
                  </a:cubicBezTo>
                  <a:cubicBezTo>
                    <a:pt x="1022" y="1326"/>
                    <a:pt x="1144" y="1067"/>
                    <a:pt x="1189" y="778"/>
                  </a:cubicBezTo>
                  <a:cubicBezTo>
                    <a:pt x="1281" y="305"/>
                    <a:pt x="1052" y="16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216" y="1126940"/>
              <a:ext cx="68940" cy="141759"/>
            </a:xfrm>
            <a:custGeom>
              <a:avLst/>
              <a:gdLst/>
              <a:ahLst/>
              <a:cxnLst/>
              <a:rect l="l" t="t" r="r" b="b"/>
              <a:pathLst>
                <a:path w="2150" h="4421" extrusionOk="0">
                  <a:moveTo>
                    <a:pt x="1" y="1"/>
                  </a:moveTo>
                  <a:lnTo>
                    <a:pt x="1" y="610"/>
                  </a:lnTo>
                  <a:cubicBezTo>
                    <a:pt x="168" y="640"/>
                    <a:pt x="336" y="717"/>
                    <a:pt x="412" y="915"/>
                  </a:cubicBezTo>
                  <a:cubicBezTo>
                    <a:pt x="534" y="1235"/>
                    <a:pt x="351" y="1494"/>
                    <a:pt x="138" y="1722"/>
                  </a:cubicBezTo>
                  <a:cubicBezTo>
                    <a:pt x="92" y="1768"/>
                    <a:pt x="47" y="1814"/>
                    <a:pt x="1" y="1859"/>
                  </a:cubicBezTo>
                  <a:lnTo>
                    <a:pt x="1" y="3154"/>
                  </a:lnTo>
                  <a:cubicBezTo>
                    <a:pt x="443" y="3520"/>
                    <a:pt x="869" y="3901"/>
                    <a:pt x="1342" y="4221"/>
                  </a:cubicBezTo>
                  <a:cubicBezTo>
                    <a:pt x="1472" y="4311"/>
                    <a:pt x="1608" y="4421"/>
                    <a:pt x="1756" y="4421"/>
                  </a:cubicBezTo>
                  <a:cubicBezTo>
                    <a:pt x="1833" y="4421"/>
                    <a:pt x="1913" y="4391"/>
                    <a:pt x="1997" y="4312"/>
                  </a:cubicBezTo>
                  <a:cubicBezTo>
                    <a:pt x="2149" y="4160"/>
                    <a:pt x="2043" y="3901"/>
                    <a:pt x="1753" y="3672"/>
                  </a:cubicBezTo>
                  <a:cubicBezTo>
                    <a:pt x="1281" y="3292"/>
                    <a:pt x="824" y="2911"/>
                    <a:pt x="336" y="2560"/>
                  </a:cubicBezTo>
                  <a:cubicBezTo>
                    <a:pt x="168" y="2423"/>
                    <a:pt x="184" y="2362"/>
                    <a:pt x="351" y="2255"/>
                  </a:cubicBezTo>
                  <a:cubicBezTo>
                    <a:pt x="595" y="2073"/>
                    <a:pt x="824" y="1859"/>
                    <a:pt x="946" y="1570"/>
                  </a:cubicBezTo>
                  <a:cubicBezTo>
                    <a:pt x="1205" y="976"/>
                    <a:pt x="1006" y="381"/>
                    <a:pt x="458" y="122"/>
                  </a:cubicBezTo>
                  <a:cubicBezTo>
                    <a:pt x="306" y="62"/>
                    <a:pt x="153" y="31"/>
                    <a:pt x="1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64919" y="1105553"/>
              <a:ext cx="145126" cy="136533"/>
            </a:xfrm>
            <a:custGeom>
              <a:avLst/>
              <a:gdLst/>
              <a:ahLst/>
              <a:cxnLst/>
              <a:rect l="l" t="t" r="r" b="b"/>
              <a:pathLst>
                <a:path w="4526" h="4258" extrusionOk="0">
                  <a:moveTo>
                    <a:pt x="1859" y="485"/>
                  </a:moveTo>
                  <a:cubicBezTo>
                    <a:pt x="2362" y="500"/>
                    <a:pt x="2591" y="789"/>
                    <a:pt x="2499" y="1262"/>
                  </a:cubicBezTo>
                  <a:cubicBezTo>
                    <a:pt x="2454" y="1551"/>
                    <a:pt x="2332" y="1810"/>
                    <a:pt x="2118" y="2008"/>
                  </a:cubicBezTo>
                  <a:cubicBezTo>
                    <a:pt x="2053" y="2074"/>
                    <a:pt x="1987" y="2119"/>
                    <a:pt x="1928" y="2119"/>
                  </a:cubicBezTo>
                  <a:cubicBezTo>
                    <a:pt x="1864" y="2119"/>
                    <a:pt x="1808" y="2067"/>
                    <a:pt x="1768" y="1932"/>
                  </a:cubicBezTo>
                  <a:cubicBezTo>
                    <a:pt x="1677" y="1566"/>
                    <a:pt x="1539" y="1231"/>
                    <a:pt x="1433" y="881"/>
                  </a:cubicBezTo>
                  <a:cubicBezTo>
                    <a:pt x="1311" y="530"/>
                    <a:pt x="1311" y="530"/>
                    <a:pt x="1677" y="500"/>
                  </a:cubicBezTo>
                  <a:cubicBezTo>
                    <a:pt x="1738" y="485"/>
                    <a:pt x="1814" y="485"/>
                    <a:pt x="1859" y="485"/>
                  </a:cubicBezTo>
                  <a:close/>
                  <a:moveTo>
                    <a:pt x="1933" y="0"/>
                  </a:moveTo>
                  <a:cubicBezTo>
                    <a:pt x="1776" y="0"/>
                    <a:pt x="1613" y="19"/>
                    <a:pt x="1448" y="43"/>
                  </a:cubicBezTo>
                  <a:cubicBezTo>
                    <a:pt x="1433" y="58"/>
                    <a:pt x="1418" y="58"/>
                    <a:pt x="1418" y="58"/>
                  </a:cubicBezTo>
                  <a:cubicBezTo>
                    <a:pt x="762" y="195"/>
                    <a:pt x="290" y="546"/>
                    <a:pt x="46" y="1170"/>
                  </a:cubicBezTo>
                  <a:cubicBezTo>
                    <a:pt x="1" y="1307"/>
                    <a:pt x="1" y="1399"/>
                    <a:pt x="123" y="1475"/>
                  </a:cubicBezTo>
                  <a:cubicBezTo>
                    <a:pt x="154" y="1494"/>
                    <a:pt x="179" y="1502"/>
                    <a:pt x="199" y="1502"/>
                  </a:cubicBezTo>
                  <a:cubicBezTo>
                    <a:pt x="277" y="1502"/>
                    <a:pt x="284" y="1383"/>
                    <a:pt x="321" y="1323"/>
                  </a:cubicBezTo>
                  <a:cubicBezTo>
                    <a:pt x="488" y="1064"/>
                    <a:pt x="671" y="850"/>
                    <a:pt x="991" y="698"/>
                  </a:cubicBezTo>
                  <a:cubicBezTo>
                    <a:pt x="1067" y="1338"/>
                    <a:pt x="1220" y="1902"/>
                    <a:pt x="1341" y="2465"/>
                  </a:cubicBezTo>
                  <a:cubicBezTo>
                    <a:pt x="1463" y="2999"/>
                    <a:pt x="1570" y="3547"/>
                    <a:pt x="1798" y="4035"/>
                  </a:cubicBezTo>
                  <a:cubicBezTo>
                    <a:pt x="1851" y="4140"/>
                    <a:pt x="1915" y="4257"/>
                    <a:pt x="2040" y="4257"/>
                  </a:cubicBezTo>
                  <a:cubicBezTo>
                    <a:pt x="2060" y="4257"/>
                    <a:pt x="2081" y="4254"/>
                    <a:pt x="2103" y="4248"/>
                  </a:cubicBezTo>
                  <a:cubicBezTo>
                    <a:pt x="2256" y="4202"/>
                    <a:pt x="2256" y="4065"/>
                    <a:pt x="2240" y="3943"/>
                  </a:cubicBezTo>
                  <a:cubicBezTo>
                    <a:pt x="2210" y="3684"/>
                    <a:pt x="2164" y="3425"/>
                    <a:pt x="2134" y="3166"/>
                  </a:cubicBezTo>
                  <a:cubicBezTo>
                    <a:pt x="2103" y="2999"/>
                    <a:pt x="1920" y="2785"/>
                    <a:pt x="2073" y="2663"/>
                  </a:cubicBezTo>
                  <a:cubicBezTo>
                    <a:pt x="2124" y="2622"/>
                    <a:pt x="2182" y="2605"/>
                    <a:pt x="2243" y="2605"/>
                  </a:cubicBezTo>
                  <a:cubicBezTo>
                    <a:pt x="2384" y="2605"/>
                    <a:pt x="2544" y="2691"/>
                    <a:pt x="2682" y="2755"/>
                  </a:cubicBezTo>
                  <a:cubicBezTo>
                    <a:pt x="2758" y="2785"/>
                    <a:pt x="2835" y="2831"/>
                    <a:pt x="2895" y="2877"/>
                  </a:cubicBezTo>
                  <a:cubicBezTo>
                    <a:pt x="3200" y="3075"/>
                    <a:pt x="3490" y="3288"/>
                    <a:pt x="3794" y="3486"/>
                  </a:cubicBezTo>
                  <a:cubicBezTo>
                    <a:pt x="3905" y="3555"/>
                    <a:pt x="4019" y="3590"/>
                    <a:pt x="4121" y="3590"/>
                  </a:cubicBezTo>
                  <a:cubicBezTo>
                    <a:pt x="4242" y="3590"/>
                    <a:pt x="4346" y="3540"/>
                    <a:pt x="4404" y="3441"/>
                  </a:cubicBezTo>
                  <a:cubicBezTo>
                    <a:pt x="4526" y="3182"/>
                    <a:pt x="4404" y="2999"/>
                    <a:pt x="4191" y="2862"/>
                  </a:cubicBezTo>
                  <a:cubicBezTo>
                    <a:pt x="3779" y="2587"/>
                    <a:pt x="3337" y="2328"/>
                    <a:pt x="2865" y="2161"/>
                  </a:cubicBezTo>
                  <a:cubicBezTo>
                    <a:pt x="2697" y="2100"/>
                    <a:pt x="2652" y="2069"/>
                    <a:pt x="2758" y="1902"/>
                  </a:cubicBezTo>
                  <a:cubicBezTo>
                    <a:pt x="3033" y="1445"/>
                    <a:pt x="3170" y="942"/>
                    <a:pt x="2835" y="454"/>
                  </a:cubicBezTo>
                  <a:cubicBezTo>
                    <a:pt x="2603" y="96"/>
                    <a:pt x="2284" y="0"/>
                    <a:pt x="1933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64780" y="1134091"/>
              <a:ext cx="107001" cy="143940"/>
            </a:xfrm>
            <a:custGeom>
              <a:avLst/>
              <a:gdLst/>
              <a:ahLst/>
              <a:cxnLst/>
              <a:rect l="l" t="t" r="r" b="b"/>
              <a:pathLst>
                <a:path w="3337" h="4489" extrusionOk="0">
                  <a:moveTo>
                    <a:pt x="1269" y="909"/>
                  </a:moveTo>
                  <a:cubicBezTo>
                    <a:pt x="1648" y="909"/>
                    <a:pt x="2040" y="1199"/>
                    <a:pt x="2027" y="1514"/>
                  </a:cubicBezTo>
                  <a:cubicBezTo>
                    <a:pt x="2027" y="1667"/>
                    <a:pt x="1950" y="1789"/>
                    <a:pt x="1829" y="1880"/>
                  </a:cubicBezTo>
                  <a:cubicBezTo>
                    <a:pt x="1691" y="2002"/>
                    <a:pt x="1524" y="2078"/>
                    <a:pt x="1356" y="2154"/>
                  </a:cubicBezTo>
                  <a:cubicBezTo>
                    <a:pt x="1300" y="2185"/>
                    <a:pt x="1256" y="2200"/>
                    <a:pt x="1221" y="2200"/>
                  </a:cubicBezTo>
                  <a:cubicBezTo>
                    <a:pt x="1151" y="2200"/>
                    <a:pt x="1118" y="2139"/>
                    <a:pt x="1097" y="2017"/>
                  </a:cubicBezTo>
                  <a:cubicBezTo>
                    <a:pt x="1067" y="1743"/>
                    <a:pt x="1006" y="1469"/>
                    <a:pt x="960" y="1195"/>
                  </a:cubicBezTo>
                  <a:cubicBezTo>
                    <a:pt x="914" y="1027"/>
                    <a:pt x="960" y="951"/>
                    <a:pt x="1143" y="920"/>
                  </a:cubicBezTo>
                  <a:cubicBezTo>
                    <a:pt x="1184" y="913"/>
                    <a:pt x="1227" y="909"/>
                    <a:pt x="1269" y="909"/>
                  </a:cubicBezTo>
                  <a:close/>
                  <a:moveTo>
                    <a:pt x="635" y="0"/>
                  </a:moveTo>
                  <a:cubicBezTo>
                    <a:pt x="533" y="0"/>
                    <a:pt x="484" y="81"/>
                    <a:pt x="457" y="174"/>
                  </a:cubicBezTo>
                  <a:cubicBezTo>
                    <a:pt x="396" y="600"/>
                    <a:pt x="335" y="1012"/>
                    <a:pt x="16" y="1347"/>
                  </a:cubicBezTo>
                  <a:cubicBezTo>
                    <a:pt x="0" y="1362"/>
                    <a:pt x="0" y="1408"/>
                    <a:pt x="0" y="1438"/>
                  </a:cubicBezTo>
                  <a:cubicBezTo>
                    <a:pt x="0" y="1499"/>
                    <a:pt x="0" y="1560"/>
                    <a:pt x="61" y="1606"/>
                  </a:cubicBezTo>
                  <a:cubicBezTo>
                    <a:pt x="88" y="1617"/>
                    <a:pt x="113" y="1622"/>
                    <a:pt x="137" y="1622"/>
                  </a:cubicBezTo>
                  <a:cubicBezTo>
                    <a:pt x="181" y="1622"/>
                    <a:pt x="220" y="1605"/>
                    <a:pt x="259" y="1575"/>
                  </a:cubicBezTo>
                  <a:cubicBezTo>
                    <a:pt x="302" y="1547"/>
                    <a:pt x="305" y="1467"/>
                    <a:pt x="389" y="1467"/>
                  </a:cubicBezTo>
                  <a:cubicBezTo>
                    <a:pt x="396" y="1467"/>
                    <a:pt x="404" y="1468"/>
                    <a:pt x="412" y="1469"/>
                  </a:cubicBezTo>
                  <a:cubicBezTo>
                    <a:pt x="427" y="1560"/>
                    <a:pt x="427" y="1667"/>
                    <a:pt x="427" y="1758"/>
                  </a:cubicBezTo>
                  <a:cubicBezTo>
                    <a:pt x="473" y="2566"/>
                    <a:pt x="534" y="3373"/>
                    <a:pt x="777" y="4150"/>
                  </a:cubicBezTo>
                  <a:cubicBezTo>
                    <a:pt x="820" y="4293"/>
                    <a:pt x="849" y="4488"/>
                    <a:pt x="1052" y="4488"/>
                  </a:cubicBezTo>
                  <a:cubicBezTo>
                    <a:pt x="1066" y="4488"/>
                    <a:pt x="1081" y="4487"/>
                    <a:pt x="1097" y="4485"/>
                  </a:cubicBezTo>
                  <a:cubicBezTo>
                    <a:pt x="1326" y="4440"/>
                    <a:pt x="1280" y="4226"/>
                    <a:pt x="1280" y="4074"/>
                  </a:cubicBezTo>
                  <a:cubicBezTo>
                    <a:pt x="1311" y="3739"/>
                    <a:pt x="1311" y="3388"/>
                    <a:pt x="1311" y="3023"/>
                  </a:cubicBezTo>
                  <a:cubicBezTo>
                    <a:pt x="1661" y="3160"/>
                    <a:pt x="1950" y="3404"/>
                    <a:pt x="2255" y="3632"/>
                  </a:cubicBezTo>
                  <a:cubicBezTo>
                    <a:pt x="2484" y="3800"/>
                    <a:pt x="2712" y="3967"/>
                    <a:pt x="3002" y="4059"/>
                  </a:cubicBezTo>
                  <a:cubicBezTo>
                    <a:pt x="3039" y="4071"/>
                    <a:pt x="3079" y="4081"/>
                    <a:pt x="3119" y="4081"/>
                  </a:cubicBezTo>
                  <a:cubicBezTo>
                    <a:pt x="3176" y="4081"/>
                    <a:pt x="3231" y="4061"/>
                    <a:pt x="3276" y="3998"/>
                  </a:cubicBezTo>
                  <a:cubicBezTo>
                    <a:pt x="3337" y="3907"/>
                    <a:pt x="3322" y="3800"/>
                    <a:pt x="3246" y="3708"/>
                  </a:cubicBezTo>
                  <a:cubicBezTo>
                    <a:pt x="3139" y="3602"/>
                    <a:pt x="3032" y="3495"/>
                    <a:pt x="2910" y="3404"/>
                  </a:cubicBezTo>
                  <a:cubicBezTo>
                    <a:pt x="2529" y="3114"/>
                    <a:pt x="2133" y="2840"/>
                    <a:pt x="1691" y="2566"/>
                  </a:cubicBezTo>
                  <a:cubicBezTo>
                    <a:pt x="1844" y="2474"/>
                    <a:pt x="1966" y="2398"/>
                    <a:pt x="2072" y="2322"/>
                  </a:cubicBezTo>
                  <a:cubicBezTo>
                    <a:pt x="2773" y="1804"/>
                    <a:pt x="2667" y="936"/>
                    <a:pt x="1890" y="585"/>
                  </a:cubicBezTo>
                  <a:cubicBezTo>
                    <a:pt x="1729" y="515"/>
                    <a:pt x="1561" y="464"/>
                    <a:pt x="1396" y="464"/>
                  </a:cubicBezTo>
                  <a:cubicBezTo>
                    <a:pt x="1311" y="464"/>
                    <a:pt x="1226" y="478"/>
                    <a:pt x="1143" y="509"/>
                  </a:cubicBezTo>
                  <a:cubicBezTo>
                    <a:pt x="1078" y="529"/>
                    <a:pt x="1023" y="539"/>
                    <a:pt x="978" y="539"/>
                  </a:cubicBezTo>
                  <a:cubicBezTo>
                    <a:pt x="823" y="539"/>
                    <a:pt x="777" y="424"/>
                    <a:pt x="777" y="235"/>
                  </a:cubicBezTo>
                  <a:cubicBezTo>
                    <a:pt x="777" y="143"/>
                    <a:pt x="823" y="37"/>
                    <a:pt x="686" y="6"/>
                  </a:cubicBezTo>
                  <a:cubicBezTo>
                    <a:pt x="668" y="2"/>
                    <a:pt x="651" y="0"/>
                    <a:pt x="635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216" y="963088"/>
              <a:ext cx="478314" cy="470201"/>
            </a:xfrm>
            <a:custGeom>
              <a:avLst/>
              <a:gdLst/>
              <a:ahLst/>
              <a:cxnLst/>
              <a:rect l="l" t="t" r="r" b="b"/>
              <a:pathLst>
                <a:path w="14917" h="14664" extrusionOk="0">
                  <a:moveTo>
                    <a:pt x="3535" y="0"/>
                  </a:moveTo>
                  <a:cubicBezTo>
                    <a:pt x="2774" y="0"/>
                    <a:pt x="2007" y="56"/>
                    <a:pt x="1235" y="174"/>
                  </a:cubicBezTo>
                  <a:cubicBezTo>
                    <a:pt x="824" y="235"/>
                    <a:pt x="412" y="327"/>
                    <a:pt x="1" y="418"/>
                  </a:cubicBezTo>
                  <a:lnTo>
                    <a:pt x="1" y="860"/>
                  </a:lnTo>
                  <a:cubicBezTo>
                    <a:pt x="458" y="753"/>
                    <a:pt x="930" y="662"/>
                    <a:pt x="1387" y="601"/>
                  </a:cubicBezTo>
                  <a:cubicBezTo>
                    <a:pt x="2097" y="500"/>
                    <a:pt x="2799" y="451"/>
                    <a:pt x="3495" y="451"/>
                  </a:cubicBezTo>
                  <a:cubicBezTo>
                    <a:pt x="5535" y="451"/>
                    <a:pt x="7520" y="868"/>
                    <a:pt x="9462" y="1606"/>
                  </a:cubicBezTo>
                  <a:cubicBezTo>
                    <a:pt x="10544" y="2002"/>
                    <a:pt x="11550" y="2520"/>
                    <a:pt x="12403" y="3313"/>
                  </a:cubicBezTo>
                  <a:cubicBezTo>
                    <a:pt x="13454" y="4318"/>
                    <a:pt x="14094" y="6451"/>
                    <a:pt x="13134" y="8082"/>
                  </a:cubicBezTo>
                  <a:cubicBezTo>
                    <a:pt x="12555" y="9057"/>
                    <a:pt x="11824" y="9849"/>
                    <a:pt x="10834" y="10428"/>
                  </a:cubicBezTo>
                  <a:cubicBezTo>
                    <a:pt x="10529" y="10611"/>
                    <a:pt x="10468" y="10839"/>
                    <a:pt x="10529" y="11159"/>
                  </a:cubicBezTo>
                  <a:cubicBezTo>
                    <a:pt x="10605" y="11616"/>
                    <a:pt x="10651" y="12089"/>
                    <a:pt x="10620" y="12561"/>
                  </a:cubicBezTo>
                  <a:cubicBezTo>
                    <a:pt x="10620" y="12696"/>
                    <a:pt x="10595" y="12773"/>
                    <a:pt x="10490" y="12773"/>
                  </a:cubicBezTo>
                  <a:cubicBezTo>
                    <a:pt x="10453" y="12773"/>
                    <a:pt x="10406" y="12764"/>
                    <a:pt x="10346" y="12744"/>
                  </a:cubicBezTo>
                  <a:cubicBezTo>
                    <a:pt x="9645" y="12500"/>
                    <a:pt x="8914" y="12271"/>
                    <a:pt x="8198" y="12028"/>
                  </a:cubicBezTo>
                  <a:cubicBezTo>
                    <a:pt x="8127" y="12006"/>
                    <a:pt x="8060" y="11995"/>
                    <a:pt x="7992" y="11995"/>
                  </a:cubicBezTo>
                  <a:cubicBezTo>
                    <a:pt x="7915" y="11995"/>
                    <a:pt x="7838" y="12010"/>
                    <a:pt x="7756" y="12043"/>
                  </a:cubicBezTo>
                  <a:cubicBezTo>
                    <a:pt x="7070" y="12363"/>
                    <a:pt x="6354" y="12622"/>
                    <a:pt x="5638" y="12850"/>
                  </a:cubicBezTo>
                  <a:cubicBezTo>
                    <a:pt x="3779" y="13460"/>
                    <a:pt x="1905" y="13856"/>
                    <a:pt x="1" y="14039"/>
                  </a:cubicBezTo>
                  <a:lnTo>
                    <a:pt x="1" y="14663"/>
                  </a:lnTo>
                  <a:cubicBezTo>
                    <a:pt x="824" y="14618"/>
                    <a:pt x="1646" y="14542"/>
                    <a:pt x="2469" y="14404"/>
                  </a:cubicBezTo>
                  <a:cubicBezTo>
                    <a:pt x="3795" y="14191"/>
                    <a:pt x="5105" y="13917"/>
                    <a:pt x="6354" y="13429"/>
                  </a:cubicBezTo>
                  <a:cubicBezTo>
                    <a:pt x="6872" y="13262"/>
                    <a:pt x="7375" y="12972"/>
                    <a:pt x="7893" y="12942"/>
                  </a:cubicBezTo>
                  <a:cubicBezTo>
                    <a:pt x="7909" y="12941"/>
                    <a:pt x="7925" y="12941"/>
                    <a:pt x="7941" y="12941"/>
                  </a:cubicBezTo>
                  <a:cubicBezTo>
                    <a:pt x="8429" y="12941"/>
                    <a:pt x="8930" y="13159"/>
                    <a:pt x="9417" y="13277"/>
                  </a:cubicBezTo>
                  <a:cubicBezTo>
                    <a:pt x="9691" y="13338"/>
                    <a:pt x="9980" y="13399"/>
                    <a:pt x="10255" y="13460"/>
                  </a:cubicBezTo>
                  <a:cubicBezTo>
                    <a:pt x="10381" y="13492"/>
                    <a:pt x="10494" y="13509"/>
                    <a:pt x="10594" y="13509"/>
                  </a:cubicBezTo>
                  <a:cubicBezTo>
                    <a:pt x="10961" y="13509"/>
                    <a:pt x="11148" y="13284"/>
                    <a:pt x="11184" y="12805"/>
                  </a:cubicBezTo>
                  <a:cubicBezTo>
                    <a:pt x="11230" y="12393"/>
                    <a:pt x="11184" y="11997"/>
                    <a:pt x="11093" y="11616"/>
                  </a:cubicBezTo>
                  <a:cubicBezTo>
                    <a:pt x="11032" y="11373"/>
                    <a:pt x="11108" y="11266"/>
                    <a:pt x="11306" y="11144"/>
                  </a:cubicBezTo>
                  <a:cubicBezTo>
                    <a:pt x="12388" y="10489"/>
                    <a:pt x="13226" y="9605"/>
                    <a:pt x="13850" y="8462"/>
                  </a:cubicBezTo>
                  <a:cubicBezTo>
                    <a:pt x="14917" y="6497"/>
                    <a:pt x="14201" y="4014"/>
                    <a:pt x="12692" y="2764"/>
                  </a:cubicBezTo>
                  <a:cubicBezTo>
                    <a:pt x="11550" y="1820"/>
                    <a:pt x="10224" y="1256"/>
                    <a:pt x="8838" y="845"/>
                  </a:cubicBezTo>
                  <a:cubicBezTo>
                    <a:pt x="7094" y="310"/>
                    <a:pt x="5329" y="0"/>
                    <a:pt x="3535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216" y="1555521"/>
              <a:ext cx="701582" cy="665766"/>
            </a:xfrm>
            <a:custGeom>
              <a:avLst/>
              <a:gdLst/>
              <a:ahLst/>
              <a:cxnLst/>
              <a:rect l="l" t="t" r="r" b="b"/>
              <a:pathLst>
                <a:path w="21880" h="20763" extrusionOk="0">
                  <a:moveTo>
                    <a:pt x="8489" y="5953"/>
                  </a:moveTo>
                  <a:cubicBezTo>
                    <a:pt x="9481" y="5953"/>
                    <a:pt x="10271" y="6661"/>
                    <a:pt x="10316" y="7706"/>
                  </a:cubicBezTo>
                  <a:cubicBezTo>
                    <a:pt x="10377" y="8864"/>
                    <a:pt x="9508" y="9549"/>
                    <a:pt x="8685" y="9565"/>
                  </a:cubicBezTo>
                  <a:cubicBezTo>
                    <a:pt x="8658" y="9566"/>
                    <a:pt x="8631" y="9566"/>
                    <a:pt x="8604" y="9566"/>
                  </a:cubicBezTo>
                  <a:cubicBezTo>
                    <a:pt x="7648" y="9566"/>
                    <a:pt x="6825" y="8790"/>
                    <a:pt x="6781" y="7812"/>
                  </a:cubicBezTo>
                  <a:cubicBezTo>
                    <a:pt x="6735" y="6837"/>
                    <a:pt x="7482" y="5984"/>
                    <a:pt x="8426" y="5954"/>
                  </a:cubicBezTo>
                  <a:cubicBezTo>
                    <a:pt x="8447" y="5953"/>
                    <a:pt x="8468" y="5953"/>
                    <a:pt x="8489" y="5953"/>
                  </a:cubicBezTo>
                  <a:close/>
                  <a:moveTo>
                    <a:pt x="11116" y="11514"/>
                  </a:moveTo>
                  <a:cubicBezTo>
                    <a:pt x="11235" y="11514"/>
                    <a:pt x="11332" y="11573"/>
                    <a:pt x="11367" y="11713"/>
                  </a:cubicBezTo>
                  <a:cubicBezTo>
                    <a:pt x="11397" y="11865"/>
                    <a:pt x="11336" y="11987"/>
                    <a:pt x="11154" y="12033"/>
                  </a:cubicBezTo>
                  <a:cubicBezTo>
                    <a:pt x="11134" y="12035"/>
                    <a:pt x="11114" y="12036"/>
                    <a:pt x="11094" y="12036"/>
                  </a:cubicBezTo>
                  <a:cubicBezTo>
                    <a:pt x="10978" y="12036"/>
                    <a:pt x="10870" y="11993"/>
                    <a:pt x="10818" y="11850"/>
                  </a:cubicBezTo>
                  <a:cubicBezTo>
                    <a:pt x="10788" y="11698"/>
                    <a:pt x="10849" y="11576"/>
                    <a:pt x="11001" y="11530"/>
                  </a:cubicBezTo>
                  <a:cubicBezTo>
                    <a:pt x="11041" y="11519"/>
                    <a:pt x="11080" y="11514"/>
                    <a:pt x="11116" y="11514"/>
                  </a:cubicBezTo>
                  <a:close/>
                  <a:moveTo>
                    <a:pt x="12668" y="13357"/>
                  </a:moveTo>
                  <a:cubicBezTo>
                    <a:pt x="12767" y="13357"/>
                    <a:pt x="12852" y="13414"/>
                    <a:pt x="12875" y="13541"/>
                  </a:cubicBezTo>
                  <a:cubicBezTo>
                    <a:pt x="12921" y="13709"/>
                    <a:pt x="12860" y="13846"/>
                    <a:pt x="12692" y="13922"/>
                  </a:cubicBezTo>
                  <a:cubicBezTo>
                    <a:pt x="12674" y="13924"/>
                    <a:pt x="12656" y="13925"/>
                    <a:pt x="12639" y="13925"/>
                  </a:cubicBezTo>
                  <a:cubicBezTo>
                    <a:pt x="12512" y="13925"/>
                    <a:pt x="12413" y="13873"/>
                    <a:pt x="12372" y="13739"/>
                  </a:cubicBezTo>
                  <a:cubicBezTo>
                    <a:pt x="12342" y="13572"/>
                    <a:pt x="12388" y="13419"/>
                    <a:pt x="12571" y="13374"/>
                  </a:cubicBezTo>
                  <a:cubicBezTo>
                    <a:pt x="12603" y="13363"/>
                    <a:pt x="12636" y="13357"/>
                    <a:pt x="12668" y="13357"/>
                  </a:cubicBezTo>
                  <a:close/>
                  <a:moveTo>
                    <a:pt x="10268" y="13576"/>
                  </a:moveTo>
                  <a:cubicBezTo>
                    <a:pt x="10347" y="13576"/>
                    <a:pt x="10418" y="13616"/>
                    <a:pt x="10453" y="13709"/>
                  </a:cubicBezTo>
                  <a:cubicBezTo>
                    <a:pt x="10483" y="13831"/>
                    <a:pt x="10453" y="13922"/>
                    <a:pt x="10331" y="13968"/>
                  </a:cubicBezTo>
                  <a:cubicBezTo>
                    <a:pt x="10306" y="13974"/>
                    <a:pt x="10282" y="13977"/>
                    <a:pt x="10259" y="13977"/>
                  </a:cubicBezTo>
                  <a:cubicBezTo>
                    <a:pt x="10169" y="13977"/>
                    <a:pt x="10096" y="13931"/>
                    <a:pt x="10072" y="13846"/>
                  </a:cubicBezTo>
                  <a:cubicBezTo>
                    <a:pt x="10026" y="13739"/>
                    <a:pt x="10072" y="13633"/>
                    <a:pt x="10194" y="13587"/>
                  </a:cubicBezTo>
                  <a:cubicBezTo>
                    <a:pt x="10219" y="13580"/>
                    <a:pt x="10244" y="13576"/>
                    <a:pt x="10268" y="13576"/>
                  </a:cubicBezTo>
                  <a:close/>
                  <a:moveTo>
                    <a:pt x="5321" y="0"/>
                  </a:moveTo>
                  <a:cubicBezTo>
                    <a:pt x="4844" y="0"/>
                    <a:pt x="4366" y="14"/>
                    <a:pt x="3886" y="42"/>
                  </a:cubicBezTo>
                  <a:cubicBezTo>
                    <a:pt x="2850" y="88"/>
                    <a:pt x="1814" y="103"/>
                    <a:pt x="793" y="347"/>
                  </a:cubicBezTo>
                  <a:cubicBezTo>
                    <a:pt x="534" y="408"/>
                    <a:pt x="260" y="484"/>
                    <a:pt x="1" y="560"/>
                  </a:cubicBezTo>
                  <a:lnTo>
                    <a:pt x="1" y="14074"/>
                  </a:lnTo>
                  <a:cubicBezTo>
                    <a:pt x="31" y="14029"/>
                    <a:pt x="62" y="13983"/>
                    <a:pt x="108" y="13937"/>
                  </a:cubicBezTo>
                  <a:cubicBezTo>
                    <a:pt x="717" y="13221"/>
                    <a:pt x="1387" y="12566"/>
                    <a:pt x="2149" y="12018"/>
                  </a:cubicBezTo>
                  <a:cubicBezTo>
                    <a:pt x="2615" y="11689"/>
                    <a:pt x="3117" y="11508"/>
                    <a:pt x="3657" y="11508"/>
                  </a:cubicBezTo>
                  <a:cubicBezTo>
                    <a:pt x="3718" y="11508"/>
                    <a:pt x="3779" y="11510"/>
                    <a:pt x="3840" y="11515"/>
                  </a:cubicBezTo>
                  <a:cubicBezTo>
                    <a:pt x="5151" y="11606"/>
                    <a:pt x="6400" y="11896"/>
                    <a:pt x="7497" y="12658"/>
                  </a:cubicBezTo>
                  <a:cubicBezTo>
                    <a:pt x="8365" y="13267"/>
                    <a:pt x="8518" y="14135"/>
                    <a:pt x="7985" y="15034"/>
                  </a:cubicBezTo>
                  <a:cubicBezTo>
                    <a:pt x="7741" y="15461"/>
                    <a:pt x="7329" y="15644"/>
                    <a:pt x="6903" y="15811"/>
                  </a:cubicBezTo>
                  <a:cubicBezTo>
                    <a:pt x="6354" y="15994"/>
                    <a:pt x="5806" y="16177"/>
                    <a:pt x="5273" y="16360"/>
                  </a:cubicBezTo>
                  <a:cubicBezTo>
                    <a:pt x="4678" y="16558"/>
                    <a:pt x="4099" y="16786"/>
                    <a:pt x="3490" y="16924"/>
                  </a:cubicBezTo>
                  <a:cubicBezTo>
                    <a:pt x="2962" y="17042"/>
                    <a:pt x="2429" y="17122"/>
                    <a:pt x="1893" y="17122"/>
                  </a:cubicBezTo>
                  <a:cubicBezTo>
                    <a:pt x="1532" y="17122"/>
                    <a:pt x="1170" y="17086"/>
                    <a:pt x="808" y="17000"/>
                  </a:cubicBezTo>
                  <a:cubicBezTo>
                    <a:pt x="504" y="16924"/>
                    <a:pt x="245" y="16786"/>
                    <a:pt x="1" y="16604"/>
                  </a:cubicBezTo>
                  <a:lnTo>
                    <a:pt x="1" y="20763"/>
                  </a:lnTo>
                  <a:cubicBezTo>
                    <a:pt x="1524" y="20413"/>
                    <a:pt x="3033" y="19955"/>
                    <a:pt x="4541" y="19544"/>
                  </a:cubicBezTo>
                  <a:cubicBezTo>
                    <a:pt x="6994" y="18889"/>
                    <a:pt x="9417" y="18097"/>
                    <a:pt x="11839" y="17365"/>
                  </a:cubicBezTo>
                  <a:cubicBezTo>
                    <a:pt x="11839" y="17350"/>
                    <a:pt x="11839" y="17350"/>
                    <a:pt x="11839" y="17350"/>
                  </a:cubicBezTo>
                  <a:cubicBezTo>
                    <a:pt x="12875" y="17030"/>
                    <a:pt x="13911" y="16725"/>
                    <a:pt x="14932" y="16375"/>
                  </a:cubicBezTo>
                  <a:cubicBezTo>
                    <a:pt x="15938" y="16025"/>
                    <a:pt x="16943" y="15659"/>
                    <a:pt x="17903" y="15187"/>
                  </a:cubicBezTo>
                  <a:cubicBezTo>
                    <a:pt x="18848" y="14730"/>
                    <a:pt x="19670" y="14120"/>
                    <a:pt x="20371" y="13358"/>
                  </a:cubicBezTo>
                  <a:cubicBezTo>
                    <a:pt x="21484" y="12170"/>
                    <a:pt x="21880" y="10829"/>
                    <a:pt x="21392" y="9245"/>
                  </a:cubicBezTo>
                  <a:cubicBezTo>
                    <a:pt x="20889" y="7630"/>
                    <a:pt x="20051" y="6228"/>
                    <a:pt x="18878" y="5040"/>
                  </a:cubicBezTo>
                  <a:cubicBezTo>
                    <a:pt x="17035" y="3196"/>
                    <a:pt x="14886" y="1840"/>
                    <a:pt x="12388" y="1078"/>
                  </a:cubicBezTo>
                  <a:cubicBezTo>
                    <a:pt x="10075" y="354"/>
                    <a:pt x="7719" y="0"/>
                    <a:pt x="5321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216" y="1930521"/>
              <a:ext cx="267262" cy="163531"/>
            </a:xfrm>
            <a:custGeom>
              <a:avLst/>
              <a:gdLst/>
              <a:ahLst/>
              <a:cxnLst/>
              <a:rect l="l" t="t" r="r" b="b"/>
              <a:pathLst>
                <a:path w="8335" h="5100" extrusionOk="0">
                  <a:moveTo>
                    <a:pt x="3696" y="1305"/>
                  </a:moveTo>
                  <a:cubicBezTo>
                    <a:pt x="4150" y="1305"/>
                    <a:pt x="4609" y="1422"/>
                    <a:pt x="5044" y="1694"/>
                  </a:cubicBezTo>
                  <a:cubicBezTo>
                    <a:pt x="5273" y="1831"/>
                    <a:pt x="5257" y="2105"/>
                    <a:pt x="5029" y="2303"/>
                  </a:cubicBezTo>
                  <a:cubicBezTo>
                    <a:pt x="4815" y="2486"/>
                    <a:pt x="4541" y="2501"/>
                    <a:pt x="4297" y="2547"/>
                  </a:cubicBezTo>
                  <a:cubicBezTo>
                    <a:pt x="3627" y="2654"/>
                    <a:pt x="2987" y="2852"/>
                    <a:pt x="2332" y="2989"/>
                  </a:cubicBezTo>
                  <a:cubicBezTo>
                    <a:pt x="2290" y="2998"/>
                    <a:pt x="2251" y="3003"/>
                    <a:pt x="2213" y="3003"/>
                  </a:cubicBezTo>
                  <a:cubicBezTo>
                    <a:pt x="1945" y="3003"/>
                    <a:pt x="1781" y="2776"/>
                    <a:pt x="1875" y="2456"/>
                  </a:cubicBezTo>
                  <a:cubicBezTo>
                    <a:pt x="1982" y="2090"/>
                    <a:pt x="2210" y="1800"/>
                    <a:pt x="2545" y="1618"/>
                  </a:cubicBezTo>
                  <a:cubicBezTo>
                    <a:pt x="2728" y="1526"/>
                    <a:pt x="2911" y="1465"/>
                    <a:pt x="3155" y="1359"/>
                  </a:cubicBezTo>
                  <a:cubicBezTo>
                    <a:pt x="3333" y="1324"/>
                    <a:pt x="3514" y="1305"/>
                    <a:pt x="3696" y="1305"/>
                  </a:cubicBezTo>
                  <a:close/>
                  <a:moveTo>
                    <a:pt x="3737" y="0"/>
                  </a:moveTo>
                  <a:cubicBezTo>
                    <a:pt x="3338" y="0"/>
                    <a:pt x="2951" y="68"/>
                    <a:pt x="2591" y="277"/>
                  </a:cubicBezTo>
                  <a:cubicBezTo>
                    <a:pt x="1753" y="764"/>
                    <a:pt x="1067" y="1420"/>
                    <a:pt x="427" y="2136"/>
                  </a:cubicBezTo>
                  <a:cubicBezTo>
                    <a:pt x="260" y="2334"/>
                    <a:pt x="108" y="2532"/>
                    <a:pt x="1" y="2760"/>
                  </a:cubicBezTo>
                  <a:lnTo>
                    <a:pt x="1" y="4543"/>
                  </a:lnTo>
                  <a:cubicBezTo>
                    <a:pt x="138" y="4650"/>
                    <a:pt x="351" y="4771"/>
                    <a:pt x="626" y="4893"/>
                  </a:cubicBezTo>
                  <a:cubicBezTo>
                    <a:pt x="702" y="4924"/>
                    <a:pt x="793" y="4939"/>
                    <a:pt x="869" y="4954"/>
                  </a:cubicBezTo>
                  <a:cubicBezTo>
                    <a:pt x="1264" y="5057"/>
                    <a:pt x="1662" y="5099"/>
                    <a:pt x="2060" y="5099"/>
                  </a:cubicBezTo>
                  <a:cubicBezTo>
                    <a:pt x="2492" y="5099"/>
                    <a:pt x="2924" y="5049"/>
                    <a:pt x="3353" y="4970"/>
                  </a:cubicBezTo>
                  <a:cubicBezTo>
                    <a:pt x="4084" y="4848"/>
                    <a:pt x="4770" y="4528"/>
                    <a:pt x="5455" y="4330"/>
                  </a:cubicBezTo>
                  <a:cubicBezTo>
                    <a:pt x="5851" y="4208"/>
                    <a:pt x="6232" y="4086"/>
                    <a:pt x="6613" y="3949"/>
                  </a:cubicBezTo>
                  <a:cubicBezTo>
                    <a:pt x="6857" y="3857"/>
                    <a:pt x="7147" y="3812"/>
                    <a:pt x="7360" y="3659"/>
                  </a:cubicBezTo>
                  <a:cubicBezTo>
                    <a:pt x="8304" y="2974"/>
                    <a:pt x="8335" y="1846"/>
                    <a:pt x="7375" y="1145"/>
                  </a:cubicBezTo>
                  <a:cubicBezTo>
                    <a:pt x="6415" y="429"/>
                    <a:pt x="5288" y="140"/>
                    <a:pt x="4115" y="18"/>
                  </a:cubicBezTo>
                  <a:cubicBezTo>
                    <a:pt x="3988" y="7"/>
                    <a:pt x="3862" y="0"/>
                    <a:pt x="3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74015" y="1542182"/>
              <a:ext cx="67946" cy="44506"/>
            </a:xfrm>
            <a:custGeom>
              <a:avLst/>
              <a:gdLst/>
              <a:ahLst/>
              <a:cxnLst/>
              <a:rect l="l" t="t" r="r" b="b"/>
              <a:pathLst>
                <a:path w="2119" h="1388" extrusionOk="0">
                  <a:moveTo>
                    <a:pt x="1144" y="1"/>
                  </a:moveTo>
                  <a:cubicBezTo>
                    <a:pt x="1100" y="1"/>
                    <a:pt x="1054" y="6"/>
                    <a:pt x="1006" y="16"/>
                  </a:cubicBezTo>
                  <a:cubicBezTo>
                    <a:pt x="595" y="108"/>
                    <a:pt x="305" y="367"/>
                    <a:pt x="1" y="702"/>
                  </a:cubicBezTo>
                  <a:cubicBezTo>
                    <a:pt x="732" y="900"/>
                    <a:pt x="1402" y="1129"/>
                    <a:pt x="2118" y="1388"/>
                  </a:cubicBezTo>
                  <a:cubicBezTo>
                    <a:pt x="1951" y="991"/>
                    <a:pt x="1844" y="611"/>
                    <a:pt x="1631" y="291"/>
                  </a:cubicBezTo>
                  <a:cubicBezTo>
                    <a:pt x="1518" y="114"/>
                    <a:pt x="1352" y="1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08570" y="1467342"/>
              <a:ext cx="192005" cy="145254"/>
            </a:xfrm>
            <a:custGeom>
              <a:avLst/>
              <a:gdLst/>
              <a:ahLst/>
              <a:cxnLst/>
              <a:rect l="l" t="t" r="r" b="b"/>
              <a:pathLst>
                <a:path w="5988" h="4530" extrusionOk="0">
                  <a:moveTo>
                    <a:pt x="3272" y="0"/>
                  </a:moveTo>
                  <a:cubicBezTo>
                    <a:pt x="3004" y="0"/>
                    <a:pt x="2724" y="72"/>
                    <a:pt x="2438" y="217"/>
                  </a:cubicBezTo>
                  <a:cubicBezTo>
                    <a:pt x="1402" y="751"/>
                    <a:pt x="747" y="1680"/>
                    <a:pt x="0" y="2579"/>
                  </a:cubicBezTo>
                  <a:cubicBezTo>
                    <a:pt x="533" y="2686"/>
                    <a:pt x="1006" y="2777"/>
                    <a:pt x="1478" y="2884"/>
                  </a:cubicBezTo>
                  <a:cubicBezTo>
                    <a:pt x="1508" y="2884"/>
                    <a:pt x="1524" y="2899"/>
                    <a:pt x="1539" y="2899"/>
                  </a:cubicBezTo>
                  <a:cubicBezTo>
                    <a:pt x="1568" y="2910"/>
                    <a:pt x="1594" y="2915"/>
                    <a:pt x="1617" y="2915"/>
                  </a:cubicBezTo>
                  <a:cubicBezTo>
                    <a:pt x="1690" y="2915"/>
                    <a:pt x="1736" y="2865"/>
                    <a:pt x="1783" y="2807"/>
                  </a:cubicBezTo>
                  <a:cubicBezTo>
                    <a:pt x="1996" y="2548"/>
                    <a:pt x="2255" y="2335"/>
                    <a:pt x="2544" y="2183"/>
                  </a:cubicBezTo>
                  <a:cubicBezTo>
                    <a:pt x="2774" y="2071"/>
                    <a:pt x="3011" y="2000"/>
                    <a:pt x="3230" y="2000"/>
                  </a:cubicBezTo>
                  <a:cubicBezTo>
                    <a:pt x="3579" y="2000"/>
                    <a:pt x="3885" y="2178"/>
                    <a:pt x="4053" y="2655"/>
                  </a:cubicBezTo>
                  <a:cubicBezTo>
                    <a:pt x="4129" y="2884"/>
                    <a:pt x="4220" y="3127"/>
                    <a:pt x="4342" y="3356"/>
                  </a:cubicBezTo>
                  <a:cubicBezTo>
                    <a:pt x="4434" y="3539"/>
                    <a:pt x="4434" y="3798"/>
                    <a:pt x="4616" y="3904"/>
                  </a:cubicBezTo>
                  <a:cubicBezTo>
                    <a:pt x="5058" y="4133"/>
                    <a:pt x="5515" y="4316"/>
                    <a:pt x="5988" y="4529"/>
                  </a:cubicBezTo>
                  <a:cubicBezTo>
                    <a:pt x="5972" y="4407"/>
                    <a:pt x="5972" y="4316"/>
                    <a:pt x="5957" y="4209"/>
                  </a:cubicBezTo>
                  <a:cubicBezTo>
                    <a:pt x="5805" y="3539"/>
                    <a:pt x="5637" y="2868"/>
                    <a:pt x="5409" y="2213"/>
                  </a:cubicBezTo>
                  <a:cubicBezTo>
                    <a:pt x="5211" y="1665"/>
                    <a:pt x="4952" y="1147"/>
                    <a:pt x="4571" y="690"/>
                  </a:cubicBezTo>
                  <a:cubicBezTo>
                    <a:pt x="4207" y="237"/>
                    <a:pt x="3760" y="0"/>
                    <a:pt x="3272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216" y="1453009"/>
              <a:ext cx="717711" cy="788318"/>
            </a:xfrm>
            <a:custGeom>
              <a:avLst/>
              <a:gdLst/>
              <a:ahLst/>
              <a:cxnLst/>
              <a:rect l="l" t="t" r="r" b="b"/>
              <a:pathLst>
                <a:path w="22383" h="24585" extrusionOk="0">
                  <a:moveTo>
                    <a:pt x="12815" y="2782"/>
                  </a:moveTo>
                  <a:cubicBezTo>
                    <a:pt x="13023" y="2782"/>
                    <a:pt x="13189" y="2895"/>
                    <a:pt x="13302" y="3072"/>
                  </a:cubicBezTo>
                  <a:cubicBezTo>
                    <a:pt x="13515" y="3392"/>
                    <a:pt x="13622" y="3772"/>
                    <a:pt x="13789" y="4169"/>
                  </a:cubicBezTo>
                  <a:cubicBezTo>
                    <a:pt x="13073" y="3910"/>
                    <a:pt x="12403" y="3681"/>
                    <a:pt x="11672" y="3483"/>
                  </a:cubicBezTo>
                  <a:cubicBezTo>
                    <a:pt x="11976" y="3148"/>
                    <a:pt x="12266" y="2889"/>
                    <a:pt x="12677" y="2797"/>
                  </a:cubicBezTo>
                  <a:cubicBezTo>
                    <a:pt x="12725" y="2787"/>
                    <a:pt x="12771" y="2782"/>
                    <a:pt x="12815" y="2782"/>
                  </a:cubicBezTo>
                  <a:close/>
                  <a:moveTo>
                    <a:pt x="12895" y="447"/>
                  </a:moveTo>
                  <a:cubicBezTo>
                    <a:pt x="13384" y="447"/>
                    <a:pt x="13837" y="684"/>
                    <a:pt x="14201" y="1137"/>
                  </a:cubicBezTo>
                  <a:cubicBezTo>
                    <a:pt x="14566" y="1594"/>
                    <a:pt x="14825" y="2112"/>
                    <a:pt x="15024" y="2660"/>
                  </a:cubicBezTo>
                  <a:cubicBezTo>
                    <a:pt x="15267" y="3315"/>
                    <a:pt x="15435" y="3986"/>
                    <a:pt x="15572" y="4656"/>
                  </a:cubicBezTo>
                  <a:cubicBezTo>
                    <a:pt x="15602" y="4748"/>
                    <a:pt x="15602" y="4839"/>
                    <a:pt x="15602" y="4961"/>
                  </a:cubicBezTo>
                  <a:cubicBezTo>
                    <a:pt x="15145" y="4763"/>
                    <a:pt x="14673" y="4580"/>
                    <a:pt x="14246" y="4336"/>
                  </a:cubicBezTo>
                  <a:cubicBezTo>
                    <a:pt x="14064" y="4245"/>
                    <a:pt x="14064" y="3970"/>
                    <a:pt x="13972" y="3788"/>
                  </a:cubicBezTo>
                  <a:cubicBezTo>
                    <a:pt x="13850" y="3574"/>
                    <a:pt x="13759" y="3331"/>
                    <a:pt x="13683" y="3087"/>
                  </a:cubicBezTo>
                  <a:cubicBezTo>
                    <a:pt x="13515" y="2621"/>
                    <a:pt x="13211" y="2446"/>
                    <a:pt x="12864" y="2446"/>
                  </a:cubicBezTo>
                  <a:cubicBezTo>
                    <a:pt x="12644" y="2446"/>
                    <a:pt x="12406" y="2517"/>
                    <a:pt x="12174" y="2630"/>
                  </a:cubicBezTo>
                  <a:cubicBezTo>
                    <a:pt x="11885" y="2782"/>
                    <a:pt x="11626" y="2980"/>
                    <a:pt x="11413" y="3254"/>
                  </a:cubicBezTo>
                  <a:cubicBezTo>
                    <a:pt x="11355" y="3312"/>
                    <a:pt x="11305" y="3362"/>
                    <a:pt x="11238" y="3362"/>
                  </a:cubicBezTo>
                  <a:cubicBezTo>
                    <a:pt x="11217" y="3362"/>
                    <a:pt x="11194" y="3357"/>
                    <a:pt x="11169" y="3346"/>
                  </a:cubicBezTo>
                  <a:cubicBezTo>
                    <a:pt x="11154" y="3331"/>
                    <a:pt x="11123" y="3331"/>
                    <a:pt x="11108" y="3331"/>
                  </a:cubicBezTo>
                  <a:cubicBezTo>
                    <a:pt x="10636" y="3224"/>
                    <a:pt x="10163" y="3133"/>
                    <a:pt x="9630" y="3011"/>
                  </a:cubicBezTo>
                  <a:cubicBezTo>
                    <a:pt x="10377" y="2127"/>
                    <a:pt x="11032" y="1198"/>
                    <a:pt x="12068" y="664"/>
                  </a:cubicBezTo>
                  <a:cubicBezTo>
                    <a:pt x="12348" y="519"/>
                    <a:pt x="12627" y="447"/>
                    <a:pt x="12895" y="447"/>
                  </a:cubicBezTo>
                  <a:close/>
                  <a:moveTo>
                    <a:pt x="12940" y="0"/>
                  </a:moveTo>
                  <a:cubicBezTo>
                    <a:pt x="12441" y="0"/>
                    <a:pt x="11914" y="175"/>
                    <a:pt x="11382" y="527"/>
                  </a:cubicBezTo>
                  <a:cubicBezTo>
                    <a:pt x="10514" y="1106"/>
                    <a:pt x="9843" y="1898"/>
                    <a:pt x="9295" y="2767"/>
                  </a:cubicBezTo>
                  <a:cubicBezTo>
                    <a:pt x="9221" y="2890"/>
                    <a:pt x="9147" y="2943"/>
                    <a:pt x="9033" y="2943"/>
                  </a:cubicBezTo>
                  <a:cubicBezTo>
                    <a:pt x="9006" y="2943"/>
                    <a:pt x="8977" y="2940"/>
                    <a:pt x="8944" y="2934"/>
                  </a:cubicBezTo>
                  <a:cubicBezTo>
                    <a:pt x="7786" y="2752"/>
                    <a:pt x="6629" y="2706"/>
                    <a:pt x="5455" y="2706"/>
                  </a:cubicBezTo>
                  <a:cubicBezTo>
                    <a:pt x="3612" y="2721"/>
                    <a:pt x="1783" y="2858"/>
                    <a:pt x="1" y="3300"/>
                  </a:cubicBezTo>
                  <a:lnTo>
                    <a:pt x="1" y="3757"/>
                  </a:lnTo>
                  <a:cubicBezTo>
                    <a:pt x="260" y="3681"/>
                    <a:pt x="519" y="3605"/>
                    <a:pt x="793" y="3544"/>
                  </a:cubicBezTo>
                  <a:cubicBezTo>
                    <a:pt x="1814" y="3300"/>
                    <a:pt x="2850" y="3300"/>
                    <a:pt x="3886" y="3239"/>
                  </a:cubicBezTo>
                  <a:cubicBezTo>
                    <a:pt x="4336" y="3215"/>
                    <a:pt x="4785" y="3204"/>
                    <a:pt x="5232" y="3204"/>
                  </a:cubicBezTo>
                  <a:cubicBezTo>
                    <a:pt x="7661" y="3204"/>
                    <a:pt x="10046" y="3555"/>
                    <a:pt x="12388" y="4275"/>
                  </a:cubicBezTo>
                  <a:cubicBezTo>
                    <a:pt x="14886" y="5037"/>
                    <a:pt x="17035" y="6393"/>
                    <a:pt x="18863" y="8237"/>
                  </a:cubicBezTo>
                  <a:cubicBezTo>
                    <a:pt x="20051" y="9425"/>
                    <a:pt x="20889" y="10827"/>
                    <a:pt x="21392" y="12457"/>
                  </a:cubicBezTo>
                  <a:cubicBezTo>
                    <a:pt x="21880" y="14026"/>
                    <a:pt x="21484" y="15367"/>
                    <a:pt x="20371" y="16555"/>
                  </a:cubicBezTo>
                  <a:cubicBezTo>
                    <a:pt x="19655" y="17317"/>
                    <a:pt x="18848" y="17927"/>
                    <a:pt x="17903" y="18399"/>
                  </a:cubicBezTo>
                  <a:cubicBezTo>
                    <a:pt x="16943" y="18856"/>
                    <a:pt x="15938" y="19222"/>
                    <a:pt x="14932" y="19572"/>
                  </a:cubicBezTo>
                  <a:cubicBezTo>
                    <a:pt x="13911" y="19922"/>
                    <a:pt x="12875" y="20227"/>
                    <a:pt x="11839" y="20547"/>
                  </a:cubicBezTo>
                  <a:cubicBezTo>
                    <a:pt x="11839" y="20547"/>
                    <a:pt x="11839" y="20547"/>
                    <a:pt x="11839" y="20562"/>
                  </a:cubicBezTo>
                  <a:cubicBezTo>
                    <a:pt x="9417" y="21294"/>
                    <a:pt x="6994" y="22086"/>
                    <a:pt x="4541" y="22741"/>
                  </a:cubicBezTo>
                  <a:cubicBezTo>
                    <a:pt x="3033" y="23152"/>
                    <a:pt x="1524" y="23610"/>
                    <a:pt x="1" y="23960"/>
                  </a:cubicBezTo>
                  <a:lnTo>
                    <a:pt x="1" y="24585"/>
                  </a:lnTo>
                  <a:cubicBezTo>
                    <a:pt x="290" y="24493"/>
                    <a:pt x="595" y="24417"/>
                    <a:pt x="885" y="24310"/>
                  </a:cubicBezTo>
                  <a:cubicBezTo>
                    <a:pt x="1083" y="24234"/>
                    <a:pt x="1296" y="24173"/>
                    <a:pt x="1509" y="24143"/>
                  </a:cubicBezTo>
                  <a:cubicBezTo>
                    <a:pt x="2439" y="23990"/>
                    <a:pt x="3353" y="23792"/>
                    <a:pt x="4267" y="23549"/>
                  </a:cubicBezTo>
                  <a:cubicBezTo>
                    <a:pt x="5471" y="23229"/>
                    <a:pt x="6659" y="22878"/>
                    <a:pt x="7817" y="22452"/>
                  </a:cubicBezTo>
                  <a:cubicBezTo>
                    <a:pt x="8594" y="22238"/>
                    <a:pt x="9371" y="22010"/>
                    <a:pt x="10148" y="21812"/>
                  </a:cubicBezTo>
                  <a:cubicBezTo>
                    <a:pt x="11870" y="21355"/>
                    <a:pt x="13546" y="20821"/>
                    <a:pt x="15206" y="20181"/>
                  </a:cubicBezTo>
                  <a:cubicBezTo>
                    <a:pt x="16181" y="19801"/>
                    <a:pt x="17141" y="19404"/>
                    <a:pt x="18116" y="18993"/>
                  </a:cubicBezTo>
                  <a:cubicBezTo>
                    <a:pt x="18924" y="18643"/>
                    <a:pt x="19686" y="18247"/>
                    <a:pt x="20356" y="17668"/>
                  </a:cubicBezTo>
                  <a:cubicBezTo>
                    <a:pt x="21849" y="16388"/>
                    <a:pt x="22382" y="14773"/>
                    <a:pt x="22032" y="12884"/>
                  </a:cubicBezTo>
                  <a:cubicBezTo>
                    <a:pt x="21712" y="10994"/>
                    <a:pt x="20722" y="9425"/>
                    <a:pt x="19472" y="8023"/>
                  </a:cubicBezTo>
                  <a:cubicBezTo>
                    <a:pt x="18634" y="7063"/>
                    <a:pt x="17598" y="6332"/>
                    <a:pt x="16578" y="5586"/>
                  </a:cubicBezTo>
                  <a:cubicBezTo>
                    <a:pt x="16501" y="5540"/>
                    <a:pt x="16349" y="5509"/>
                    <a:pt x="16380" y="5387"/>
                  </a:cubicBezTo>
                  <a:cubicBezTo>
                    <a:pt x="16456" y="5037"/>
                    <a:pt x="16303" y="4717"/>
                    <a:pt x="16227" y="4397"/>
                  </a:cubicBezTo>
                  <a:cubicBezTo>
                    <a:pt x="15968" y="3270"/>
                    <a:pt x="15602" y="2203"/>
                    <a:pt x="14963" y="1243"/>
                  </a:cubicBezTo>
                  <a:cubicBezTo>
                    <a:pt x="14416" y="419"/>
                    <a:pt x="13712" y="0"/>
                    <a:pt x="1294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216" y="1924493"/>
              <a:ext cx="273130" cy="180077"/>
            </a:xfrm>
            <a:custGeom>
              <a:avLst/>
              <a:gdLst/>
              <a:ahLst/>
              <a:cxnLst/>
              <a:rect l="l" t="t" r="r" b="b"/>
              <a:pathLst>
                <a:path w="8518" h="5616" extrusionOk="0">
                  <a:moveTo>
                    <a:pt x="3668" y="1"/>
                  </a:moveTo>
                  <a:cubicBezTo>
                    <a:pt x="3118" y="1"/>
                    <a:pt x="2616" y="182"/>
                    <a:pt x="2164" y="511"/>
                  </a:cubicBezTo>
                  <a:cubicBezTo>
                    <a:pt x="1387" y="1059"/>
                    <a:pt x="717" y="1714"/>
                    <a:pt x="108" y="2430"/>
                  </a:cubicBezTo>
                  <a:cubicBezTo>
                    <a:pt x="62" y="2476"/>
                    <a:pt x="31" y="2522"/>
                    <a:pt x="1" y="2567"/>
                  </a:cubicBezTo>
                  <a:lnTo>
                    <a:pt x="1" y="2948"/>
                  </a:lnTo>
                  <a:cubicBezTo>
                    <a:pt x="108" y="2720"/>
                    <a:pt x="260" y="2522"/>
                    <a:pt x="427" y="2324"/>
                  </a:cubicBezTo>
                  <a:cubicBezTo>
                    <a:pt x="1067" y="1608"/>
                    <a:pt x="1753" y="952"/>
                    <a:pt x="2591" y="465"/>
                  </a:cubicBezTo>
                  <a:cubicBezTo>
                    <a:pt x="2935" y="265"/>
                    <a:pt x="3311" y="195"/>
                    <a:pt x="3690" y="195"/>
                  </a:cubicBezTo>
                  <a:cubicBezTo>
                    <a:pt x="3832" y="195"/>
                    <a:pt x="3974" y="205"/>
                    <a:pt x="4115" y="221"/>
                  </a:cubicBezTo>
                  <a:cubicBezTo>
                    <a:pt x="5288" y="328"/>
                    <a:pt x="6415" y="617"/>
                    <a:pt x="7375" y="1333"/>
                  </a:cubicBezTo>
                  <a:cubicBezTo>
                    <a:pt x="8335" y="2034"/>
                    <a:pt x="8304" y="3162"/>
                    <a:pt x="7375" y="3847"/>
                  </a:cubicBezTo>
                  <a:cubicBezTo>
                    <a:pt x="7147" y="4015"/>
                    <a:pt x="6857" y="4045"/>
                    <a:pt x="6613" y="4137"/>
                  </a:cubicBezTo>
                  <a:cubicBezTo>
                    <a:pt x="6232" y="4274"/>
                    <a:pt x="5851" y="4396"/>
                    <a:pt x="5455" y="4518"/>
                  </a:cubicBezTo>
                  <a:cubicBezTo>
                    <a:pt x="4770" y="4716"/>
                    <a:pt x="4084" y="5036"/>
                    <a:pt x="3353" y="5158"/>
                  </a:cubicBezTo>
                  <a:cubicBezTo>
                    <a:pt x="2924" y="5237"/>
                    <a:pt x="2496" y="5287"/>
                    <a:pt x="2066" y="5287"/>
                  </a:cubicBezTo>
                  <a:cubicBezTo>
                    <a:pt x="1669" y="5287"/>
                    <a:pt x="1271" y="5245"/>
                    <a:pt x="869" y="5142"/>
                  </a:cubicBezTo>
                  <a:cubicBezTo>
                    <a:pt x="793" y="5127"/>
                    <a:pt x="702" y="5112"/>
                    <a:pt x="626" y="5081"/>
                  </a:cubicBezTo>
                  <a:cubicBezTo>
                    <a:pt x="351" y="4959"/>
                    <a:pt x="153" y="4838"/>
                    <a:pt x="1" y="4731"/>
                  </a:cubicBezTo>
                  <a:lnTo>
                    <a:pt x="1" y="5097"/>
                  </a:lnTo>
                  <a:cubicBezTo>
                    <a:pt x="245" y="5279"/>
                    <a:pt x="504" y="5417"/>
                    <a:pt x="808" y="5493"/>
                  </a:cubicBezTo>
                  <a:cubicBezTo>
                    <a:pt x="1170" y="5579"/>
                    <a:pt x="1532" y="5615"/>
                    <a:pt x="1893" y="5615"/>
                  </a:cubicBezTo>
                  <a:cubicBezTo>
                    <a:pt x="2429" y="5615"/>
                    <a:pt x="2962" y="5535"/>
                    <a:pt x="3490" y="5417"/>
                  </a:cubicBezTo>
                  <a:cubicBezTo>
                    <a:pt x="4099" y="5279"/>
                    <a:pt x="4678" y="5051"/>
                    <a:pt x="5273" y="4853"/>
                  </a:cubicBezTo>
                  <a:cubicBezTo>
                    <a:pt x="5806" y="4670"/>
                    <a:pt x="6354" y="4487"/>
                    <a:pt x="6903" y="4304"/>
                  </a:cubicBezTo>
                  <a:cubicBezTo>
                    <a:pt x="7329" y="4137"/>
                    <a:pt x="7741" y="3954"/>
                    <a:pt x="7985" y="3527"/>
                  </a:cubicBezTo>
                  <a:cubicBezTo>
                    <a:pt x="8518" y="2628"/>
                    <a:pt x="8365" y="1760"/>
                    <a:pt x="7497" y="1151"/>
                  </a:cubicBezTo>
                  <a:cubicBezTo>
                    <a:pt x="6400" y="389"/>
                    <a:pt x="5151" y="99"/>
                    <a:pt x="3856" y="8"/>
                  </a:cubicBezTo>
                  <a:cubicBezTo>
                    <a:pt x="3792" y="3"/>
                    <a:pt x="3730" y="1"/>
                    <a:pt x="366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45670" y="1924685"/>
              <a:ext cx="19592" cy="16802"/>
            </a:xfrm>
            <a:custGeom>
              <a:avLst/>
              <a:gdLst/>
              <a:ahLst/>
              <a:cxnLst/>
              <a:rect l="l" t="t" r="r" b="b"/>
              <a:pathLst>
                <a:path w="611" h="524" extrusionOk="0">
                  <a:moveTo>
                    <a:pt x="329" y="1"/>
                  </a:moveTo>
                  <a:cubicBezTo>
                    <a:pt x="293" y="1"/>
                    <a:pt x="254" y="6"/>
                    <a:pt x="214" y="17"/>
                  </a:cubicBezTo>
                  <a:cubicBezTo>
                    <a:pt x="62" y="63"/>
                    <a:pt x="1" y="169"/>
                    <a:pt x="31" y="337"/>
                  </a:cubicBezTo>
                  <a:cubicBezTo>
                    <a:pt x="83" y="480"/>
                    <a:pt x="191" y="523"/>
                    <a:pt x="316" y="523"/>
                  </a:cubicBezTo>
                  <a:cubicBezTo>
                    <a:pt x="338" y="523"/>
                    <a:pt x="360" y="522"/>
                    <a:pt x="382" y="520"/>
                  </a:cubicBezTo>
                  <a:cubicBezTo>
                    <a:pt x="534" y="474"/>
                    <a:pt x="610" y="352"/>
                    <a:pt x="580" y="200"/>
                  </a:cubicBezTo>
                  <a:cubicBezTo>
                    <a:pt x="545" y="60"/>
                    <a:pt x="448" y="1"/>
                    <a:pt x="329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395499" y="1983781"/>
              <a:ext cx="18598" cy="18245"/>
            </a:xfrm>
            <a:custGeom>
              <a:avLst/>
              <a:gdLst/>
              <a:ahLst/>
              <a:cxnLst/>
              <a:rect l="l" t="t" r="r" b="b"/>
              <a:pathLst>
                <a:path w="580" h="569" extrusionOk="0">
                  <a:moveTo>
                    <a:pt x="327" y="1"/>
                  </a:moveTo>
                  <a:cubicBezTo>
                    <a:pt x="295" y="1"/>
                    <a:pt x="262" y="7"/>
                    <a:pt x="230" y="18"/>
                  </a:cubicBezTo>
                  <a:cubicBezTo>
                    <a:pt x="47" y="63"/>
                    <a:pt x="1" y="216"/>
                    <a:pt x="31" y="383"/>
                  </a:cubicBezTo>
                  <a:cubicBezTo>
                    <a:pt x="72" y="517"/>
                    <a:pt x="171" y="569"/>
                    <a:pt x="298" y="569"/>
                  </a:cubicBezTo>
                  <a:cubicBezTo>
                    <a:pt x="315" y="569"/>
                    <a:pt x="333" y="568"/>
                    <a:pt x="351" y="566"/>
                  </a:cubicBezTo>
                  <a:cubicBezTo>
                    <a:pt x="519" y="490"/>
                    <a:pt x="580" y="353"/>
                    <a:pt x="534" y="185"/>
                  </a:cubicBezTo>
                  <a:cubicBezTo>
                    <a:pt x="511" y="58"/>
                    <a:pt x="426" y="1"/>
                    <a:pt x="327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321268" y="1990803"/>
              <a:ext cx="14686" cy="12698"/>
            </a:xfrm>
            <a:custGeom>
              <a:avLst/>
              <a:gdLst/>
              <a:ahLst/>
              <a:cxnLst/>
              <a:rect l="l" t="t" r="r" b="b"/>
              <a:pathLst>
                <a:path w="458" h="396" extrusionOk="0">
                  <a:moveTo>
                    <a:pt x="242" y="1"/>
                  </a:moveTo>
                  <a:cubicBezTo>
                    <a:pt x="218" y="1"/>
                    <a:pt x="193" y="5"/>
                    <a:pt x="168" y="12"/>
                  </a:cubicBezTo>
                  <a:cubicBezTo>
                    <a:pt x="46" y="58"/>
                    <a:pt x="0" y="164"/>
                    <a:pt x="46" y="271"/>
                  </a:cubicBezTo>
                  <a:cubicBezTo>
                    <a:pt x="68" y="350"/>
                    <a:pt x="132" y="395"/>
                    <a:pt x="213" y="395"/>
                  </a:cubicBezTo>
                  <a:cubicBezTo>
                    <a:pt x="242" y="395"/>
                    <a:pt x="273" y="390"/>
                    <a:pt x="305" y="378"/>
                  </a:cubicBezTo>
                  <a:cubicBezTo>
                    <a:pt x="412" y="347"/>
                    <a:pt x="457" y="256"/>
                    <a:pt x="412" y="134"/>
                  </a:cubicBezTo>
                  <a:cubicBezTo>
                    <a:pt x="388" y="41"/>
                    <a:pt x="320" y="1"/>
                    <a:pt x="242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19654" y="1753458"/>
              <a:ext cx="106039" cy="102704"/>
            </a:xfrm>
            <a:custGeom>
              <a:avLst/>
              <a:gdLst/>
              <a:ahLst/>
              <a:cxnLst/>
              <a:rect l="l" t="t" r="r" b="b"/>
              <a:pathLst>
                <a:path w="3307" h="3203" extrusionOk="0">
                  <a:moveTo>
                    <a:pt x="1657" y="403"/>
                  </a:moveTo>
                  <a:cubicBezTo>
                    <a:pt x="1801" y="403"/>
                    <a:pt x="1945" y="427"/>
                    <a:pt x="2072" y="466"/>
                  </a:cubicBezTo>
                  <a:cubicBezTo>
                    <a:pt x="2849" y="664"/>
                    <a:pt x="3047" y="1685"/>
                    <a:pt x="2605" y="2295"/>
                  </a:cubicBezTo>
                  <a:cubicBezTo>
                    <a:pt x="2361" y="2625"/>
                    <a:pt x="2047" y="2798"/>
                    <a:pt x="1672" y="2798"/>
                  </a:cubicBezTo>
                  <a:cubicBezTo>
                    <a:pt x="1581" y="2798"/>
                    <a:pt x="1485" y="2788"/>
                    <a:pt x="1387" y="2767"/>
                  </a:cubicBezTo>
                  <a:cubicBezTo>
                    <a:pt x="853" y="2645"/>
                    <a:pt x="503" y="2218"/>
                    <a:pt x="472" y="1685"/>
                  </a:cubicBezTo>
                  <a:cubicBezTo>
                    <a:pt x="457" y="1152"/>
                    <a:pt x="792" y="649"/>
                    <a:pt x="1280" y="466"/>
                  </a:cubicBezTo>
                  <a:cubicBezTo>
                    <a:pt x="1396" y="423"/>
                    <a:pt x="1527" y="403"/>
                    <a:pt x="1657" y="403"/>
                  </a:cubicBezTo>
                  <a:close/>
                  <a:moveTo>
                    <a:pt x="1636" y="1"/>
                  </a:moveTo>
                  <a:cubicBezTo>
                    <a:pt x="1492" y="1"/>
                    <a:pt x="1346" y="23"/>
                    <a:pt x="1204" y="70"/>
                  </a:cubicBezTo>
                  <a:cubicBezTo>
                    <a:pt x="427" y="314"/>
                    <a:pt x="0" y="1106"/>
                    <a:pt x="168" y="1914"/>
                  </a:cubicBezTo>
                  <a:cubicBezTo>
                    <a:pt x="324" y="2611"/>
                    <a:pt x="1040" y="3202"/>
                    <a:pt x="1717" y="3202"/>
                  </a:cubicBezTo>
                  <a:cubicBezTo>
                    <a:pt x="1764" y="3202"/>
                    <a:pt x="1812" y="3200"/>
                    <a:pt x="1859" y="3194"/>
                  </a:cubicBezTo>
                  <a:cubicBezTo>
                    <a:pt x="2468" y="3117"/>
                    <a:pt x="2925" y="2797"/>
                    <a:pt x="3154" y="2203"/>
                  </a:cubicBezTo>
                  <a:cubicBezTo>
                    <a:pt x="3291" y="1807"/>
                    <a:pt x="3306" y="1380"/>
                    <a:pt x="3123" y="1000"/>
                  </a:cubicBezTo>
                  <a:cubicBezTo>
                    <a:pt x="3062" y="832"/>
                    <a:pt x="2956" y="695"/>
                    <a:pt x="2849" y="558"/>
                  </a:cubicBezTo>
                  <a:cubicBezTo>
                    <a:pt x="2537" y="222"/>
                    <a:pt x="2092" y="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15742" y="1746372"/>
              <a:ext cx="116781" cy="115915"/>
            </a:xfrm>
            <a:custGeom>
              <a:avLst/>
              <a:gdLst/>
              <a:ahLst/>
              <a:cxnLst/>
              <a:rect l="l" t="t" r="r" b="b"/>
              <a:pathLst>
                <a:path w="3642" h="3615" extrusionOk="0">
                  <a:moveTo>
                    <a:pt x="1758" y="222"/>
                  </a:moveTo>
                  <a:cubicBezTo>
                    <a:pt x="2214" y="222"/>
                    <a:pt x="2659" y="443"/>
                    <a:pt x="2971" y="779"/>
                  </a:cubicBezTo>
                  <a:cubicBezTo>
                    <a:pt x="3078" y="916"/>
                    <a:pt x="3184" y="1053"/>
                    <a:pt x="3245" y="1221"/>
                  </a:cubicBezTo>
                  <a:cubicBezTo>
                    <a:pt x="3428" y="1601"/>
                    <a:pt x="3413" y="2043"/>
                    <a:pt x="3276" y="2424"/>
                  </a:cubicBezTo>
                  <a:cubicBezTo>
                    <a:pt x="3047" y="3018"/>
                    <a:pt x="2590" y="3338"/>
                    <a:pt x="1981" y="3415"/>
                  </a:cubicBezTo>
                  <a:cubicBezTo>
                    <a:pt x="1934" y="3421"/>
                    <a:pt x="1886" y="3423"/>
                    <a:pt x="1839" y="3423"/>
                  </a:cubicBezTo>
                  <a:cubicBezTo>
                    <a:pt x="1162" y="3423"/>
                    <a:pt x="446" y="2832"/>
                    <a:pt x="290" y="2135"/>
                  </a:cubicBezTo>
                  <a:cubicBezTo>
                    <a:pt x="122" y="1327"/>
                    <a:pt x="549" y="535"/>
                    <a:pt x="1326" y="291"/>
                  </a:cubicBezTo>
                  <a:cubicBezTo>
                    <a:pt x="1468" y="244"/>
                    <a:pt x="1614" y="222"/>
                    <a:pt x="1758" y="222"/>
                  </a:cubicBezTo>
                  <a:close/>
                  <a:moveTo>
                    <a:pt x="1754" y="1"/>
                  </a:moveTo>
                  <a:cubicBezTo>
                    <a:pt x="1733" y="1"/>
                    <a:pt x="1712" y="1"/>
                    <a:pt x="1691" y="2"/>
                  </a:cubicBezTo>
                  <a:cubicBezTo>
                    <a:pt x="731" y="32"/>
                    <a:pt x="0" y="885"/>
                    <a:pt x="46" y="1860"/>
                  </a:cubicBezTo>
                  <a:cubicBezTo>
                    <a:pt x="90" y="2838"/>
                    <a:pt x="898" y="3614"/>
                    <a:pt x="1868" y="3614"/>
                  </a:cubicBezTo>
                  <a:cubicBezTo>
                    <a:pt x="1895" y="3614"/>
                    <a:pt x="1923" y="3614"/>
                    <a:pt x="1950" y="3613"/>
                  </a:cubicBezTo>
                  <a:cubicBezTo>
                    <a:pt x="2773" y="3597"/>
                    <a:pt x="3642" y="2912"/>
                    <a:pt x="3581" y="1754"/>
                  </a:cubicBezTo>
                  <a:cubicBezTo>
                    <a:pt x="3536" y="709"/>
                    <a:pt x="2746" y="1"/>
                    <a:pt x="175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4308" y="1766060"/>
              <a:ext cx="83080" cy="76956"/>
            </a:xfrm>
            <a:custGeom>
              <a:avLst/>
              <a:gdLst/>
              <a:ahLst/>
              <a:cxnLst/>
              <a:rect l="l" t="t" r="r" b="b"/>
              <a:pathLst>
                <a:path w="2591" h="2400" extrusionOk="0">
                  <a:moveTo>
                    <a:pt x="1179" y="0"/>
                  </a:moveTo>
                  <a:cubicBezTo>
                    <a:pt x="1055" y="0"/>
                    <a:pt x="933" y="17"/>
                    <a:pt x="823" y="58"/>
                  </a:cubicBezTo>
                  <a:cubicBezTo>
                    <a:pt x="335" y="256"/>
                    <a:pt x="0" y="759"/>
                    <a:pt x="15" y="1292"/>
                  </a:cubicBezTo>
                  <a:cubicBezTo>
                    <a:pt x="46" y="1825"/>
                    <a:pt x="396" y="2252"/>
                    <a:pt x="930" y="2374"/>
                  </a:cubicBezTo>
                  <a:cubicBezTo>
                    <a:pt x="1023" y="2391"/>
                    <a:pt x="1114" y="2400"/>
                    <a:pt x="1201" y="2400"/>
                  </a:cubicBezTo>
                  <a:cubicBezTo>
                    <a:pt x="1582" y="2400"/>
                    <a:pt x="1900" y="2236"/>
                    <a:pt x="2148" y="1902"/>
                  </a:cubicBezTo>
                  <a:cubicBezTo>
                    <a:pt x="2590" y="1292"/>
                    <a:pt x="2392" y="271"/>
                    <a:pt x="1615" y="58"/>
                  </a:cubicBezTo>
                  <a:cubicBezTo>
                    <a:pt x="1481" y="25"/>
                    <a:pt x="1329" y="0"/>
                    <a:pt x="117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6892" y="1972174"/>
              <a:ext cx="111971" cy="54639"/>
            </a:xfrm>
            <a:custGeom>
              <a:avLst/>
              <a:gdLst/>
              <a:ahLst/>
              <a:cxnLst/>
              <a:rect l="l" t="t" r="r" b="b"/>
              <a:pathLst>
                <a:path w="3492" h="1704" extrusionOk="0">
                  <a:moveTo>
                    <a:pt x="1881" y="0"/>
                  </a:moveTo>
                  <a:cubicBezTo>
                    <a:pt x="1710" y="0"/>
                    <a:pt x="1541" y="16"/>
                    <a:pt x="1374" y="44"/>
                  </a:cubicBezTo>
                  <a:cubicBezTo>
                    <a:pt x="1130" y="166"/>
                    <a:pt x="932" y="227"/>
                    <a:pt x="764" y="319"/>
                  </a:cubicBezTo>
                  <a:cubicBezTo>
                    <a:pt x="429" y="501"/>
                    <a:pt x="201" y="791"/>
                    <a:pt x="94" y="1157"/>
                  </a:cubicBezTo>
                  <a:cubicBezTo>
                    <a:pt x="0" y="1477"/>
                    <a:pt x="164" y="1704"/>
                    <a:pt x="432" y="1704"/>
                  </a:cubicBezTo>
                  <a:cubicBezTo>
                    <a:pt x="470" y="1704"/>
                    <a:pt x="509" y="1699"/>
                    <a:pt x="551" y="1690"/>
                  </a:cubicBezTo>
                  <a:cubicBezTo>
                    <a:pt x="1206" y="1553"/>
                    <a:pt x="1846" y="1355"/>
                    <a:pt x="2516" y="1248"/>
                  </a:cubicBezTo>
                  <a:cubicBezTo>
                    <a:pt x="2760" y="1202"/>
                    <a:pt x="3034" y="1187"/>
                    <a:pt x="3248" y="1004"/>
                  </a:cubicBezTo>
                  <a:cubicBezTo>
                    <a:pt x="3476" y="791"/>
                    <a:pt x="3492" y="532"/>
                    <a:pt x="3263" y="395"/>
                  </a:cubicBezTo>
                  <a:cubicBezTo>
                    <a:pt x="2817" y="116"/>
                    <a:pt x="2346" y="0"/>
                    <a:pt x="1881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91651" y="2389051"/>
              <a:ext cx="45949" cy="38157"/>
            </a:xfrm>
            <a:custGeom>
              <a:avLst/>
              <a:gdLst/>
              <a:ahLst/>
              <a:cxnLst/>
              <a:rect l="l" t="t" r="r" b="b"/>
              <a:pathLst>
                <a:path w="1433" h="1190" extrusionOk="0">
                  <a:moveTo>
                    <a:pt x="829" y="1"/>
                  </a:moveTo>
                  <a:cubicBezTo>
                    <a:pt x="560" y="1"/>
                    <a:pt x="233" y="154"/>
                    <a:pt x="137" y="344"/>
                  </a:cubicBezTo>
                  <a:cubicBezTo>
                    <a:pt x="0" y="649"/>
                    <a:pt x="92" y="1015"/>
                    <a:pt x="351" y="1121"/>
                  </a:cubicBezTo>
                  <a:cubicBezTo>
                    <a:pt x="448" y="1168"/>
                    <a:pt x="550" y="1190"/>
                    <a:pt x="652" y="1190"/>
                  </a:cubicBezTo>
                  <a:cubicBezTo>
                    <a:pt x="917" y="1190"/>
                    <a:pt x="1174" y="1040"/>
                    <a:pt x="1295" y="786"/>
                  </a:cubicBezTo>
                  <a:cubicBezTo>
                    <a:pt x="1432" y="497"/>
                    <a:pt x="1326" y="162"/>
                    <a:pt x="1036" y="40"/>
                  </a:cubicBezTo>
                  <a:cubicBezTo>
                    <a:pt x="976" y="13"/>
                    <a:pt x="905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12514" y="2313057"/>
              <a:ext cx="67433" cy="58743"/>
            </a:xfrm>
            <a:custGeom>
              <a:avLst/>
              <a:gdLst/>
              <a:ahLst/>
              <a:cxnLst/>
              <a:rect l="l" t="t" r="r" b="b"/>
              <a:pathLst>
                <a:path w="2103" h="1832" extrusionOk="0">
                  <a:moveTo>
                    <a:pt x="923" y="1"/>
                  </a:moveTo>
                  <a:cubicBezTo>
                    <a:pt x="639" y="1"/>
                    <a:pt x="371" y="117"/>
                    <a:pt x="244" y="338"/>
                  </a:cubicBezTo>
                  <a:cubicBezTo>
                    <a:pt x="0" y="764"/>
                    <a:pt x="305" y="1526"/>
                    <a:pt x="792" y="1724"/>
                  </a:cubicBezTo>
                  <a:lnTo>
                    <a:pt x="929" y="1770"/>
                  </a:lnTo>
                  <a:cubicBezTo>
                    <a:pt x="1045" y="1811"/>
                    <a:pt x="1155" y="1832"/>
                    <a:pt x="1259" y="1832"/>
                  </a:cubicBezTo>
                  <a:cubicBezTo>
                    <a:pt x="1500" y="1832"/>
                    <a:pt x="1713" y="1723"/>
                    <a:pt x="1905" y="1511"/>
                  </a:cubicBezTo>
                  <a:cubicBezTo>
                    <a:pt x="2103" y="1282"/>
                    <a:pt x="2087" y="1008"/>
                    <a:pt x="1889" y="642"/>
                  </a:cubicBezTo>
                  <a:cubicBezTo>
                    <a:pt x="1798" y="490"/>
                    <a:pt x="1706" y="353"/>
                    <a:pt x="1569" y="231"/>
                  </a:cubicBezTo>
                  <a:cubicBezTo>
                    <a:pt x="1387" y="75"/>
                    <a:pt x="1150" y="1"/>
                    <a:pt x="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216" y="2385908"/>
              <a:ext cx="65990" cy="41556"/>
            </a:xfrm>
            <a:custGeom>
              <a:avLst/>
              <a:gdLst/>
              <a:ahLst/>
              <a:cxnLst/>
              <a:rect l="l" t="t" r="r" b="b"/>
              <a:pathLst>
                <a:path w="2058" h="1296" extrusionOk="0">
                  <a:moveTo>
                    <a:pt x="1" y="1"/>
                  </a:moveTo>
                  <a:lnTo>
                    <a:pt x="1" y="320"/>
                  </a:lnTo>
                  <a:cubicBezTo>
                    <a:pt x="229" y="336"/>
                    <a:pt x="443" y="397"/>
                    <a:pt x="656" y="503"/>
                  </a:cubicBezTo>
                  <a:cubicBezTo>
                    <a:pt x="1113" y="656"/>
                    <a:pt x="1418" y="945"/>
                    <a:pt x="1631" y="1296"/>
                  </a:cubicBezTo>
                  <a:lnTo>
                    <a:pt x="2058" y="1296"/>
                  </a:lnTo>
                  <a:cubicBezTo>
                    <a:pt x="1677" y="640"/>
                    <a:pt x="1144" y="153"/>
                    <a:pt x="351" y="31"/>
                  </a:cubicBezTo>
                  <a:cubicBezTo>
                    <a:pt x="229" y="16"/>
                    <a:pt x="123" y="1"/>
                    <a:pt x="1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740" y="2301353"/>
              <a:ext cx="94816" cy="82343"/>
            </a:xfrm>
            <a:custGeom>
              <a:avLst/>
              <a:gdLst/>
              <a:ahLst/>
              <a:cxnLst/>
              <a:rect l="l" t="t" r="r" b="b"/>
              <a:pathLst>
                <a:path w="2957" h="2568" extrusionOk="0">
                  <a:moveTo>
                    <a:pt x="1259" y="366"/>
                  </a:moveTo>
                  <a:cubicBezTo>
                    <a:pt x="1486" y="366"/>
                    <a:pt x="1723" y="440"/>
                    <a:pt x="1905" y="596"/>
                  </a:cubicBezTo>
                  <a:cubicBezTo>
                    <a:pt x="2042" y="718"/>
                    <a:pt x="2134" y="855"/>
                    <a:pt x="2225" y="1007"/>
                  </a:cubicBezTo>
                  <a:cubicBezTo>
                    <a:pt x="2423" y="1373"/>
                    <a:pt x="2439" y="1647"/>
                    <a:pt x="2241" y="1876"/>
                  </a:cubicBezTo>
                  <a:cubicBezTo>
                    <a:pt x="2049" y="2088"/>
                    <a:pt x="1836" y="2197"/>
                    <a:pt x="1595" y="2197"/>
                  </a:cubicBezTo>
                  <a:cubicBezTo>
                    <a:pt x="1491" y="2197"/>
                    <a:pt x="1381" y="2176"/>
                    <a:pt x="1265" y="2135"/>
                  </a:cubicBezTo>
                  <a:lnTo>
                    <a:pt x="1128" y="2089"/>
                  </a:lnTo>
                  <a:cubicBezTo>
                    <a:pt x="641" y="1891"/>
                    <a:pt x="336" y="1129"/>
                    <a:pt x="580" y="703"/>
                  </a:cubicBezTo>
                  <a:cubicBezTo>
                    <a:pt x="707" y="482"/>
                    <a:pt x="975" y="366"/>
                    <a:pt x="1259" y="366"/>
                  </a:cubicBezTo>
                  <a:close/>
                  <a:moveTo>
                    <a:pt x="1262" y="0"/>
                  </a:moveTo>
                  <a:cubicBezTo>
                    <a:pt x="828" y="0"/>
                    <a:pt x="509" y="223"/>
                    <a:pt x="290" y="703"/>
                  </a:cubicBezTo>
                  <a:cubicBezTo>
                    <a:pt x="1" y="1327"/>
                    <a:pt x="336" y="2211"/>
                    <a:pt x="885" y="2439"/>
                  </a:cubicBezTo>
                  <a:cubicBezTo>
                    <a:pt x="1098" y="2527"/>
                    <a:pt x="1301" y="2567"/>
                    <a:pt x="1489" y="2567"/>
                  </a:cubicBezTo>
                  <a:cubicBezTo>
                    <a:pt x="2052" y="2567"/>
                    <a:pt x="2488" y="2210"/>
                    <a:pt x="2728" y="1708"/>
                  </a:cubicBezTo>
                  <a:cubicBezTo>
                    <a:pt x="2957" y="1205"/>
                    <a:pt x="2530" y="352"/>
                    <a:pt x="1936" y="139"/>
                  </a:cubicBezTo>
                  <a:cubicBezTo>
                    <a:pt x="1686" y="47"/>
                    <a:pt x="1462" y="0"/>
                    <a:pt x="126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9915" y="2379367"/>
              <a:ext cx="72339" cy="48097"/>
            </a:xfrm>
            <a:custGeom>
              <a:avLst/>
              <a:gdLst/>
              <a:ahLst/>
              <a:cxnLst/>
              <a:rect l="l" t="t" r="r" b="b"/>
              <a:pathLst>
                <a:path w="2256" h="1500" extrusionOk="0">
                  <a:moveTo>
                    <a:pt x="1194" y="303"/>
                  </a:moveTo>
                  <a:cubicBezTo>
                    <a:pt x="1270" y="303"/>
                    <a:pt x="1342" y="315"/>
                    <a:pt x="1402" y="342"/>
                  </a:cubicBezTo>
                  <a:cubicBezTo>
                    <a:pt x="1692" y="464"/>
                    <a:pt x="1798" y="799"/>
                    <a:pt x="1661" y="1103"/>
                  </a:cubicBezTo>
                  <a:cubicBezTo>
                    <a:pt x="1540" y="1345"/>
                    <a:pt x="1285" y="1492"/>
                    <a:pt x="1020" y="1492"/>
                  </a:cubicBezTo>
                  <a:cubicBezTo>
                    <a:pt x="918" y="1492"/>
                    <a:pt x="814" y="1470"/>
                    <a:pt x="717" y="1423"/>
                  </a:cubicBezTo>
                  <a:cubicBezTo>
                    <a:pt x="473" y="1317"/>
                    <a:pt x="366" y="951"/>
                    <a:pt x="503" y="646"/>
                  </a:cubicBezTo>
                  <a:cubicBezTo>
                    <a:pt x="587" y="456"/>
                    <a:pt x="921" y="303"/>
                    <a:pt x="1194" y="303"/>
                  </a:cubicBezTo>
                  <a:close/>
                  <a:moveTo>
                    <a:pt x="1066" y="0"/>
                  </a:moveTo>
                  <a:cubicBezTo>
                    <a:pt x="666" y="0"/>
                    <a:pt x="345" y="188"/>
                    <a:pt x="153" y="616"/>
                  </a:cubicBezTo>
                  <a:cubicBezTo>
                    <a:pt x="1" y="951"/>
                    <a:pt x="1" y="1256"/>
                    <a:pt x="92" y="1500"/>
                  </a:cubicBezTo>
                  <a:lnTo>
                    <a:pt x="1966" y="1500"/>
                  </a:lnTo>
                  <a:cubicBezTo>
                    <a:pt x="1996" y="1454"/>
                    <a:pt x="2012" y="1423"/>
                    <a:pt x="2042" y="1378"/>
                  </a:cubicBezTo>
                  <a:cubicBezTo>
                    <a:pt x="2256" y="875"/>
                    <a:pt x="2073" y="250"/>
                    <a:pt x="1616" y="98"/>
                  </a:cubicBezTo>
                  <a:cubicBezTo>
                    <a:pt x="1420" y="34"/>
                    <a:pt x="1236" y="0"/>
                    <a:pt x="1066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216" y="2396169"/>
              <a:ext cx="69902" cy="108348"/>
            </a:xfrm>
            <a:custGeom>
              <a:avLst/>
              <a:gdLst/>
              <a:ahLst/>
              <a:cxnLst/>
              <a:rect l="l" t="t" r="r" b="b"/>
              <a:pathLst>
                <a:path w="2180" h="3379" extrusionOk="0">
                  <a:moveTo>
                    <a:pt x="1" y="0"/>
                  </a:moveTo>
                  <a:lnTo>
                    <a:pt x="1" y="960"/>
                  </a:lnTo>
                  <a:lnTo>
                    <a:pt x="1" y="976"/>
                  </a:lnTo>
                  <a:lnTo>
                    <a:pt x="1" y="2545"/>
                  </a:lnTo>
                  <a:lnTo>
                    <a:pt x="16" y="2560"/>
                  </a:lnTo>
                  <a:cubicBezTo>
                    <a:pt x="229" y="2773"/>
                    <a:pt x="397" y="3032"/>
                    <a:pt x="641" y="3215"/>
                  </a:cubicBezTo>
                  <a:cubicBezTo>
                    <a:pt x="800" y="3333"/>
                    <a:pt x="960" y="3378"/>
                    <a:pt x="1118" y="3378"/>
                  </a:cubicBezTo>
                  <a:cubicBezTo>
                    <a:pt x="1307" y="3378"/>
                    <a:pt x="1494" y="3313"/>
                    <a:pt x="1677" y="3230"/>
                  </a:cubicBezTo>
                  <a:cubicBezTo>
                    <a:pt x="2012" y="3078"/>
                    <a:pt x="2180" y="2804"/>
                    <a:pt x="2149" y="2423"/>
                  </a:cubicBezTo>
                  <a:cubicBezTo>
                    <a:pt x="2134" y="2073"/>
                    <a:pt x="1982" y="1768"/>
                    <a:pt x="1860" y="1448"/>
                  </a:cubicBezTo>
                  <a:cubicBezTo>
                    <a:pt x="1799" y="1280"/>
                    <a:pt x="1723" y="1113"/>
                    <a:pt x="1631" y="960"/>
                  </a:cubicBezTo>
                  <a:cubicBezTo>
                    <a:pt x="1403" y="610"/>
                    <a:pt x="1098" y="336"/>
                    <a:pt x="656" y="183"/>
                  </a:cubicBezTo>
                  <a:cubicBezTo>
                    <a:pt x="443" y="77"/>
                    <a:pt x="229" y="1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-216" y="2427432"/>
              <a:ext cx="82118" cy="89077"/>
            </a:xfrm>
            <a:custGeom>
              <a:avLst/>
              <a:gdLst/>
              <a:ahLst/>
              <a:cxnLst/>
              <a:rect l="l" t="t" r="r" b="b"/>
              <a:pathLst>
                <a:path w="2561" h="2778" extrusionOk="0">
                  <a:moveTo>
                    <a:pt x="1631" y="1"/>
                  </a:moveTo>
                  <a:cubicBezTo>
                    <a:pt x="1723" y="138"/>
                    <a:pt x="1799" y="305"/>
                    <a:pt x="1860" y="473"/>
                  </a:cubicBezTo>
                  <a:cubicBezTo>
                    <a:pt x="1982" y="793"/>
                    <a:pt x="2134" y="1113"/>
                    <a:pt x="2149" y="1448"/>
                  </a:cubicBezTo>
                  <a:cubicBezTo>
                    <a:pt x="2180" y="1829"/>
                    <a:pt x="2012" y="2103"/>
                    <a:pt x="1677" y="2255"/>
                  </a:cubicBezTo>
                  <a:cubicBezTo>
                    <a:pt x="1494" y="2338"/>
                    <a:pt x="1307" y="2403"/>
                    <a:pt x="1118" y="2403"/>
                  </a:cubicBezTo>
                  <a:cubicBezTo>
                    <a:pt x="960" y="2403"/>
                    <a:pt x="800" y="2358"/>
                    <a:pt x="641" y="2240"/>
                  </a:cubicBezTo>
                  <a:cubicBezTo>
                    <a:pt x="397" y="2073"/>
                    <a:pt x="229" y="1798"/>
                    <a:pt x="16" y="1600"/>
                  </a:cubicBezTo>
                  <a:lnTo>
                    <a:pt x="1" y="1570"/>
                  </a:lnTo>
                  <a:lnTo>
                    <a:pt x="1" y="2042"/>
                  </a:lnTo>
                  <a:cubicBezTo>
                    <a:pt x="214" y="2255"/>
                    <a:pt x="427" y="2438"/>
                    <a:pt x="687" y="2591"/>
                  </a:cubicBezTo>
                  <a:cubicBezTo>
                    <a:pt x="892" y="2720"/>
                    <a:pt x="1098" y="2777"/>
                    <a:pt x="1302" y="2777"/>
                  </a:cubicBezTo>
                  <a:cubicBezTo>
                    <a:pt x="1505" y="2777"/>
                    <a:pt x="1707" y="2720"/>
                    <a:pt x="1905" y="2621"/>
                  </a:cubicBezTo>
                  <a:cubicBezTo>
                    <a:pt x="2317" y="2423"/>
                    <a:pt x="2515" y="2057"/>
                    <a:pt x="2530" y="1600"/>
                  </a:cubicBezTo>
                  <a:cubicBezTo>
                    <a:pt x="2561" y="1113"/>
                    <a:pt x="2393" y="671"/>
                    <a:pt x="2180" y="244"/>
                  </a:cubicBezTo>
                  <a:cubicBezTo>
                    <a:pt x="2149" y="153"/>
                    <a:pt x="2103" y="77"/>
                    <a:pt x="205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2833" y="2427432"/>
              <a:ext cx="60154" cy="17636"/>
            </a:xfrm>
            <a:custGeom>
              <a:avLst/>
              <a:gdLst/>
              <a:ahLst/>
              <a:cxnLst/>
              <a:rect l="l" t="t" r="r" b="b"/>
              <a:pathLst>
                <a:path w="1876" h="550" extrusionOk="0">
                  <a:moveTo>
                    <a:pt x="1" y="1"/>
                  </a:moveTo>
                  <a:cubicBezTo>
                    <a:pt x="92" y="199"/>
                    <a:pt x="245" y="366"/>
                    <a:pt x="458" y="458"/>
                  </a:cubicBezTo>
                  <a:cubicBezTo>
                    <a:pt x="600" y="520"/>
                    <a:pt x="750" y="550"/>
                    <a:pt x="899" y="550"/>
                  </a:cubicBezTo>
                  <a:cubicBezTo>
                    <a:pt x="1292" y="550"/>
                    <a:pt x="1676" y="343"/>
                    <a:pt x="1875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2313531" y="3286"/>
              <a:ext cx="59641" cy="58198"/>
            </a:xfrm>
            <a:custGeom>
              <a:avLst/>
              <a:gdLst/>
              <a:ahLst/>
              <a:cxnLst/>
              <a:rect l="l" t="t" r="r" b="b"/>
              <a:pathLst>
                <a:path w="1860" h="1815" extrusionOk="0">
                  <a:moveTo>
                    <a:pt x="850" y="1"/>
                  </a:moveTo>
                  <a:cubicBezTo>
                    <a:pt x="841" y="1"/>
                    <a:pt x="832" y="1"/>
                    <a:pt x="823" y="1"/>
                  </a:cubicBezTo>
                  <a:cubicBezTo>
                    <a:pt x="290" y="16"/>
                    <a:pt x="0" y="306"/>
                    <a:pt x="16" y="809"/>
                  </a:cubicBezTo>
                  <a:cubicBezTo>
                    <a:pt x="16" y="1378"/>
                    <a:pt x="472" y="1814"/>
                    <a:pt x="1009" y="1814"/>
                  </a:cubicBezTo>
                  <a:cubicBezTo>
                    <a:pt x="1018" y="1814"/>
                    <a:pt x="1027" y="1814"/>
                    <a:pt x="1036" y="1814"/>
                  </a:cubicBezTo>
                  <a:cubicBezTo>
                    <a:pt x="1509" y="1799"/>
                    <a:pt x="1859" y="1448"/>
                    <a:pt x="1844" y="976"/>
                  </a:cubicBezTo>
                  <a:cubicBezTo>
                    <a:pt x="1829" y="437"/>
                    <a:pt x="1372" y="1"/>
                    <a:pt x="850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214354" y="1362"/>
              <a:ext cx="50823" cy="49348"/>
            </a:xfrm>
            <a:custGeom>
              <a:avLst/>
              <a:gdLst/>
              <a:ahLst/>
              <a:cxnLst/>
              <a:rect l="l" t="t" r="r" b="b"/>
              <a:pathLst>
                <a:path w="1585" h="1539" extrusionOk="0">
                  <a:moveTo>
                    <a:pt x="884" y="0"/>
                  </a:moveTo>
                  <a:cubicBezTo>
                    <a:pt x="427" y="0"/>
                    <a:pt x="0" y="457"/>
                    <a:pt x="0" y="914"/>
                  </a:cubicBezTo>
                  <a:cubicBezTo>
                    <a:pt x="0" y="1265"/>
                    <a:pt x="305" y="1539"/>
                    <a:pt x="671" y="1539"/>
                  </a:cubicBezTo>
                  <a:cubicBezTo>
                    <a:pt x="1143" y="1539"/>
                    <a:pt x="1585" y="1097"/>
                    <a:pt x="1585" y="655"/>
                  </a:cubicBezTo>
                  <a:cubicBezTo>
                    <a:pt x="1585" y="274"/>
                    <a:pt x="1280" y="0"/>
                    <a:pt x="884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211404" y="86848"/>
              <a:ext cx="142208" cy="102736"/>
            </a:xfrm>
            <a:custGeom>
              <a:avLst/>
              <a:gdLst/>
              <a:ahLst/>
              <a:cxnLst/>
              <a:rect l="l" t="t" r="r" b="b"/>
              <a:pathLst>
                <a:path w="4435" h="3204" extrusionOk="0">
                  <a:moveTo>
                    <a:pt x="1890" y="0"/>
                  </a:moveTo>
                  <a:cubicBezTo>
                    <a:pt x="1738" y="0"/>
                    <a:pt x="1586" y="31"/>
                    <a:pt x="1464" y="137"/>
                  </a:cubicBezTo>
                  <a:cubicBezTo>
                    <a:pt x="808" y="640"/>
                    <a:pt x="336" y="1280"/>
                    <a:pt x="123" y="2088"/>
                  </a:cubicBezTo>
                  <a:cubicBezTo>
                    <a:pt x="1" y="2545"/>
                    <a:pt x="290" y="3002"/>
                    <a:pt x="763" y="3154"/>
                  </a:cubicBezTo>
                  <a:cubicBezTo>
                    <a:pt x="868" y="3188"/>
                    <a:pt x="968" y="3203"/>
                    <a:pt x="1063" y="3203"/>
                  </a:cubicBezTo>
                  <a:cubicBezTo>
                    <a:pt x="1397" y="3203"/>
                    <a:pt x="1675" y="3020"/>
                    <a:pt x="1936" y="2819"/>
                  </a:cubicBezTo>
                  <a:cubicBezTo>
                    <a:pt x="2305" y="2559"/>
                    <a:pt x="2674" y="2385"/>
                    <a:pt x="3098" y="2385"/>
                  </a:cubicBezTo>
                  <a:cubicBezTo>
                    <a:pt x="3147" y="2385"/>
                    <a:pt x="3196" y="2388"/>
                    <a:pt x="3246" y="2392"/>
                  </a:cubicBezTo>
                  <a:cubicBezTo>
                    <a:pt x="3300" y="2381"/>
                    <a:pt x="3354" y="2378"/>
                    <a:pt x="3408" y="2378"/>
                  </a:cubicBezTo>
                  <a:cubicBezTo>
                    <a:pt x="3463" y="2378"/>
                    <a:pt x="3518" y="2381"/>
                    <a:pt x="3572" y="2381"/>
                  </a:cubicBezTo>
                  <a:cubicBezTo>
                    <a:pt x="3680" y="2381"/>
                    <a:pt x="3787" y="2370"/>
                    <a:pt x="3886" y="2301"/>
                  </a:cubicBezTo>
                  <a:cubicBezTo>
                    <a:pt x="4328" y="1981"/>
                    <a:pt x="4435" y="1448"/>
                    <a:pt x="4160" y="975"/>
                  </a:cubicBezTo>
                  <a:cubicBezTo>
                    <a:pt x="4039" y="762"/>
                    <a:pt x="3886" y="595"/>
                    <a:pt x="3673" y="488"/>
                  </a:cubicBezTo>
                  <a:cubicBezTo>
                    <a:pt x="3124" y="183"/>
                    <a:pt x="2530" y="16"/>
                    <a:pt x="1890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142047" y="53628"/>
              <a:ext cx="63040" cy="61116"/>
            </a:xfrm>
            <a:custGeom>
              <a:avLst/>
              <a:gdLst/>
              <a:ahLst/>
              <a:cxnLst/>
              <a:rect l="l" t="t" r="r" b="b"/>
              <a:pathLst>
                <a:path w="1966" h="1906" extrusionOk="0">
                  <a:moveTo>
                    <a:pt x="1067" y="0"/>
                  </a:moveTo>
                  <a:cubicBezTo>
                    <a:pt x="488" y="16"/>
                    <a:pt x="0" y="488"/>
                    <a:pt x="0" y="1021"/>
                  </a:cubicBezTo>
                  <a:cubicBezTo>
                    <a:pt x="15" y="1515"/>
                    <a:pt x="412" y="1905"/>
                    <a:pt x="902" y="1905"/>
                  </a:cubicBezTo>
                  <a:cubicBezTo>
                    <a:pt x="911" y="1905"/>
                    <a:pt x="920" y="1905"/>
                    <a:pt x="930" y="1905"/>
                  </a:cubicBezTo>
                  <a:cubicBezTo>
                    <a:pt x="1494" y="1905"/>
                    <a:pt x="1966" y="1448"/>
                    <a:pt x="1951" y="930"/>
                  </a:cubicBezTo>
                  <a:cubicBezTo>
                    <a:pt x="1951" y="412"/>
                    <a:pt x="1555" y="0"/>
                    <a:pt x="1067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204093" y="74310"/>
              <a:ext cx="168085" cy="130248"/>
            </a:xfrm>
            <a:custGeom>
              <a:avLst/>
              <a:gdLst/>
              <a:ahLst/>
              <a:cxnLst/>
              <a:rect l="l" t="t" r="r" b="b"/>
              <a:pathLst>
                <a:path w="5242" h="4062" extrusionOk="0">
                  <a:moveTo>
                    <a:pt x="2118" y="391"/>
                  </a:moveTo>
                  <a:cubicBezTo>
                    <a:pt x="2758" y="407"/>
                    <a:pt x="3352" y="574"/>
                    <a:pt x="3901" y="879"/>
                  </a:cubicBezTo>
                  <a:cubicBezTo>
                    <a:pt x="4114" y="986"/>
                    <a:pt x="4267" y="1153"/>
                    <a:pt x="4388" y="1366"/>
                  </a:cubicBezTo>
                  <a:cubicBezTo>
                    <a:pt x="4663" y="1839"/>
                    <a:pt x="4556" y="2372"/>
                    <a:pt x="4114" y="2692"/>
                  </a:cubicBezTo>
                  <a:cubicBezTo>
                    <a:pt x="4015" y="2761"/>
                    <a:pt x="3908" y="2772"/>
                    <a:pt x="3800" y="2772"/>
                  </a:cubicBezTo>
                  <a:cubicBezTo>
                    <a:pt x="3746" y="2772"/>
                    <a:pt x="3691" y="2769"/>
                    <a:pt x="3636" y="2769"/>
                  </a:cubicBezTo>
                  <a:cubicBezTo>
                    <a:pt x="3582" y="2769"/>
                    <a:pt x="3528" y="2772"/>
                    <a:pt x="3474" y="2783"/>
                  </a:cubicBezTo>
                  <a:cubicBezTo>
                    <a:pt x="3415" y="2776"/>
                    <a:pt x="3356" y="2772"/>
                    <a:pt x="3298" y="2772"/>
                  </a:cubicBezTo>
                  <a:cubicBezTo>
                    <a:pt x="2883" y="2772"/>
                    <a:pt x="2512" y="2956"/>
                    <a:pt x="2164" y="3210"/>
                  </a:cubicBezTo>
                  <a:cubicBezTo>
                    <a:pt x="1906" y="3398"/>
                    <a:pt x="1621" y="3585"/>
                    <a:pt x="1295" y="3585"/>
                  </a:cubicBezTo>
                  <a:cubicBezTo>
                    <a:pt x="1197" y="3585"/>
                    <a:pt x="1096" y="3569"/>
                    <a:pt x="991" y="3530"/>
                  </a:cubicBezTo>
                  <a:cubicBezTo>
                    <a:pt x="534" y="3393"/>
                    <a:pt x="229" y="2936"/>
                    <a:pt x="336" y="2479"/>
                  </a:cubicBezTo>
                  <a:cubicBezTo>
                    <a:pt x="549" y="1671"/>
                    <a:pt x="1036" y="1031"/>
                    <a:pt x="1676" y="528"/>
                  </a:cubicBezTo>
                  <a:cubicBezTo>
                    <a:pt x="1814" y="422"/>
                    <a:pt x="1951" y="391"/>
                    <a:pt x="2118" y="391"/>
                  </a:cubicBezTo>
                  <a:close/>
                  <a:moveTo>
                    <a:pt x="2396" y="1"/>
                  </a:moveTo>
                  <a:cubicBezTo>
                    <a:pt x="2280" y="1"/>
                    <a:pt x="2162" y="13"/>
                    <a:pt x="2042" y="41"/>
                  </a:cubicBezTo>
                  <a:cubicBezTo>
                    <a:pt x="960" y="330"/>
                    <a:pt x="0" y="1900"/>
                    <a:pt x="46" y="2753"/>
                  </a:cubicBezTo>
                  <a:cubicBezTo>
                    <a:pt x="87" y="3520"/>
                    <a:pt x="531" y="4062"/>
                    <a:pt x="1265" y="4062"/>
                  </a:cubicBezTo>
                  <a:cubicBezTo>
                    <a:pt x="1362" y="4062"/>
                    <a:pt x="1463" y="4052"/>
                    <a:pt x="1570" y="4033"/>
                  </a:cubicBezTo>
                  <a:cubicBezTo>
                    <a:pt x="1905" y="3972"/>
                    <a:pt x="2210" y="3774"/>
                    <a:pt x="2438" y="3530"/>
                  </a:cubicBezTo>
                  <a:cubicBezTo>
                    <a:pt x="2737" y="3218"/>
                    <a:pt x="3067" y="3029"/>
                    <a:pt x="3461" y="3029"/>
                  </a:cubicBezTo>
                  <a:cubicBezTo>
                    <a:pt x="3549" y="3029"/>
                    <a:pt x="3639" y="3038"/>
                    <a:pt x="3733" y="3058"/>
                  </a:cubicBezTo>
                  <a:lnTo>
                    <a:pt x="3931" y="3058"/>
                  </a:lnTo>
                  <a:cubicBezTo>
                    <a:pt x="4068" y="3042"/>
                    <a:pt x="4221" y="3073"/>
                    <a:pt x="4373" y="2981"/>
                  </a:cubicBezTo>
                  <a:cubicBezTo>
                    <a:pt x="5059" y="2555"/>
                    <a:pt x="5242" y="1793"/>
                    <a:pt x="4785" y="1123"/>
                  </a:cubicBezTo>
                  <a:cubicBezTo>
                    <a:pt x="4312" y="422"/>
                    <a:pt x="3566" y="193"/>
                    <a:pt x="2804" y="41"/>
                  </a:cubicBezTo>
                  <a:cubicBezTo>
                    <a:pt x="2665" y="16"/>
                    <a:pt x="2531" y="1"/>
                    <a:pt x="239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300833" y="-6974"/>
              <a:ext cx="85036" cy="83593"/>
            </a:xfrm>
            <a:custGeom>
              <a:avLst/>
              <a:gdLst/>
              <a:ahLst/>
              <a:cxnLst/>
              <a:rect l="l" t="t" r="r" b="b"/>
              <a:pathLst>
                <a:path w="2652" h="2607" extrusionOk="0">
                  <a:moveTo>
                    <a:pt x="1246" y="321"/>
                  </a:moveTo>
                  <a:cubicBezTo>
                    <a:pt x="1768" y="321"/>
                    <a:pt x="2225" y="757"/>
                    <a:pt x="2240" y="1296"/>
                  </a:cubicBezTo>
                  <a:cubicBezTo>
                    <a:pt x="2255" y="1768"/>
                    <a:pt x="1905" y="2119"/>
                    <a:pt x="1432" y="2134"/>
                  </a:cubicBezTo>
                  <a:cubicBezTo>
                    <a:pt x="1423" y="2134"/>
                    <a:pt x="1415" y="2134"/>
                    <a:pt x="1406" y="2134"/>
                  </a:cubicBezTo>
                  <a:cubicBezTo>
                    <a:pt x="869" y="2134"/>
                    <a:pt x="412" y="1683"/>
                    <a:pt x="412" y="1129"/>
                  </a:cubicBezTo>
                  <a:cubicBezTo>
                    <a:pt x="396" y="626"/>
                    <a:pt x="686" y="336"/>
                    <a:pt x="1219" y="321"/>
                  </a:cubicBezTo>
                  <a:cubicBezTo>
                    <a:pt x="1228" y="321"/>
                    <a:pt x="1237" y="321"/>
                    <a:pt x="1246" y="321"/>
                  </a:cubicBezTo>
                  <a:close/>
                  <a:moveTo>
                    <a:pt x="1276" y="1"/>
                  </a:moveTo>
                  <a:cubicBezTo>
                    <a:pt x="1267" y="1"/>
                    <a:pt x="1258" y="1"/>
                    <a:pt x="1250" y="1"/>
                  </a:cubicBezTo>
                  <a:cubicBezTo>
                    <a:pt x="594" y="1"/>
                    <a:pt x="0" y="641"/>
                    <a:pt x="31" y="1311"/>
                  </a:cubicBezTo>
                  <a:cubicBezTo>
                    <a:pt x="61" y="2018"/>
                    <a:pt x="685" y="2607"/>
                    <a:pt x="1405" y="2607"/>
                  </a:cubicBezTo>
                  <a:cubicBezTo>
                    <a:pt x="1414" y="2607"/>
                    <a:pt x="1423" y="2607"/>
                    <a:pt x="1432" y="2606"/>
                  </a:cubicBezTo>
                  <a:cubicBezTo>
                    <a:pt x="2103" y="2576"/>
                    <a:pt x="2651" y="2012"/>
                    <a:pt x="2651" y="1327"/>
                  </a:cubicBezTo>
                  <a:cubicBezTo>
                    <a:pt x="2636" y="619"/>
                    <a:pt x="1996" y="1"/>
                    <a:pt x="127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130824" y="42790"/>
              <a:ext cx="86479" cy="86095"/>
            </a:xfrm>
            <a:custGeom>
              <a:avLst/>
              <a:gdLst/>
              <a:ahLst/>
              <a:cxnLst/>
              <a:rect l="l" t="t" r="r" b="b"/>
              <a:pathLst>
                <a:path w="2697" h="2685" extrusionOk="0">
                  <a:moveTo>
                    <a:pt x="1417" y="338"/>
                  </a:moveTo>
                  <a:cubicBezTo>
                    <a:pt x="1905" y="338"/>
                    <a:pt x="2285" y="750"/>
                    <a:pt x="2301" y="1268"/>
                  </a:cubicBezTo>
                  <a:cubicBezTo>
                    <a:pt x="2316" y="1786"/>
                    <a:pt x="1844" y="2243"/>
                    <a:pt x="1280" y="2243"/>
                  </a:cubicBezTo>
                  <a:cubicBezTo>
                    <a:pt x="1270" y="2243"/>
                    <a:pt x="1261" y="2243"/>
                    <a:pt x="1252" y="2243"/>
                  </a:cubicBezTo>
                  <a:cubicBezTo>
                    <a:pt x="762" y="2243"/>
                    <a:pt x="365" y="1853"/>
                    <a:pt x="350" y="1359"/>
                  </a:cubicBezTo>
                  <a:cubicBezTo>
                    <a:pt x="350" y="826"/>
                    <a:pt x="838" y="354"/>
                    <a:pt x="1417" y="338"/>
                  </a:cubicBezTo>
                  <a:close/>
                  <a:moveTo>
                    <a:pt x="1520" y="1"/>
                  </a:moveTo>
                  <a:cubicBezTo>
                    <a:pt x="1496" y="1"/>
                    <a:pt x="1472" y="1"/>
                    <a:pt x="1447" y="3"/>
                  </a:cubicBezTo>
                  <a:cubicBezTo>
                    <a:pt x="579" y="64"/>
                    <a:pt x="46" y="628"/>
                    <a:pt x="31" y="1481"/>
                  </a:cubicBezTo>
                  <a:cubicBezTo>
                    <a:pt x="0" y="2172"/>
                    <a:pt x="577" y="2685"/>
                    <a:pt x="1250" y="2685"/>
                  </a:cubicBezTo>
                  <a:cubicBezTo>
                    <a:pt x="1260" y="2685"/>
                    <a:pt x="1270" y="2685"/>
                    <a:pt x="1280" y="2685"/>
                  </a:cubicBezTo>
                  <a:cubicBezTo>
                    <a:pt x="2042" y="2669"/>
                    <a:pt x="2697" y="1984"/>
                    <a:pt x="2666" y="1237"/>
                  </a:cubicBezTo>
                  <a:cubicBezTo>
                    <a:pt x="2637" y="562"/>
                    <a:pt x="2142" y="1"/>
                    <a:pt x="152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202137" y="-6974"/>
              <a:ext cx="75257" cy="72371"/>
            </a:xfrm>
            <a:custGeom>
              <a:avLst/>
              <a:gdLst/>
              <a:ahLst/>
              <a:cxnLst/>
              <a:rect l="l" t="t" r="r" b="b"/>
              <a:pathLst>
                <a:path w="2347" h="2257" extrusionOk="0">
                  <a:moveTo>
                    <a:pt x="1295" y="259"/>
                  </a:moveTo>
                  <a:cubicBezTo>
                    <a:pt x="1676" y="259"/>
                    <a:pt x="1966" y="544"/>
                    <a:pt x="1966" y="915"/>
                  </a:cubicBezTo>
                  <a:cubicBezTo>
                    <a:pt x="1966" y="1357"/>
                    <a:pt x="1524" y="1799"/>
                    <a:pt x="1052" y="1799"/>
                  </a:cubicBezTo>
                  <a:cubicBezTo>
                    <a:pt x="686" y="1799"/>
                    <a:pt x="381" y="1525"/>
                    <a:pt x="381" y="1174"/>
                  </a:cubicBezTo>
                  <a:cubicBezTo>
                    <a:pt x="381" y="717"/>
                    <a:pt x="808" y="260"/>
                    <a:pt x="1265" y="260"/>
                  </a:cubicBezTo>
                  <a:cubicBezTo>
                    <a:pt x="1275" y="260"/>
                    <a:pt x="1285" y="259"/>
                    <a:pt x="1295" y="259"/>
                  </a:cubicBezTo>
                  <a:close/>
                  <a:moveTo>
                    <a:pt x="1340" y="1"/>
                  </a:moveTo>
                  <a:cubicBezTo>
                    <a:pt x="1330" y="1"/>
                    <a:pt x="1321" y="1"/>
                    <a:pt x="1311" y="1"/>
                  </a:cubicBezTo>
                  <a:cubicBezTo>
                    <a:pt x="579" y="32"/>
                    <a:pt x="0" y="595"/>
                    <a:pt x="16" y="1266"/>
                  </a:cubicBezTo>
                  <a:cubicBezTo>
                    <a:pt x="46" y="1835"/>
                    <a:pt x="488" y="2256"/>
                    <a:pt x="1067" y="2256"/>
                  </a:cubicBezTo>
                  <a:cubicBezTo>
                    <a:pt x="1077" y="2256"/>
                    <a:pt x="1087" y="2256"/>
                    <a:pt x="1097" y="2256"/>
                  </a:cubicBezTo>
                  <a:cubicBezTo>
                    <a:pt x="1768" y="2241"/>
                    <a:pt x="2347" y="1631"/>
                    <a:pt x="2332" y="961"/>
                  </a:cubicBezTo>
                  <a:cubicBezTo>
                    <a:pt x="2332" y="422"/>
                    <a:pt x="1890" y="1"/>
                    <a:pt x="134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777596" y="246211"/>
              <a:ext cx="75770" cy="62431"/>
            </a:xfrm>
            <a:custGeom>
              <a:avLst/>
              <a:gdLst/>
              <a:ahLst/>
              <a:cxnLst/>
              <a:rect l="l" t="t" r="r" b="b"/>
              <a:pathLst>
                <a:path w="2363" h="1947" extrusionOk="0">
                  <a:moveTo>
                    <a:pt x="1173" y="0"/>
                  </a:moveTo>
                  <a:cubicBezTo>
                    <a:pt x="963" y="0"/>
                    <a:pt x="757" y="53"/>
                    <a:pt x="595" y="165"/>
                  </a:cubicBezTo>
                  <a:cubicBezTo>
                    <a:pt x="122" y="485"/>
                    <a:pt x="0" y="1049"/>
                    <a:pt x="290" y="1475"/>
                  </a:cubicBezTo>
                  <a:cubicBezTo>
                    <a:pt x="512" y="1778"/>
                    <a:pt x="894" y="1947"/>
                    <a:pt x="1251" y="1947"/>
                  </a:cubicBezTo>
                  <a:cubicBezTo>
                    <a:pt x="1433" y="1947"/>
                    <a:pt x="1609" y="1903"/>
                    <a:pt x="1753" y="1810"/>
                  </a:cubicBezTo>
                  <a:cubicBezTo>
                    <a:pt x="2194" y="1521"/>
                    <a:pt x="2362" y="835"/>
                    <a:pt x="2088" y="424"/>
                  </a:cubicBezTo>
                  <a:cubicBezTo>
                    <a:pt x="1905" y="154"/>
                    <a:pt x="1533" y="0"/>
                    <a:pt x="1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633977" y="287318"/>
              <a:ext cx="117743" cy="107578"/>
            </a:xfrm>
            <a:custGeom>
              <a:avLst/>
              <a:gdLst/>
              <a:ahLst/>
              <a:cxnLst/>
              <a:rect l="l" t="t" r="r" b="b"/>
              <a:pathLst>
                <a:path w="3672" h="3355" extrusionOk="0">
                  <a:moveTo>
                    <a:pt x="1908" y="0"/>
                  </a:moveTo>
                  <a:cubicBezTo>
                    <a:pt x="1569" y="0"/>
                    <a:pt x="1214" y="110"/>
                    <a:pt x="884" y="330"/>
                  </a:cubicBezTo>
                  <a:cubicBezTo>
                    <a:pt x="0" y="924"/>
                    <a:pt x="31" y="2006"/>
                    <a:pt x="503" y="2692"/>
                  </a:cubicBezTo>
                  <a:cubicBezTo>
                    <a:pt x="804" y="3119"/>
                    <a:pt x="1322" y="3355"/>
                    <a:pt x="1820" y="3355"/>
                  </a:cubicBezTo>
                  <a:cubicBezTo>
                    <a:pt x="2103" y="3355"/>
                    <a:pt x="2379" y="3279"/>
                    <a:pt x="2605" y="3118"/>
                  </a:cubicBezTo>
                  <a:cubicBezTo>
                    <a:pt x="3459" y="2509"/>
                    <a:pt x="3672" y="1397"/>
                    <a:pt x="3093" y="604"/>
                  </a:cubicBezTo>
                  <a:cubicBezTo>
                    <a:pt x="2795" y="202"/>
                    <a:pt x="2366" y="0"/>
                    <a:pt x="1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362836" y="25828"/>
              <a:ext cx="664451" cy="603944"/>
            </a:xfrm>
            <a:custGeom>
              <a:avLst/>
              <a:gdLst/>
              <a:ahLst/>
              <a:cxnLst/>
              <a:rect l="l" t="t" r="r" b="b"/>
              <a:pathLst>
                <a:path w="20722" h="18835" extrusionOk="0">
                  <a:moveTo>
                    <a:pt x="15821" y="1752"/>
                  </a:moveTo>
                  <a:cubicBezTo>
                    <a:pt x="15861" y="1752"/>
                    <a:pt x="15905" y="1765"/>
                    <a:pt x="15952" y="1797"/>
                  </a:cubicBezTo>
                  <a:cubicBezTo>
                    <a:pt x="16165" y="1919"/>
                    <a:pt x="16044" y="2101"/>
                    <a:pt x="15983" y="2269"/>
                  </a:cubicBezTo>
                  <a:cubicBezTo>
                    <a:pt x="15876" y="2513"/>
                    <a:pt x="15693" y="2696"/>
                    <a:pt x="15526" y="2878"/>
                  </a:cubicBezTo>
                  <a:cubicBezTo>
                    <a:pt x="15267" y="3198"/>
                    <a:pt x="15023" y="3534"/>
                    <a:pt x="14794" y="3884"/>
                  </a:cubicBezTo>
                  <a:cubicBezTo>
                    <a:pt x="14657" y="4082"/>
                    <a:pt x="14672" y="4234"/>
                    <a:pt x="14840" y="4417"/>
                  </a:cubicBezTo>
                  <a:cubicBezTo>
                    <a:pt x="15145" y="4722"/>
                    <a:pt x="15449" y="5042"/>
                    <a:pt x="15739" y="5362"/>
                  </a:cubicBezTo>
                  <a:cubicBezTo>
                    <a:pt x="15786" y="5415"/>
                    <a:pt x="15824" y="5439"/>
                    <a:pt x="15858" y="5439"/>
                  </a:cubicBezTo>
                  <a:cubicBezTo>
                    <a:pt x="15902" y="5439"/>
                    <a:pt x="15940" y="5400"/>
                    <a:pt x="15983" y="5331"/>
                  </a:cubicBezTo>
                  <a:cubicBezTo>
                    <a:pt x="16105" y="5179"/>
                    <a:pt x="16226" y="5011"/>
                    <a:pt x="16364" y="4874"/>
                  </a:cubicBezTo>
                  <a:cubicBezTo>
                    <a:pt x="16445" y="4781"/>
                    <a:pt x="16544" y="4671"/>
                    <a:pt x="16667" y="4671"/>
                  </a:cubicBezTo>
                  <a:cubicBezTo>
                    <a:pt x="16706" y="4671"/>
                    <a:pt x="16747" y="4681"/>
                    <a:pt x="16790" y="4707"/>
                  </a:cubicBezTo>
                  <a:cubicBezTo>
                    <a:pt x="16988" y="4829"/>
                    <a:pt x="16882" y="5027"/>
                    <a:pt x="16821" y="5194"/>
                  </a:cubicBezTo>
                  <a:cubicBezTo>
                    <a:pt x="16729" y="5423"/>
                    <a:pt x="16607" y="5651"/>
                    <a:pt x="16440" y="5865"/>
                  </a:cubicBezTo>
                  <a:cubicBezTo>
                    <a:pt x="16333" y="6002"/>
                    <a:pt x="16333" y="6093"/>
                    <a:pt x="16440" y="6230"/>
                  </a:cubicBezTo>
                  <a:cubicBezTo>
                    <a:pt x="16699" y="6550"/>
                    <a:pt x="16943" y="6885"/>
                    <a:pt x="17186" y="7221"/>
                  </a:cubicBezTo>
                  <a:cubicBezTo>
                    <a:pt x="17262" y="7327"/>
                    <a:pt x="17354" y="7464"/>
                    <a:pt x="17247" y="7571"/>
                  </a:cubicBezTo>
                  <a:cubicBezTo>
                    <a:pt x="17200" y="7619"/>
                    <a:pt x="17150" y="7636"/>
                    <a:pt x="17100" y="7636"/>
                  </a:cubicBezTo>
                  <a:cubicBezTo>
                    <a:pt x="17021" y="7636"/>
                    <a:pt x="16941" y="7593"/>
                    <a:pt x="16866" y="7556"/>
                  </a:cubicBezTo>
                  <a:cubicBezTo>
                    <a:pt x="16470" y="7343"/>
                    <a:pt x="16150" y="7038"/>
                    <a:pt x="15861" y="6687"/>
                  </a:cubicBezTo>
                  <a:cubicBezTo>
                    <a:pt x="15373" y="6139"/>
                    <a:pt x="14931" y="5560"/>
                    <a:pt x="14566" y="5103"/>
                  </a:cubicBezTo>
                  <a:cubicBezTo>
                    <a:pt x="13987" y="4326"/>
                    <a:pt x="13987" y="4113"/>
                    <a:pt x="14429" y="3412"/>
                  </a:cubicBezTo>
                  <a:cubicBezTo>
                    <a:pt x="14764" y="2909"/>
                    <a:pt x="15114" y="2406"/>
                    <a:pt x="15526" y="1949"/>
                  </a:cubicBezTo>
                  <a:cubicBezTo>
                    <a:pt x="15616" y="1859"/>
                    <a:pt x="15706" y="1752"/>
                    <a:pt x="15821" y="1752"/>
                  </a:cubicBezTo>
                  <a:close/>
                  <a:moveTo>
                    <a:pt x="14090" y="6469"/>
                  </a:moveTo>
                  <a:cubicBezTo>
                    <a:pt x="14592" y="6469"/>
                    <a:pt x="15101" y="6698"/>
                    <a:pt x="15404" y="7114"/>
                  </a:cubicBezTo>
                  <a:cubicBezTo>
                    <a:pt x="15876" y="7784"/>
                    <a:pt x="15708" y="8775"/>
                    <a:pt x="15023" y="9247"/>
                  </a:cubicBezTo>
                  <a:cubicBezTo>
                    <a:pt x="14767" y="9425"/>
                    <a:pt x="14472" y="9510"/>
                    <a:pt x="14177" y="9510"/>
                  </a:cubicBezTo>
                  <a:cubicBezTo>
                    <a:pt x="13664" y="9510"/>
                    <a:pt x="13148" y="9254"/>
                    <a:pt x="12829" y="8790"/>
                  </a:cubicBezTo>
                  <a:cubicBezTo>
                    <a:pt x="12387" y="8135"/>
                    <a:pt x="12585" y="7160"/>
                    <a:pt x="13225" y="6733"/>
                  </a:cubicBezTo>
                  <a:cubicBezTo>
                    <a:pt x="13479" y="6554"/>
                    <a:pt x="13783" y="6469"/>
                    <a:pt x="14090" y="6469"/>
                  </a:cubicBezTo>
                  <a:close/>
                  <a:moveTo>
                    <a:pt x="10379" y="7664"/>
                  </a:moveTo>
                  <a:cubicBezTo>
                    <a:pt x="11019" y="7664"/>
                    <a:pt x="11621" y="7984"/>
                    <a:pt x="12052" y="8607"/>
                  </a:cubicBezTo>
                  <a:cubicBezTo>
                    <a:pt x="12798" y="9674"/>
                    <a:pt x="12539" y="11152"/>
                    <a:pt x="11473" y="11898"/>
                  </a:cubicBezTo>
                  <a:cubicBezTo>
                    <a:pt x="11134" y="12131"/>
                    <a:pt x="10747" y="12243"/>
                    <a:pt x="10358" y="12243"/>
                  </a:cubicBezTo>
                  <a:cubicBezTo>
                    <a:pt x="9681" y="12243"/>
                    <a:pt x="8999" y="11903"/>
                    <a:pt x="8563" y="11273"/>
                  </a:cubicBezTo>
                  <a:cubicBezTo>
                    <a:pt x="7862" y="10253"/>
                    <a:pt x="8106" y="8744"/>
                    <a:pt x="9096" y="8089"/>
                  </a:cubicBezTo>
                  <a:cubicBezTo>
                    <a:pt x="9515" y="7804"/>
                    <a:pt x="9955" y="7664"/>
                    <a:pt x="10379" y="7664"/>
                  </a:cubicBezTo>
                  <a:close/>
                  <a:moveTo>
                    <a:pt x="7070" y="8744"/>
                  </a:moveTo>
                  <a:cubicBezTo>
                    <a:pt x="7237" y="8744"/>
                    <a:pt x="7313" y="8836"/>
                    <a:pt x="7359" y="8973"/>
                  </a:cubicBezTo>
                  <a:cubicBezTo>
                    <a:pt x="7451" y="9186"/>
                    <a:pt x="7466" y="9430"/>
                    <a:pt x="7466" y="9658"/>
                  </a:cubicBezTo>
                  <a:cubicBezTo>
                    <a:pt x="7420" y="10786"/>
                    <a:pt x="7466" y="11913"/>
                    <a:pt x="7511" y="13041"/>
                  </a:cubicBezTo>
                  <a:cubicBezTo>
                    <a:pt x="7522" y="13410"/>
                    <a:pt x="7433" y="13578"/>
                    <a:pt x="7204" y="13578"/>
                  </a:cubicBezTo>
                  <a:cubicBezTo>
                    <a:pt x="7112" y="13578"/>
                    <a:pt x="6997" y="13550"/>
                    <a:pt x="6856" y="13498"/>
                  </a:cubicBezTo>
                  <a:cubicBezTo>
                    <a:pt x="6475" y="13346"/>
                    <a:pt x="6095" y="13193"/>
                    <a:pt x="5668" y="13026"/>
                  </a:cubicBezTo>
                  <a:lnTo>
                    <a:pt x="5668" y="13026"/>
                  </a:lnTo>
                  <a:cubicBezTo>
                    <a:pt x="5896" y="13528"/>
                    <a:pt x="6110" y="13985"/>
                    <a:pt x="6293" y="14442"/>
                  </a:cubicBezTo>
                  <a:cubicBezTo>
                    <a:pt x="6414" y="14717"/>
                    <a:pt x="6613" y="15021"/>
                    <a:pt x="6354" y="15311"/>
                  </a:cubicBezTo>
                  <a:cubicBezTo>
                    <a:pt x="6240" y="15430"/>
                    <a:pt x="6120" y="15472"/>
                    <a:pt x="5999" y="15472"/>
                  </a:cubicBezTo>
                  <a:cubicBezTo>
                    <a:pt x="5811" y="15472"/>
                    <a:pt x="5622" y="15370"/>
                    <a:pt x="5455" y="15296"/>
                  </a:cubicBezTo>
                  <a:cubicBezTo>
                    <a:pt x="4601" y="14915"/>
                    <a:pt x="3763" y="14534"/>
                    <a:pt x="2925" y="14138"/>
                  </a:cubicBezTo>
                  <a:cubicBezTo>
                    <a:pt x="2788" y="14062"/>
                    <a:pt x="2590" y="14001"/>
                    <a:pt x="2682" y="13772"/>
                  </a:cubicBezTo>
                  <a:cubicBezTo>
                    <a:pt x="2733" y="13638"/>
                    <a:pt x="2834" y="13602"/>
                    <a:pt x="2945" y="13602"/>
                  </a:cubicBezTo>
                  <a:cubicBezTo>
                    <a:pt x="2999" y="13602"/>
                    <a:pt x="3054" y="13610"/>
                    <a:pt x="3108" y="13620"/>
                  </a:cubicBezTo>
                  <a:cubicBezTo>
                    <a:pt x="3413" y="13665"/>
                    <a:pt x="3687" y="13803"/>
                    <a:pt x="3961" y="13909"/>
                  </a:cubicBezTo>
                  <a:cubicBezTo>
                    <a:pt x="4556" y="14168"/>
                    <a:pt x="5165" y="14427"/>
                    <a:pt x="5820" y="14717"/>
                  </a:cubicBezTo>
                  <a:cubicBezTo>
                    <a:pt x="5637" y="14077"/>
                    <a:pt x="5394" y="13513"/>
                    <a:pt x="5180" y="12949"/>
                  </a:cubicBezTo>
                  <a:cubicBezTo>
                    <a:pt x="5119" y="12767"/>
                    <a:pt x="4906" y="12584"/>
                    <a:pt x="5074" y="12386"/>
                  </a:cubicBezTo>
                  <a:cubicBezTo>
                    <a:pt x="5129" y="12325"/>
                    <a:pt x="5185" y="12303"/>
                    <a:pt x="5241" y="12303"/>
                  </a:cubicBezTo>
                  <a:cubicBezTo>
                    <a:pt x="5368" y="12303"/>
                    <a:pt x="5495" y="12419"/>
                    <a:pt x="5622" y="12462"/>
                  </a:cubicBezTo>
                  <a:cubicBezTo>
                    <a:pt x="6018" y="12599"/>
                    <a:pt x="6399" y="12751"/>
                    <a:pt x="6795" y="12888"/>
                  </a:cubicBezTo>
                  <a:cubicBezTo>
                    <a:pt x="6765" y="12264"/>
                    <a:pt x="6719" y="11670"/>
                    <a:pt x="6704" y="11075"/>
                  </a:cubicBezTo>
                  <a:cubicBezTo>
                    <a:pt x="6673" y="10496"/>
                    <a:pt x="6673" y="9902"/>
                    <a:pt x="6750" y="9338"/>
                  </a:cubicBezTo>
                  <a:cubicBezTo>
                    <a:pt x="6765" y="9217"/>
                    <a:pt x="6795" y="9095"/>
                    <a:pt x="6826" y="8973"/>
                  </a:cubicBezTo>
                  <a:cubicBezTo>
                    <a:pt x="6872" y="8851"/>
                    <a:pt x="6917" y="8744"/>
                    <a:pt x="7070" y="8744"/>
                  </a:cubicBezTo>
                  <a:close/>
                  <a:moveTo>
                    <a:pt x="14631" y="1"/>
                  </a:moveTo>
                  <a:cubicBezTo>
                    <a:pt x="13947" y="1"/>
                    <a:pt x="13261" y="113"/>
                    <a:pt x="12570" y="319"/>
                  </a:cubicBezTo>
                  <a:cubicBezTo>
                    <a:pt x="10726" y="867"/>
                    <a:pt x="8959" y="1599"/>
                    <a:pt x="7283" y="2558"/>
                  </a:cubicBezTo>
                  <a:cubicBezTo>
                    <a:pt x="5516" y="3564"/>
                    <a:pt x="4068" y="4951"/>
                    <a:pt x="2788" y="6505"/>
                  </a:cubicBezTo>
                  <a:cubicBezTo>
                    <a:pt x="1493" y="8089"/>
                    <a:pt x="610" y="9887"/>
                    <a:pt x="259" y="11913"/>
                  </a:cubicBezTo>
                  <a:cubicBezTo>
                    <a:pt x="0" y="13361"/>
                    <a:pt x="351" y="14686"/>
                    <a:pt x="1371" y="15753"/>
                  </a:cubicBezTo>
                  <a:cubicBezTo>
                    <a:pt x="2651" y="17078"/>
                    <a:pt x="4281" y="17733"/>
                    <a:pt x="6125" y="17779"/>
                  </a:cubicBezTo>
                  <a:cubicBezTo>
                    <a:pt x="6179" y="17780"/>
                    <a:pt x="6234" y="17781"/>
                    <a:pt x="6288" y="17781"/>
                  </a:cubicBezTo>
                  <a:cubicBezTo>
                    <a:pt x="6978" y="17781"/>
                    <a:pt x="7656" y="17693"/>
                    <a:pt x="8334" y="17566"/>
                  </a:cubicBezTo>
                  <a:cubicBezTo>
                    <a:pt x="8400" y="17556"/>
                    <a:pt x="8462" y="17552"/>
                    <a:pt x="8522" y="17552"/>
                  </a:cubicBezTo>
                  <a:cubicBezTo>
                    <a:pt x="8754" y="17552"/>
                    <a:pt x="8945" y="17625"/>
                    <a:pt x="9126" y="17794"/>
                  </a:cubicBezTo>
                  <a:cubicBezTo>
                    <a:pt x="9492" y="18130"/>
                    <a:pt x="9843" y="18480"/>
                    <a:pt x="10254" y="18754"/>
                  </a:cubicBezTo>
                  <a:cubicBezTo>
                    <a:pt x="10289" y="18789"/>
                    <a:pt x="10329" y="18835"/>
                    <a:pt x="10372" y="18835"/>
                  </a:cubicBezTo>
                  <a:cubicBezTo>
                    <a:pt x="10403" y="18835"/>
                    <a:pt x="10435" y="18810"/>
                    <a:pt x="10467" y="18739"/>
                  </a:cubicBezTo>
                  <a:cubicBezTo>
                    <a:pt x="10620" y="18404"/>
                    <a:pt x="10772" y="18053"/>
                    <a:pt x="10924" y="17718"/>
                  </a:cubicBezTo>
                  <a:cubicBezTo>
                    <a:pt x="11183" y="17124"/>
                    <a:pt x="11488" y="16606"/>
                    <a:pt x="12174" y="16347"/>
                  </a:cubicBezTo>
                  <a:cubicBezTo>
                    <a:pt x="13286" y="15920"/>
                    <a:pt x="14322" y="15296"/>
                    <a:pt x="15297" y="14595"/>
                  </a:cubicBezTo>
                  <a:cubicBezTo>
                    <a:pt x="16638" y="13635"/>
                    <a:pt x="17872" y="12553"/>
                    <a:pt x="18893" y="11228"/>
                  </a:cubicBezTo>
                  <a:cubicBezTo>
                    <a:pt x="20218" y="9506"/>
                    <a:pt x="20721" y="7556"/>
                    <a:pt x="20691" y="5438"/>
                  </a:cubicBezTo>
                  <a:cubicBezTo>
                    <a:pt x="20660" y="2848"/>
                    <a:pt x="18603" y="913"/>
                    <a:pt x="16379" y="258"/>
                  </a:cubicBezTo>
                  <a:cubicBezTo>
                    <a:pt x="15797" y="83"/>
                    <a:pt x="15215" y="1"/>
                    <a:pt x="14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445884" y="305723"/>
              <a:ext cx="158177" cy="216246"/>
            </a:xfrm>
            <a:custGeom>
              <a:avLst/>
              <a:gdLst/>
              <a:ahLst/>
              <a:cxnLst/>
              <a:rect l="l" t="t" r="r" b="b"/>
              <a:pathLst>
                <a:path w="4933" h="6744" extrusionOk="0">
                  <a:moveTo>
                    <a:pt x="4480" y="0"/>
                  </a:moveTo>
                  <a:cubicBezTo>
                    <a:pt x="4327" y="0"/>
                    <a:pt x="4282" y="122"/>
                    <a:pt x="4236" y="244"/>
                  </a:cubicBezTo>
                  <a:cubicBezTo>
                    <a:pt x="4205" y="350"/>
                    <a:pt x="4175" y="472"/>
                    <a:pt x="4160" y="594"/>
                  </a:cubicBezTo>
                  <a:cubicBezTo>
                    <a:pt x="4083" y="1173"/>
                    <a:pt x="4083" y="1752"/>
                    <a:pt x="4114" y="2331"/>
                  </a:cubicBezTo>
                  <a:cubicBezTo>
                    <a:pt x="4129" y="2941"/>
                    <a:pt x="4175" y="3535"/>
                    <a:pt x="4221" y="4159"/>
                  </a:cubicBezTo>
                  <a:cubicBezTo>
                    <a:pt x="3809" y="4007"/>
                    <a:pt x="3428" y="3870"/>
                    <a:pt x="3032" y="3733"/>
                  </a:cubicBezTo>
                  <a:cubicBezTo>
                    <a:pt x="2905" y="3690"/>
                    <a:pt x="2778" y="3574"/>
                    <a:pt x="2651" y="3574"/>
                  </a:cubicBezTo>
                  <a:cubicBezTo>
                    <a:pt x="2595" y="3574"/>
                    <a:pt x="2539" y="3596"/>
                    <a:pt x="2484" y="3657"/>
                  </a:cubicBezTo>
                  <a:cubicBezTo>
                    <a:pt x="2316" y="3855"/>
                    <a:pt x="2529" y="4038"/>
                    <a:pt x="2590" y="4220"/>
                  </a:cubicBezTo>
                  <a:cubicBezTo>
                    <a:pt x="2819" y="4784"/>
                    <a:pt x="3047" y="5348"/>
                    <a:pt x="3246" y="5988"/>
                  </a:cubicBezTo>
                  <a:cubicBezTo>
                    <a:pt x="2575" y="5698"/>
                    <a:pt x="1981" y="5439"/>
                    <a:pt x="1371" y="5180"/>
                  </a:cubicBezTo>
                  <a:cubicBezTo>
                    <a:pt x="1097" y="5058"/>
                    <a:pt x="823" y="4936"/>
                    <a:pt x="518" y="4891"/>
                  </a:cubicBezTo>
                  <a:cubicBezTo>
                    <a:pt x="464" y="4881"/>
                    <a:pt x="409" y="4873"/>
                    <a:pt x="355" y="4873"/>
                  </a:cubicBezTo>
                  <a:cubicBezTo>
                    <a:pt x="244" y="4873"/>
                    <a:pt x="143" y="4909"/>
                    <a:pt x="92" y="5043"/>
                  </a:cubicBezTo>
                  <a:cubicBezTo>
                    <a:pt x="0" y="5272"/>
                    <a:pt x="198" y="5333"/>
                    <a:pt x="351" y="5409"/>
                  </a:cubicBezTo>
                  <a:cubicBezTo>
                    <a:pt x="1173" y="5790"/>
                    <a:pt x="2011" y="6186"/>
                    <a:pt x="2865" y="6567"/>
                  </a:cubicBezTo>
                  <a:cubicBezTo>
                    <a:pt x="3041" y="6641"/>
                    <a:pt x="3228" y="6743"/>
                    <a:pt x="3414" y="6743"/>
                  </a:cubicBezTo>
                  <a:cubicBezTo>
                    <a:pt x="3532" y="6743"/>
                    <a:pt x="3650" y="6701"/>
                    <a:pt x="3764" y="6582"/>
                  </a:cubicBezTo>
                  <a:cubicBezTo>
                    <a:pt x="4023" y="6292"/>
                    <a:pt x="3824" y="5988"/>
                    <a:pt x="3703" y="5713"/>
                  </a:cubicBezTo>
                  <a:cubicBezTo>
                    <a:pt x="3520" y="5256"/>
                    <a:pt x="3306" y="4799"/>
                    <a:pt x="3078" y="4281"/>
                  </a:cubicBezTo>
                  <a:lnTo>
                    <a:pt x="3078" y="4281"/>
                  </a:lnTo>
                  <a:cubicBezTo>
                    <a:pt x="3505" y="4464"/>
                    <a:pt x="3885" y="4617"/>
                    <a:pt x="4266" y="4769"/>
                  </a:cubicBezTo>
                  <a:cubicBezTo>
                    <a:pt x="4407" y="4821"/>
                    <a:pt x="4522" y="4849"/>
                    <a:pt x="4614" y="4849"/>
                  </a:cubicBezTo>
                  <a:cubicBezTo>
                    <a:pt x="4843" y="4849"/>
                    <a:pt x="4932" y="4681"/>
                    <a:pt x="4921" y="4312"/>
                  </a:cubicBezTo>
                  <a:cubicBezTo>
                    <a:pt x="4891" y="3184"/>
                    <a:pt x="4830" y="2057"/>
                    <a:pt x="4876" y="929"/>
                  </a:cubicBezTo>
                  <a:cubicBezTo>
                    <a:pt x="4891" y="701"/>
                    <a:pt x="4861" y="457"/>
                    <a:pt x="4784" y="244"/>
                  </a:cubicBezTo>
                  <a:cubicBezTo>
                    <a:pt x="4723" y="107"/>
                    <a:pt x="4647" y="0"/>
                    <a:pt x="448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614899" y="271542"/>
              <a:ext cx="158337" cy="146890"/>
            </a:xfrm>
            <a:custGeom>
              <a:avLst/>
              <a:gdLst/>
              <a:ahLst/>
              <a:cxnLst/>
              <a:rect l="l" t="t" r="r" b="b"/>
              <a:pathLst>
                <a:path w="4938" h="4581" extrusionOk="0">
                  <a:moveTo>
                    <a:pt x="2494" y="497"/>
                  </a:moveTo>
                  <a:cubicBezTo>
                    <a:pt x="2956" y="497"/>
                    <a:pt x="3388" y="700"/>
                    <a:pt x="3688" y="1096"/>
                  </a:cubicBezTo>
                  <a:cubicBezTo>
                    <a:pt x="4267" y="1904"/>
                    <a:pt x="4054" y="3001"/>
                    <a:pt x="3200" y="3610"/>
                  </a:cubicBezTo>
                  <a:cubicBezTo>
                    <a:pt x="2974" y="3771"/>
                    <a:pt x="2698" y="3847"/>
                    <a:pt x="2415" y="3847"/>
                  </a:cubicBezTo>
                  <a:cubicBezTo>
                    <a:pt x="1917" y="3847"/>
                    <a:pt x="1399" y="3611"/>
                    <a:pt x="1098" y="3184"/>
                  </a:cubicBezTo>
                  <a:cubicBezTo>
                    <a:pt x="626" y="2498"/>
                    <a:pt x="595" y="1432"/>
                    <a:pt x="1479" y="822"/>
                  </a:cubicBezTo>
                  <a:cubicBezTo>
                    <a:pt x="1806" y="604"/>
                    <a:pt x="2158" y="497"/>
                    <a:pt x="2494" y="497"/>
                  </a:cubicBezTo>
                  <a:close/>
                  <a:moveTo>
                    <a:pt x="2515" y="1"/>
                  </a:moveTo>
                  <a:cubicBezTo>
                    <a:pt x="2089" y="1"/>
                    <a:pt x="1645" y="141"/>
                    <a:pt x="1220" y="426"/>
                  </a:cubicBezTo>
                  <a:cubicBezTo>
                    <a:pt x="245" y="1081"/>
                    <a:pt x="1" y="2590"/>
                    <a:pt x="702" y="3610"/>
                  </a:cubicBezTo>
                  <a:cubicBezTo>
                    <a:pt x="1138" y="4240"/>
                    <a:pt x="1820" y="4580"/>
                    <a:pt x="2497" y="4580"/>
                  </a:cubicBezTo>
                  <a:cubicBezTo>
                    <a:pt x="2886" y="4580"/>
                    <a:pt x="3273" y="4468"/>
                    <a:pt x="3612" y="4235"/>
                  </a:cubicBezTo>
                  <a:cubicBezTo>
                    <a:pt x="4678" y="3489"/>
                    <a:pt x="4937" y="2011"/>
                    <a:pt x="4191" y="944"/>
                  </a:cubicBezTo>
                  <a:cubicBezTo>
                    <a:pt x="3760" y="321"/>
                    <a:pt x="3158" y="1"/>
                    <a:pt x="2515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810816" y="81974"/>
              <a:ext cx="108476" cy="188703"/>
            </a:xfrm>
            <a:custGeom>
              <a:avLst/>
              <a:gdLst/>
              <a:ahLst/>
              <a:cxnLst/>
              <a:rect l="l" t="t" r="r" b="b"/>
              <a:pathLst>
                <a:path w="3383" h="5885" extrusionOk="0">
                  <a:moveTo>
                    <a:pt x="1850" y="1"/>
                  </a:moveTo>
                  <a:cubicBezTo>
                    <a:pt x="1735" y="1"/>
                    <a:pt x="1645" y="108"/>
                    <a:pt x="1555" y="198"/>
                  </a:cubicBezTo>
                  <a:cubicBezTo>
                    <a:pt x="1143" y="655"/>
                    <a:pt x="793" y="1158"/>
                    <a:pt x="458" y="1661"/>
                  </a:cubicBezTo>
                  <a:cubicBezTo>
                    <a:pt x="1" y="2362"/>
                    <a:pt x="16" y="2560"/>
                    <a:pt x="579" y="3352"/>
                  </a:cubicBezTo>
                  <a:cubicBezTo>
                    <a:pt x="960" y="3809"/>
                    <a:pt x="1402" y="4388"/>
                    <a:pt x="1890" y="4936"/>
                  </a:cubicBezTo>
                  <a:cubicBezTo>
                    <a:pt x="2179" y="5287"/>
                    <a:pt x="2499" y="5592"/>
                    <a:pt x="2895" y="5805"/>
                  </a:cubicBezTo>
                  <a:cubicBezTo>
                    <a:pt x="2970" y="5842"/>
                    <a:pt x="3050" y="5885"/>
                    <a:pt x="3129" y="5885"/>
                  </a:cubicBezTo>
                  <a:cubicBezTo>
                    <a:pt x="3179" y="5885"/>
                    <a:pt x="3229" y="5868"/>
                    <a:pt x="3276" y="5820"/>
                  </a:cubicBezTo>
                  <a:cubicBezTo>
                    <a:pt x="3383" y="5698"/>
                    <a:pt x="3291" y="5576"/>
                    <a:pt x="3215" y="5470"/>
                  </a:cubicBezTo>
                  <a:cubicBezTo>
                    <a:pt x="2972" y="5134"/>
                    <a:pt x="2728" y="4799"/>
                    <a:pt x="2469" y="4479"/>
                  </a:cubicBezTo>
                  <a:cubicBezTo>
                    <a:pt x="2362" y="4342"/>
                    <a:pt x="2362" y="4236"/>
                    <a:pt x="2469" y="4098"/>
                  </a:cubicBezTo>
                  <a:cubicBezTo>
                    <a:pt x="2636" y="3900"/>
                    <a:pt x="2758" y="3672"/>
                    <a:pt x="2850" y="3443"/>
                  </a:cubicBezTo>
                  <a:cubicBezTo>
                    <a:pt x="2911" y="3276"/>
                    <a:pt x="3017" y="3078"/>
                    <a:pt x="2819" y="2956"/>
                  </a:cubicBezTo>
                  <a:cubicBezTo>
                    <a:pt x="2776" y="2930"/>
                    <a:pt x="2735" y="2920"/>
                    <a:pt x="2696" y="2920"/>
                  </a:cubicBezTo>
                  <a:cubicBezTo>
                    <a:pt x="2573" y="2920"/>
                    <a:pt x="2474" y="3030"/>
                    <a:pt x="2393" y="3123"/>
                  </a:cubicBezTo>
                  <a:cubicBezTo>
                    <a:pt x="2255" y="3260"/>
                    <a:pt x="2134" y="3428"/>
                    <a:pt x="2012" y="3580"/>
                  </a:cubicBezTo>
                  <a:cubicBezTo>
                    <a:pt x="1969" y="3649"/>
                    <a:pt x="1931" y="3688"/>
                    <a:pt x="1887" y="3688"/>
                  </a:cubicBezTo>
                  <a:cubicBezTo>
                    <a:pt x="1853" y="3688"/>
                    <a:pt x="1815" y="3664"/>
                    <a:pt x="1768" y="3611"/>
                  </a:cubicBezTo>
                  <a:cubicBezTo>
                    <a:pt x="1478" y="3291"/>
                    <a:pt x="1174" y="2971"/>
                    <a:pt x="869" y="2666"/>
                  </a:cubicBezTo>
                  <a:cubicBezTo>
                    <a:pt x="701" y="2483"/>
                    <a:pt x="686" y="2331"/>
                    <a:pt x="823" y="2133"/>
                  </a:cubicBezTo>
                  <a:cubicBezTo>
                    <a:pt x="1052" y="1783"/>
                    <a:pt x="1296" y="1447"/>
                    <a:pt x="1555" y="1127"/>
                  </a:cubicBezTo>
                  <a:cubicBezTo>
                    <a:pt x="1722" y="945"/>
                    <a:pt x="1905" y="762"/>
                    <a:pt x="2012" y="518"/>
                  </a:cubicBezTo>
                  <a:cubicBezTo>
                    <a:pt x="2073" y="350"/>
                    <a:pt x="2194" y="168"/>
                    <a:pt x="1981" y="46"/>
                  </a:cubicBezTo>
                  <a:cubicBezTo>
                    <a:pt x="1934" y="14"/>
                    <a:pt x="1890" y="1"/>
                    <a:pt x="185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759993" y="233257"/>
              <a:ext cx="111907" cy="97478"/>
            </a:xfrm>
            <a:custGeom>
              <a:avLst/>
              <a:gdLst/>
              <a:ahLst/>
              <a:cxnLst/>
              <a:rect l="l" t="t" r="r" b="b"/>
              <a:pathLst>
                <a:path w="3490" h="3040" extrusionOk="0">
                  <a:moveTo>
                    <a:pt x="1722" y="404"/>
                  </a:moveTo>
                  <a:cubicBezTo>
                    <a:pt x="2082" y="404"/>
                    <a:pt x="2454" y="558"/>
                    <a:pt x="2637" y="828"/>
                  </a:cubicBezTo>
                  <a:cubicBezTo>
                    <a:pt x="2911" y="1239"/>
                    <a:pt x="2743" y="1925"/>
                    <a:pt x="2302" y="2214"/>
                  </a:cubicBezTo>
                  <a:cubicBezTo>
                    <a:pt x="2158" y="2312"/>
                    <a:pt x="1982" y="2358"/>
                    <a:pt x="1800" y="2358"/>
                  </a:cubicBezTo>
                  <a:cubicBezTo>
                    <a:pt x="1444" y="2358"/>
                    <a:pt x="1061" y="2182"/>
                    <a:pt x="839" y="1879"/>
                  </a:cubicBezTo>
                  <a:cubicBezTo>
                    <a:pt x="549" y="1453"/>
                    <a:pt x="671" y="889"/>
                    <a:pt x="1144" y="569"/>
                  </a:cubicBezTo>
                  <a:cubicBezTo>
                    <a:pt x="1306" y="457"/>
                    <a:pt x="1512" y="404"/>
                    <a:pt x="1722" y="404"/>
                  </a:cubicBezTo>
                  <a:close/>
                  <a:moveTo>
                    <a:pt x="1704" y="0"/>
                  </a:moveTo>
                  <a:cubicBezTo>
                    <a:pt x="1397" y="0"/>
                    <a:pt x="1093" y="85"/>
                    <a:pt x="839" y="264"/>
                  </a:cubicBezTo>
                  <a:cubicBezTo>
                    <a:pt x="199" y="691"/>
                    <a:pt x="1" y="1666"/>
                    <a:pt x="443" y="2306"/>
                  </a:cubicBezTo>
                  <a:cubicBezTo>
                    <a:pt x="763" y="2781"/>
                    <a:pt x="1280" y="3040"/>
                    <a:pt x="1795" y="3040"/>
                  </a:cubicBezTo>
                  <a:cubicBezTo>
                    <a:pt x="2089" y="3040"/>
                    <a:pt x="2382" y="2955"/>
                    <a:pt x="2637" y="2778"/>
                  </a:cubicBezTo>
                  <a:cubicBezTo>
                    <a:pt x="3322" y="2321"/>
                    <a:pt x="3490" y="1315"/>
                    <a:pt x="3018" y="645"/>
                  </a:cubicBezTo>
                  <a:cubicBezTo>
                    <a:pt x="2715" y="229"/>
                    <a:pt x="2206" y="0"/>
                    <a:pt x="1704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340839" y="12136"/>
              <a:ext cx="703538" cy="640883"/>
            </a:xfrm>
            <a:custGeom>
              <a:avLst/>
              <a:gdLst/>
              <a:ahLst/>
              <a:cxnLst/>
              <a:rect l="l" t="t" r="r" b="b"/>
              <a:pathLst>
                <a:path w="21941" h="19987" extrusionOk="0">
                  <a:moveTo>
                    <a:pt x="15298" y="423"/>
                  </a:moveTo>
                  <a:cubicBezTo>
                    <a:pt x="15891" y="423"/>
                    <a:pt x="16484" y="507"/>
                    <a:pt x="17080" y="685"/>
                  </a:cubicBezTo>
                  <a:cubicBezTo>
                    <a:pt x="19289" y="1325"/>
                    <a:pt x="21346" y="3275"/>
                    <a:pt x="21377" y="5865"/>
                  </a:cubicBezTo>
                  <a:cubicBezTo>
                    <a:pt x="21407" y="7983"/>
                    <a:pt x="20904" y="9933"/>
                    <a:pt x="19579" y="11655"/>
                  </a:cubicBezTo>
                  <a:cubicBezTo>
                    <a:pt x="18558" y="12980"/>
                    <a:pt x="17324" y="14062"/>
                    <a:pt x="15983" y="15022"/>
                  </a:cubicBezTo>
                  <a:cubicBezTo>
                    <a:pt x="15008" y="15723"/>
                    <a:pt x="13972" y="16347"/>
                    <a:pt x="12860" y="16774"/>
                  </a:cubicBezTo>
                  <a:cubicBezTo>
                    <a:pt x="12174" y="17033"/>
                    <a:pt x="11885" y="17551"/>
                    <a:pt x="11610" y="18145"/>
                  </a:cubicBezTo>
                  <a:cubicBezTo>
                    <a:pt x="11458" y="18480"/>
                    <a:pt x="11306" y="18816"/>
                    <a:pt x="11153" y="19166"/>
                  </a:cubicBezTo>
                  <a:cubicBezTo>
                    <a:pt x="11122" y="19234"/>
                    <a:pt x="11091" y="19257"/>
                    <a:pt x="11061" y="19257"/>
                  </a:cubicBezTo>
                  <a:cubicBezTo>
                    <a:pt x="11018" y="19257"/>
                    <a:pt x="10976" y="19208"/>
                    <a:pt x="10940" y="19181"/>
                  </a:cubicBezTo>
                  <a:cubicBezTo>
                    <a:pt x="10529" y="18892"/>
                    <a:pt x="10178" y="18557"/>
                    <a:pt x="9812" y="18221"/>
                  </a:cubicBezTo>
                  <a:cubicBezTo>
                    <a:pt x="9635" y="18055"/>
                    <a:pt x="9448" y="17973"/>
                    <a:pt x="9223" y="17973"/>
                  </a:cubicBezTo>
                  <a:cubicBezTo>
                    <a:pt x="9159" y="17973"/>
                    <a:pt x="9091" y="17979"/>
                    <a:pt x="9020" y="17993"/>
                  </a:cubicBezTo>
                  <a:cubicBezTo>
                    <a:pt x="8384" y="18112"/>
                    <a:pt x="7748" y="18197"/>
                    <a:pt x="7102" y="18197"/>
                  </a:cubicBezTo>
                  <a:cubicBezTo>
                    <a:pt x="7005" y="18197"/>
                    <a:pt x="6908" y="18195"/>
                    <a:pt x="6811" y="18191"/>
                  </a:cubicBezTo>
                  <a:cubicBezTo>
                    <a:pt x="4967" y="18160"/>
                    <a:pt x="3337" y="17505"/>
                    <a:pt x="2057" y="16165"/>
                  </a:cubicBezTo>
                  <a:cubicBezTo>
                    <a:pt x="1037" y="15113"/>
                    <a:pt x="686" y="13788"/>
                    <a:pt x="945" y="12340"/>
                  </a:cubicBezTo>
                  <a:cubicBezTo>
                    <a:pt x="1296" y="10299"/>
                    <a:pt x="2179" y="8516"/>
                    <a:pt x="3474" y="6932"/>
                  </a:cubicBezTo>
                  <a:cubicBezTo>
                    <a:pt x="4754" y="5362"/>
                    <a:pt x="6202" y="3991"/>
                    <a:pt x="7969" y="2985"/>
                  </a:cubicBezTo>
                  <a:cubicBezTo>
                    <a:pt x="9645" y="2026"/>
                    <a:pt x="11412" y="1294"/>
                    <a:pt x="13256" y="746"/>
                  </a:cubicBezTo>
                  <a:cubicBezTo>
                    <a:pt x="13939" y="534"/>
                    <a:pt x="14619" y="423"/>
                    <a:pt x="15298" y="423"/>
                  </a:cubicBezTo>
                  <a:close/>
                  <a:moveTo>
                    <a:pt x="15227" y="0"/>
                  </a:moveTo>
                  <a:cubicBezTo>
                    <a:pt x="14784" y="0"/>
                    <a:pt x="14330" y="36"/>
                    <a:pt x="13865" y="106"/>
                  </a:cubicBezTo>
                  <a:cubicBezTo>
                    <a:pt x="13347" y="182"/>
                    <a:pt x="12860" y="395"/>
                    <a:pt x="12357" y="563"/>
                  </a:cubicBezTo>
                  <a:cubicBezTo>
                    <a:pt x="10574" y="1157"/>
                    <a:pt x="8837" y="1858"/>
                    <a:pt x="7238" y="2848"/>
                  </a:cubicBezTo>
                  <a:cubicBezTo>
                    <a:pt x="5531" y="3900"/>
                    <a:pt x="4099" y="5256"/>
                    <a:pt x="2834" y="6810"/>
                  </a:cubicBezTo>
                  <a:cubicBezTo>
                    <a:pt x="1616" y="8303"/>
                    <a:pt x="762" y="9994"/>
                    <a:pt x="320" y="11883"/>
                  </a:cubicBezTo>
                  <a:cubicBezTo>
                    <a:pt x="1" y="13254"/>
                    <a:pt x="92" y="14610"/>
                    <a:pt x="839" y="15829"/>
                  </a:cubicBezTo>
                  <a:cubicBezTo>
                    <a:pt x="2118" y="17917"/>
                    <a:pt x="4099" y="18816"/>
                    <a:pt x="6445" y="19029"/>
                  </a:cubicBezTo>
                  <a:cubicBezTo>
                    <a:pt x="6642" y="19048"/>
                    <a:pt x="6838" y="19056"/>
                    <a:pt x="7036" y="19056"/>
                  </a:cubicBezTo>
                  <a:cubicBezTo>
                    <a:pt x="7787" y="19056"/>
                    <a:pt x="8543" y="18933"/>
                    <a:pt x="9279" y="18800"/>
                  </a:cubicBezTo>
                  <a:cubicBezTo>
                    <a:pt x="9318" y="18794"/>
                    <a:pt x="9355" y="18791"/>
                    <a:pt x="9389" y="18791"/>
                  </a:cubicBezTo>
                  <a:cubicBezTo>
                    <a:pt x="9532" y="18791"/>
                    <a:pt x="9644" y="18842"/>
                    <a:pt x="9767" y="18953"/>
                  </a:cubicBezTo>
                  <a:cubicBezTo>
                    <a:pt x="10011" y="19181"/>
                    <a:pt x="10270" y="19410"/>
                    <a:pt x="10529" y="19623"/>
                  </a:cubicBezTo>
                  <a:cubicBezTo>
                    <a:pt x="10814" y="19861"/>
                    <a:pt x="11018" y="19987"/>
                    <a:pt x="11193" y="19987"/>
                  </a:cubicBezTo>
                  <a:cubicBezTo>
                    <a:pt x="11412" y="19987"/>
                    <a:pt x="11587" y="19793"/>
                    <a:pt x="11824" y="19379"/>
                  </a:cubicBezTo>
                  <a:cubicBezTo>
                    <a:pt x="12113" y="18892"/>
                    <a:pt x="12403" y="18404"/>
                    <a:pt x="12662" y="17917"/>
                  </a:cubicBezTo>
                  <a:cubicBezTo>
                    <a:pt x="12753" y="17734"/>
                    <a:pt x="12890" y="17627"/>
                    <a:pt x="13058" y="17551"/>
                  </a:cubicBezTo>
                  <a:cubicBezTo>
                    <a:pt x="14124" y="17079"/>
                    <a:pt x="15130" y="16500"/>
                    <a:pt x="16044" y="15814"/>
                  </a:cubicBezTo>
                  <a:cubicBezTo>
                    <a:pt x="16973" y="15159"/>
                    <a:pt x="17857" y="14473"/>
                    <a:pt x="18649" y="13681"/>
                  </a:cubicBezTo>
                  <a:cubicBezTo>
                    <a:pt x="20706" y="11594"/>
                    <a:pt x="21925" y="9156"/>
                    <a:pt x="21940" y="6170"/>
                  </a:cubicBezTo>
                  <a:cubicBezTo>
                    <a:pt x="21940" y="4631"/>
                    <a:pt x="21483" y="3290"/>
                    <a:pt x="20401" y="2193"/>
                  </a:cubicBezTo>
                  <a:cubicBezTo>
                    <a:pt x="18934" y="701"/>
                    <a:pt x="17193" y="0"/>
                    <a:pt x="15227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8"/>
            <p:cNvGrpSpPr/>
            <p:nvPr/>
          </p:nvGrpSpPr>
          <p:grpSpPr>
            <a:xfrm>
              <a:off x="1142011" y="796721"/>
              <a:ext cx="379380" cy="537181"/>
              <a:chOff x="2013100" y="1471000"/>
              <a:chExt cx="291025" cy="41207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2023050" y="1509050"/>
                <a:ext cx="418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49" extrusionOk="0">
                    <a:moveTo>
                      <a:pt x="892" y="1"/>
                    </a:moveTo>
                    <a:cubicBezTo>
                      <a:pt x="489" y="1"/>
                      <a:pt x="0" y="340"/>
                      <a:pt x="44" y="749"/>
                    </a:cubicBezTo>
                    <a:cubicBezTo>
                      <a:pt x="14" y="1237"/>
                      <a:pt x="364" y="1633"/>
                      <a:pt x="821" y="1648"/>
                    </a:cubicBezTo>
                    <a:cubicBezTo>
                      <a:pt x="834" y="1648"/>
                      <a:pt x="846" y="1648"/>
                      <a:pt x="859" y="1648"/>
                    </a:cubicBezTo>
                    <a:cubicBezTo>
                      <a:pt x="1311" y="1648"/>
                      <a:pt x="1629" y="1378"/>
                      <a:pt x="1644" y="962"/>
                    </a:cubicBezTo>
                    <a:cubicBezTo>
                      <a:pt x="1675" y="414"/>
                      <a:pt x="1385" y="18"/>
                      <a:pt x="943" y="2"/>
                    </a:cubicBezTo>
                    <a:cubicBezTo>
                      <a:pt x="927" y="1"/>
                      <a:pt x="910" y="1"/>
                      <a:pt x="8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2093475" y="1480700"/>
                <a:ext cx="533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716" extrusionOk="0">
                    <a:moveTo>
                      <a:pt x="952" y="1"/>
                    </a:moveTo>
                    <a:cubicBezTo>
                      <a:pt x="533" y="1"/>
                      <a:pt x="125" y="269"/>
                      <a:pt x="76" y="634"/>
                    </a:cubicBezTo>
                    <a:cubicBezTo>
                      <a:pt x="0" y="1106"/>
                      <a:pt x="549" y="1715"/>
                      <a:pt x="1082" y="1715"/>
                    </a:cubicBezTo>
                    <a:lnTo>
                      <a:pt x="1234" y="1715"/>
                    </a:lnTo>
                    <a:cubicBezTo>
                      <a:pt x="1630" y="1715"/>
                      <a:pt x="1905" y="1517"/>
                      <a:pt x="2042" y="1121"/>
                    </a:cubicBezTo>
                    <a:cubicBezTo>
                      <a:pt x="2133" y="847"/>
                      <a:pt x="2027" y="588"/>
                      <a:pt x="1722" y="314"/>
                    </a:cubicBezTo>
                    <a:cubicBezTo>
                      <a:pt x="1585" y="207"/>
                      <a:pt x="1432" y="116"/>
                      <a:pt x="1265" y="55"/>
                    </a:cubicBezTo>
                    <a:cubicBezTo>
                      <a:pt x="1164" y="18"/>
                      <a:pt x="1057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2056600" y="1553000"/>
                <a:ext cx="1199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2881" extrusionOk="0">
                    <a:moveTo>
                      <a:pt x="2230" y="0"/>
                    </a:moveTo>
                    <a:cubicBezTo>
                      <a:pt x="1768" y="0"/>
                      <a:pt x="1362" y="180"/>
                      <a:pt x="1003" y="499"/>
                    </a:cubicBezTo>
                    <a:cubicBezTo>
                      <a:pt x="653" y="804"/>
                      <a:pt x="272" y="1094"/>
                      <a:pt x="134" y="1596"/>
                    </a:cubicBezTo>
                    <a:cubicBezTo>
                      <a:pt x="0" y="2119"/>
                      <a:pt x="276" y="2496"/>
                      <a:pt x="804" y="2496"/>
                    </a:cubicBezTo>
                    <a:cubicBezTo>
                      <a:pt x="814" y="2496"/>
                      <a:pt x="825" y="2496"/>
                      <a:pt x="835" y="2495"/>
                    </a:cubicBezTo>
                    <a:cubicBezTo>
                      <a:pt x="1064" y="2480"/>
                      <a:pt x="1277" y="2434"/>
                      <a:pt x="1490" y="2358"/>
                    </a:cubicBezTo>
                    <a:cubicBezTo>
                      <a:pt x="1644" y="2307"/>
                      <a:pt x="1795" y="2283"/>
                      <a:pt x="1945" y="2283"/>
                    </a:cubicBezTo>
                    <a:cubicBezTo>
                      <a:pt x="2197" y="2283"/>
                      <a:pt x="2446" y="2350"/>
                      <a:pt x="2694" y="2465"/>
                    </a:cubicBezTo>
                    <a:cubicBezTo>
                      <a:pt x="2968" y="2587"/>
                      <a:pt x="3212" y="2769"/>
                      <a:pt x="3517" y="2846"/>
                    </a:cubicBezTo>
                    <a:cubicBezTo>
                      <a:pt x="3598" y="2870"/>
                      <a:pt x="3675" y="2881"/>
                      <a:pt x="3749" y="2881"/>
                    </a:cubicBezTo>
                    <a:cubicBezTo>
                      <a:pt x="4047" y="2881"/>
                      <a:pt x="4284" y="2700"/>
                      <a:pt x="4492" y="2480"/>
                    </a:cubicBezTo>
                    <a:cubicBezTo>
                      <a:pt x="4736" y="2221"/>
                      <a:pt x="4797" y="1916"/>
                      <a:pt x="4629" y="1566"/>
                    </a:cubicBezTo>
                    <a:cubicBezTo>
                      <a:pt x="4492" y="1246"/>
                      <a:pt x="4233" y="1017"/>
                      <a:pt x="4020" y="758"/>
                    </a:cubicBezTo>
                    <a:cubicBezTo>
                      <a:pt x="3627" y="308"/>
                      <a:pt x="3152" y="10"/>
                      <a:pt x="2527" y="10"/>
                    </a:cubicBezTo>
                    <a:cubicBezTo>
                      <a:pt x="2496" y="10"/>
                      <a:pt x="2466" y="10"/>
                      <a:pt x="2435" y="12"/>
                    </a:cubicBezTo>
                    <a:cubicBezTo>
                      <a:pt x="2365" y="4"/>
                      <a:pt x="2297" y="0"/>
                      <a:pt x="2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2171175" y="1515175"/>
                <a:ext cx="320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268" extrusionOk="0">
                    <a:moveTo>
                      <a:pt x="714" y="1"/>
                    </a:moveTo>
                    <a:cubicBezTo>
                      <a:pt x="440" y="1"/>
                      <a:pt x="31" y="342"/>
                      <a:pt x="16" y="611"/>
                    </a:cubicBezTo>
                    <a:cubicBezTo>
                      <a:pt x="0" y="946"/>
                      <a:pt x="229" y="1251"/>
                      <a:pt x="503" y="1266"/>
                    </a:cubicBezTo>
                    <a:cubicBezTo>
                      <a:pt x="521" y="1267"/>
                      <a:pt x="538" y="1268"/>
                      <a:pt x="556" y="1268"/>
                    </a:cubicBezTo>
                    <a:cubicBezTo>
                      <a:pt x="916" y="1268"/>
                      <a:pt x="1235" y="975"/>
                      <a:pt x="1250" y="626"/>
                    </a:cubicBezTo>
                    <a:cubicBezTo>
                      <a:pt x="1280" y="291"/>
                      <a:pt x="1052" y="16"/>
                      <a:pt x="732" y="1"/>
                    </a:cubicBezTo>
                    <a:cubicBezTo>
                      <a:pt x="726" y="1"/>
                      <a:pt x="720" y="1"/>
                      <a:pt x="7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2049275" y="1543550"/>
                <a:ext cx="137150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3552" extrusionOk="0">
                    <a:moveTo>
                      <a:pt x="2527" y="378"/>
                    </a:moveTo>
                    <a:cubicBezTo>
                      <a:pt x="2593" y="378"/>
                      <a:pt x="2660" y="382"/>
                      <a:pt x="2728" y="390"/>
                    </a:cubicBezTo>
                    <a:cubicBezTo>
                      <a:pt x="2758" y="388"/>
                      <a:pt x="2787" y="388"/>
                      <a:pt x="2816" y="388"/>
                    </a:cubicBezTo>
                    <a:cubicBezTo>
                      <a:pt x="3443" y="388"/>
                      <a:pt x="3919" y="699"/>
                      <a:pt x="4313" y="1136"/>
                    </a:cubicBezTo>
                    <a:cubicBezTo>
                      <a:pt x="4526" y="1395"/>
                      <a:pt x="4785" y="1624"/>
                      <a:pt x="4922" y="1944"/>
                    </a:cubicBezTo>
                    <a:cubicBezTo>
                      <a:pt x="5090" y="2294"/>
                      <a:pt x="5029" y="2599"/>
                      <a:pt x="4785" y="2858"/>
                    </a:cubicBezTo>
                    <a:cubicBezTo>
                      <a:pt x="4577" y="3078"/>
                      <a:pt x="4340" y="3259"/>
                      <a:pt x="4042" y="3259"/>
                    </a:cubicBezTo>
                    <a:cubicBezTo>
                      <a:pt x="3968" y="3259"/>
                      <a:pt x="3891" y="3248"/>
                      <a:pt x="3810" y="3224"/>
                    </a:cubicBezTo>
                    <a:cubicBezTo>
                      <a:pt x="3505" y="3147"/>
                      <a:pt x="3277" y="2965"/>
                      <a:pt x="3002" y="2843"/>
                    </a:cubicBezTo>
                    <a:cubicBezTo>
                      <a:pt x="2761" y="2731"/>
                      <a:pt x="2513" y="2665"/>
                      <a:pt x="2263" y="2665"/>
                    </a:cubicBezTo>
                    <a:cubicBezTo>
                      <a:pt x="2104" y="2665"/>
                      <a:pt x="1944" y="2692"/>
                      <a:pt x="1783" y="2751"/>
                    </a:cubicBezTo>
                    <a:cubicBezTo>
                      <a:pt x="1570" y="2812"/>
                      <a:pt x="1357" y="2858"/>
                      <a:pt x="1128" y="2873"/>
                    </a:cubicBezTo>
                    <a:cubicBezTo>
                      <a:pt x="1118" y="2874"/>
                      <a:pt x="1107" y="2874"/>
                      <a:pt x="1097" y="2874"/>
                    </a:cubicBezTo>
                    <a:cubicBezTo>
                      <a:pt x="569" y="2874"/>
                      <a:pt x="293" y="2497"/>
                      <a:pt x="427" y="1974"/>
                    </a:cubicBezTo>
                    <a:cubicBezTo>
                      <a:pt x="565" y="1487"/>
                      <a:pt x="946" y="1182"/>
                      <a:pt x="1296" y="877"/>
                    </a:cubicBezTo>
                    <a:cubicBezTo>
                      <a:pt x="1655" y="558"/>
                      <a:pt x="2072" y="378"/>
                      <a:pt x="2527" y="378"/>
                    </a:cubicBezTo>
                    <a:close/>
                    <a:moveTo>
                      <a:pt x="2750" y="0"/>
                    </a:moveTo>
                    <a:cubicBezTo>
                      <a:pt x="2595" y="0"/>
                      <a:pt x="2436" y="18"/>
                      <a:pt x="2271" y="55"/>
                    </a:cubicBezTo>
                    <a:cubicBezTo>
                      <a:pt x="1357" y="237"/>
                      <a:pt x="747" y="877"/>
                      <a:pt x="229" y="1624"/>
                    </a:cubicBezTo>
                    <a:cubicBezTo>
                      <a:pt x="92" y="1807"/>
                      <a:pt x="31" y="2035"/>
                      <a:pt x="31" y="2279"/>
                    </a:cubicBezTo>
                    <a:cubicBezTo>
                      <a:pt x="1" y="2919"/>
                      <a:pt x="382" y="3346"/>
                      <a:pt x="1037" y="3376"/>
                    </a:cubicBezTo>
                    <a:cubicBezTo>
                      <a:pt x="1059" y="3377"/>
                      <a:pt x="1082" y="3378"/>
                      <a:pt x="1104" y="3378"/>
                    </a:cubicBezTo>
                    <a:cubicBezTo>
                      <a:pt x="1384" y="3378"/>
                      <a:pt x="1651" y="3292"/>
                      <a:pt x="1905" y="3193"/>
                    </a:cubicBezTo>
                    <a:cubicBezTo>
                      <a:pt x="2083" y="3127"/>
                      <a:pt x="2261" y="3096"/>
                      <a:pt x="2438" y="3096"/>
                    </a:cubicBezTo>
                    <a:cubicBezTo>
                      <a:pt x="2670" y="3096"/>
                      <a:pt x="2899" y="3150"/>
                      <a:pt x="3124" y="3254"/>
                    </a:cubicBezTo>
                    <a:cubicBezTo>
                      <a:pt x="3398" y="3391"/>
                      <a:pt x="3673" y="3483"/>
                      <a:pt x="3977" y="3528"/>
                    </a:cubicBezTo>
                    <a:cubicBezTo>
                      <a:pt x="4060" y="3544"/>
                      <a:pt x="4139" y="3552"/>
                      <a:pt x="4216" y="3552"/>
                    </a:cubicBezTo>
                    <a:cubicBezTo>
                      <a:pt x="4580" y="3552"/>
                      <a:pt x="4881" y="3381"/>
                      <a:pt x="5120" y="3117"/>
                    </a:cubicBezTo>
                    <a:cubicBezTo>
                      <a:pt x="5440" y="2797"/>
                      <a:pt x="5486" y="2386"/>
                      <a:pt x="5349" y="1959"/>
                    </a:cubicBezTo>
                    <a:cubicBezTo>
                      <a:pt x="5181" y="1487"/>
                      <a:pt x="4876" y="1121"/>
                      <a:pt x="4526" y="801"/>
                    </a:cubicBezTo>
                    <a:cubicBezTo>
                      <a:pt x="4005" y="330"/>
                      <a:pt x="3424" y="0"/>
                      <a:pt x="2750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2013100" y="1499575"/>
                <a:ext cx="64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03" extrusionOk="0">
                    <a:moveTo>
                      <a:pt x="1315" y="366"/>
                    </a:moveTo>
                    <a:cubicBezTo>
                      <a:pt x="1324" y="366"/>
                      <a:pt x="1333" y="366"/>
                      <a:pt x="1341" y="366"/>
                    </a:cubicBezTo>
                    <a:cubicBezTo>
                      <a:pt x="1783" y="397"/>
                      <a:pt x="2073" y="793"/>
                      <a:pt x="2042" y="1341"/>
                    </a:cubicBezTo>
                    <a:cubicBezTo>
                      <a:pt x="2027" y="1757"/>
                      <a:pt x="1709" y="2027"/>
                      <a:pt x="1257" y="2027"/>
                    </a:cubicBezTo>
                    <a:cubicBezTo>
                      <a:pt x="1244" y="2027"/>
                      <a:pt x="1232" y="2027"/>
                      <a:pt x="1219" y="2027"/>
                    </a:cubicBezTo>
                    <a:cubicBezTo>
                      <a:pt x="762" y="2012"/>
                      <a:pt x="412" y="1616"/>
                      <a:pt x="442" y="1113"/>
                    </a:cubicBezTo>
                    <a:cubicBezTo>
                      <a:pt x="398" y="710"/>
                      <a:pt x="908" y="366"/>
                      <a:pt x="1315" y="366"/>
                    </a:cubicBezTo>
                    <a:close/>
                    <a:moveTo>
                      <a:pt x="1494" y="1"/>
                    </a:moveTo>
                    <a:cubicBezTo>
                      <a:pt x="595" y="1"/>
                      <a:pt x="77" y="381"/>
                      <a:pt x="31" y="1189"/>
                    </a:cubicBezTo>
                    <a:cubicBezTo>
                      <a:pt x="0" y="1859"/>
                      <a:pt x="503" y="2453"/>
                      <a:pt x="1158" y="2499"/>
                    </a:cubicBezTo>
                    <a:cubicBezTo>
                      <a:pt x="1190" y="2501"/>
                      <a:pt x="1221" y="2502"/>
                      <a:pt x="1252" y="2502"/>
                    </a:cubicBezTo>
                    <a:cubicBezTo>
                      <a:pt x="1954" y="2502"/>
                      <a:pt x="2500" y="2013"/>
                      <a:pt x="2530" y="1357"/>
                    </a:cubicBezTo>
                    <a:cubicBezTo>
                      <a:pt x="2560" y="640"/>
                      <a:pt x="2103" y="1"/>
                      <a:pt x="1494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2087000" y="1471000"/>
                <a:ext cx="68175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2531" extrusionOk="0">
                    <a:moveTo>
                      <a:pt x="1211" y="389"/>
                    </a:moveTo>
                    <a:cubicBezTo>
                      <a:pt x="1316" y="389"/>
                      <a:pt x="1423" y="406"/>
                      <a:pt x="1524" y="443"/>
                    </a:cubicBezTo>
                    <a:cubicBezTo>
                      <a:pt x="1691" y="504"/>
                      <a:pt x="1844" y="595"/>
                      <a:pt x="1966" y="717"/>
                    </a:cubicBezTo>
                    <a:cubicBezTo>
                      <a:pt x="2286" y="976"/>
                      <a:pt x="2392" y="1235"/>
                      <a:pt x="2286" y="1509"/>
                    </a:cubicBezTo>
                    <a:cubicBezTo>
                      <a:pt x="2149" y="1890"/>
                      <a:pt x="1889" y="2103"/>
                      <a:pt x="1478" y="2103"/>
                    </a:cubicBezTo>
                    <a:lnTo>
                      <a:pt x="1341" y="2103"/>
                    </a:lnTo>
                    <a:cubicBezTo>
                      <a:pt x="808" y="2103"/>
                      <a:pt x="259" y="1494"/>
                      <a:pt x="335" y="1022"/>
                    </a:cubicBezTo>
                    <a:cubicBezTo>
                      <a:pt x="384" y="657"/>
                      <a:pt x="792" y="389"/>
                      <a:pt x="1211" y="389"/>
                    </a:cubicBezTo>
                    <a:close/>
                    <a:moveTo>
                      <a:pt x="1409" y="1"/>
                    </a:moveTo>
                    <a:cubicBezTo>
                      <a:pt x="1401" y="1"/>
                      <a:pt x="1394" y="1"/>
                      <a:pt x="1387" y="1"/>
                    </a:cubicBezTo>
                    <a:cubicBezTo>
                      <a:pt x="549" y="16"/>
                      <a:pt x="107" y="351"/>
                      <a:pt x="46" y="1128"/>
                    </a:cubicBezTo>
                    <a:cubicBezTo>
                      <a:pt x="0" y="1799"/>
                      <a:pt x="640" y="2515"/>
                      <a:pt x="1234" y="2530"/>
                    </a:cubicBezTo>
                    <a:cubicBezTo>
                      <a:pt x="1245" y="2530"/>
                      <a:pt x="1257" y="2530"/>
                      <a:pt x="1268" y="2530"/>
                    </a:cubicBezTo>
                    <a:cubicBezTo>
                      <a:pt x="2175" y="2530"/>
                      <a:pt x="2622" y="1912"/>
                      <a:pt x="2682" y="1189"/>
                    </a:cubicBezTo>
                    <a:cubicBezTo>
                      <a:pt x="2727" y="632"/>
                      <a:pt x="2028" y="1"/>
                      <a:pt x="1409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2162400" y="1507950"/>
                <a:ext cx="522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120" extrusionOk="0">
                    <a:moveTo>
                      <a:pt x="1066" y="290"/>
                    </a:moveTo>
                    <a:cubicBezTo>
                      <a:pt x="1072" y="290"/>
                      <a:pt x="1077" y="290"/>
                      <a:pt x="1083" y="290"/>
                    </a:cubicBezTo>
                    <a:cubicBezTo>
                      <a:pt x="1403" y="305"/>
                      <a:pt x="1631" y="580"/>
                      <a:pt x="1601" y="915"/>
                    </a:cubicBezTo>
                    <a:cubicBezTo>
                      <a:pt x="1586" y="1271"/>
                      <a:pt x="1253" y="1555"/>
                      <a:pt x="883" y="1555"/>
                    </a:cubicBezTo>
                    <a:cubicBezTo>
                      <a:pt x="873" y="1555"/>
                      <a:pt x="864" y="1555"/>
                      <a:pt x="854" y="1555"/>
                    </a:cubicBezTo>
                    <a:cubicBezTo>
                      <a:pt x="580" y="1540"/>
                      <a:pt x="351" y="1235"/>
                      <a:pt x="367" y="900"/>
                    </a:cubicBezTo>
                    <a:cubicBezTo>
                      <a:pt x="382" y="646"/>
                      <a:pt x="791" y="290"/>
                      <a:pt x="1066" y="290"/>
                    </a:cubicBezTo>
                    <a:close/>
                    <a:moveTo>
                      <a:pt x="1241" y="0"/>
                    </a:moveTo>
                    <a:cubicBezTo>
                      <a:pt x="1234" y="0"/>
                      <a:pt x="1227" y="0"/>
                      <a:pt x="1220" y="1"/>
                    </a:cubicBezTo>
                    <a:cubicBezTo>
                      <a:pt x="519" y="31"/>
                      <a:pt x="77" y="336"/>
                      <a:pt x="31" y="1006"/>
                    </a:cubicBezTo>
                    <a:cubicBezTo>
                      <a:pt x="1" y="1661"/>
                      <a:pt x="351" y="2103"/>
                      <a:pt x="885" y="2118"/>
                    </a:cubicBezTo>
                    <a:cubicBezTo>
                      <a:pt x="903" y="2119"/>
                      <a:pt x="922" y="2120"/>
                      <a:pt x="940" y="2120"/>
                    </a:cubicBezTo>
                    <a:cubicBezTo>
                      <a:pt x="1541" y="2120"/>
                      <a:pt x="2043" y="1643"/>
                      <a:pt x="2058" y="1037"/>
                    </a:cubicBezTo>
                    <a:cubicBezTo>
                      <a:pt x="2088" y="496"/>
                      <a:pt x="1704" y="0"/>
                      <a:pt x="1241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2169650" y="1725025"/>
                <a:ext cx="411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513" extrusionOk="0">
                    <a:moveTo>
                      <a:pt x="912" y="1"/>
                    </a:moveTo>
                    <a:cubicBezTo>
                      <a:pt x="472" y="1"/>
                      <a:pt x="45" y="399"/>
                      <a:pt x="16" y="840"/>
                    </a:cubicBezTo>
                    <a:cubicBezTo>
                      <a:pt x="0" y="1191"/>
                      <a:pt x="275" y="1495"/>
                      <a:pt x="640" y="1511"/>
                    </a:cubicBezTo>
                    <a:cubicBezTo>
                      <a:pt x="657" y="1512"/>
                      <a:pt x="675" y="1512"/>
                      <a:pt x="692" y="1512"/>
                    </a:cubicBezTo>
                    <a:cubicBezTo>
                      <a:pt x="1147" y="1512"/>
                      <a:pt x="1601" y="1129"/>
                      <a:pt x="1615" y="703"/>
                    </a:cubicBezTo>
                    <a:cubicBezTo>
                      <a:pt x="1646" y="322"/>
                      <a:pt x="1356" y="17"/>
                      <a:pt x="960" y="2"/>
                    </a:cubicBezTo>
                    <a:cubicBezTo>
                      <a:pt x="944" y="1"/>
                      <a:pt x="928" y="1"/>
                      <a:pt x="912" y="1"/>
                    </a:cubicBezTo>
                    <a:close/>
                  </a:path>
                </a:pathLst>
              </a:custGeom>
              <a:solidFill>
                <a:srgbClr val="F3A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246975" y="1731525"/>
                <a:ext cx="468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30" extrusionOk="0">
                    <a:moveTo>
                      <a:pt x="841" y="1"/>
                    </a:moveTo>
                    <a:cubicBezTo>
                      <a:pt x="349" y="1"/>
                      <a:pt x="60" y="259"/>
                      <a:pt x="31" y="763"/>
                    </a:cubicBezTo>
                    <a:cubicBezTo>
                      <a:pt x="0" y="1327"/>
                      <a:pt x="427" y="1799"/>
                      <a:pt x="975" y="1829"/>
                    </a:cubicBezTo>
                    <a:cubicBezTo>
                      <a:pt x="986" y="1830"/>
                      <a:pt x="997" y="1830"/>
                      <a:pt x="1007" y="1830"/>
                    </a:cubicBezTo>
                    <a:cubicBezTo>
                      <a:pt x="1479" y="1830"/>
                      <a:pt x="1829" y="1499"/>
                      <a:pt x="1844" y="1037"/>
                    </a:cubicBezTo>
                    <a:cubicBezTo>
                      <a:pt x="1874" y="504"/>
                      <a:pt x="1433" y="32"/>
                      <a:pt x="884" y="1"/>
                    </a:cubicBezTo>
                    <a:cubicBezTo>
                      <a:pt x="870" y="1"/>
                      <a:pt x="855" y="1"/>
                      <a:pt x="841" y="1"/>
                    </a:cubicBezTo>
                    <a:close/>
                  </a:path>
                </a:pathLst>
              </a:custGeom>
              <a:solidFill>
                <a:srgbClr val="F3A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60500" y="1793125"/>
                <a:ext cx="1127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3131" extrusionOk="0">
                    <a:moveTo>
                      <a:pt x="1959" y="0"/>
                    </a:moveTo>
                    <a:cubicBezTo>
                      <a:pt x="1840" y="0"/>
                      <a:pt x="1723" y="25"/>
                      <a:pt x="1616" y="97"/>
                    </a:cubicBezTo>
                    <a:cubicBezTo>
                      <a:pt x="930" y="569"/>
                      <a:pt x="412" y="1179"/>
                      <a:pt x="153" y="1956"/>
                    </a:cubicBezTo>
                    <a:cubicBezTo>
                      <a:pt x="1" y="2413"/>
                      <a:pt x="275" y="2885"/>
                      <a:pt x="717" y="3053"/>
                    </a:cubicBezTo>
                    <a:cubicBezTo>
                      <a:pt x="844" y="3108"/>
                      <a:pt x="965" y="3131"/>
                      <a:pt x="1082" y="3131"/>
                    </a:cubicBezTo>
                    <a:cubicBezTo>
                      <a:pt x="1384" y="3131"/>
                      <a:pt x="1656" y="2974"/>
                      <a:pt x="1921" y="2809"/>
                    </a:cubicBezTo>
                    <a:cubicBezTo>
                      <a:pt x="2255" y="2598"/>
                      <a:pt x="2609" y="2448"/>
                      <a:pt x="2991" y="2448"/>
                    </a:cubicBezTo>
                    <a:cubicBezTo>
                      <a:pt x="3080" y="2448"/>
                      <a:pt x="3170" y="2456"/>
                      <a:pt x="3261" y="2474"/>
                    </a:cubicBezTo>
                    <a:cubicBezTo>
                      <a:pt x="3290" y="2469"/>
                      <a:pt x="3319" y="2468"/>
                      <a:pt x="3348" y="2468"/>
                    </a:cubicBezTo>
                    <a:cubicBezTo>
                      <a:pt x="3450" y="2468"/>
                      <a:pt x="3552" y="2488"/>
                      <a:pt x="3651" y="2488"/>
                    </a:cubicBezTo>
                    <a:cubicBezTo>
                      <a:pt x="3731" y="2488"/>
                      <a:pt x="3810" y="2475"/>
                      <a:pt x="3886" y="2428"/>
                    </a:cubicBezTo>
                    <a:cubicBezTo>
                      <a:pt x="4358" y="2138"/>
                      <a:pt x="4511" y="1620"/>
                      <a:pt x="4267" y="1118"/>
                    </a:cubicBezTo>
                    <a:cubicBezTo>
                      <a:pt x="4160" y="904"/>
                      <a:pt x="4008" y="721"/>
                      <a:pt x="3810" y="600"/>
                    </a:cubicBezTo>
                    <a:cubicBezTo>
                      <a:pt x="3277" y="249"/>
                      <a:pt x="2698" y="51"/>
                      <a:pt x="2058" y="5"/>
                    </a:cubicBezTo>
                    <a:cubicBezTo>
                      <a:pt x="2025" y="2"/>
                      <a:pt x="1992" y="0"/>
                      <a:pt x="1959" y="0"/>
                    </a:cubicBezTo>
                    <a:close/>
                  </a:path>
                </a:pathLst>
              </a:custGeom>
              <a:solidFill>
                <a:srgbClr val="F3A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110600" y="1761975"/>
                <a:ext cx="49925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907" extrusionOk="0">
                    <a:moveTo>
                      <a:pt x="1088" y="1"/>
                    </a:moveTo>
                    <a:cubicBezTo>
                      <a:pt x="546" y="1"/>
                      <a:pt x="46" y="431"/>
                      <a:pt x="16" y="947"/>
                    </a:cubicBezTo>
                    <a:cubicBezTo>
                      <a:pt x="1" y="1449"/>
                      <a:pt x="382" y="1876"/>
                      <a:pt x="885" y="1907"/>
                    </a:cubicBezTo>
                    <a:cubicBezTo>
                      <a:pt x="895" y="1907"/>
                      <a:pt x="905" y="1907"/>
                      <a:pt x="915" y="1907"/>
                    </a:cubicBezTo>
                    <a:cubicBezTo>
                      <a:pt x="1466" y="1907"/>
                      <a:pt x="1951" y="1501"/>
                      <a:pt x="1966" y="992"/>
                    </a:cubicBezTo>
                    <a:cubicBezTo>
                      <a:pt x="1997" y="474"/>
                      <a:pt x="1631" y="33"/>
                      <a:pt x="1144" y="2"/>
                    </a:cubicBezTo>
                    <a:cubicBezTo>
                      <a:pt x="1125" y="1"/>
                      <a:pt x="1107" y="1"/>
                      <a:pt x="1088" y="1"/>
                    </a:cubicBezTo>
                    <a:close/>
                  </a:path>
                </a:pathLst>
              </a:custGeom>
              <a:solidFill>
                <a:srgbClr val="F3AF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155975" y="1783575"/>
                <a:ext cx="1314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3980" extrusionOk="0">
                    <a:moveTo>
                      <a:pt x="2140" y="382"/>
                    </a:moveTo>
                    <a:cubicBezTo>
                      <a:pt x="2173" y="382"/>
                      <a:pt x="2206" y="384"/>
                      <a:pt x="2239" y="387"/>
                    </a:cubicBezTo>
                    <a:cubicBezTo>
                      <a:pt x="2879" y="433"/>
                      <a:pt x="3458" y="646"/>
                      <a:pt x="3991" y="982"/>
                    </a:cubicBezTo>
                    <a:cubicBezTo>
                      <a:pt x="4189" y="1103"/>
                      <a:pt x="4326" y="1286"/>
                      <a:pt x="4433" y="1500"/>
                    </a:cubicBezTo>
                    <a:cubicBezTo>
                      <a:pt x="4692" y="2002"/>
                      <a:pt x="4539" y="2520"/>
                      <a:pt x="4067" y="2810"/>
                    </a:cubicBezTo>
                    <a:cubicBezTo>
                      <a:pt x="3992" y="2862"/>
                      <a:pt x="3915" y="2877"/>
                      <a:pt x="3836" y="2877"/>
                    </a:cubicBezTo>
                    <a:cubicBezTo>
                      <a:pt x="3732" y="2877"/>
                      <a:pt x="3626" y="2851"/>
                      <a:pt x="3519" y="2851"/>
                    </a:cubicBezTo>
                    <a:cubicBezTo>
                      <a:pt x="3493" y="2851"/>
                      <a:pt x="3468" y="2852"/>
                      <a:pt x="3442" y="2856"/>
                    </a:cubicBezTo>
                    <a:cubicBezTo>
                      <a:pt x="3354" y="2842"/>
                      <a:pt x="3269" y="2836"/>
                      <a:pt x="3185" y="2836"/>
                    </a:cubicBezTo>
                    <a:cubicBezTo>
                      <a:pt x="2791" y="2836"/>
                      <a:pt x="2441" y="2977"/>
                      <a:pt x="2102" y="3191"/>
                    </a:cubicBezTo>
                    <a:cubicBezTo>
                      <a:pt x="1833" y="3359"/>
                      <a:pt x="1555" y="3519"/>
                      <a:pt x="1246" y="3519"/>
                    </a:cubicBezTo>
                    <a:cubicBezTo>
                      <a:pt x="1134" y="3519"/>
                      <a:pt x="1019" y="3498"/>
                      <a:pt x="898" y="3450"/>
                    </a:cubicBezTo>
                    <a:cubicBezTo>
                      <a:pt x="456" y="3267"/>
                      <a:pt x="182" y="2795"/>
                      <a:pt x="334" y="2338"/>
                    </a:cubicBezTo>
                    <a:cubicBezTo>
                      <a:pt x="593" y="1561"/>
                      <a:pt x="1111" y="951"/>
                      <a:pt x="1797" y="479"/>
                    </a:cubicBezTo>
                    <a:cubicBezTo>
                      <a:pt x="1904" y="407"/>
                      <a:pt x="2021" y="382"/>
                      <a:pt x="2140" y="382"/>
                    </a:cubicBezTo>
                    <a:close/>
                    <a:moveTo>
                      <a:pt x="2438" y="0"/>
                    </a:moveTo>
                    <a:cubicBezTo>
                      <a:pt x="2357" y="0"/>
                      <a:pt x="2276" y="7"/>
                      <a:pt x="2193" y="22"/>
                    </a:cubicBezTo>
                    <a:cubicBezTo>
                      <a:pt x="1096" y="235"/>
                      <a:pt x="29" y="1743"/>
                      <a:pt x="14" y="2581"/>
                    </a:cubicBezTo>
                    <a:cubicBezTo>
                      <a:pt x="0" y="3398"/>
                      <a:pt x="454" y="3980"/>
                      <a:pt x="1244" y="3980"/>
                    </a:cubicBezTo>
                    <a:cubicBezTo>
                      <a:pt x="1309" y="3980"/>
                      <a:pt x="1377" y="3976"/>
                      <a:pt x="1446" y="3968"/>
                    </a:cubicBezTo>
                    <a:cubicBezTo>
                      <a:pt x="1797" y="3937"/>
                      <a:pt x="2102" y="3755"/>
                      <a:pt x="2345" y="3526"/>
                    </a:cubicBezTo>
                    <a:cubicBezTo>
                      <a:pt x="2646" y="3260"/>
                      <a:pt x="2955" y="3091"/>
                      <a:pt x="3319" y="3091"/>
                    </a:cubicBezTo>
                    <a:cubicBezTo>
                      <a:pt x="3435" y="3091"/>
                      <a:pt x="3557" y="3108"/>
                      <a:pt x="3686" y="3145"/>
                    </a:cubicBezTo>
                    <a:cubicBezTo>
                      <a:pt x="3732" y="3160"/>
                      <a:pt x="3793" y="3160"/>
                      <a:pt x="3869" y="3160"/>
                    </a:cubicBezTo>
                    <a:cubicBezTo>
                      <a:pt x="3930" y="3160"/>
                      <a:pt x="3994" y="3166"/>
                      <a:pt x="4059" y="3166"/>
                    </a:cubicBezTo>
                    <a:cubicBezTo>
                      <a:pt x="4141" y="3166"/>
                      <a:pt x="4226" y="3157"/>
                      <a:pt x="4311" y="3115"/>
                    </a:cubicBezTo>
                    <a:cubicBezTo>
                      <a:pt x="5027" y="2734"/>
                      <a:pt x="5255" y="1987"/>
                      <a:pt x="4859" y="1286"/>
                    </a:cubicBezTo>
                    <a:cubicBezTo>
                      <a:pt x="4433" y="540"/>
                      <a:pt x="3701" y="281"/>
                      <a:pt x="2939" y="83"/>
                    </a:cubicBezTo>
                    <a:cubicBezTo>
                      <a:pt x="2774" y="31"/>
                      <a:pt x="2608" y="0"/>
                      <a:pt x="2438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237450" y="1723525"/>
                <a:ext cx="6667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08" extrusionOk="0">
                    <a:moveTo>
                      <a:pt x="1222" y="321"/>
                    </a:moveTo>
                    <a:cubicBezTo>
                      <a:pt x="1236" y="321"/>
                      <a:pt x="1251" y="321"/>
                      <a:pt x="1265" y="321"/>
                    </a:cubicBezTo>
                    <a:cubicBezTo>
                      <a:pt x="1814" y="352"/>
                      <a:pt x="2255" y="824"/>
                      <a:pt x="2225" y="1357"/>
                    </a:cubicBezTo>
                    <a:cubicBezTo>
                      <a:pt x="2210" y="1819"/>
                      <a:pt x="1860" y="2150"/>
                      <a:pt x="1388" y="2150"/>
                    </a:cubicBezTo>
                    <a:cubicBezTo>
                      <a:pt x="1378" y="2150"/>
                      <a:pt x="1367" y="2150"/>
                      <a:pt x="1356" y="2149"/>
                    </a:cubicBezTo>
                    <a:cubicBezTo>
                      <a:pt x="808" y="2134"/>
                      <a:pt x="381" y="1647"/>
                      <a:pt x="412" y="1083"/>
                    </a:cubicBezTo>
                    <a:cubicBezTo>
                      <a:pt x="441" y="579"/>
                      <a:pt x="730" y="321"/>
                      <a:pt x="1222" y="321"/>
                    </a:cubicBezTo>
                    <a:close/>
                    <a:moveTo>
                      <a:pt x="1278" y="0"/>
                    </a:moveTo>
                    <a:cubicBezTo>
                      <a:pt x="640" y="0"/>
                      <a:pt x="31" y="581"/>
                      <a:pt x="16" y="1235"/>
                    </a:cubicBezTo>
                    <a:cubicBezTo>
                      <a:pt x="0" y="1936"/>
                      <a:pt x="610" y="2576"/>
                      <a:pt x="1326" y="2607"/>
                    </a:cubicBezTo>
                    <a:cubicBezTo>
                      <a:pt x="1345" y="2607"/>
                      <a:pt x="1363" y="2608"/>
                      <a:pt x="1382" y="2608"/>
                    </a:cubicBezTo>
                    <a:cubicBezTo>
                      <a:pt x="2043" y="2608"/>
                      <a:pt x="2591" y="2085"/>
                      <a:pt x="2621" y="1418"/>
                    </a:cubicBezTo>
                    <a:cubicBezTo>
                      <a:pt x="2667" y="717"/>
                      <a:pt x="2042" y="32"/>
                      <a:pt x="1326" y="1"/>
                    </a:cubicBezTo>
                    <a:cubicBezTo>
                      <a:pt x="1310" y="0"/>
                      <a:pt x="1294" y="0"/>
                      <a:pt x="1278" y="0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2100700" y="1753625"/>
                <a:ext cx="6897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669" extrusionOk="0">
                    <a:moveTo>
                      <a:pt x="1483" y="350"/>
                    </a:moveTo>
                    <a:cubicBezTo>
                      <a:pt x="1502" y="350"/>
                      <a:pt x="1521" y="350"/>
                      <a:pt x="1540" y="351"/>
                    </a:cubicBezTo>
                    <a:cubicBezTo>
                      <a:pt x="2027" y="367"/>
                      <a:pt x="2393" y="808"/>
                      <a:pt x="2362" y="1326"/>
                    </a:cubicBezTo>
                    <a:cubicBezTo>
                      <a:pt x="2348" y="1827"/>
                      <a:pt x="1863" y="2242"/>
                      <a:pt x="1336" y="2242"/>
                    </a:cubicBezTo>
                    <a:cubicBezTo>
                      <a:pt x="1318" y="2242"/>
                      <a:pt x="1299" y="2242"/>
                      <a:pt x="1281" y="2241"/>
                    </a:cubicBezTo>
                    <a:cubicBezTo>
                      <a:pt x="778" y="2210"/>
                      <a:pt x="397" y="1783"/>
                      <a:pt x="412" y="1281"/>
                    </a:cubicBezTo>
                    <a:cubicBezTo>
                      <a:pt x="442" y="765"/>
                      <a:pt x="940" y="350"/>
                      <a:pt x="1483" y="350"/>
                    </a:cubicBezTo>
                    <a:close/>
                    <a:moveTo>
                      <a:pt x="1601" y="1"/>
                    </a:moveTo>
                    <a:cubicBezTo>
                      <a:pt x="732" y="16"/>
                      <a:pt x="168" y="534"/>
                      <a:pt x="77" y="1387"/>
                    </a:cubicBezTo>
                    <a:cubicBezTo>
                      <a:pt x="1" y="2088"/>
                      <a:pt x="549" y="2652"/>
                      <a:pt x="1250" y="2667"/>
                    </a:cubicBezTo>
                    <a:cubicBezTo>
                      <a:pt x="1268" y="2668"/>
                      <a:pt x="1286" y="2668"/>
                      <a:pt x="1304" y="2668"/>
                    </a:cubicBezTo>
                    <a:cubicBezTo>
                      <a:pt x="2044" y="2668"/>
                      <a:pt x="2698" y="2055"/>
                      <a:pt x="2728" y="1311"/>
                    </a:cubicBezTo>
                    <a:cubicBezTo>
                      <a:pt x="2758" y="626"/>
                      <a:pt x="2256" y="1"/>
                      <a:pt x="1601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2160500" y="1718575"/>
                <a:ext cx="59450" cy="5607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243" extrusionOk="0">
                    <a:moveTo>
                      <a:pt x="1278" y="259"/>
                    </a:moveTo>
                    <a:cubicBezTo>
                      <a:pt x="1294" y="259"/>
                      <a:pt x="1310" y="259"/>
                      <a:pt x="1326" y="260"/>
                    </a:cubicBezTo>
                    <a:cubicBezTo>
                      <a:pt x="1722" y="275"/>
                      <a:pt x="2012" y="580"/>
                      <a:pt x="1981" y="961"/>
                    </a:cubicBezTo>
                    <a:cubicBezTo>
                      <a:pt x="1967" y="1387"/>
                      <a:pt x="1513" y="1770"/>
                      <a:pt x="1058" y="1770"/>
                    </a:cubicBezTo>
                    <a:cubicBezTo>
                      <a:pt x="1041" y="1770"/>
                      <a:pt x="1023" y="1770"/>
                      <a:pt x="1006" y="1769"/>
                    </a:cubicBezTo>
                    <a:cubicBezTo>
                      <a:pt x="641" y="1753"/>
                      <a:pt x="366" y="1449"/>
                      <a:pt x="382" y="1098"/>
                    </a:cubicBezTo>
                    <a:cubicBezTo>
                      <a:pt x="411" y="657"/>
                      <a:pt x="838" y="259"/>
                      <a:pt x="1278" y="259"/>
                    </a:cubicBezTo>
                    <a:close/>
                    <a:moveTo>
                      <a:pt x="1356" y="1"/>
                    </a:moveTo>
                    <a:cubicBezTo>
                      <a:pt x="638" y="1"/>
                      <a:pt x="31" y="514"/>
                      <a:pt x="16" y="1174"/>
                    </a:cubicBezTo>
                    <a:cubicBezTo>
                      <a:pt x="1" y="1753"/>
                      <a:pt x="443" y="2210"/>
                      <a:pt x="1022" y="2241"/>
                    </a:cubicBezTo>
                    <a:cubicBezTo>
                      <a:pt x="1039" y="2242"/>
                      <a:pt x="1057" y="2242"/>
                      <a:pt x="1075" y="2242"/>
                    </a:cubicBezTo>
                    <a:cubicBezTo>
                      <a:pt x="1738" y="2242"/>
                      <a:pt x="2317" y="1690"/>
                      <a:pt x="2347" y="1037"/>
                    </a:cubicBezTo>
                    <a:cubicBezTo>
                      <a:pt x="2378" y="473"/>
                      <a:pt x="1951" y="16"/>
                      <a:pt x="1387" y="1"/>
                    </a:cubicBezTo>
                    <a:cubicBezTo>
                      <a:pt x="1377" y="1"/>
                      <a:pt x="1366" y="1"/>
                      <a:pt x="1356" y="1"/>
                    </a:cubicBezTo>
                    <a:close/>
                  </a:path>
                </a:pathLst>
              </a:custGeom>
              <a:solidFill>
                <a:srgbClr val="222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9"/>
          <p:cNvPicPr preferRelativeResize="0"/>
          <p:nvPr/>
        </p:nvPicPr>
        <p:blipFill rotWithShape="1">
          <a:blip r:embed="rId2">
            <a:alphaModFix/>
          </a:blip>
          <a:srcRect l="10" r="85204"/>
          <a:stretch/>
        </p:blipFill>
        <p:spPr>
          <a:xfrm>
            <a:off x="0" y="3625"/>
            <a:ext cx="1352072" cy="513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9"/>
          <p:cNvSpPr txBox="1">
            <a:spLocks noGrp="1"/>
          </p:cNvSpPr>
          <p:nvPr>
            <p:ph type="title"/>
          </p:nvPr>
        </p:nvSpPr>
        <p:spPr>
          <a:xfrm>
            <a:off x="1741650" y="1495913"/>
            <a:ext cx="3012300" cy="7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8" name="Google Shape;308;p9"/>
          <p:cNvSpPr txBox="1">
            <a:spLocks noGrp="1"/>
          </p:cNvSpPr>
          <p:nvPr>
            <p:ph type="subTitle" idx="1"/>
          </p:nvPr>
        </p:nvSpPr>
        <p:spPr>
          <a:xfrm>
            <a:off x="1735575" y="2272088"/>
            <a:ext cx="30183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796325" y="-55675"/>
            <a:ext cx="677750" cy="5240325"/>
          </a:xfrm>
          <a:custGeom>
            <a:avLst/>
            <a:gdLst/>
            <a:ahLst/>
            <a:cxnLst/>
            <a:rect l="l" t="t" r="r" b="b"/>
            <a:pathLst>
              <a:path w="27110" h="209613" extrusionOk="0">
                <a:moveTo>
                  <a:pt x="10650" y="0"/>
                </a:moveTo>
                <a:lnTo>
                  <a:pt x="9682" y="16943"/>
                </a:lnTo>
                <a:lnTo>
                  <a:pt x="2663" y="23963"/>
                </a:lnTo>
                <a:lnTo>
                  <a:pt x="6778" y="50104"/>
                </a:lnTo>
                <a:lnTo>
                  <a:pt x="17186" y="59544"/>
                </a:lnTo>
                <a:lnTo>
                  <a:pt x="0" y="71162"/>
                </a:lnTo>
                <a:lnTo>
                  <a:pt x="7746" y="88105"/>
                </a:lnTo>
                <a:lnTo>
                  <a:pt x="2663" y="93914"/>
                </a:lnTo>
                <a:lnTo>
                  <a:pt x="4841" y="122476"/>
                </a:lnTo>
                <a:lnTo>
                  <a:pt x="9682" y="130706"/>
                </a:lnTo>
                <a:lnTo>
                  <a:pt x="9924" y="140145"/>
                </a:lnTo>
                <a:lnTo>
                  <a:pt x="1695" y="146681"/>
                </a:lnTo>
                <a:lnTo>
                  <a:pt x="6778" y="171854"/>
                </a:lnTo>
                <a:lnTo>
                  <a:pt x="13555" y="178389"/>
                </a:lnTo>
                <a:lnTo>
                  <a:pt x="13555" y="184924"/>
                </a:lnTo>
                <a:lnTo>
                  <a:pt x="0" y="191701"/>
                </a:lnTo>
                <a:lnTo>
                  <a:pt x="7020" y="209371"/>
                </a:lnTo>
                <a:lnTo>
                  <a:pt x="27110" y="209613"/>
                </a:lnTo>
                <a:lnTo>
                  <a:pt x="27110" y="14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0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0"/>
          <p:cNvGrpSpPr/>
          <p:nvPr/>
        </p:nvGrpSpPr>
        <p:grpSpPr>
          <a:xfrm>
            <a:off x="-111225" y="-25825"/>
            <a:ext cx="9264975" cy="5314975"/>
            <a:chOff x="-111225" y="-25825"/>
            <a:chExt cx="9264975" cy="5314975"/>
          </a:xfrm>
        </p:grpSpPr>
        <p:grpSp>
          <p:nvGrpSpPr>
            <p:cNvPr id="313" name="Google Shape;313;p10"/>
            <p:cNvGrpSpPr/>
            <p:nvPr/>
          </p:nvGrpSpPr>
          <p:grpSpPr>
            <a:xfrm>
              <a:off x="-80025" y="-25825"/>
              <a:ext cx="9233775" cy="5182225"/>
              <a:chOff x="-80025" y="-25825"/>
              <a:chExt cx="9233775" cy="5182225"/>
            </a:xfrm>
          </p:grpSpPr>
          <p:sp>
            <p:nvSpPr>
              <p:cNvPr id="314" name="Google Shape;314;p10"/>
              <p:cNvSpPr/>
              <p:nvPr/>
            </p:nvSpPr>
            <p:spPr>
              <a:xfrm>
                <a:off x="5539750" y="-25825"/>
                <a:ext cx="3614000" cy="5182225"/>
              </a:xfrm>
              <a:custGeom>
                <a:avLst/>
                <a:gdLst/>
                <a:ahLst/>
                <a:cxnLst/>
                <a:rect l="l" t="t" r="r" b="b"/>
                <a:pathLst>
                  <a:path w="144560" h="207289" extrusionOk="0">
                    <a:moveTo>
                      <a:pt x="0" y="775"/>
                    </a:moveTo>
                    <a:lnTo>
                      <a:pt x="61438" y="0"/>
                    </a:lnTo>
                    <a:lnTo>
                      <a:pt x="66085" y="17812"/>
                    </a:lnTo>
                    <a:lnTo>
                      <a:pt x="80799" y="28396"/>
                    </a:lnTo>
                    <a:lnTo>
                      <a:pt x="94480" y="29171"/>
                    </a:lnTo>
                    <a:lnTo>
                      <a:pt x="104806" y="22459"/>
                    </a:lnTo>
                    <a:lnTo>
                      <a:pt x="114874" y="24008"/>
                    </a:lnTo>
                    <a:lnTo>
                      <a:pt x="114099" y="30978"/>
                    </a:lnTo>
                    <a:lnTo>
                      <a:pt x="107904" y="34333"/>
                    </a:lnTo>
                    <a:lnTo>
                      <a:pt x="117713" y="54727"/>
                    </a:lnTo>
                    <a:lnTo>
                      <a:pt x="132427" y="60406"/>
                    </a:lnTo>
                    <a:lnTo>
                      <a:pt x="144560" y="60922"/>
                    </a:lnTo>
                    <a:lnTo>
                      <a:pt x="144560" y="206773"/>
                    </a:lnTo>
                    <a:lnTo>
                      <a:pt x="1291" y="207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315" name="Google Shape;315;p10"/>
              <p:cNvSpPr/>
              <p:nvPr/>
            </p:nvSpPr>
            <p:spPr>
              <a:xfrm>
                <a:off x="-80025" y="2084500"/>
                <a:ext cx="2065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8261" h="8261" extrusionOk="0">
                    <a:moveTo>
                      <a:pt x="3614" y="8261"/>
                    </a:moveTo>
                    <a:lnTo>
                      <a:pt x="8261" y="5421"/>
                    </a:lnTo>
                    <a:lnTo>
                      <a:pt x="4647" y="0"/>
                    </a:lnTo>
                    <a:lnTo>
                      <a:pt x="0" y="284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sp>
          <p:nvSpPr>
            <p:cNvPr id="316" name="Google Shape;316;p10"/>
            <p:cNvSpPr/>
            <p:nvPr/>
          </p:nvSpPr>
          <p:spPr>
            <a:xfrm>
              <a:off x="-111225" y="-22125"/>
              <a:ext cx="5853400" cy="5311275"/>
            </a:xfrm>
            <a:custGeom>
              <a:avLst/>
              <a:gdLst/>
              <a:ahLst/>
              <a:cxnLst/>
              <a:rect l="l" t="t" r="r" b="b"/>
              <a:pathLst>
                <a:path w="234136" h="212451" extrusionOk="0">
                  <a:moveTo>
                    <a:pt x="102999" y="212451"/>
                  </a:moveTo>
                  <a:lnTo>
                    <a:pt x="86220" y="197737"/>
                  </a:lnTo>
                  <a:lnTo>
                    <a:pt x="70731" y="188444"/>
                  </a:lnTo>
                  <a:lnTo>
                    <a:pt x="52403" y="180442"/>
                  </a:lnTo>
                  <a:lnTo>
                    <a:pt x="44659" y="167534"/>
                  </a:lnTo>
                  <a:lnTo>
                    <a:pt x="41303" y="154885"/>
                  </a:lnTo>
                  <a:lnTo>
                    <a:pt x="36140" y="146109"/>
                  </a:lnTo>
                  <a:lnTo>
                    <a:pt x="8261" y="155660"/>
                  </a:lnTo>
                  <a:lnTo>
                    <a:pt x="0" y="154369"/>
                  </a:lnTo>
                  <a:lnTo>
                    <a:pt x="3872" y="0"/>
                  </a:lnTo>
                  <a:lnTo>
                    <a:pt x="229489" y="774"/>
                  </a:lnTo>
                  <a:lnTo>
                    <a:pt x="234136" y="2067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17" name="Google Shape;317;p10"/>
          <p:cNvGrpSpPr/>
          <p:nvPr/>
        </p:nvGrpSpPr>
        <p:grpSpPr>
          <a:xfrm flipH="1">
            <a:off x="1784392" y="780626"/>
            <a:ext cx="5653640" cy="3799224"/>
            <a:chOff x="2203363" y="1079838"/>
            <a:chExt cx="5120587" cy="3441015"/>
          </a:xfrm>
        </p:grpSpPr>
        <p:sp>
          <p:nvSpPr>
            <p:cNvPr id="318" name="Google Shape;318;p10"/>
            <p:cNvSpPr/>
            <p:nvPr/>
          </p:nvSpPr>
          <p:spPr>
            <a:xfrm>
              <a:off x="2203363" y="1079838"/>
              <a:ext cx="5093410" cy="3441015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2261200" y="1131500"/>
              <a:ext cx="5062750" cy="3290527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0"/>
          <p:cNvSpPr txBox="1">
            <a:spLocks noGrp="1"/>
          </p:cNvSpPr>
          <p:nvPr>
            <p:ph type="title"/>
          </p:nvPr>
        </p:nvSpPr>
        <p:spPr>
          <a:xfrm>
            <a:off x="1737300" y="1508588"/>
            <a:ext cx="5669400" cy="20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21" name="Google Shape;321;p10"/>
          <p:cNvSpPr txBox="1">
            <a:spLocks noGrp="1"/>
          </p:cNvSpPr>
          <p:nvPr>
            <p:ph type="subTitle" idx="1"/>
          </p:nvPr>
        </p:nvSpPr>
        <p:spPr>
          <a:xfrm>
            <a:off x="2679714" y="3270400"/>
            <a:ext cx="3820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1"/>
          <p:cNvPicPr preferRelativeResize="0"/>
          <p:nvPr/>
        </p:nvPicPr>
        <p:blipFill rotWithShape="1">
          <a:blip r:embed="rId2">
            <a:alphaModFix/>
          </a:blip>
          <a:srcRect l="9"/>
          <a:stretch/>
        </p:blipFill>
        <p:spPr>
          <a:xfrm>
            <a:off x="0" y="3622"/>
            <a:ext cx="9144003" cy="5136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11"/>
          <p:cNvGrpSpPr/>
          <p:nvPr/>
        </p:nvGrpSpPr>
        <p:grpSpPr>
          <a:xfrm>
            <a:off x="-111225" y="-25825"/>
            <a:ext cx="9264975" cy="5314975"/>
            <a:chOff x="-111225" y="-25825"/>
            <a:chExt cx="9264975" cy="5314975"/>
          </a:xfrm>
        </p:grpSpPr>
        <p:grpSp>
          <p:nvGrpSpPr>
            <p:cNvPr id="325" name="Google Shape;325;p11"/>
            <p:cNvGrpSpPr/>
            <p:nvPr/>
          </p:nvGrpSpPr>
          <p:grpSpPr>
            <a:xfrm>
              <a:off x="-80025" y="-25825"/>
              <a:ext cx="9233775" cy="5182225"/>
              <a:chOff x="-80025" y="-25825"/>
              <a:chExt cx="9233775" cy="5182225"/>
            </a:xfrm>
          </p:grpSpPr>
          <p:sp>
            <p:nvSpPr>
              <p:cNvPr id="326" name="Google Shape;326;p11"/>
              <p:cNvSpPr/>
              <p:nvPr/>
            </p:nvSpPr>
            <p:spPr>
              <a:xfrm>
                <a:off x="5539750" y="-25825"/>
                <a:ext cx="3614000" cy="5182225"/>
              </a:xfrm>
              <a:custGeom>
                <a:avLst/>
                <a:gdLst/>
                <a:ahLst/>
                <a:cxnLst/>
                <a:rect l="l" t="t" r="r" b="b"/>
                <a:pathLst>
                  <a:path w="144560" h="207289" extrusionOk="0">
                    <a:moveTo>
                      <a:pt x="0" y="775"/>
                    </a:moveTo>
                    <a:lnTo>
                      <a:pt x="61438" y="0"/>
                    </a:lnTo>
                    <a:lnTo>
                      <a:pt x="66085" y="17812"/>
                    </a:lnTo>
                    <a:lnTo>
                      <a:pt x="80799" y="28396"/>
                    </a:lnTo>
                    <a:lnTo>
                      <a:pt x="94480" y="29171"/>
                    </a:lnTo>
                    <a:lnTo>
                      <a:pt x="104806" y="22459"/>
                    </a:lnTo>
                    <a:lnTo>
                      <a:pt x="114874" y="24008"/>
                    </a:lnTo>
                    <a:lnTo>
                      <a:pt x="114099" y="30978"/>
                    </a:lnTo>
                    <a:lnTo>
                      <a:pt x="107904" y="34333"/>
                    </a:lnTo>
                    <a:lnTo>
                      <a:pt x="117713" y="54727"/>
                    </a:lnTo>
                    <a:lnTo>
                      <a:pt x="132427" y="60406"/>
                    </a:lnTo>
                    <a:lnTo>
                      <a:pt x="144560" y="60922"/>
                    </a:lnTo>
                    <a:lnTo>
                      <a:pt x="144560" y="206773"/>
                    </a:lnTo>
                    <a:lnTo>
                      <a:pt x="1291" y="2072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27" name="Google Shape;327;p11"/>
              <p:cNvSpPr/>
              <p:nvPr/>
            </p:nvSpPr>
            <p:spPr>
              <a:xfrm>
                <a:off x="-80025" y="2084500"/>
                <a:ext cx="2065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8261" h="8261" extrusionOk="0">
                    <a:moveTo>
                      <a:pt x="3614" y="8261"/>
                    </a:moveTo>
                    <a:lnTo>
                      <a:pt x="8261" y="5421"/>
                    </a:lnTo>
                    <a:lnTo>
                      <a:pt x="4647" y="0"/>
                    </a:lnTo>
                    <a:lnTo>
                      <a:pt x="0" y="28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sp>
          <p:nvSpPr>
            <p:cNvPr id="328" name="Google Shape;328;p11"/>
            <p:cNvSpPr/>
            <p:nvPr/>
          </p:nvSpPr>
          <p:spPr>
            <a:xfrm>
              <a:off x="-111225" y="-22125"/>
              <a:ext cx="5853400" cy="5311275"/>
            </a:xfrm>
            <a:custGeom>
              <a:avLst/>
              <a:gdLst/>
              <a:ahLst/>
              <a:cxnLst/>
              <a:rect l="l" t="t" r="r" b="b"/>
              <a:pathLst>
                <a:path w="234136" h="212451" extrusionOk="0">
                  <a:moveTo>
                    <a:pt x="102999" y="212451"/>
                  </a:moveTo>
                  <a:lnTo>
                    <a:pt x="86220" y="197737"/>
                  </a:lnTo>
                  <a:lnTo>
                    <a:pt x="70731" y="188444"/>
                  </a:lnTo>
                  <a:lnTo>
                    <a:pt x="52403" y="180442"/>
                  </a:lnTo>
                  <a:lnTo>
                    <a:pt x="44659" y="167534"/>
                  </a:lnTo>
                  <a:lnTo>
                    <a:pt x="41303" y="154885"/>
                  </a:lnTo>
                  <a:lnTo>
                    <a:pt x="36140" y="146109"/>
                  </a:lnTo>
                  <a:lnTo>
                    <a:pt x="8261" y="155660"/>
                  </a:lnTo>
                  <a:lnTo>
                    <a:pt x="0" y="154369"/>
                  </a:lnTo>
                  <a:lnTo>
                    <a:pt x="3872" y="0"/>
                  </a:lnTo>
                  <a:lnTo>
                    <a:pt x="229489" y="774"/>
                  </a:lnTo>
                  <a:lnTo>
                    <a:pt x="234136" y="2067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29" name="Google Shape;329;p11"/>
          <p:cNvSpPr txBox="1">
            <a:spLocks noGrp="1"/>
          </p:cNvSpPr>
          <p:nvPr>
            <p:ph type="title" hasCustomPrompt="1"/>
          </p:nvPr>
        </p:nvSpPr>
        <p:spPr>
          <a:xfrm>
            <a:off x="1473150" y="1216332"/>
            <a:ext cx="6198900" cy="17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1"/>
          <p:cNvSpPr txBox="1">
            <a:spLocks noGrp="1"/>
          </p:cNvSpPr>
          <p:nvPr>
            <p:ph type="subTitle" idx="1"/>
          </p:nvPr>
        </p:nvSpPr>
        <p:spPr>
          <a:xfrm>
            <a:off x="2245425" y="2788875"/>
            <a:ext cx="4654200" cy="39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31" name="Google Shape;331;p11"/>
          <p:cNvGrpSpPr/>
          <p:nvPr/>
        </p:nvGrpSpPr>
        <p:grpSpPr>
          <a:xfrm rot="-941413" flipH="1">
            <a:off x="6489282" y="3880969"/>
            <a:ext cx="5629480" cy="3799371"/>
            <a:chOff x="2203363" y="1079838"/>
            <a:chExt cx="5098508" cy="3441015"/>
          </a:xfrm>
        </p:grpSpPr>
        <p:sp>
          <p:nvSpPr>
            <p:cNvPr id="332" name="Google Shape;332;p11"/>
            <p:cNvSpPr/>
            <p:nvPr/>
          </p:nvSpPr>
          <p:spPr>
            <a:xfrm>
              <a:off x="2203363" y="1079838"/>
              <a:ext cx="5093410" cy="3441015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239122" y="1116324"/>
              <a:ext cx="5062750" cy="3290527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1"/>
          <p:cNvGrpSpPr/>
          <p:nvPr/>
        </p:nvGrpSpPr>
        <p:grpSpPr>
          <a:xfrm rot="9899903" flipH="1">
            <a:off x="-2987968" y="-2564680"/>
            <a:ext cx="5636938" cy="3799329"/>
            <a:chOff x="2203363" y="1079838"/>
            <a:chExt cx="5105319" cy="3441015"/>
          </a:xfrm>
        </p:grpSpPr>
        <p:sp>
          <p:nvSpPr>
            <p:cNvPr id="335" name="Google Shape;335;p11"/>
            <p:cNvSpPr/>
            <p:nvPr/>
          </p:nvSpPr>
          <p:spPr>
            <a:xfrm>
              <a:off x="2203363" y="1079838"/>
              <a:ext cx="5093410" cy="3441015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245932" y="1114283"/>
              <a:ext cx="5062750" cy="3290527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87200" y="798912"/>
            <a:ext cx="7596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1"/>
          </p:nvPr>
        </p:nvSpPr>
        <p:spPr>
          <a:xfrm>
            <a:off x="3612673" y="2961755"/>
            <a:ext cx="1923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subTitle" idx="2"/>
          </p:nvPr>
        </p:nvSpPr>
        <p:spPr>
          <a:xfrm>
            <a:off x="768850" y="3707525"/>
            <a:ext cx="1923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3"/>
          </p:nvPr>
        </p:nvSpPr>
        <p:spPr>
          <a:xfrm>
            <a:off x="6446705" y="3707525"/>
            <a:ext cx="1923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4" hasCustomPrompt="1"/>
          </p:nvPr>
        </p:nvSpPr>
        <p:spPr>
          <a:xfrm>
            <a:off x="969250" y="2475362"/>
            <a:ext cx="1522800" cy="7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2" name="Google Shape;482;p17"/>
          <p:cNvSpPr txBox="1">
            <a:spLocks noGrp="1"/>
          </p:cNvSpPr>
          <p:nvPr>
            <p:ph type="title" idx="5" hasCustomPrompt="1"/>
          </p:nvPr>
        </p:nvSpPr>
        <p:spPr>
          <a:xfrm>
            <a:off x="3811963" y="3708801"/>
            <a:ext cx="1522800" cy="7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6" hasCustomPrompt="1"/>
          </p:nvPr>
        </p:nvSpPr>
        <p:spPr>
          <a:xfrm>
            <a:off x="6647088" y="2475361"/>
            <a:ext cx="1522800" cy="7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84" name="Google Shape;484;p17"/>
          <p:cNvGrpSpPr/>
          <p:nvPr/>
        </p:nvGrpSpPr>
        <p:grpSpPr>
          <a:xfrm>
            <a:off x="-216" y="-198210"/>
            <a:ext cx="9144040" cy="1121730"/>
            <a:chOff x="-216" y="-198210"/>
            <a:chExt cx="9144040" cy="1121730"/>
          </a:xfrm>
        </p:grpSpPr>
        <p:sp>
          <p:nvSpPr>
            <p:cNvPr id="485" name="Google Shape;485;p17"/>
            <p:cNvSpPr/>
            <p:nvPr/>
          </p:nvSpPr>
          <p:spPr>
            <a:xfrm>
              <a:off x="-216" y="36377"/>
              <a:ext cx="216471" cy="190370"/>
            </a:xfrm>
            <a:custGeom>
              <a:avLst/>
              <a:gdLst/>
              <a:ahLst/>
              <a:cxnLst/>
              <a:rect l="l" t="t" r="r" b="b"/>
              <a:pathLst>
                <a:path w="6751" h="5937" extrusionOk="0">
                  <a:moveTo>
                    <a:pt x="5718" y="0"/>
                  </a:moveTo>
                  <a:cubicBezTo>
                    <a:pt x="5681" y="0"/>
                    <a:pt x="5636" y="14"/>
                    <a:pt x="5577" y="36"/>
                  </a:cubicBezTo>
                  <a:cubicBezTo>
                    <a:pt x="4800" y="310"/>
                    <a:pt x="4038" y="614"/>
                    <a:pt x="3292" y="950"/>
                  </a:cubicBezTo>
                  <a:cubicBezTo>
                    <a:pt x="2149" y="1437"/>
                    <a:pt x="1052" y="2016"/>
                    <a:pt x="1" y="2656"/>
                  </a:cubicBezTo>
                  <a:lnTo>
                    <a:pt x="1" y="5658"/>
                  </a:lnTo>
                  <a:cubicBezTo>
                    <a:pt x="545" y="5845"/>
                    <a:pt x="1122" y="5937"/>
                    <a:pt x="1674" y="5937"/>
                  </a:cubicBezTo>
                  <a:cubicBezTo>
                    <a:pt x="2112" y="5937"/>
                    <a:pt x="2534" y="5879"/>
                    <a:pt x="2911" y="5764"/>
                  </a:cubicBezTo>
                  <a:cubicBezTo>
                    <a:pt x="4846" y="5246"/>
                    <a:pt x="6750" y="2808"/>
                    <a:pt x="5867" y="188"/>
                  </a:cubicBezTo>
                  <a:cubicBezTo>
                    <a:pt x="5827" y="49"/>
                    <a:pt x="5787" y="0"/>
                    <a:pt x="5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623673" y="-93742"/>
              <a:ext cx="117935" cy="77052"/>
            </a:xfrm>
            <a:custGeom>
              <a:avLst/>
              <a:gdLst/>
              <a:ahLst/>
              <a:cxnLst/>
              <a:rect l="l" t="t" r="r" b="b"/>
              <a:pathLst>
                <a:path w="3678" h="2403" extrusionOk="0">
                  <a:moveTo>
                    <a:pt x="2277" y="1"/>
                  </a:moveTo>
                  <a:cubicBezTo>
                    <a:pt x="2142" y="1"/>
                    <a:pt x="1998" y="40"/>
                    <a:pt x="1844" y="117"/>
                  </a:cubicBezTo>
                  <a:cubicBezTo>
                    <a:pt x="1067" y="513"/>
                    <a:pt x="503" y="1107"/>
                    <a:pt x="0" y="1823"/>
                  </a:cubicBezTo>
                  <a:cubicBezTo>
                    <a:pt x="259" y="1854"/>
                    <a:pt x="488" y="1884"/>
                    <a:pt x="716" y="1900"/>
                  </a:cubicBezTo>
                  <a:cubicBezTo>
                    <a:pt x="1630" y="2006"/>
                    <a:pt x="2529" y="2159"/>
                    <a:pt x="3428" y="2357"/>
                  </a:cubicBezTo>
                  <a:cubicBezTo>
                    <a:pt x="3469" y="2365"/>
                    <a:pt x="3547" y="2403"/>
                    <a:pt x="3601" y="2403"/>
                  </a:cubicBezTo>
                  <a:cubicBezTo>
                    <a:pt x="3649" y="2403"/>
                    <a:pt x="3677" y="2373"/>
                    <a:pt x="3642" y="2265"/>
                  </a:cubicBezTo>
                  <a:cubicBezTo>
                    <a:pt x="3459" y="1610"/>
                    <a:pt x="3337" y="940"/>
                    <a:pt x="2910" y="376"/>
                  </a:cubicBezTo>
                  <a:cubicBezTo>
                    <a:pt x="2725" y="123"/>
                    <a:pt x="2516" y="1"/>
                    <a:pt x="2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4064" y="-180927"/>
              <a:ext cx="225257" cy="177897"/>
            </a:xfrm>
            <a:custGeom>
              <a:avLst/>
              <a:gdLst/>
              <a:ahLst/>
              <a:cxnLst/>
              <a:rect l="l" t="t" r="r" b="b"/>
              <a:pathLst>
                <a:path w="7025" h="5548" extrusionOk="0">
                  <a:moveTo>
                    <a:pt x="4891" y="0"/>
                  </a:moveTo>
                  <a:cubicBezTo>
                    <a:pt x="4774" y="0"/>
                    <a:pt x="4653" y="21"/>
                    <a:pt x="4525" y="63"/>
                  </a:cubicBezTo>
                  <a:cubicBezTo>
                    <a:pt x="4129" y="185"/>
                    <a:pt x="3779" y="413"/>
                    <a:pt x="3474" y="672"/>
                  </a:cubicBezTo>
                  <a:cubicBezTo>
                    <a:pt x="2438" y="1541"/>
                    <a:pt x="1478" y="2486"/>
                    <a:pt x="625" y="3537"/>
                  </a:cubicBezTo>
                  <a:cubicBezTo>
                    <a:pt x="397" y="3811"/>
                    <a:pt x="168" y="4085"/>
                    <a:pt x="0" y="4451"/>
                  </a:cubicBezTo>
                  <a:cubicBezTo>
                    <a:pt x="427" y="4466"/>
                    <a:pt x="823" y="4466"/>
                    <a:pt x="1219" y="4512"/>
                  </a:cubicBezTo>
                  <a:cubicBezTo>
                    <a:pt x="1237" y="4513"/>
                    <a:pt x="1254" y="4514"/>
                    <a:pt x="1270" y="4514"/>
                  </a:cubicBezTo>
                  <a:cubicBezTo>
                    <a:pt x="1450" y="4514"/>
                    <a:pt x="1548" y="4437"/>
                    <a:pt x="1646" y="4283"/>
                  </a:cubicBezTo>
                  <a:cubicBezTo>
                    <a:pt x="2088" y="3583"/>
                    <a:pt x="2667" y="2988"/>
                    <a:pt x="3398" y="2562"/>
                  </a:cubicBezTo>
                  <a:cubicBezTo>
                    <a:pt x="3709" y="2386"/>
                    <a:pt x="3993" y="2296"/>
                    <a:pt x="4253" y="2296"/>
                  </a:cubicBezTo>
                  <a:cubicBezTo>
                    <a:pt x="4668" y="2296"/>
                    <a:pt x="5024" y="2526"/>
                    <a:pt x="5333" y="3004"/>
                  </a:cubicBezTo>
                  <a:cubicBezTo>
                    <a:pt x="5760" y="3628"/>
                    <a:pt x="5973" y="4344"/>
                    <a:pt x="6095" y="5091"/>
                  </a:cubicBezTo>
                  <a:cubicBezTo>
                    <a:pt x="6110" y="5182"/>
                    <a:pt x="6080" y="5274"/>
                    <a:pt x="6201" y="5304"/>
                  </a:cubicBezTo>
                  <a:cubicBezTo>
                    <a:pt x="6476" y="5380"/>
                    <a:pt x="6735" y="5472"/>
                    <a:pt x="7024" y="5548"/>
                  </a:cubicBezTo>
                  <a:cubicBezTo>
                    <a:pt x="6994" y="5091"/>
                    <a:pt x="6963" y="4679"/>
                    <a:pt x="6948" y="4268"/>
                  </a:cubicBezTo>
                  <a:cubicBezTo>
                    <a:pt x="6918" y="3247"/>
                    <a:pt x="6765" y="2242"/>
                    <a:pt x="6339" y="1297"/>
                  </a:cubicBezTo>
                  <a:cubicBezTo>
                    <a:pt x="6171" y="901"/>
                    <a:pt x="5927" y="566"/>
                    <a:pt x="5607" y="292"/>
                  </a:cubicBezTo>
                  <a:cubicBezTo>
                    <a:pt x="5386" y="102"/>
                    <a:pt x="5151" y="0"/>
                    <a:pt x="4891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10323" y="253906"/>
              <a:ext cx="43993" cy="35849"/>
            </a:xfrm>
            <a:custGeom>
              <a:avLst/>
              <a:gdLst/>
              <a:ahLst/>
              <a:cxnLst/>
              <a:rect l="l" t="t" r="r" b="b"/>
              <a:pathLst>
                <a:path w="1372" h="1118" extrusionOk="0">
                  <a:moveTo>
                    <a:pt x="438" y="0"/>
                  </a:moveTo>
                  <a:cubicBezTo>
                    <a:pt x="429" y="0"/>
                    <a:pt x="421" y="0"/>
                    <a:pt x="412" y="1"/>
                  </a:cubicBezTo>
                  <a:cubicBezTo>
                    <a:pt x="92" y="92"/>
                    <a:pt x="0" y="245"/>
                    <a:pt x="61" y="473"/>
                  </a:cubicBezTo>
                  <a:cubicBezTo>
                    <a:pt x="122" y="748"/>
                    <a:pt x="305" y="930"/>
                    <a:pt x="549" y="1052"/>
                  </a:cubicBezTo>
                  <a:cubicBezTo>
                    <a:pt x="634" y="1095"/>
                    <a:pt x="719" y="1118"/>
                    <a:pt x="802" y="1118"/>
                  </a:cubicBezTo>
                  <a:cubicBezTo>
                    <a:pt x="927" y="1118"/>
                    <a:pt x="1048" y="1065"/>
                    <a:pt x="1158" y="946"/>
                  </a:cubicBezTo>
                  <a:cubicBezTo>
                    <a:pt x="1372" y="717"/>
                    <a:pt x="1174" y="565"/>
                    <a:pt x="1067" y="428"/>
                  </a:cubicBezTo>
                  <a:cubicBezTo>
                    <a:pt x="891" y="193"/>
                    <a:pt x="672" y="0"/>
                    <a:pt x="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66191" y="105959"/>
              <a:ext cx="397702" cy="380195"/>
            </a:xfrm>
            <a:custGeom>
              <a:avLst/>
              <a:gdLst/>
              <a:ahLst/>
              <a:cxnLst/>
              <a:rect l="l" t="t" r="r" b="b"/>
              <a:pathLst>
                <a:path w="12403" h="11857" extrusionOk="0">
                  <a:moveTo>
                    <a:pt x="4592" y="4182"/>
                  </a:moveTo>
                  <a:cubicBezTo>
                    <a:pt x="5240" y="4182"/>
                    <a:pt x="5851" y="4592"/>
                    <a:pt x="6050" y="5224"/>
                  </a:cubicBezTo>
                  <a:cubicBezTo>
                    <a:pt x="6309" y="6062"/>
                    <a:pt x="5821" y="6961"/>
                    <a:pt x="4968" y="7205"/>
                  </a:cubicBezTo>
                  <a:cubicBezTo>
                    <a:pt x="4820" y="7250"/>
                    <a:pt x="4669" y="7271"/>
                    <a:pt x="4519" y="7271"/>
                  </a:cubicBezTo>
                  <a:cubicBezTo>
                    <a:pt x="3849" y="7271"/>
                    <a:pt x="3204" y="6850"/>
                    <a:pt x="3018" y="6215"/>
                  </a:cubicBezTo>
                  <a:cubicBezTo>
                    <a:pt x="2728" y="5301"/>
                    <a:pt x="3155" y="4554"/>
                    <a:pt x="4145" y="4249"/>
                  </a:cubicBezTo>
                  <a:cubicBezTo>
                    <a:pt x="4293" y="4204"/>
                    <a:pt x="4443" y="4182"/>
                    <a:pt x="4592" y="4182"/>
                  </a:cubicBezTo>
                  <a:close/>
                  <a:moveTo>
                    <a:pt x="4976" y="9544"/>
                  </a:moveTo>
                  <a:cubicBezTo>
                    <a:pt x="5099" y="9544"/>
                    <a:pt x="5196" y="9612"/>
                    <a:pt x="5242" y="9750"/>
                  </a:cubicBezTo>
                  <a:cubicBezTo>
                    <a:pt x="5303" y="9932"/>
                    <a:pt x="5212" y="10069"/>
                    <a:pt x="5059" y="10146"/>
                  </a:cubicBezTo>
                  <a:cubicBezTo>
                    <a:pt x="5023" y="10151"/>
                    <a:pt x="4988" y="10154"/>
                    <a:pt x="4955" y="10154"/>
                  </a:cubicBezTo>
                  <a:cubicBezTo>
                    <a:pt x="4808" y="10154"/>
                    <a:pt x="4698" y="10094"/>
                    <a:pt x="4648" y="9932"/>
                  </a:cubicBezTo>
                  <a:cubicBezTo>
                    <a:pt x="4602" y="9750"/>
                    <a:pt x="4663" y="9612"/>
                    <a:pt x="4846" y="9567"/>
                  </a:cubicBezTo>
                  <a:cubicBezTo>
                    <a:pt x="4892" y="9551"/>
                    <a:pt x="4935" y="9544"/>
                    <a:pt x="4976" y="9544"/>
                  </a:cubicBezTo>
                  <a:close/>
                  <a:moveTo>
                    <a:pt x="6719" y="1"/>
                  </a:moveTo>
                  <a:cubicBezTo>
                    <a:pt x="6608" y="1"/>
                    <a:pt x="6497" y="5"/>
                    <a:pt x="6385" y="14"/>
                  </a:cubicBezTo>
                  <a:cubicBezTo>
                    <a:pt x="4556" y="166"/>
                    <a:pt x="2987" y="867"/>
                    <a:pt x="1814" y="2345"/>
                  </a:cubicBezTo>
                  <a:cubicBezTo>
                    <a:pt x="1418" y="2848"/>
                    <a:pt x="1052" y="3366"/>
                    <a:pt x="686" y="3884"/>
                  </a:cubicBezTo>
                  <a:cubicBezTo>
                    <a:pt x="412" y="4249"/>
                    <a:pt x="275" y="4661"/>
                    <a:pt x="184" y="5087"/>
                  </a:cubicBezTo>
                  <a:cubicBezTo>
                    <a:pt x="1" y="6032"/>
                    <a:pt x="199" y="6931"/>
                    <a:pt x="519" y="7815"/>
                  </a:cubicBezTo>
                  <a:cubicBezTo>
                    <a:pt x="656" y="8226"/>
                    <a:pt x="885" y="8592"/>
                    <a:pt x="1067" y="8972"/>
                  </a:cubicBezTo>
                  <a:cubicBezTo>
                    <a:pt x="1860" y="10641"/>
                    <a:pt x="3617" y="11856"/>
                    <a:pt x="5520" y="11856"/>
                  </a:cubicBezTo>
                  <a:cubicBezTo>
                    <a:pt x="6032" y="11856"/>
                    <a:pt x="6554" y="11768"/>
                    <a:pt x="7070" y="11578"/>
                  </a:cubicBezTo>
                  <a:cubicBezTo>
                    <a:pt x="8335" y="11182"/>
                    <a:pt x="9493" y="10603"/>
                    <a:pt x="10407" y="9628"/>
                  </a:cubicBezTo>
                  <a:cubicBezTo>
                    <a:pt x="11976" y="7967"/>
                    <a:pt x="12403" y="6001"/>
                    <a:pt x="11854" y="3853"/>
                  </a:cubicBezTo>
                  <a:cubicBezTo>
                    <a:pt x="11534" y="2604"/>
                    <a:pt x="10590" y="1720"/>
                    <a:pt x="9569" y="989"/>
                  </a:cubicBezTo>
                  <a:cubicBezTo>
                    <a:pt x="8715" y="383"/>
                    <a:pt x="7761" y="1"/>
                    <a:pt x="6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102392" y="344939"/>
              <a:ext cx="37163" cy="31744"/>
            </a:xfrm>
            <a:custGeom>
              <a:avLst/>
              <a:gdLst/>
              <a:ahLst/>
              <a:cxnLst/>
              <a:rect l="l" t="t" r="r" b="b"/>
              <a:pathLst>
                <a:path w="1159" h="990" extrusionOk="0">
                  <a:moveTo>
                    <a:pt x="413" y="1"/>
                  </a:moveTo>
                  <a:cubicBezTo>
                    <a:pt x="390" y="1"/>
                    <a:pt x="369" y="4"/>
                    <a:pt x="351" y="11"/>
                  </a:cubicBezTo>
                  <a:cubicBezTo>
                    <a:pt x="214" y="57"/>
                    <a:pt x="0" y="514"/>
                    <a:pt x="61" y="666"/>
                  </a:cubicBezTo>
                  <a:cubicBezTo>
                    <a:pt x="112" y="844"/>
                    <a:pt x="416" y="990"/>
                    <a:pt x="684" y="990"/>
                  </a:cubicBezTo>
                  <a:cubicBezTo>
                    <a:pt x="737" y="990"/>
                    <a:pt x="790" y="984"/>
                    <a:pt x="838" y="971"/>
                  </a:cubicBezTo>
                  <a:cubicBezTo>
                    <a:pt x="1036" y="925"/>
                    <a:pt x="1158" y="834"/>
                    <a:pt x="1082" y="605"/>
                  </a:cubicBezTo>
                  <a:cubicBezTo>
                    <a:pt x="999" y="315"/>
                    <a:pt x="629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-216" y="-24867"/>
              <a:ext cx="994720" cy="693790"/>
            </a:xfrm>
            <a:custGeom>
              <a:avLst/>
              <a:gdLst/>
              <a:ahLst/>
              <a:cxnLst/>
              <a:rect l="l" t="t" r="r" b="b"/>
              <a:pathLst>
                <a:path w="31022" h="21637" extrusionOk="0">
                  <a:moveTo>
                    <a:pt x="2943" y="10999"/>
                  </a:moveTo>
                  <a:cubicBezTo>
                    <a:pt x="3056" y="10999"/>
                    <a:pt x="3168" y="11012"/>
                    <a:pt x="3277" y="11026"/>
                  </a:cubicBezTo>
                  <a:cubicBezTo>
                    <a:pt x="4176" y="11133"/>
                    <a:pt x="4633" y="11453"/>
                    <a:pt x="4770" y="12047"/>
                  </a:cubicBezTo>
                  <a:cubicBezTo>
                    <a:pt x="4846" y="12336"/>
                    <a:pt x="4800" y="12626"/>
                    <a:pt x="4633" y="12870"/>
                  </a:cubicBezTo>
                  <a:cubicBezTo>
                    <a:pt x="4495" y="13052"/>
                    <a:pt x="4374" y="13220"/>
                    <a:pt x="4236" y="13372"/>
                  </a:cubicBezTo>
                  <a:cubicBezTo>
                    <a:pt x="3959" y="13667"/>
                    <a:pt x="3592" y="13804"/>
                    <a:pt x="3225" y="13804"/>
                  </a:cubicBezTo>
                  <a:cubicBezTo>
                    <a:pt x="2624" y="13804"/>
                    <a:pt x="2022" y="13437"/>
                    <a:pt x="1814" y="12793"/>
                  </a:cubicBezTo>
                  <a:cubicBezTo>
                    <a:pt x="1646" y="12230"/>
                    <a:pt x="2012" y="11331"/>
                    <a:pt x="2530" y="11087"/>
                  </a:cubicBezTo>
                  <a:cubicBezTo>
                    <a:pt x="2665" y="11020"/>
                    <a:pt x="2804" y="10999"/>
                    <a:pt x="2943" y="10999"/>
                  </a:cubicBezTo>
                  <a:close/>
                  <a:moveTo>
                    <a:pt x="18102" y="3738"/>
                  </a:moveTo>
                  <a:cubicBezTo>
                    <a:pt x="18313" y="3738"/>
                    <a:pt x="18526" y="3754"/>
                    <a:pt x="18741" y="3789"/>
                  </a:cubicBezTo>
                  <a:cubicBezTo>
                    <a:pt x="19640" y="3926"/>
                    <a:pt x="20478" y="4231"/>
                    <a:pt x="21194" y="4764"/>
                  </a:cubicBezTo>
                  <a:cubicBezTo>
                    <a:pt x="22230" y="5495"/>
                    <a:pt x="23053" y="6410"/>
                    <a:pt x="23556" y="7598"/>
                  </a:cubicBezTo>
                  <a:cubicBezTo>
                    <a:pt x="23891" y="8390"/>
                    <a:pt x="23845" y="9213"/>
                    <a:pt x="23784" y="10036"/>
                  </a:cubicBezTo>
                  <a:cubicBezTo>
                    <a:pt x="23556" y="12534"/>
                    <a:pt x="22184" y="14226"/>
                    <a:pt x="20021" y="15353"/>
                  </a:cubicBezTo>
                  <a:cubicBezTo>
                    <a:pt x="19808" y="15475"/>
                    <a:pt x="19564" y="15566"/>
                    <a:pt x="19335" y="15643"/>
                  </a:cubicBezTo>
                  <a:cubicBezTo>
                    <a:pt x="19092" y="15734"/>
                    <a:pt x="18848" y="15795"/>
                    <a:pt x="18604" y="15871"/>
                  </a:cubicBezTo>
                  <a:cubicBezTo>
                    <a:pt x="18029" y="16089"/>
                    <a:pt x="17461" y="16187"/>
                    <a:pt x="16912" y="16187"/>
                  </a:cubicBezTo>
                  <a:cubicBezTo>
                    <a:pt x="14859" y="16187"/>
                    <a:pt x="13091" y="14814"/>
                    <a:pt x="12357" y="13251"/>
                  </a:cubicBezTo>
                  <a:cubicBezTo>
                    <a:pt x="12068" y="12611"/>
                    <a:pt x="11702" y="12016"/>
                    <a:pt x="11519" y="11331"/>
                  </a:cubicBezTo>
                  <a:cubicBezTo>
                    <a:pt x="11154" y="9960"/>
                    <a:pt x="11230" y="8680"/>
                    <a:pt x="12113" y="7507"/>
                  </a:cubicBezTo>
                  <a:cubicBezTo>
                    <a:pt x="12723" y="6699"/>
                    <a:pt x="13210" y="5831"/>
                    <a:pt x="14033" y="5206"/>
                  </a:cubicBezTo>
                  <a:cubicBezTo>
                    <a:pt x="14658" y="4718"/>
                    <a:pt x="15298" y="4322"/>
                    <a:pt x="16060" y="4109"/>
                  </a:cubicBezTo>
                  <a:cubicBezTo>
                    <a:pt x="16727" y="3910"/>
                    <a:pt x="17403" y="3738"/>
                    <a:pt x="18102" y="3738"/>
                  </a:cubicBezTo>
                  <a:close/>
                  <a:moveTo>
                    <a:pt x="3156" y="16418"/>
                  </a:moveTo>
                  <a:cubicBezTo>
                    <a:pt x="3296" y="16418"/>
                    <a:pt x="3395" y="16513"/>
                    <a:pt x="3444" y="16648"/>
                  </a:cubicBezTo>
                  <a:cubicBezTo>
                    <a:pt x="3505" y="16831"/>
                    <a:pt x="3444" y="16983"/>
                    <a:pt x="3246" y="17029"/>
                  </a:cubicBezTo>
                  <a:cubicBezTo>
                    <a:pt x="3208" y="17042"/>
                    <a:pt x="3171" y="17048"/>
                    <a:pt x="3137" y="17048"/>
                  </a:cubicBezTo>
                  <a:cubicBezTo>
                    <a:pt x="3009" y="17048"/>
                    <a:pt x="2913" y="16963"/>
                    <a:pt x="2865" y="16831"/>
                  </a:cubicBezTo>
                  <a:cubicBezTo>
                    <a:pt x="2820" y="16633"/>
                    <a:pt x="2865" y="16481"/>
                    <a:pt x="3048" y="16435"/>
                  </a:cubicBezTo>
                  <a:cubicBezTo>
                    <a:pt x="3086" y="16423"/>
                    <a:pt x="3123" y="16418"/>
                    <a:pt x="3156" y="16418"/>
                  </a:cubicBezTo>
                  <a:close/>
                  <a:moveTo>
                    <a:pt x="18832" y="16519"/>
                  </a:moveTo>
                  <a:cubicBezTo>
                    <a:pt x="18948" y="16519"/>
                    <a:pt x="19042" y="16587"/>
                    <a:pt x="19076" y="16724"/>
                  </a:cubicBezTo>
                  <a:cubicBezTo>
                    <a:pt x="19122" y="16892"/>
                    <a:pt x="19046" y="17014"/>
                    <a:pt x="18893" y="17075"/>
                  </a:cubicBezTo>
                  <a:cubicBezTo>
                    <a:pt x="18857" y="17081"/>
                    <a:pt x="18823" y="17085"/>
                    <a:pt x="18792" y="17085"/>
                  </a:cubicBezTo>
                  <a:cubicBezTo>
                    <a:pt x="18676" y="17085"/>
                    <a:pt x="18591" y="17035"/>
                    <a:pt x="18543" y="16892"/>
                  </a:cubicBezTo>
                  <a:cubicBezTo>
                    <a:pt x="18482" y="16724"/>
                    <a:pt x="18558" y="16602"/>
                    <a:pt x="18711" y="16542"/>
                  </a:cubicBezTo>
                  <a:cubicBezTo>
                    <a:pt x="18753" y="16526"/>
                    <a:pt x="18793" y="16519"/>
                    <a:pt x="18832" y="16519"/>
                  </a:cubicBezTo>
                  <a:close/>
                  <a:moveTo>
                    <a:pt x="15755" y="16854"/>
                  </a:moveTo>
                  <a:cubicBezTo>
                    <a:pt x="15867" y="16854"/>
                    <a:pt x="15961" y="16919"/>
                    <a:pt x="16029" y="17044"/>
                  </a:cubicBezTo>
                  <a:cubicBezTo>
                    <a:pt x="16060" y="17212"/>
                    <a:pt x="16014" y="17364"/>
                    <a:pt x="15846" y="17425"/>
                  </a:cubicBezTo>
                  <a:cubicBezTo>
                    <a:pt x="15805" y="17438"/>
                    <a:pt x="15764" y="17444"/>
                    <a:pt x="15724" y="17444"/>
                  </a:cubicBezTo>
                  <a:cubicBezTo>
                    <a:pt x="15618" y="17444"/>
                    <a:pt x="15525" y="17395"/>
                    <a:pt x="15481" y="17273"/>
                  </a:cubicBezTo>
                  <a:cubicBezTo>
                    <a:pt x="15420" y="17090"/>
                    <a:pt x="15465" y="16953"/>
                    <a:pt x="15633" y="16877"/>
                  </a:cubicBezTo>
                  <a:cubicBezTo>
                    <a:pt x="15676" y="16861"/>
                    <a:pt x="15716" y="16854"/>
                    <a:pt x="15755" y="16854"/>
                  </a:cubicBezTo>
                  <a:close/>
                  <a:moveTo>
                    <a:pt x="11228" y="16067"/>
                  </a:moveTo>
                  <a:cubicBezTo>
                    <a:pt x="11334" y="16067"/>
                    <a:pt x="11442" y="16083"/>
                    <a:pt x="11550" y="16115"/>
                  </a:cubicBezTo>
                  <a:cubicBezTo>
                    <a:pt x="12053" y="16267"/>
                    <a:pt x="12251" y="16861"/>
                    <a:pt x="11900" y="17258"/>
                  </a:cubicBezTo>
                  <a:cubicBezTo>
                    <a:pt x="11534" y="17669"/>
                    <a:pt x="11108" y="17989"/>
                    <a:pt x="10590" y="18187"/>
                  </a:cubicBezTo>
                  <a:cubicBezTo>
                    <a:pt x="10545" y="18209"/>
                    <a:pt x="10501" y="18223"/>
                    <a:pt x="10456" y="18223"/>
                  </a:cubicBezTo>
                  <a:cubicBezTo>
                    <a:pt x="10440" y="18223"/>
                    <a:pt x="10423" y="18222"/>
                    <a:pt x="10407" y="18217"/>
                  </a:cubicBezTo>
                  <a:cubicBezTo>
                    <a:pt x="10026" y="18157"/>
                    <a:pt x="9630" y="18111"/>
                    <a:pt x="9280" y="17958"/>
                  </a:cubicBezTo>
                  <a:cubicBezTo>
                    <a:pt x="8960" y="17821"/>
                    <a:pt x="8746" y="17562"/>
                    <a:pt x="8701" y="17227"/>
                  </a:cubicBezTo>
                  <a:cubicBezTo>
                    <a:pt x="8655" y="16968"/>
                    <a:pt x="8807" y="16755"/>
                    <a:pt x="9021" y="16618"/>
                  </a:cubicBezTo>
                  <a:cubicBezTo>
                    <a:pt x="9112" y="16557"/>
                    <a:pt x="9219" y="16511"/>
                    <a:pt x="9325" y="16465"/>
                  </a:cubicBezTo>
                  <a:cubicBezTo>
                    <a:pt x="9478" y="16420"/>
                    <a:pt x="10209" y="16252"/>
                    <a:pt x="10803" y="16161"/>
                  </a:cubicBezTo>
                  <a:cubicBezTo>
                    <a:pt x="10936" y="16098"/>
                    <a:pt x="11080" y="16067"/>
                    <a:pt x="11228" y="16067"/>
                  </a:cubicBezTo>
                  <a:close/>
                  <a:moveTo>
                    <a:pt x="5646" y="17942"/>
                  </a:moveTo>
                  <a:cubicBezTo>
                    <a:pt x="5774" y="17942"/>
                    <a:pt x="5862" y="18002"/>
                    <a:pt x="5897" y="18141"/>
                  </a:cubicBezTo>
                  <a:cubicBezTo>
                    <a:pt x="5958" y="18309"/>
                    <a:pt x="5882" y="18461"/>
                    <a:pt x="5699" y="18507"/>
                  </a:cubicBezTo>
                  <a:cubicBezTo>
                    <a:pt x="5666" y="18517"/>
                    <a:pt x="5635" y="18522"/>
                    <a:pt x="5604" y="18522"/>
                  </a:cubicBezTo>
                  <a:cubicBezTo>
                    <a:pt x="5492" y="18522"/>
                    <a:pt x="5400" y="18456"/>
                    <a:pt x="5364" y="18324"/>
                  </a:cubicBezTo>
                  <a:cubicBezTo>
                    <a:pt x="5303" y="18141"/>
                    <a:pt x="5364" y="18019"/>
                    <a:pt x="5516" y="17958"/>
                  </a:cubicBezTo>
                  <a:cubicBezTo>
                    <a:pt x="5563" y="17948"/>
                    <a:pt x="5606" y="17942"/>
                    <a:pt x="5646" y="17942"/>
                  </a:cubicBezTo>
                  <a:close/>
                  <a:moveTo>
                    <a:pt x="2806" y="18874"/>
                  </a:moveTo>
                  <a:cubicBezTo>
                    <a:pt x="2922" y="18874"/>
                    <a:pt x="3002" y="18943"/>
                    <a:pt x="3063" y="19040"/>
                  </a:cubicBezTo>
                  <a:cubicBezTo>
                    <a:pt x="3109" y="19223"/>
                    <a:pt x="3063" y="19360"/>
                    <a:pt x="2911" y="19421"/>
                  </a:cubicBezTo>
                  <a:cubicBezTo>
                    <a:pt x="2865" y="19436"/>
                    <a:pt x="2822" y="19444"/>
                    <a:pt x="2783" y="19444"/>
                  </a:cubicBezTo>
                  <a:cubicBezTo>
                    <a:pt x="2664" y="19444"/>
                    <a:pt x="2576" y="19375"/>
                    <a:pt x="2530" y="19238"/>
                  </a:cubicBezTo>
                  <a:cubicBezTo>
                    <a:pt x="2484" y="19071"/>
                    <a:pt x="2545" y="18949"/>
                    <a:pt x="2713" y="18888"/>
                  </a:cubicBezTo>
                  <a:cubicBezTo>
                    <a:pt x="2746" y="18879"/>
                    <a:pt x="2777" y="18874"/>
                    <a:pt x="2806" y="18874"/>
                  </a:cubicBezTo>
                  <a:close/>
                  <a:moveTo>
                    <a:pt x="17035" y="1"/>
                  </a:moveTo>
                  <a:cubicBezTo>
                    <a:pt x="14737" y="1"/>
                    <a:pt x="12440" y="274"/>
                    <a:pt x="10148" y="666"/>
                  </a:cubicBezTo>
                  <a:cubicBezTo>
                    <a:pt x="8883" y="879"/>
                    <a:pt x="7649" y="1245"/>
                    <a:pt x="6430" y="1641"/>
                  </a:cubicBezTo>
                  <a:cubicBezTo>
                    <a:pt x="6202" y="1717"/>
                    <a:pt x="6156" y="1808"/>
                    <a:pt x="6248" y="2037"/>
                  </a:cubicBezTo>
                  <a:cubicBezTo>
                    <a:pt x="6522" y="2844"/>
                    <a:pt x="6583" y="3698"/>
                    <a:pt x="6339" y="4505"/>
                  </a:cubicBezTo>
                  <a:cubicBezTo>
                    <a:pt x="5665" y="6746"/>
                    <a:pt x="4011" y="8227"/>
                    <a:pt x="1724" y="8227"/>
                  </a:cubicBezTo>
                  <a:cubicBezTo>
                    <a:pt x="1321" y="8227"/>
                    <a:pt x="898" y="8181"/>
                    <a:pt x="458" y="8086"/>
                  </a:cubicBezTo>
                  <a:cubicBezTo>
                    <a:pt x="306" y="8055"/>
                    <a:pt x="153" y="8009"/>
                    <a:pt x="1" y="7964"/>
                  </a:cubicBezTo>
                  <a:lnTo>
                    <a:pt x="1" y="20792"/>
                  </a:lnTo>
                  <a:cubicBezTo>
                    <a:pt x="473" y="20914"/>
                    <a:pt x="946" y="21021"/>
                    <a:pt x="1433" y="21112"/>
                  </a:cubicBezTo>
                  <a:cubicBezTo>
                    <a:pt x="3424" y="21469"/>
                    <a:pt x="5404" y="21637"/>
                    <a:pt x="7347" y="21637"/>
                  </a:cubicBezTo>
                  <a:cubicBezTo>
                    <a:pt x="10550" y="21637"/>
                    <a:pt x="13655" y="21181"/>
                    <a:pt x="16547" y="20366"/>
                  </a:cubicBezTo>
                  <a:cubicBezTo>
                    <a:pt x="18467" y="19756"/>
                    <a:pt x="19853" y="19208"/>
                    <a:pt x="21209" y="18568"/>
                  </a:cubicBezTo>
                  <a:cubicBezTo>
                    <a:pt x="23419" y="17547"/>
                    <a:pt x="25460" y="16282"/>
                    <a:pt x="27258" y="14607"/>
                  </a:cubicBezTo>
                  <a:cubicBezTo>
                    <a:pt x="28599" y="13372"/>
                    <a:pt x="29726" y="11971"/>
                    <a:pt x="30351" y="10219"/>
                  </a:cubicBezTo>
                  <a:cubicBezTo>
                    <a:pt x="31021" y="8390"/>
                    <a:pt x="30915" y="6608"/>
                    <a:pt x="29863" y="4947"/>
                  </a:cubicBezTo>
                  <a:cubicBezTo>
                    <a:pt x="29132" y="3774"/>
                    <a:pt x="28111" y="2921"/>
                    <a:pt x="26938" y="2250"/>
                  </a:cubicBezTo>
                  <a:cubicBezTo>
                    <a:pt x="25628" y="1504"/>
                    <a:pt x="24211" y="1016"/>
                    <a:pt x="22748" y="650"/>
                  </a:cubicBezTo>
                  <a:cubicBezTo>
                    <a:pt x="20843" y="188"/>
                    <a:pt x="18939" y="1"/>
                    <a:pt x="17035" y="1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-216" y="-198210"/>
              <a:ext cx="1020597" cy="893235"/>
            </a:xfrm>
            <a:custGeom>
              <a:avLst/>
              <a:gdLst/>
              <a:ahLst/>
              <a:cxnLst/>
              <a:rect l="l" t="t" r="r" b="b"/>
              <a:pathLst>
                <a:path w="31829" h="27857" extrusionOk="0">
                  <a:moveTo>
                    <a:pt x="21734" y="3259"/>
                  </a:moveTo>
                  <a:cubicBezTo>
                    <a:pt x="21973" y="3259"/>
                    <a:pt x="22182" y="3381"/>
                    <a:pt x="22367" y="3634"/>
                  </a:cubicBezTo>
                  <a:cubicBezTo>
                    <a:pt x="22779" y="4198"/>
                    <a:pt x="22916" y="4883"/>
                    <a:pt x="23099" y="5523"/>
                  </a:cubicBezTo>
                  <a:cubicBezTo>
                    <a:pt x="23134" y="5631"/>
                    <a:pt x="23106" y="5661"/>
                    <a:pt x="23058" y="5661"/>
                  </a:cubicBezTo>
                  <a:cubicBezTo>
                    <a:pt x="23004" y="5661"/>
                    <a:pt x="22926" y="5623"/>
                    <a:pt x="22885" y="5615"/>
                  </a:cubicBezTo>
                  <a:cubicBezTo>
                    <a:pt x="21986" y="5417"/>
                    <a:pt x="21087" y="5264"/>
                    <a:pt x="20173" y="5158"/>
                  </a:cubicBezTo>
                  <a:cubicBezTo>
                    <a:pt x="19945" y="5142"/>
                    <a:pt x="19716" y="5112"/>
                    <a:pt x="19457" y="5081"/>
                  </a:cubicBezTo>
                  <a:cubicBezTo>
                    <a:pt x="19960" y="4365"/>
                    <a:pt x="20524" y="3771"/>
                    <a:pt x="21301" y="3375"/>
                  </a:cubicBezTo>
                  <a:cubicBezTo>
                    <a:pt x="21455" y="3298"/>
                    <a:pt x="21599" y="3259"/>
                    <a:pt x="21734" y="3259"/>
                  </a:cubicBezTo>
                  <a:close/>
                  <a:moveTo>
                    <a:pt x="22482" y="539"/>
                  </a:moveTo>
                  <a:cubicBezTo>
                    <a:pt x="22742" y="539"/>
                    <a:pt x="22984" y="641"/>
                    <a:pt x="23205" y="831"/>
                  </a:cubicBezTo>
                  <a:cubicBezTo>
                    <a:pt x="23525" y="1105"/>
                    <a:pt x="23769" y="1440"/>
                    <a:pt x="23937" y="1836"/>
                  </a:cubicBezTo>
                  <a:cubicBezTo>
                    <a:pt x="24363" y="2781"/>
                    <a:pt x="24500" y="3786"/>
                    <a:pt x="24546" y="4807"/>
                  </a:cubicBezTo>
                  <a:cubicBezTo>
                    <a:pt x="24561" y="5218"/>
                    <a:pt x="24592" y="5645"/>
                    <a:pt x="24607" y="6087"/>
                  </a:cubicBezTo>
                  <a:cubicBezTo>
                    <a:pt x="24333" y="6011"/>
                    <a:pt x="24074" y="5919"/>
                    <a:pt x="23799" y="5858"/>
                  </a:cubicBezTo>
                  <a:cubicBezTo>
                    <a:pt x="23678" y="5813"/>
                    <a:pt x="23693" y="5721"/>
                    <a:pt x="23678" y="5630"/>
                  </a:cubicBezTo>
                  <a:cubicBezTo>
                    <a:pt x="23571" y="4883"/>
                    <a:pt x="23358" y="4167"/>
                    <a:pt x="22931" y="3543"/>
                  </a:cubicBezTo>
                  <a:cubicBezTo>
                    <a:pt x="22622" y="3065"/>
                    <a:pt x="22266" y="2835"/>
                    <a:pt x="21851" y="2835"/>
                  </a:cubicBezTo>
                  <a:cubicBezTo>
                    <a:pt x="21591" y="2835"/>
                    <a:pt x="21307" y="2925"/>
                    <a:pt x="20996" y="3101"/>
                  </a:cubicBezTo>
                  <a:cubicBezTo>
                    <a:pt x="20265" y="3527"/>
                    <a:pt x="19686" y="4122"/>
                    <a:pt x="19244" y="4822"/>
                  </a:cubicBezTo>
                  <a:cubicBezTo>
                    <a:pt x="19146" y="4976"/>
                    <a:pt x="19048" y="5053"/>
                    <a:pt x="18868" y="5053"/>
                  </a:cubicBezTo>
                  <a:cubicBezTo>
                    <a:pt x="18852" y="5053"/>
                    <a:pt x="18835" y="5052"/>
                    <a:pt x="18817" y="5051"/>
                  </a:cubicBezTo>
                  <a:cubicBezTo>
                    <a:pt x="18421" y="5005"/>
                    <a:pt x="18025" y="5005"/>
                    <a:pt x="17598" y="4990"/>
                  </a:cubicBezTo>
                  <a:cubicBezTo>
                    <a:pt x="17766" y="4624"/>
                    <a:pt x="17995" y="4350"/>
                    <a:pt x="18223" y="4076"/>
                  </a:cubicBezTo>
                  <a:cubicBezTo>
                    <a:pt x="19076" y="3025"/>
                    <a:pt x="20036" y="2080"/>
                    <a:pt x="21072" y="1211"/>
                  </a:cubicBezTo>
                  <a:cubicBezTo>
                    <a:pt x="21377" y="952"/>
                    <a:pt x="21727" y="724"/>
                    <a:pt x="22123" y="602"/>
                  </a:cubicBezTo>
                  <a:cubicBezTo>
                    <a:pt x="22246" y="560"/>
                    <a:pt x="22366" y="539"/>
                    <a:pt x="22482" y="539"/>
                  </a:cubicBezTo>
                  <a:close/>
                  <a:moveTo>
                    <a:pt x="22623" y="1"/>
                  </a:moveTo>
                  <a:cubicBezTo>
                    <a:pt x="22255" y="1"/>
                    <a:pt x="21866" y="140"/>
                    <a:pt x="21453" y="419"/>
                  </a:cubicBezTo>
                  <a:cubicBezTo>
                    <a:pt x="20204" y="1257"/>
                    <a:pt x="19152" y="2339"/>
                    <a:pt x="18177" y="3512"/>
                  </a:cubicBezTo>
                  <a:cubicBezTo>
                    <a:pt x="17827" y="3923"/>
                    <a:pt x="17492" y="4350"/>
                    <a:pt x="17339" y="4883"/>
                  </a:cubicBezTo>
                  <a:cubicBezTo>
                    <a:pt x="17318" y="4978"/>
                    <a:pt x="17261" y="4993"/>
                    <a:pt x="17197" y="4993"/>
                  </a:cubicBezTo>
                  <a:cubicBezTo>
                    <a:pt x="17169" y="4993"/>
                    <a:pt x="17139" y="4990"/>
                    <a:pt x="17111" y="4990"/>
                  </a:cubicBezTo>
                  <a:cubicBezTo>
                    <a:pt x="14795" y="5020"/>
                    <a:pt x="12494" y="5188"/>
                    <a:pt x="10224" y="5737"/>
                  </a:cubicBezTo>
                  <a:cubicBezTo>
                    <a:pt x="9173" y="5996"/>
                    <a:pt x="8122" y="6209"/>
                    <a:pt x="7086" y="6514"/>
                  </a:cubicBezTo>
                  <a:cubicBezTo>
                    <a:pt x="5653" y="6925"/>
                    <a:pt x="4252" y="7412"/>
                    <a:pt x="2896" y="8037"/>
                  </a:cubicBezTo>
                  <a:cubicBezTo>
                    <a:pt x="1905" y="8479"/>
                    <a:pt x="930" y="8967"/>
                    <a:pt x="1" y="9515"/>
                  </a:cubicBezTo>
                  <a:lnTo>
                    <a:pt x="1" y="9972"/>
                  </a:lnTo>
                  <a:cubicBezTo>
                    <a:pt x="1052" y="9332"/>
                    <a:pt x="2149" y="8753"/>
                    <a:pt x="3292" y="8266"/>
                  </a:cubicBezTo>
                  <a:cubicBezTo>
                    <a:pt x="4038" y="7930"/>
                    <a:pt x="4800" y="7626"/>
                    <a:pt x="5562" y="7352"/>
                  </a:cubicBezTo>
                  <a:cubicBezTo>
                    <a:pt x="5626" y="7330"/>
                    <a:pt x="5675" y="7316"/>
                    <a:pt x="5714" y="7316"/>
                  </a:cubicBezTo>
                  <a:cubicBezTo>
                    <a:pt x="5787" y="7316"/>
                    <a:pt x="5827" y="7365"/>
                    <a:pt x="5867" y="7504"/>
                  </a:cubicBezTo>
                  <a:cubicBezTo>
                    <a:pt x="6750" y="10124"/>
                    <a:pt x="4846" y="12562"/>
                    <a:pt x="2896" y="13080"/>
                  </a:cubicBezTo>
                  <a:cubicBezTo>
                    <a:pt x="2532" y="13193"/>
                    <a:pt x="2122" y="13248"/>
                    <a:pt x="1694" y="13248"/>
                  </a:cubicBezTo>
                  <a:cubicBezTo>
                    <a:pt x="1138" y="13248"/>
                    <a:pt x="552" y="13155"/>
                    <a:pt x="1" y="12974"/>
                  </a:cubicBezTo>
                  <a:lnTo>
                    <a:pt x="1" y="13370"/>
                  </a:lnTo>
                  <a:cubicBezTo>
                    <a:pt x="153" y="13415"/>
                    <a:pt x="306" y="13461"/>
                    <a:pt x="458" y="13492"/>
                  </a:cubicBezTo>
                  <a:cubicBezTo>
                    <a:pt x="898" y="13587"/>
                    <a:pt x="1321" y="13633"/>
                    <a:pt x="1723" y="13633"/>
                  </a:cubicBezTo>
                  <a:cubicBezTo>
                    <a:pt x="4008" y="13633"/>
                    <a:pt x="5652" y="12152"/>
                    <a:pt x="6339" y="9911"/>
                  </a:cubicBezTo>
                  <a:cubicBezTo>
                    <a:pt x="6583" y="9104"/>
                    <a:pt x="6522" y="8250"/>
                    <a:pt x="6232" y="7443"/>
                  </a:cubicBezTo>
                  <a:cubicBezTo>
                    <a:pt x="6156" y="7214"/>
                    <a:pt x="6187" y="7123"/>
                    <a:pt x="6430" y="7047"/>
                  </a:cubicBezTo>
                  <a:cubicBezTo>
                    <a:pt x="7649" y="6651"/>
                    <a:pt x="8883" y="6285"/>
                    <a:pt x="10133" y="6072"/>
                  </a:cubicBezTo>
                  <a:cubicBezTo>
                    <a:pt x="12426" y="5681"/>
                    <a:pt x="14720" y="5413"/>
                    <a:pt x="17013" y="5413"/>
                  </a:cubicBezTo>
                  <a:cubicBezTo>
                    <a:pt x="18925" y="5413"/>
                    <a:pt x="20836" y="5599"/>
                    <a:pt x="22748" y="6056"/>
                  </a:cubicBezTo>
                  <a:cubicBezTo>
                    <a:pt x="24211" y="6422"/>
                    <a:pt x="25628" y="6910"/>
                    <a:pt x="26938" y="7656"/>
                  </a:cubicBezTo>
                  <a:cubicBezTo>
                    <a:pt x="28111" y="8327"/>
                    <a:pt x="29132" y="9195"/>
                    <a:pt x="29863" y="10353"/>
                  </a:cubicBezTo>
                  <a:cubicBezTo>
                    <a:pt x="30915" y="12014"/>
                    <a:pt x="31021" y="13796"/>
                    <a:pt x="30351" y="15625"/>
                  </a:cubicBezTo>
                  <a:cubicBezTo>
                    <a:pt x="29726" y="17362"/>
                    <a:pt x="28584" y="18778"/>
                    <a:pt x="27258" y="20013"/>
                  </a:cubicBezTo>
                  <a:cubicBezTo>
                    <a:pt x="25460" y="21673"/>
                    <a:pt x="23419" y="22953"/>
                    <a:pt x="21209" y="23974"/>
                  </a:cubicBezTo>
                  <a:cubicBezTo>
                    <a:pt x="19853" y="24614"/>
                    <a:pt x="18467" y="25162"/>
                    <a:pt x="16532" y="25772"/>
                  </a:cubicBezTo>
                  <a:cubicBezTo>
                    <a:pt x="13649" y="26587"/>
                    <a:pt x="10548" y="27043"/>
                    <a:pt x="7346" y="27043"/>
                  </a:cubicBezTo>
                  <a:cubicBezTo>
                    <a:pt x="5404" y="27043"/>
                    <a:pt x="3424" y="26875"/>
                    <a:pt x="1433" y="26518"/>
                  </a:cubicBezTo>
                  <a:cubicBezTo>
                    <a:pt x="946" y="26427"/>
                    <a:pt x="473" y="26320"/>
                    <a:pt x="1" y="26198"/>
                  </a:cubicBezTo>
                  <a:lnTo>
                    <a:pt x="1" y="26914"/>
                  </a:lnTo>
                  <a:cubicBezTo>
                    <a:pt x="2155" y="27578"/>
                    <a:pt x="4369" y="27857"/>
                    <a:pt x="6633" y="27857"/>
                  </a:cubicBezTo>
                  <a:cubicBezTo>
                    <a:pt x="6915" y="27857"/>
                    <a:pt x="7198" y="27852"/>
                    <a:pt x="7482" y="27844"/>
                  </a:cubicBezTo>
                  <a:cubicBezTo>
                    <a:pt x="10773" y="27752"/>
                    <a:pt x="13972" y="27097"/>
                    <a:pt x="17370" y="26015"/>
                  </a:cubicBezTo>
                  <a:cubicBezTo>
                    <a:pt x="18269" y="25741"/>
                    <a:pt x="19411" y="25330"/>
                    <a:pt x="20524" y="24842"/>
                  </a:cubicBezTo>
                  <a:cubicBezTo>
                    <a:pt x="22794" y="23867"/>
                    <a:pt x="24942" y="22648"/>
                    <a:pt x="26862" y="21064"/>
                  </a:cubicBezTo>
                  <a:cubicBezTo>
                    <a:pt x="28538" y="19662"/>
                    <a:pt x="29955" y="18062"/>
                    <a:pt x="30793" y="16006"/>
                  </a:cubicBezTo>
                  <a:cubicBezTo>
                    <a:pt x="31829" y="13492"/>
                    <a:pt x="31326" y="10856"/>
                    <a:pt x="29406" y="8936"/>
                  </a:cubicBezTo>
                  <a:cubicBezTo>
                    <a:pt x="28294" y="7809"/>
                    <a:pt x="26953" y="7047"/>
                    <a:pt x="25521" y="6437"/>
                  </a:cubicBezTo>
                  <a:cubicBezTo>
                    <a:pt x="25262" y="6331"/>
                    <a:pt x="25125" y="6285"/>
                    <a:pt x="25186" y="5935"/>
                  </a:cubicBezTo>
                  <a:cubicBezTo>
                    <a:pt x="25308" y="5264"/>
                    <a:pt x="25293" y="4579"/>
                    <a:pt x="25201" y="3893"/>
                  </a:cubicBezTo>
                  <a:cubicBezTo>
                    <a:pt x="25034" y="2781"/>
                    <a:pt x="24790" y="1714"/>
                    <a:pt x="24058" y="815"/>
                  </a:cubicBezTo>
                  <a:cubicBezTo>
                    <a:pt x="23614" y="273"/>
                    <a:pt x="23139" y="1"/>
                    <a:pt x="2262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57405" y="95249"/>
              <a:ext cx="407963" cy="398953"/>
            </a:xfrm>
            <a:custGeom>
              <a:avLst/>
              <a:gdLst/>
              <a:ahLst/>
              <a:cxnLst/>
              <a:rect l="l" t="t" r="r" b="b"/>
              <a:pathLst>
                <a:path w="12723" h="12442" extrusionOk="0">
                  <a:moveTo>
                    <a:pt x="7038" y="346"/>
                  </a:moveTo>
                  <a:cubicBezTo>
                    <a:pt x="8062" y="346"/>
                    <a:pt x="9001" y="725"/>
                    <a:pt x="9843" y="1323"/>
                  </a:cubicBezTo>
                  <a:cubicBezTo>
                    <a:pt x="10864" y="2054"/>
                    <a:pt x="11808" y="2938"/>
                    <a:pt x="12128" y="4187"/>
                  </a:cubicBezTo>
                  <a:cubicBezTo>
                    <a:pt x="12677" y="6335"/>
                    <a:pt x="12250" y="8301"/>
                    <a:pt x="10681" y="9962"/>
                  </a:cubicBezTo>
                  <a:cubicBezTo>
                    <a:pt x="9767" y="10937"/>
                    <a:pt x="8609" y="11516"/>
                    <a:pt x="7344" y="11912"/>
                  </a:cubicBezTo>
                  <a:cubicBezTo>
                    <a:pt x="6828" y="12102"/>
                    <a:pt x="6306" y="12190"/>
                    <a:pt x="5794" y="12190"/>
                  </a:cubicBezTo>
                  <a:cubicBezTo>
                    <a:pt x="3891" y="12190"/>
                    <a:pt x="2134" y="10975"/>
                    <a:pt x="1341" y="9306"/>
                  </a:cubicBezTo>
                  <a:cubicBezTo>
                    <a:pt x="1159" y="8926"/>
                    <a:pt x="930" y="8560"/>
                    <a:pt x="778" y="8164"/>
                  </a:cubicBezTo>
                  <a:cubicBezTo>
                    <a:pt x="473" y="7280"/>
                    <a:pt x="275" y="6366"/>
                    <a:pt x="458" y="5437"/>
                  </a:cubicBezTo>
                  <a:cubicBezTo>
                    <a:pt x="534" y="4995"/>
                    <a:pt x="686" y="4583"/>
                    <a:pt x="960" y="4218"/>
                  </a:cubicBezTo>
                  <a:cubicBezTo>
                    <a:pt x="1326" y="3700"/>
                    <a:pt x="1707" y="3197"/>
                    <a:pt x="2088" y="2694"/>
                  </a:cubicBezTo>
                  <a:cubicBezTo>
                    <a:pt x="3261" y="1201"/>
                    <a:pt x="4830" y="500"/>
                    <a:pt x="6659" y="363"/>
                  </a:cubicBezTo>
                  <a:cubicBezTo>
                    <a:pt x="6786" y="351"/>
                    <a:pt x="6913" y="346"/>
                    <a:pt x="7038" y="346"/>
                  </a:cubicBezTo>
                  <a:close/>
                  <a:moveTo>
                    <a:pt x="6989" y="0"/>
                  </a:moveTo>
                  <a:cubicBezTo>
                    <a:pt x="6276" y="0"/>
                    <a:pt x="5586" y="172"/>
                    <a:pt x="4907" y="363"/>
                  </a:cubicBezTo>
                  <a:cubicBezTo>
                    <a:pt x="4145" y="576"/>
                    <a:pt x="3505" y="988"/>
                    <a:pt x="2880" y="1460"/>
                  </a:cubicBezTo>
                  <a:cubicBezTo>
                    <a:pt x="2057" y="2085"/>
                    <a:pt x="1570" y="2953"/>
                    <a:pt x="960" y="3761"/>
                  </a:cubicBezTo>
                  <a:cubicBezTo>
                    <a:pt x="77" y="4934"/>
                    <a:pt x="1" y="6214"/>
                    <a:pt x="366" y="7585"/>
                  </a:cubicBezTo>
                  <a:cubicBezTo>
                    <a:pt x="549" y="8270"/>
                    <a:pt x="915" y="8865"/>
                    <a:pt x="1204" y="9505"/>
                  </a:cubicBezTo>
                  <a:cubicBezTo>
                    <a:pt x="1938" y="11068"/>
                    <a:pt x="3706" y="12441"/>
                    <a:pt x="5759" y="12441"/>
                  </a:cubicBezTo>
                  <a:cubicBezTo>
                    <a:pt x="6308" y="12441"/>
                    <a:pt x="6876" y="12343"/>
                    <a:pt x="7451" y="12125"/>
                  </a:cubicBezTo>
                  <a:cubicBezTo>
                    <a:pt x="7695" y="12049"/>
                    <a:pt x="7939" y="11988"/>
                    <a:pt x="8182" y="11912"/>
                  </a:cubicBezTo>
                  <a:cubicBezTo>
                    <a:pt x="8411" y="11820"/>
                    <a:pt x="8655" y="11729"/>
                    <a:pt x="8868" y="11622"/>
                  </a:cubicBezTo>
                  <a:cubicBezTo>
                    <a:pt x="11031" y="10495"/>
                    <a:pt x="12403" y="8788"/>
                    <a:pt x="12616" y="6290"/>
                  </a:cubicBezTo>
                  <a:cubicBezTo>
                    <a:pt x="12692" y="5467"/>
                    <a:pt x="12723" y="4644"/>
                    <a:pt x="12403" y="3852"/>
                  </a:cubicBezTo>
                  <a:cubicBezTo>
                    <a:pt x="11900" y="2664"/>
                    <a:pt x="11062" y="1749"/>
                    <a:pt x="10041" y="1018"/>
                  </a:cubicBezTo>
                  <a:cubicBezTo>
                    <a:pt x="9325" y="500"/>
                    <a:pt x="8487" y="180"/>
                    <a:pt x="7588" y="43"/>
                  </a:cubicBezTo>
                  <a:cubicBezTo>
                    <a:pt x="7386" y="13"/>
                    <a:pt x="7187" y="0"/>
                    <a:pt x="698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2563" y="327784"/>
              <a:ext cx="102608" cy="89846"/>
            </a:xfrm>
            <a:custGeom>
              <a:avLst/>
              <a:gdLst/>
              <a:ahLst/>
              <a:cxnLst/>
              <a:rect l="l" t="t" r="r" b="b"/>
              <a:pathLst>
                <a:path w="3200" h="2802" extrusionOk="0">
                  <a:moveTo>
                    <a:pt x="1967" y="536"/>
                  </a:moveTo>
                  <a:cubicBezTo>
                    <a:pt x="2183" y="536"/>
                    <a:pt x="2553" y="850"/>
                    <a:pt x="2636" y="1140"/>
                  </a:cubicBezTo>
                  <a:cubicBezTo>
                    <a:pt x="2712" y="1369"/>
                    <a:pt x="2590" y="1460"/>
                    <a:pt x="2392" y="1506"/>
                  </a:cubicBezTo>
                  <a:cubicBezTo>
                    <a:pt x="2344" y="1519"/>
                    <a:pt x="2292" y="1525"/>
                    <a:pt x="2239" y="1525"/>
                  </a:cubicBezTo>
                  <a:cubicBezTo>
                    <a:pt x="1971" y="1525"/>
                    <a:pt x="1666" y="1376"/>
                    <a:pt x="1615" y="1186"/>
                  </a:cubicBezTo>
                  <a:cubicBezTo>
                    <a:pt x="1554" y="1049"/>
                    <a:pt x="1768" y="592"/>
                    <a:pt x="1905" y="546"/>
                  </a:cubicBezTo>
                  <a:cubicBezTo>
                    <a:pt x="1923" y="539"/>
                    <a:pt x="1944" y="536"/>
                    <a:pt x="1967" y="536"/>
                  </a:cubicBezTo>
                  <a:close/>
                  <a:moveTo>
                    <a:pt x="1297" y="1"/>
                  </a:moveTo>
                  <a:cubicBezTo>
                    <a:pt x="1158" y="1"/>
                    <a:pt x="1019" y="22"/>
                    <a:pt x="884" y="89"/>
                  </a:cubicBezTo>
                  <a:cubicBezTo>
                    <a:pt x="366" y="333"/>
                    <a:pt x="0" y="1232"/>
                    <a:pt x="168" y="1795"/>
                  </a:cubicBezTo>
                  <a:cubicBezTo>
                    <a:pt x="377" y="2432"/>
                    <a:pt x="983" y="2802"/>
                    <a:pt x="1587" y="2802"/>
                  </a:cubicBezTo>
                  <a:cubicBezTo>
                    <a:pt x="1951" y="2802"/>
                    <a:pt x="2315" y="2667"/>
                    <a:pt x="2590" y="2374"/>
                  </a:cubicBezTo>
                  <a:cubicBezTo>
                    <a:pt x="2728" y="2222"/>
                    <a:pt x="2849" y="2054"/>
                    <a:pt x="2971" y="1872"/>
                  </a:cubicBezTo>
                  <a:cubicBezTo>
                    <a:pt x="3154" y="1628"/>
                    <a:pt x="3200" y="1338"/>
                    <a:pt x="3124" y="1034"/>
                  </a:cubicBezTo>
                  <a:cubicBezTo>
                    <a:pt x="2987" y="455"/>
                    <a:pt x="2530" y="135"/>
                    <a:pt x="1631" y="28"/>
                  </a:cubicBezTo>
                  <a:cubicBezTo>
                    <a:pt x="1522" y="14"/>
                    <a:pt x="1410" y="1"/>
                    <a:pt x="1297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77275" y="491348"/>
              <a:ext cx="115338" cy="68138"/>
            </a:xfrm>
            <a:custGeom>
              <a:avLst/>
              <a:gdLst/>
              <a:ahLst/>
              <a:cxnLst/>
              <a:rect l="l" t="t" r="r" b="b"/>
              <a:pathLst>
                <a:path w="3597" h="2125" extrusionOk="0">
                  <a:moveTo>
                    <a:pt x="2722" y="1"/>
                  </a:moveTo>
                  <a:cubicBezTo>
                    <a:pt x="2576" y="1"/>
                    <a:pt x="2373" y="21"/>
                    <a:pt x="2149" y="62"/>
                  </a:cubicBezTo>
                  <a:cubicBezTo>
                    <a:pt x="1555" y="153"/>
                    <a:pt x="824" y="321"/>
                    <a:pt x="671" y="366"/>
                  </a:cubicBezTo>
                  <a:cubicBezTo>
                    <a:pt x="565" y="412"/>
                    <a:pt x="458" y="458"/>
                    <a:pt x="367" y="519"/>
                  </a:cubicBezTo>
                  <a:cubicBezTo>
                    <a:pt x="153" y="656"/>
                    <a:pt x="1" y="869"/>
                    <a:pt x="47" y="1128"/>
                  </a:cubicBezTo>
                  <a:cubicBezTo>
                    <a:pt x="92" y="1463"/>
                    <a:pt x="306" y="1722"/>
                    <a:pt x="626" y="1859"/>
                  </a:cubicBezTo>
                  <a:cubicBezTo>
                    <a:pt x="976" y="2012"/>
                    <a:pt x="1372" y="2058"/>
                    <a:pt x="1753" y="2118"/>
                  </a:cubicBezTo>
                  <a:cubicBezTo>
                    <a:pt x="1769" y="2123"/>
                    <a:pt x="1786" y="2124"/>
                    <a:pt x="1802" y="2124"/>
                  </a:cubicBezTo>
                  <a:cubicBezTo>
                    <a:pt x="1847" y="2124"/>
                    <a:pt x="1891" y="2110"/>
                    <a:pt x="1936" y="2088"/>
                  </a:cubicBezTo>
                  <a:cubicBezTo>
                    <a:pt x="2454" y="1890"/>
                    <a:pt x="2880" y="1555"/>
                    <a:pt x="3246" y="1159"/>
                  </a:cubicBezTo>
                  <a:cubicBezTo>
                    <a:pt x="3597" y="762"/>
                    <a:pt x="3399" y="168"/>
                    <a:pt x="2896" y="16"/>
                  </a:cubicBezTo>
                  <a:cubicBezTo>
                    <a:pt x="2855" y="6"/>
                    <a:pt x="2796" y="1"/>
                    <a:pt x="2722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90176" y="501544"/>
              <a:ext cx="22029" cy="20233"/>
            </a:xfrm>
            <a:custGeom>
              <a:avLst/>
              <a:gdLst/>
              <a:ahLst/>
              <a:cxnLst/>
              <a:rect l="l" t="t" r="r" b="b"/>
              <a:pathLst>
                <a:path w="687" h="631" extrusionOk="0">
                  <a:moveTo>
                    <a:pt x="337" y="1"/>
                  </a:moveTo>
                  <a:cubicBezTo>
                    <a:pt x="304" y="1"/>
                    <a:pt x="267" y="6"/>
                    <a:pt x="229" y="18"/>
                  </a:cubicBezTo>
                  <a:cubicBezTo>
                    <a:pt x="46" y="64"/>
                    <a:pt x="1" y="216"/>
                    <a:pt x="46" y="414"/>
                  </a:cubicBezTo>
                  <a:cubicBezTo>
                    <a:pt x="94" y="546"/>
                    <a:pt x="190" y="631"/>
                    <a:pt x="318" y="631"/>
                  </a:cubicBezTo>
                  <a:cubicBezTo>
                    <a:pt x="352" y="631"/>
                    <a:pt x="389" y="625"/>
                    <a:pt x="427" y="612"/>
                  </a:cubicBezTo>
                  <a:cubicBezTo>
                    <a:pt x="625" y="566"/>
                    <a:pt x="686" y="414"/>
                    <a:pt x="625" y="231"/>
                  </a:cubicBezTo>
                  <a:cubicBezTo>
                    <a:pt x="576" y="96"/>
                    <a:pt x="477" y="1"/>
                    <a:pt x="337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494195" y="515525"/>
              <a:ext cx="20554" cy="18982"/>
            </a:xfrm>
            <a:custGeom>
              <a:avLst/>
              <a:gdLst/>
              <a:ahLst/>
              <a:cxnLst/>
              <a:rect l="l" t="t" r="r" b="b"/>
              <a:pathLst>
                <a:path w="641" h="592" extrusionOk="0">
                  <a:moveTo>
                    <a:pt x="338" y="1"/>
                  </a:moveTo>
                  <a:cubicBezTo>
                    <a:pt x="298" y="1"/>
                    <a:pt x="257" y="8"/>
                    <a:pt x="214" y="24"/>
                  </a:cubicBezTo>
                  <a:cubicBezTo>
                    <a:pt x="46" y="100"/>
                    <a:pt x="1" y="237"/>
                    <a:pt x="62" y="420"/>
                  </a:cubicBezTo>
                  <a:cubicBezTo>
                    <a:pt x="106" y="542"/>
                    <a:pt x="199" y="591"/>
                    <a:pt x="305" y="591"/>
                  </a:cubicBezTo>
                  <a:cubicBezTo>
                    <a:pt x="345" y="591"/>
                    <a:pt x="386" y="585"/>
                    <a:pt x="427" y="572"/>
                  </a:cubicBezTo>
                  <a:cubicBezTo>
                    <a:pt x="595" y="511"/>
                    <a:pt x="641" y="359"/>
                    <a:pt x="610" y="191"/>
                  </a:cubicBezTo>
                  <a:cubicBezTo>
                    <a:pt x="553" y="66"/>
                    <a:pt x="454" y="1"/>
                    <a:pt x="33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69793" y="550411"/>
              <a:ext cx="21067" cy="18437"/>
            </a:xfrm>
            <a:custGeom>
              <a:avLst/>
              <a:gdLst/>
              <a:ahLst/>
              <a:cxnLst/>
              <a:rect l="l" t="t" r="r" b="b"/>
              <a:pathLst>
                <a:path w="657" h="575" extrusionOk="0">
                  <a:moveTo>
                    <a:pt x="344" y="1"/>
                  </a:moveTo>
                  <a:cubicBezTo>
                    <a:pt x="304" y="1"/>
                    <a:pt x="261" y="7"/>
                    <a:pt x="214" y="17"/>
                  </a:cubicBezTo>
                  <a:cubicBezTo>
                    <a:pt x="62" y="78"/>
                    <a:pt x="1" y="200"/>
                    <a:pt x="62" y="383"/>
                  </a:cubicBezTo>
                  <a:cubicBezTo>
                    <a:pt x="111" y="519"/>
                    <a:pt x="201" y="575"/>
                    <a:pt x="314" y="575"/>
                  </a:cubicBezTo>
                  <a:cubicBezTo>
                    <a:pt x="341" y="575"/>
                    <a:pt x="368" y="572"/>
                    <a:pt x="397" y="566"/>
                  </a:cubicBezTo>
                  <a:cubicBezTo>
                    <a:pt x="580" y="520"/>
                    <a:pt x="656" y="368"/>
                    <a:pt x="595" y="200"/>
                  </a:cubicBezTo>
                  <a:cubicBezTo>
                    <a:pt x="560" y="61"/>
                    <a:pt x="472" y="1"/>
                    <a:pt x="34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592410" y="504783"/>
              <a:ext cx="20522" cy="18213"/>
            </a:xfrm>
            <a:custGeom>
              <a:avLst/>
              <a:gdLst/>
              <a:ahLst/>
              <a:cxnLst/>
              <a:rect l="l" t="t" r="r" b="b"/>
              <a:pathLst>
                <a:path w="640" h="568" extrusionOk="0">
                  <a:moveTo>
                    <a:pt x="350" y="1"/>
                  </a:moveTo>
                  <a:cubicBezTo>
                    <a:pt x="311" y="1"/>
                    <a:pt x="271" y="8"/>
                    <a:pt x="229" y="24"/>
                  </a:cubicBezTo>
                  <a:cubicBezTo>
                    <a:pt x="76" y="84"/>
                    <a:pt x="0" y="206"/>
                    <a:pt x="61" y="374"/>
                  </a:cubicBezTo>
                  <a:cubicBezTo>
                    <a:pt x="97" y="517"/>
                    <a:pt x="189" y="567"/>
                    <a:pt x="308" y="567"/>
                  </a:cubicBezTo>
                  <a:cubicBezTo>
                    <a:pt x="341" y="567"/>
                    <a:pt x="375" y="563"/>
                    <a:pt x="411" y="557"/>
                  </a:cubicBezTo>
                  <a:cubicBezTo>
                    <a:pt x="564" y="496"/>
                    <a:pt x="640" y="374"/>
                    <a:pt x="594" y="206"/>
                  </a:cubicBezTo>
                  <a:cubicBezTo>
                    <a:pt x="560" y="69"/>
                    <a:pt x="466" y="1"/>
                    <a:pt x="35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79434" y="580328"/>
              <a:ext cx="20073" cy="18277"/>
            </a:xfrm>
            <a:custGeom>
              <a:avLst/>
              <a:gdLst/>
              <a:ahLst/>
              <a:cxnLst/>
              <a:rect l="l" t="t" r="r" b="b"/>
              <a:pathLst>
                <a:path w="626" h="570" extrusionOk="0">
                  <a:moveTo>
                    <a:pt x="322" y="0"/>
                  </a:moveTo>
                  <a:cubicBezTo>
                    <a:pt x="293" y="0"/>
                    <a:pt x="262" y="5"/>
                    <a:pt x="229" y="14"/>
                  </a:cubicBezTo>
                  <a:cubicBezTo>
                    <a:pt x="61" y="75"/>
                    <a:pt x="0" y="197"/>
                    <a:pt x="61" y="364"/>
                  </a:cubicBezTo>
                  <a:cubicBezTo>
                    <a:pt x="96" y="501"/>
                    <a:pt x="181" y="570"/>
                    <a:pt x="299" y="570"/>
                  </a:cubicBezTo>
                  <a:cubicBezTo>
                    <a:pt x="338" y="570"/>
                    <a:pt x="381" y="562"/>
                    <a:pt x="427" y="547"/>
                  </a:cubicBezTo>
                  <a:cubicBezTo>
                    <a:pt x="579" y="486"/>
                    <a:pt x="625" y="349"/>
                    <a:pt x="579" y="166"/>
                  </a:cubicBezTo>
                  <a:cubicBezTo>
                    <a:pt x="518" y="69"/>
                    <a:pt x="438" y="0"/>
                    <a:pt x="32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53665" y="239862"/>
              <a:ext cx="114825" cy="99241"/>
            </a:xfrm>
            <a:custGeom>
              <a:avLst/>
              <a:gdLst/>
              <a:ahLst/>
              <a:cxnLst/>
              <a:rect l="l" t="t" r="r" b="b"/>
              <a:pathLst>
                <a:path w="3581" h="3095" extrusionOk="0">
                  <a:moveTo>
                    <a:pt x="2205" y="438"/>
                  </a:moveTo>
                  <a:cubicBezTo>
                    <a:pt x="2439" y="438"/>
                    <a:pt x="2658" y="631"/>
                    <a:pt x="2834" y="866"/>
                  </a:cubicBezTo>
                  <a:cubicBezTo>
                    <a:pt x="2941" y="1003"/>
                    <a:pt x="3139" y="1155"/>
                    <a:pt x="2941" y="1384"/>
                  </a:cubicBezTo>
                  <a:cubicBezTo>
                    <a:pt x="2825" y="1509"/>
                    <a:pt x="2709" y="1560"/>
                    <a:pt x="2586" y="1560"/>
                  </a:cubicBezTo>
                  <a:cubicBezTo>
                    <a:pt x="2500" y="1560"/>
                    <a:pt x="2411" y="1534"/>
                    <a:pt x="2316" y="1490"/>
                  </a:cubicBezTo>
                  <a:cubicBezTo>
                    <a:pt x="2072" y="1368"/>
                    <a:pt x="1889" y="1201"/>
                    <a:pt x="1828" y="911"/>
                  </a:cubicBezTo>
                  <a:cubicBezTo>
                    <a:pt x="1767" y="683"/>
                    <a:pt x="1859" y="530"/>
                    <a:pt x="2179" y="439"/>
                  </a:cubicBezTo>
                  <a:cubicBezTo>
                    <a:pt x="2188" y="438"/>
                    <a:pt x="2196" y="438"/>
                    <a:pt x="2205" y="438"/>
                  </a:cubicBezTo>
                  <a:close/>
                  <a:moveTo>
                    <a:pt x="1874" y="1"/>
                  </a:moveTo>
                  <a:cubicBezTo>
                    <a:pt x="1722" y="1"/>
                    <a:pt x="1568" y="24"/>
                    <a:pt x="1417" y="73"/>
                  </a:cubicBezTo>
                  <a:cubicBezTo>
                    <a:pt x="427" y="378"/>
                    <a:pt x="0" y="1125"/>
                    <a:pt x="290" y="2039"/>
                  </a:cubicBezTo>
                  <a:cubicBezTo>
                    <a:pt x="476" y="2674"/>
                    <a:pt x="1121" y="3095"/>
                    <a:pt x="1791" y="3095"/>
                  </a:cubicBezTo>
                  <a:cubicBezTo>
                    <a:pt x="1941" y="3095"/>
                    <a:pt x="2092" y="3074"/>
                    <a:pt x="2240" y="3029"/>
                  </a:cubicBezTo>
                  <a:cubicBezTo>
                    <a:pt x="3093" y="2785"/>
                    <a:pt x="3581" y="1886"/>
                    <a:pt x="3322" y="1048"/>
                  </a:cubicBezTo>
                  <a:cubicBezTo>
                    <a:pt x="3124" y="420"/>
                    <a:pt x="2518" y="1"/>
                    <a:pt x="187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513754" y="411955"/>
              <a:ext cx="22478" cy="19624"/>
            </a:xfrm>
            <a:custGeom>
              <a:avLst/>
              <a:gdLst/>
              <a:ahLst/>
              <a:cxnLst/>
              <a:rect l="l" t="t" r="r" b="b"/>
              <a:pathLst>
                <a:path w="701" h="612" extrusionOk="0">
                  <a:moveTo>
                    <a:pt x="374" y="1"/>
                  </a:moveTo>
                  <a:cubicBezTo>
                    <a:pt x="333" y="1"/>
                    <a:pt x="290" y="8"/>
                    <a:pt x="244" y="24"/>
                  </a:cubicBezTo>
                  <a:cubicBezTo>
                    <a:pt x="61" y="69"/>
                    <a:pt x="0" y="207"/>
                    <a:pt x="46" y="389"/>
                  </a:cubicBezTo>
                  <a:cubicBezTo>
                    <a:pt x="96" y="551"/>
                    <a:pt x="206" y="611"/>
                    <a:pt x="353" y="611"/>
                  </a:cubicBezTo>
                  <a:cubicBezTo>
                    <a:pt x="386" y="611"/>
                    <a:pt x="421" y="608"/>
                    <a:pt x="457" y="603"/>
                  </a:cubicBezTo>
                  <a:cubicBezTo>
                    <a:pt x="610" y="526"/>
                    <a:pt x="701" y="389"/>
                    <a:pt x="640" y="207"/>
                  </a:cubicBezTo>
                  <a:cubicBezTo>
                    <a:pt x="594" y="69"/>
                    <a:pt x="497" y="1"/>
                    <a:pt x="374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731155" y="682423"/>
              <a:ext cx="120212" cy="154874"/>
            </a:xfrm>
            <a:custGeom>
              <a:avLst/>
              <a:gdLst/>
              <a:ahLst/>
              <a:cxnLst/>
              <a:rect l="l" t="t" r="r" b="b"/>
              <a:pathLst>
                <a:path w="3749" h="4830" extrusionOk="0">
                  <a:moveTo>
                    <a:pt x="743" y="1"/>
                  </a:moveTo>
                  <a:cubicBezTo>
                    <a:pt x="497" y="1"/>
                    <a:pt x="269" y="140"/>
                    <a:pt x="168" y="410"/>
                  </a:cubicBezTo>
                  <a:cubicBezTo>
                    <a:pt x="92" y="578"/>
                    <a:pt x="61" y="761"/>
                    <a:pt x="15" y="944"/>
                  </a:cubicBezTo>
                  <a:cubicBezTo>
                    <a:pt x="15" y="1050"/>
                    <a:pt x="0" y="1157"/>
                    <a:pt x="0" y="1263"/>
                  </a:cubicBezTo>
                  <a:cubicBezTo>
                    <a:pt x="76" y="2269"/>
                    <a:pt x="244" y="3259"/>
                    <a:pt x="549" y="4234"/>
                  </a:cubicBezTo>
                  <a:cubicBezTo>
                    <a:pt x="695" y="4658"/>
                    <a:pt x="855" y="4830"/>
                    <a:pt x="1284" y="4830"/>
                  </a:cubicBezTo>
                  <a:cubicBezTo>
                    <a:pt x="1302" y="4830"/>
                    <a:pt x="1321" y="4829"/>
                    <a:pt x="1341" y="4829"/>
                  </a:cubicBezTo>
                  <a:cubicBezTo>
                    <a:pt x="2057" y="4798"/>
                    <a:pt x="2758" y="4631"/>
                    <a:pt x="3352" y="4204"/>
                  </a:cubicBezTo>
                  <a:cubicBezTo>
                    <a:pt x="3672" y="3975"/>
                    <a:pt x="3748" y="3610"/>
                    <a:pt x="3581" y="3259"/>
                  </a:cubicBezTo>
                  <a:cubicBezTo>
                    <a:pt x="3449" y="2943"/>
                    <a:pt x="3191" y="2775"/>
                    <a:pt x="2877" y="2775"/>
                  </a:cubicBezTo>
                  <a:cubicBezTo>
                    <a:pt x="2829" y="2775"/>
                    <a:pt x="2779" y="2779"/>
                    <a:pt x="2727" y="2787"/>
                  </a:cubicBezTo>
                  <a:cubicBezTo>
                    <a:pt x="2438" y="2833"/>
                    <a:pt x="2179" y="2939"/>
                    <a:pt x="1905" y="3031"/>
                  </a:cubicBezTo>
                  <a:cubicBezTo>
                    <a:pt x="1843" y="3051"/>
                    <a:pt x="1793" y="3062"/>
                    <a:pt x="1754" y="3062"/>
                  </a:cubicBezTo>
                  <a:cubicBezTo>
                    <a:pt x="1649" y="3062"/>
                    <a:pt x="1619" y="2984"/>
                    <a:pt x="1630" y="2818"/>
                  </a:cubicBezTo>
                  <a:cubicBezTo>
                    <a:pt x="1646" y="2330"/>
                    <a:pt x="1676" y="1858"/>
                    <a:pt x="1676" y="1385"/>
                  </a:cubicBezTo>
                  <a:cubicBezTo>
                    <a:pt x="1661" y="989"/>
                    <a:pt x="1585" y="593"/>
                    <a:pt x="1310" y="273"/>
                  </a:cubicBezTo>
                  <a:cubicBezTo>
                    <a:pt x="1148" y="90"/>
                    <a:pt x="940" y="1"/>
                    <a:pt x="74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90005" y="756814"/>
              <a:ext cx="150481" cy="166706"/>
            </a:xfrm>
            <a:custGeom>
              <a:avLst/>
              <a:gdLst/>
              <a:ahLst/>
              <a:cxnLst/>
              <a:rect l="l" t="t" r="r" b="b"/>
              <a:pathLst>
                <a:path w="4693" h="5199" extrusionOk="0">
                  <a:moveTo>
                    <a:pt x="2622" y="0"/>
                  </a:moveTo>
                  <a:cubicBezTo>
                    <a:pt x="2561" y="0"/>
                    <a:pt x="2499" y="3"/>
                    <a:pt x="2438" y="10"/>
                  </a:cubicBezTo>
                  <a:cubicBezTo>
                    <a:pt x="2026" y="71"/>
                    <a:pt x="1661" y="208"/>
                    <a:pt x="1387" y="467"/>
                  </a:cubicBezTo>
                  <a:cubicBezTo>
                    <a:pt x="518" y="1290"/>
                    <a:pt x="0" y="2554"/>
                    <a:pt x="701" y="3910"/>
                  </a:cubicBezTo>
                  <a:cubicBezTo>
                    <a:pt x="1051" y="4596"/>
                    <a:pt x="1569" y="5099"/>
                    <a:pt x="2377" y="5190"/>
                  </a:cubicBezTo>
                  <a:cubicBezTo>
                    <a:pt x="2425" y="5196"/>
                    <a:pt x="2474" y="5198"/>
                    <a:pt x="2523" y="5198"/>
                  </a:cubicBezTo>
                  <a:cubicBezTo>
                    <a:pt x="3328" y="5198"/>
                    <a:pt x="4343" y="4521"/>
                    <a:pt x="4601" y="3804"/>
                  </a:cubicBezTo>
                  <a:cubicBezTo>
                    <a:pt x="4693" y="3560"/>
                    <a:pt x="4647" y="3331"/>
                    <a:pt x="4556" y="3103"/>
                  </a:cubicBezTo>
                  <a:cubicBezTo>
                    <a:pt x="4463" y="2877"/>
                    <a:pt x="4281" y="2762"/>
                    <a:pt x="4079" y="2762"/>
                  </a:cubicBezTo>
                  <a:cubicBezTo>
                    <a:pt x="3981" y="2762"/>
                    <a:pt x="3878" y="2789"/>
                    <a:pt x="3779" y="2844"/>
                  </a:cubicBezTo>
                  <a:cubicBezTo>
                    <a:pt x="3626" y="2935"/>
                    <a:pt x="3550" y="3072"/>
                    <a:pt x="3413" y="3179"/>
                  </a:cubicBezTo>
                  <a:cubicBezTo>
                    <a:pt x="3248" y="3315"/>
                    <a:pt x="3077" y="3383"/>
                    <a:pt x="2896" y="3383"/>
                  </a:cubicBezTo>
                  <a:cubicBezTo>
                    <a:pt x="2792" y="3383"/>
                    <a:pt x="2686" y="3361"/>
                    <a:pt x="2575" y="3316"/>
                  </a:cubicBezTo>
                  <a:cubicBezTo>
                    <a:pt x="2285" y="3194"/>
                    <a:pt x="2194" y="2951"/>
                    <a:pt x="2179" y="2661"/>
                  </a:cubicBezTo>
                  <a:cubicBezTo>
                    <a:pt x="2156" y="2207"/>
                    <a:pt x="2461" y="1896"/>
                    <a:pt x="2837" y="1896"/>
                  </a:cubicBezTo>
                  <a:cubicBezTo>
                    <a:pt x="2954" y="1896"/>
                    <a:pt x="3077" y="1926"/>
                    <a:pt x="3200" y="1991"/>
                  </a:cubicBezTo>
                  <a:cubicBezTo>
                    <a:pt x="3261" y="2021"/>
                    <a:pt x="3321" y="2021"/>
                    <a:pt x="3398" y="2021"/>
                  </a:cubicBezTo>
                  <a:cubicBezTo>
                    <a:pt x="3885" y="1991"/>
                    <a:pt x="4220" y="1396"/>
                    <a:pt x="4038" y="909"/>
                  </a:cubicBezTo>
                  <a:cubicBezTo>
                    <a:pt x="3829" y="353"/>
                    <a:pt x="3253" y="0"/>
                    <a:pt x="262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587023" y="712147"/>
              <a:ext cx="135346" cy="160998"/>
            </a:xfrm>
            <a:custGeom>
              <a:avLst/>
              <a:gdLst/>
              <a:ahLst/>
              <a:cxnLst/>
              <a:rect l="l" t="t" r="r" b="b"/>
              <a:pathLst>
                <a:path w="4221" h="5021" extrusionOk="0">
                  <a:moveTo>
                    <a:pt x="1996" y="1539"/>
                  </a:moveTo>
                  <a:cubicBezTo>
                    <a:pt x="2213" y="1539"/>
                    <a:pt x="2482" y="1636"/>
                    <a:pt x="2591" y="1784"/>
                  </a:cubicBezTo>
                  <a:cubicBezTo>
                    <a:pt x="2911" y="2195"/>
                    <a:pt x="2834" y="2972"/>
                    <a:pt x="2453" y="3307"/>
                  </a:cubicBezTo>
                  <a:cubicBezTo>
                    <a:pt x="2340" y="3407"/>
                    <a:pt x="2213" y="3457"/>
                    <a:pt x="2089" y="3457"/>
                  </a:cubicBezTo>
                  <a:cubicBezTo>
                    <a:pt x="1949" y="3457"/>
                    <a:pt x="1813" y="3392"/>
                    <a:pt x="1707" y="3262"/>
                  </a:cubicBezTo>
                  <a:cubicBezTo>
                    <a:pt x="1555" y="3079"/>
                    <a:pt x="1448" y="2866"/>
                    <a:pt x="1417" y="2607"/>
                  </a:cubicBezTo>
                  <a:cubicBezTo>
                    <a:pt x="1356" y="2256"/>
                    <a:pt x="1509" y="1921"/>
                    <a:pt x="1722" y="1632"/>
                  </a:cubicBezTo>
                  <a:cubicBezTo>
                    <a:pt x="1776" y="1567"/>
                    <a:pt x="1878" y="1539"/>
                    <a:pt x="1996" y="1539"/>
                  </a:cubicBezTo>
                  <a:close/>
                  <a:moveTo>
                    <a:pt x="2296" y="1"/>
                  </a:moveTo>
                  <a:cubicBezTo>
                    <a:pt x="1437" y="1"/>
                    <a:pt x="522" y="525"/>
                    <a:pt x="275" y="1449"/>
                  </a:cubicBezTo>
                  <a:cubicBezTo>
                    <a:pt x="0" y="2424"/>
                    <a:pt x="138" y="3323"/>
                    <a:pt x="701" y="4161"/>
                  </a:cubicBezTo>
                  <a:cubicBezTo>
                    <a:pt x="1091" y="4730"/>
                    <a:pt x="1625" y="5020"/>
                    <a:pt x="2162" y="5020"/>
                  </a:cubicBezTo>
                  <a:cubicBezTo>
                    <a:pt x="2673" y="5020"/>
                    <a:pt x="3187" y="4757"/>
                    <a:pt x="3581" y="4222"/>
                  </a:cubicBezTo>
                  <a:cubicBezTo>
                    <a:pt x="4084" y="3566"/>
                    <a:pt x="4221" y="2805"/>
                    <a:pt x="4129" y="1997"/>
                  </a:cubicBezTo>
                  <a:cubicBezTo>
                    <a:pt x="4084" y="1753"/>
                    <a:pt x="4053" y="1510"/>
                    <a:pt x="3947" y="1266"/>
                  </a:cubicBezTo>
                  <a:cubicBezTo>
                    <a:pt x="3703" y="702"/>
                    <a:pt x="3383" y="184"/>
                    <a:pt x="2728" y="47"/>
                  </a:cubicBezTo>
                  <a:cubicBezTo>
                    <a:pt x="2588" y="16"/>
                    <a:pt x="2443" y="1"/>
                    <a:pt x="229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444366" y="732348"/>
              <a:ext cx="135346" cy="161062"/>
            </a:xfrm>
            <a:custGeom>
              <a:avLst/>
              <a:gdLst/>
              <a:ahLst/>
              <a:cxnLst/>
              <a:rect l="l" t="t" r="r" b="b"/>
              <a:pathLst>
                <a:path w="4221" h="5023" extrusionOk="0">
                  <a:moveTo>
                    <a:pt x="2000" y="1542"/>
                  </a:moveTo>
                  <a:cubicBezTo>
                    <a:pt x="2214" y="1542"/>
                    <a:pt x="2487" y="1645"/>
                    <a:pt x="2606" y="1794"/>
                  </a:cubicBezTo>
                  <a:cubicBezTo>
                    <a:pt x="2911" y="2190"/>
                    <a:pt x="2834" y="2982"/>
                    <a:pt x="2454" y="3317"/>
                  </a:cubicBezTo>
                  <a:cubicBezTo>
                    <a:pt x="2342" y="3415"/>
                    <a:pt x="2218" y="3461"/>
                    <a:pt x="2097" y="3461"/>
                  </a:cubicBezTo>
                  <a:cubicBezTo>
                    <a:pt x="1954" y="3461"/>
                    <a:pt x="1815" y="3396"/>
                    <a:pt x="1707" y="3272"/>
                  </a:cubicBezTo>
                  <a:cubicBezTo>
                    <a:pt x="1555" y="3089"/>
                    <a:pt x="1448" y="2876"/>
                    <a:pt x="1418" y="2617"/>
                  </a:cubicBezTo>
                  <a:cubicBezTo>
                    <a:pt x="1357" y="2251"/>
                    <a:pt x="1524" y="1931"/>
                    <a:pt x="1737" y="1641"/>
                  </a:cubicBezTo>
                  <a:cubicBezTo>
                    <a:pt x="1786" y="1572"/>
                    <a:pt x="1884" y="1542"/>
                    <a:pt x="2000" y="1542"/>
                  </a:cubicBezTo>
                  <a:close/>
                  <a:moveTo>
                    <a:pt x="2330" y="1"/>
                  </a:moveTo>
                  <a:cubicBezTo>
                    <a:pt x="1457" y="1"/>
                    <a:pt x="538" y="524"/>
                    <a:pt x="275" y="1443"/>
                  </a:cubicBezTo>
                  <a:cubicBezTo>
                    <a:pt x="1" y="2434"/>
                    <a:pt x="138" y="3333"/>
                    <a:pt x="701" y="4155"/>
                  </a:cubicBezTo>
                  <a:cubicBezTo>
                    <a:pt x="1092" y="4733"/>
                    <a:pt x="1625" y="5022"/>
                    <a:pt x="2164" y="5022"/>
                  </a:cubicBezTo>
                  <a:cubicBezTo>
                    <a:pt x="2677" y="5022"/>
                    <a:pt x="3195" y="4759"/>
                    <a:pt x="3596" y="4232"/>
                  </a:cubicBezTo>
                  <a:cubicBezTo>
                    <a:pt x="4084" y="3576"/>
                    <a:pt x="4221" y="2815"/>
                    <a:pt x="4130" y="2007"/>
                  </a:cubicBezTo>
                  <a:cubicBezTo>
                    <a:pt x="4099" y="1763"/>
                    <a:pt x="4053" y="1504"/>
                    <a:pt x="3962" y="1276"/>
                  </a:cubicBezTo>
                  <a:cubicBezTo>
                    <a:pt x="3718" y="697"/>
                    <a:pt x="3398" y="179"/>
                    <a:pt x="2743" y="42"/>
                  </a:cubicBezTo>
                  <a:cubicBezTo>
                    <a:pt x="2609" y="14"/>
                    <a:pt x="2470" y="1"/>
                    <a:pt x="233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9082741" y="125422"/>
              <a:ext cx="61084" cy="90423"/>
            </a:xfrm>
            <a:custGeom>
              <a:avLst/>
              <a:gdLst/>
              <a:ahLst/>
              <a:cxnLst/>
              <a:rect l="l" t="t" r="r" b="b"/>
              <a:pathLst>
                <a:path w="1905" h="2820" extrusionOk="0">
                  <a:moveTo>
                    <a:pt x="1905" y="1"/>
                  </a:moveTo>
                  <a:cubicBezTo>
                    <a:pt x="1341" y="351"/>
                    <a:pt x="793" y="717"/>
                    <a:pt x="259" y="1113"/>
                  </a:cubicBezTo>
                  <a:cubicBezTo>
                    <a:pt x="0" y="1311"/>
                    <a:pt x="16" y="1418"/>
                    <a:pt x="199" y="1646"/>
                  </a:cubicBezTo>
                  <a:cubicBezTo>
                    <a:pt x="625" y="2180"/>
                    <a:pt x="1235" y="2561"/>
                    <a:pt x="1905" y="2820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860466" y="60490"/>
              <a:ext cx="230611" cy="282364"/>
            </a:xfrm>
            <a:custGeom>
              <a:avLst/>
              <a:gdLst/>
              <a:ahLst/>
              <a:cxnLst/>
              <a:rect l="l" t="t" r="r" b="b"/>
              <a:pathLst>
                <a:path w="7192" h="8806" extrusionOk="0">
                  <a:moveTo>
                    <a:pt x="1433" y="0"/>
                  </a:moveTo>
                  <a:cubicBezTo>
                    <a:pt x="863" y="0"/>
                    <a:pt x="583" y="357"/>
                    <a:pt x="427" y="1173"/>
                  </a:cubicBezTo>
                  <a:cubicBezTo>
                    <a:pt x="0" y="3367"/>
                    <a:pt x="152" y="5515"/>
                    <a:pt x="1188" y="7541"/>
                  </a:cubicBezTo>
                  <a:cubicBezTo>
                    <a:pt x="1417" y="7968"/>
                    <a:pt x="1630" y="8410"/>
                    <a:pt x="1996" y="8806"/>
                  </a:cubicBezTo>
                  <a:cubicBezTo>
                    <a:pt x="2255" y="8212"/>
                    <a:pt x="2484" y="7633"/>
                    <a:pt x="2834" y="7115"/>
                  </a:cubicBezTo>
                  <a:cubicBezTo>
                    <a:pt x="2880" y="7054"/>
                    <a:pt x="2880" y="6993"/>
                    <a:pt x="2834" y="6917"/>
                  </a:cubicBezTo>
                  <a:cubicBezTo>
                    <a:pt x="2346" y="6109"/>
                    <a:pt x="2285" y="5195"/>
                    <a:pt x="2240" y="4281"/>
                  </a:cubicBezTo>
                  <a:cubicBezTo>
                    <a:pt x="2225" y="3961"/>
                    <a:pt x="2346" y="3656"/>
                    <a:pt x="2651" y="3489"/>
                  </a:cubicBezTo>
                  <a:cubicBezTo>
                    <a:pt x="2831" y="3399"/>
                    <a:pt x="3020" y="3375"/>
                    <a:pt x="3216" y="3375"/>
                  </a:cubicBezTo>
                  <a:cubicBezTo>
                    <a:pt x="3286" y="3375"/>
                    <a:pt x="3357" y="3378"/>
                    <a:pt x="3428" y="3382"/>
                  </a:cubicBezTo>
                  <a:cubicBezTo>
                    <a:pt x="4053" y="3458"/>
                    <a:pt x="4647" y="3671"/>
                    <a:pt x="5226" y="3930"/>
                  </a:cubicBezTo>
                  <a:cubicBezTo>
                    <a:pt x="5284" y="3963"/>
                    <a:pt x="5337" y="3992"/>
                    <a:pt x="5393" y="3992"/>
                  </a:cubicBezTo>
                  <a:cubicBezTo>
                    <a:pt x="5440" y="3992"/>
                    <a:pt x="5490" y="3971"/>
                    <a:pt x="5546" y="3915"/>
                  </a:cubicBezTo>
                  <a:cubicBezTo>
                    <a:pt x="6064" y="3458"/>
                    <a:pt x="6612" y="3032"/>
                    <a:pt x="7191" y="2605"/>
                  </a:cubicBezTo>
                  <a:cubicBezTo>
                    <a:pt x="6750" y="2346"/>
                    <a:pt x="6338" y="2087"/>
                    <a:pt x="5912" y="1858"/>
                  </a:cubicBezTo>
                  <a:cubicBezTo>
                    <a:pt x="4708" y="1203"/>
                    <a:pt x="3504" y="533"/>
                    <a:pt x="2179" y="137"/>
                  </a:cubicBezTo>
                  <a:cubicBezTo>
                    <a:pt x="1886" y="47"/>
                    <a:pt x="1641" y="0"/>
                    <a:pt x="1433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8946913" y="188269"/>
              <a:ext cx="69902" cy="83369"/>
            </a:xfrm>
            <a:custGeom>
              <a:avLst/>
              <a:gdLst/>
              <a:ahLst/>
              <a:cxnLst/>
              <a:rect l="l" t="t" r="r" b="b"/>
              <a:pathLst>
                <a:path w="2180" h="2600" extrusionOk="0">
                  <a:moveTo>
                    <a:pt x="373" y="0"/>
                  </a:moveTo>
                  <a:cubicBezTo>
                    <a:pt x="171" y="0"/>
                    <a:pt x="44" y="87"/>
                    <a:pt x="31" y="311"/>
                  </a:cubicBezTo>
                  <a:cubicBezTo>
                    <a:pt x="1" y="1058"/>
                    <a:pt x="92" y="1774"/>
                    <a:pt x="336" y="2475"/>
                  </a:cubicBezTo>
                  <a:cubicBezTo>
                    <a:pt x="361" y="2557"/>
                    <a:pt x="390" y="2599"/>
                    <a:pt x="426" y="2599"/>
                  </a:cubicBezTo>
                  <a:cubicBezTo>
                    <a:pt x="456" y="2599"/>
                    <a:pt x="492" y="2568"/>
                    <a:pt x="534" y="2505"/>
                  </a:cubicBezTo>
                  <a:cubicBezTo>
                    <a:pt x="1006" y="1819"/>
                    <a:pt x="1570" y="1180"/>
                    <a:pt x="2180" y="555"/>
                  </a:cubicBezTo>
                  <a:cubicBezTo>
                    <a:pt x="1601" y="296"/>
                    <a:pt x="1067" y="83"/>
                    <a:pt x="473" y="6"/>
                  </a:cubicBezTo>
                  <a:cubicBezTo>
                    <a:pt x="438" y="2"/>
                    <a:pt x="404" y="0"/>
                    <a:pt x="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8918087" y="176437"/>
              <a:ext cx="225738" cy="463468"/>
            </a:xfrm>
            <a:custGeom>
              <a:avLst/>
              <a:gdLst/>
              <a:ahLst/>
              <a:cxnLst/>
              <a:rect l="l" t="t" r="r" b="b"/>
              <a:pathLst>
                <a:path w="7040" h="14454" extrusionOk="0">
                  <a:moveTo>
                    <a:pt x="4852" y="0"/>
                  </a:moveTo>
                  <a:cubicBezTo>
                    <a:pt x="4795" y="0"/>
                    <a:pt x="4741" y="39"/>
                    <a:pt x="4663" y="86"/>
                  </a:cubicBezTo>
                  <a:cubicBezTo>
                    <a:pt x="4191" y="375"/>
                    <a:pt x="3871" y="817"/>
                    <a:pt x="3475" y="1183"/>
                  </a:cubicBezTo>
                  <a:cubicBezTo>
                    <a:pt x="2134" y="2402"/>
                    <a:pt x="1067" y="3834"/>
                    <a:pt x="504" y="5586"/>
                  </a:cubicBezTo>
                  <a:cubicBezTo>
                    <a:pt x="1" y="7110"/>
                    <a:pt x="47" y="8618"/>
                    <a:pt x="808" y="10065"/>
                  </a:cubicBezTo>
                  <a:cubicBezTo>
                    <a:pt x="1464" y="11300"/>
                    <a:pt x="2454" y="12214"/>
                    <a:pt x="3627" y="12960"/>
                  </a:cubicBezTo>
                  <a:cubicBezTo>
                    <a:pt x="4694" y="13631"/>
                    <a:pt x="5836" y="14118"/>
                    <a:pt x="7040" y="14453"/>
                  </a:cubicBezTo>
                  <a:lnTo>
                    <a:pt x="7040" y="1625"/>
                  </a:lnTo>
                  <a:cubicBezTo>
                    <a:pt x="6248" y="1320"/>
                    <a:pt x="5577" y="817"/>
                    <a:pt x="5044" y="132"/>
                  </a:cubicBezTo>
                  <a:cubicBezTo>
                    <a:pt x="4962" y="35"/>
                    <a:pt x="4906" y="0"/>
                    <a:pt x="4852" y="0"/>
                  </a:cubicBezTo>
                  <a:close/>
                </a:path>
              </a:pathLst>
            </a:custGeom>
            <a:solidFill>
              <a:srgbClr val="8A9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8844819" y="45324"/>
              <a:ext cx="299006" cy="617540"/>
            </a:xfrm>
            <a:custGeom>
              <a:avLst/>
              <a:gdLst/>
              <a:ahLst/>
              <a:cxnLst/>
              <a:rect l="l" t="t" r="r" b="b"/>
              <a:pathLst>
                <a:path w="9325" h="19259" extrusionOk="0">
                  <a:moveTo>
                    <a:pt x="3543" y="4453"/>
                  </a:moveTo>
                  <a:cubicBezTo>
                    <a:pt x="3579" y="4453"/>
                    <a:pt x="3617" y="4457"/>
                    <a:pt x="3657" y="4464"/>
                  </a:cubicBezTo>
                  <a:cubicBezTo>
                    <a:pt x="4251" y="4541"/>
                    <a:pt x="4785" y="4754"/>
                    <a:pt x="5364" y="5013"/>
                  </a:cubicBezTo>
                  <a:cubicBezTo>
                    <a:pt x="4754" y="5638"/>
                    <a:pt x="4190" y="6277"/>
                    <a:pt x="3718" y="6963"/>
                  </a:cubicBezTo>
                  <a:cubicBezTo>
                    <a:pt x="3676" y="7026"/>
                    <a:pt x="3640" y="7057"/>
                    <a:pt x="3610" y="7057"/>
                  </a:cubicBezTo>
                  <a:cubicBezTo>
                    <a:pt x="3574" y="7057"/>
                    <a:pt x="3545" y="7015"/>
                    <a:pt x="3520" y="6933"/>
                  </a:cubicBezTo>
                  <a:cubicBezTo>
                    <a:pt x="3276" y="6232"/>
                    <a:pt x="3185" y="5516"/>
                    <a:pt x="3215" y="4769"/>
                  </a:cubicBezTo>
                  <a:cubicBezTo>
                    <a:pt x="3228" y="4553"/>
                    <a:pt x="3358" y="4453"/>
                    <a:pt x="3543" y="4453"/>
                  </a:cubicBezTo>
                  <a:close/>
                  <a:moveTo>
                    <a:pt x="1921" y="473"/>
                  </a:moveTo>
                  <a:cubicBezTo>
                    <a:pt x="2129" y="473"/>
                    <a:pt x="2374" y="520"/>
                    <a:pt x="2667" y="610"/>
                  </a:cubicBezTo>
                  <a:cubicBezTo>
                    <a:pt x="3992" y="1006"/>
                    <a:pt x="5196" y="1676"/>
                    <a:pt x="6400" y="2331"/>
                  </a:cubicBezTo>
                  <a:cubicBezTo>
                    <a:pt x="6826" y="2560"/>
                    <a:pt x="7222" y="2804"/>
                    <a:pt x="7679" y="3078"/>
                  </a:cubicBezTo>
                  <a:cubicBezTo>
                    <a:pt x="7100" y="3505"/>
                    <a:pt x="6552" y="3931"/>
                    <a:pt x="6034" y="4388"/>
                  </a:cubicBezTo>
                  <a:cubicBezTo>
                    <a:pt x="5978" y="4444"/>
                    <a:pt x="5928" y="4465"/>
                    <a:pt x="5879" y="4465"/>
                  </a:cubicBezTo>
                  <a:cubicBezTo>
                    <a:pt x="5822" y="4465"/>
                    <a:pt x="5765" y="4436"/>
                    <a:pt x="5699" y="4403"/>
                  </a:cubicBezTo>
                  <a:cubicBezTo>
                    <a:pt x="5135" y="4144"/>
                    <a:pt x="4541" y="3931"/>
                    <a:pt x="3916" y="3855"/>
                  </a:cubicBezTo>
                  <a:cubicBezTo>
                    <a:pt x="3839" y="3846"/>
                    <a:pt x="3763" y="3841"/>
                    <a:pt x="3689" y="3841"/>
                  </a:cubicBezTo>
                  <a:cubicBezTo>
                    <a:pt x="3498" y="3841"/>
                    <a:pt x="3314" y="3874"/>
                    <a:pt x="3139" y="3962"/>
                  </a:cubicBezTo>
                  <a:cubicBezTo>
                    <a:pt x="2834" y="4129"/>
                    <a:pt x="2713" y="4419"/>
                    <a:pt x="2728" y="4754"/>
                  </a:cubicBezTo>
                  <a:cubicBezTo>
                    <a:pt x="2773" y="5668"/>
                    <a:pt x="2834" y="6582"/>
                    <a:pt x="3322" y="7390"/>
                  </a:cubicBezTo>
                  <a:cubicBezTo>
                    <a:pt x="3368" y="7466"/>
                    <a:pt x="3368" y="7527"/>
                    <a:pt x="3322" y="7588"/>
                  </a:cubicBezTo>
                  <a:cubicBezTo>
                    <a:pt x="2972" y="8106"/>
                    <a:pt x="2743" y="8685"/>
                    <a:pt x="2484" y="9279"/>
                  </a:cubicBezTo>
                  <a:cubicBezTo>
                    <a:pt x="2118" y="8883"/>
                    <a:pt x="1905" y="8441"/>
                    <a:pt x="1676" y="8014"/>
                  </a:cubicBezTo>
                  <a:cubicBezTo>
                    <a:pt x="640" y="5988"/>
                    <a:pt x="488" y="3840"/>
                    <a:pt x="915" y="1646"/>
                  </a:cubicBezTo>
                  <a:cubicBezTo>
                    <a:pt x="1071" y="830"/>
                    <a:pt x="1351" y="473"/>
                    <a:pt x="1921" y="473"/>
                  </a:cubicBezTo>
                  <a:close/>
                  <a:moveTo>
                    <a:pt x="2042" y="0"/>
                  </a:moveTo>
                  <a:cubicBezTo>
                    <a:pt x="1265" y="0"/>
                    <a:pt x="823" y="305"/>
                    <a:pt x="549" y="1006"/>
                  </a:cubicBezTo>
                  <a:cubicBezTo>
                    <a:pt x="412" y="1372"/>
                    <a:pt x="336" y="1737"/>
                    <a:pt x="275" y="2103"/>
                  </a:cubicBezTo>
                  <a:cubicBezTo>
                    <a:pt x="1" y="4221"/>
                    <a:pt x="260" y="6247"/>
                    <a:pt x="1204" y="8167"/>
                  </a:cubicBezTo>
                  <a:cubicBezTo>
                    <a:pt x="1463" y="8685"/>
                    <a:pt x="1722" y="9203"/>
                    <a:pt x="2149" y="9599"/>
                  </a:cubicBezTo>
                  <a:cubicBezTo>
                    <a:pt x="2301" y="9736"/>
                    <a:pt x="2316" y="9827"/>
                    <a:pt x="2271" y="10010"/>
                  </a:cubicBezTo>
                  <a:cubicBezTo>
                    <a:pt x="1707" y="12280"/>
                    <a:pt x="2225" y="14292"/>
                    <a:pt x="3779" y="16028"/>
                  </a:cubicBezTo>
                  <a:cubicBezTo>
                    <a:pt x="4922" y="17293"/>
                    <a:pt x="6354" y="18116"/>
                    <a:pt x="7908" y="18756"/>
                  </a:cubicBezTo>
                  <a:cubicBezTo>
                    <a:pt x="8380" y="18939"/>
                    <a:pt x="8853" y="19106"/>
                    <a:pt x="9325" y="19258"/>
                  </a:cubicBezTo>
                  <a:lnTo>
                    <a:pt x="9325" y="18542"/>
                  </a:lnTo>
                  <a:cubicBezTo>
                    <a:pt x="8137" y="18207"/>
                    <a:pt x="6979" y="17720"/>
                    <a:pt x="5912" y="17049"/>
                  </a:cubicBezTo>
                  <a:cubicBezTo>
                    <a:pt x="4739" y="16303"/>
                    <a:pt x="3749" y="15389"/>
                    <a:pt x="3093" y="14154"/>
                  </a:cubicBezTo>
                  <a:cubicBezTo>
                    <a:pt x="2347" y="12707"/>
                    <a:pt x="2286" y="11199"/>
                    <a:pt x="2789" y="9675"/>
                  </a:cubicBezTo>
                  <a:cubicBezTo>
                    <a:pt x="3352" y="7923"/>
                    <a:pt x="4419" y="6491"/>
                    <a:pt x="5760" y="5272"/>
                  </a:cubicBezTo>
                  <a:cubicBezTo>
                    <a:pt x="6156" y="4906"/>
                    <a:pt x="6491" y="4464"/>
                    <a:pt x="6948" y="4175"/>
                  </a:cubicBezTo>
                  <a:cubicBezTo>
                    <a:pt x="7036" y="4127"/>
                    <a:pt x="7090" y="4083"/>
                    <a:pt x="7146" y="4083"/>
                  </a:cubicBezTo>
                  <a:cubicBezTo>
                    <a:pt x="7197" y="4083"/>
                    <a:pt x="7249" y="4119"/>
                    <a:pt x="7329" y="4221"/>
                  </a:cubicBezTo>
                  <a:cubicBezTo>
                    <a:pt x="7862" y="4906"/>
                    <a:pt x="8533" y="5409"/>
                    <a:pt x="9325" y="5714"/>
                  </a:cubicBezTo>
                  <a:lnTo>
                    <a:pt x="9325" y="5318"/>
                  </a:lnTo>
                  <a:cubicBezTo>
                    <a:pt x="8655" y="5059"/>
                    <a:pt x="8045" y="4678"/>
                    <a:pt x="7619" y="4144"/>
                  </a:cubicBezTo>
                  <a:cubicBezTo>
                    <a:pt x="7436" y="3916"/>
                    <a:pt x="7420" y="3794"/>
                    <a:pt x="7679" y="3611"/>
                  </a:cubicBezTo>
                  <a:cubicBezTo>
                    <a:pt x="8213" y="3215"/>
                    <a:pt x="8761" y="2849"/>
                    <a:pt x="9325" y="2499"/>
                  </a:cubicBezTo>
                  <a:lnTo>
                    <a:pt x="9325" y="2011"/>
                  </a:lnTo>
                  <a:cubicBezTo>
                    <a:pt x="9005" y="2209"/>
                    <a:pt x="8685" y="2408"/>
                    <a:pt x="8380" y="2606"/>
                  </a:cubicBezTo>
                  <a:cubicBezTo>
                    <a:pt x="8322" y="2647"/>
                    <a:pt x="8272" y="2671"/>
                    <a:pt x="8219" y="2671"/>
                  </a:cubicBezTo>
                  <a:cubicBezTo>
                    <a:pt x="8176" y="2671"/>
                    <a:pt x="8130" y="2655"/>
                    <a:pt x="8076" y="2621"/>
                  </a:cubicBezTo>
                  <a:cubicBezTo>
                    <a:pt x="6872" y="1844"/>
                    <a:pt x="5623" y="1158"/>
                    <a:pt x="4297" y="625"/>
                  </a:cubicBezTo>
                  <a:cubicBezTo>
                    <a:pt x="3566" y="335"/>
                    <a:pt x="2850" y="0"/>
                    <a:pt x="2042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8575152" y="567181"/>
              <a:ext cx="192999" cy="166449"/>
            </a:xfrm>
            <a:custGeom>
              <a:avLst/>
              <a:gdLst/>
              <a:ahLst/>
              <a:cxnLst/>
              <a:rect l="l" t="t" r="r" b="b"/>
              <a:pathLst>
                <a:path w="6019" h="5191" extrusionOk="0">
                  <a:moveTo>
                    <a:pt x="2436" y="1"/>
                  </a:moveTo>
                  <a:cubicBezTo>
                    <a:pt x="2197" y="1"/>
                    <a:pt x="2069" y="108"/>
                    <a:pt x="1905" y="378"/>
                  </a:cubicBezTo>
                  <a:cubicBezTo>
                    <a:pt x="1676" y="790"/>
                    <a:pt x="1417" y="1186"/>
                    <a:pt x="1173" y="1597"/>
                  </a:cubicBezTo>
                  <a:cubicBezTo>
                    <a:pt x="838" y="2176"/>
                    <a:pt x="412" y="2709"/>
                    <a:pt x="137" y="3334"/>
                  </a:cubicBezTo>
                  <a:cubicBezTo>
                    <a:pt x="0" y="3639"/>
                    <a:pt x="46" y="3898"/>
                    <a:pt x="259" y="4050"/>
                  </a:cubicBezTo>
                  <a:cubicBezTo>
                    <a:pt x="509" y="4231"/>
                    <a:pt x="730" y="4324"/>
                    <a:pt x="921" y="4324"/>
                  </a:cubicBezTo>
                  <a:cubicBezTo>
                    <a:pt x="1068" y="4324"/>
                    <a:pt x="1198" y="4269"/>
                    <a:pt x="1311" y="4157"/>
                  </a:cubicBezTo>
                  <a:cubicBezTo>
                    <a:pt x="1554" y="3913"/>
                    <a:pt x="1676" y="3608"/>
                    <a:pt x="1798" y="3288"/>
                  </a:cubicBezTo>
                  <a:cubicBezTo>
                    <a:pt x="1905" y="2999"/>
                    <a:pt x="2011" y="2724"/>
                    <a:pt x="2240" y="2405"/>
                  </a:cubicBezTo>
                  <a:cubicBezTo>
                    <a:pt x="2255" y="2603"/>
                    <a:pt x="2270" y="2724"/>
                    <a:pt x="2255" y="2846"/>
                  </a:cubicBezTo>
                  <a:cubicBezTo>
                    <a:pt x="2225" y="3288"/>
                    <a:pt x="2255" y="3715"/>
                    <a:pt x="2286" y="4141"/>
                  </a:cubicBezTo>
                  <a:cubicBezTo>
                    <a:pt x="2316" y="4614"/>
                    <a:pt x="2514" y="4995"/>
                    <a:pt x="3002" y="5147"/>
                  </a:cubicBezTo>
                  <a:cubicBezTo>
                    <a:pt x="3101" y="5177"/>
                    <a:pt x="3195" y="5191"/>
                    <a:pt x="3283" y="5191"/>
                  </a:cubicBezTo>
                  <a:cubicBezTo>
                    <a:pt x="3602" y="5191"/>
                    <a:pt x="3857" y="5010"/>
                    <a:pt x="4084" y="4736"/>
                  </a:cubicBezTo>
                  <a:cubicBezTo>
                    <a:pt x="4571" y="4126"/>
                    <a:pt x="4952" y="3441"/>
                    <a:pt x="5409" y="2801"/>
                  </a:cubicBezTo>
                  <a:cubicBezTo>
                    <a:pt x="5577" y="2557"/>
                    <a:pt x="5759" y="2313"/>
                    <a:pt x="5866" y="2024"/>
                  </a:cubicBezTo>
                  <a:cubicBezTo>
                    <a:pt x="5958" y="1795"/>
                    <a:pt x="6019" y="1536"/>
                    <a:pt x="5775" y="1353"/>
                  </a:cubicBezTo>
                  <a:cubicBezTo>
                    <a:pt x="5577" y="1186"/>
                    <a:pt x="5333" y="1064"/>
                    <a:pt x="5059" y="1033"/>
                  </a:cubicBezTo>
                  <a:cubicBezTo>
                    <a:pt x="5027" y="1030"/>
                    <a:pt x="4996" y="1028"/>
                    <a:pt x="4966" y="1028"/>
                  </a:cubicBezTo>
                  <a:cubicBezTo>
                    <a:pt x="4724" y="1028"/>
                    <a:pt x="4546" y="1138"/>
                    <a:pt x="4464" y="1368"/>
                  </a:cubicBezTo>
                  <a:cubicBezTo>
                    <a:pt x="4282" y="1841"/>
                    <a:pt x="3977" y="2222"/>
                    <a:pt x="3779" y="2679"/>
                  </a:cubicBezTo>
                  <a:cubicBezTo>
                    <a:pt x="3748" y="2770"/>
                    <a:pt x="3718" y="2892"/>
                    <a:pt x="3550" y="2953"/>
                  </a:cubicBezTo>
                  <a:cubicBezTo>
                    <a:pt x="3550" y="2785"/>
                    <a:pt x="3535" y="2633"/>
                    <a:pt x="3535" y="2496"/>
                  </a:cubicBezTo>
                  <a:cubicBezTo>
                    <a:pt x="3550" y="1932"/>
                    <a:pt x="3550" y="1384"/>
                    <a:pt x="3566" y="820"/>
                  </a:cubicBezTo>
                  <a:cubicBezTo>
                    <a:pt x="3566" y="637"/>
                    <a:pt x="3566" y="439"/>
                    <a:pt x="3383" y="332"/>
                  </a:cubicBezTo>
                  <a:cubicBezTo>
                    <a:pt x="3154" y="211"/>
                    <a:pt x="2941" y="89"/>
                    <a:pt x="2682" y="28"/>
                  </a:cubicBezTo>
                  <a:cubicBezTo>
                    <a:pt x="2588" y="10"/>
                    <a:pt x="2507" y="1"/>
                    <a:pt x="243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904908" y="738857"/>
              <a:ext cx="133390" cy="151219"/>
            </a:xfrm>
            <a:custGeom>
              <a:avLst/>
              <a:gdLst/>
              <a:ahLst/>
              <a:cxnLst/>
              <a:rect l="l" t="t" r="r" b="b"/>
              <a:pathLst>
                <a:path w="4160" h="4716" extrusionOk="0">
                  <a:moveTo>
                    <a:pt x="2593" y="1061"/>
                  </a:moveTo>
                  <a:cubicBezTo>
                    <a:pt x="2682" y="1061"/>
                    <a:pt x="2774" y="1080"/>
                    <a:pt x="2865" y="1118"/>
                  </a:cubicBezTo>
                  <a:cubicBezTo>
                    <a:pt x="3063" y="1225"/>
                    <a:pt x="3170" y="1408"/>
                    <a:pt x="3139" y="1637"/>
                  </a:cubicBezTo>
                  <a:cubicBezTo>
                    <a:pt x="3124" y="1758"/>
                    <a:pt x="3078" y="1850"/>
                    <a:pt x="2956" y="1896"/>
                  </a:cubicBezTo>
                  <a:cubicBezTo>
                    <a:pt x="2934" y="1905"/>
                    <a:pt x="2914" y="1909"/>
                    <a:pt x="2895" y="1909"/>
                  </a:cubicBezTo>
                  <a:cubicBezTo>
                    <a:pt x="2828" y="1909"/>
                    <a:pt x="2785" y="1852"/>
                    <a:pt x="2713" y="1804"/>
                  </a:cubicBezTo>
                  <a:cubicBezTo>
                    <a:pt x="2621" y="1713"/>
                    <a:pt x="2484" y="1652"/>
                    <a:pt x="2347" y="1606"/>
                  </a:cubicBezTo>
                  <a:cubicBezTo>
                    <a:pt x="2240" y="1560"/>
                    <a:pt x="2118" y="1545"/>
                    <a:pt x="2118" y="1378"/>
                  </a:cubicBezTo>
                  <a:cubicBezTo>
                    <a:pt x="2134" y="1256"/>
                    <a:pt x="2225" y="1179"/>
                    <a:pt x="2332" y="1118"/>
                  </a:cubicBezTo>
                  <a:cubicBezTo>
                    <a:pt x="2415" y="1080"/>
                    <a:pt x="2503" y="1061"/>
                    <a:pt x="2593" y="1061"/>
                  </a:cubicBezTo>
                  <a:close/>
                  <a:moveTo>
                    <a:pt x="2548" y="0"/>
                  </a:moveTo>
                  <a:cubicBezTo>
                    <a:pt x="2277" y="0"/>
                    <a:pt x="2002" y="73"/>
                    <a:pt x="1737" y="220"/>
                  </a:cubicBezTo>
                  <a:cubicBezTo>
                    <a:pt x="1204" y="540"/>
                    <a:pt x="701" y="1058"/>
                    <a:pt x="397" y="1637"/>
                  </a:cubicBezTo>
                  <a:cubicBezTo>
                    <a:pt x="107" y="2231"/>
                    <a:pt x="1" y="2886"/>
                    <a:pt x="229" y="3526"/>
                  </a:cubicBezTo>
                  <a:cubicBezTo>
                    <a:pt x="519" y="4303"/>
                    <a:pt x="1326" y="4653"/>
                    <a:pt x="2103" y="4714"/>
                  </a:cubicBezTo>
                  <a:cubicBezTo>
                    <a:pt x="2117" y="4715"/>
                    <a:pt x="2130" y="4715"/>
                    <a:pt x="2143" y="4715"/>
                  </a:cubicBezTo>
                  <a:cubicBezTo>
                    <a:pt x="2444" y="4715"/>
                    <a:pt x="2675" y="4553"/>
                    <a:pt x="2865" y="4349"/>
                  </a:cubicBezTo>
                  <a:cubicBezTo>
                    <a:pt x="3048" y="4150"/>
                    <a:pt x="3185" y="3907"/>
                    <a:pt x="3033" y="3617"/>
                  </a:cubicBezTo>
                  <a:cubicBezTo>
                    <a:pt x="2917" y="3386"/>
                    <a:pt x="2715" y="3339"/>
                    <a:pt x="2490" y="3339"/>
                  </a:cubicBezTo>
                  <a:cubicBezTo>
                    <a:pt x="2448" y="3339"/>
                    <a:pt x="2405" y="3341"/>
                    <a:pt x="2362" y="3343"/>
                  </a:cubicBezTo>
                  <a:cubicBezTo>
                    <a:pt x="2271" y="3358"/>
                    <a:pt x="2179" y="3373"/>
                    <a:pt x="2073" y="3373"/>
                  </a:cubicBezTo>
                  <a:cubicBezTo>
                    <a:pt x="2055" y="3375"/>
                    <a:pt x="2037" y="3376"/>
                    <a:pt x="2019" y="3376"/>
                  </a:cubicBezTo>
                  <a:cubicBezTo>
                    <a:pt x="1709" y="3376"/>
                    <a:pt x="1463" y="3126"/>
                    <a:pt x="1463" y="2794"/>
                  </a:cubicBezTo>
                  <a:cubicBezTo>
                    <a:pt x="1475" y="2565"/>
                    <a:pt x="1641" y="2412"/>
                    <a:pt x="1854" y="2412"/>
                  </a:cubicBezTo>
                  <a:cubicBezTo>
                    <a:pt x="1909" y="2412"/>
                    <a:pt x="1967" y="2422"/>
                    <a:pt x="2027" y="2444"/>
                  </a:cubicBezTo>
                  <a:cubicBezTo>
                    <a:pt x="2164" y="2490"/>
                    <a:pt x="2316" y="2520"/>
                    <a:pt x="2454" y="2581"/>
                  </a:cubicBezTo>
                  <a:cubicBezTo>
                    <a:pt x="2698" y="2695"/>
                    <a:pt x="2909" y="2751"/>
                    <a:pt x="3091" y="2751"/>
                  </a:cubicBezTo>
                  <a:cubicBezTo>
                    <a:pt x="3567" y="2751"/>
                    <a:pt x="3847" y="2372"/>
                    <a:pt x="4023" y="1667"/>
                  </a:cubicBezTo>
                  <a:cubicBezTo>
                    <a:pt x="4160" y="1073"/>
                    <a:pt x="3901" y="570"/>
                    <a:pt x="3398" y="250"/>
                  </a:cubicBezTo>
                  <a:cubicBezTo>
                    <a:pt x="3130" y="84"/>
                    <a:pt x="2841" y="0"/>
                    <a:pt x="2548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8796945" y="686720"/>
              <a:ext cx="128036" cy="149808"/>
            </a:xfrm>
            <a:custGeom>
              <a:avLst/>
              <a:gdLst/>
              <a:ahLst/>
              <a:cxnLst/>
              <a:rect l="l" t="t" r="r" b="b"/>
              <a:pathLst>
                <a:path w="3993" h="4672" extrusionOk="0">
                  <a:moveTo>
                    <a:pt x="2460" y="0"/>
                  </a:moveTo>
                  <a:cubicBezTo>
                    <a:pt x="2188" y="0"/>
                    <a:pt x="1913" y="68"/>
                    <a:pt x="1661" y="215"/>
                  </a:cubicBezTo>
                  <a:cubicBezTo>
                    <a:pt x="1067" y="551"/>
                    <a:pt x="777" y="1114"/>
                    <a:pt x="442" y="1663"/>
                  </a:cubicBezTo>
                  <a:cubicBezTo>
                    <a:pt x="229" y="2074"/>
                    <a:pt x="92" y="2501"/>
                    <a:pt x="31" y="2943"/>
                  </a:cubicBezTo>
                  <a:cubicBezTo>
                    <a:pt x="0" y="3141"/>
                    <a:pt x="16" y="3323"/>
                    <a:pt x="92" y="3506"/>
                  </a:cubicBezTo>
                  <a:cubicBezTo>
                    <a:pt x="320" y="4024"/>
                    <a:pt x="686" y="4390"/>
                    <a:pt x="1219" y="4588"/>
                  </a:cubicBezTo>
                  <a:cubicBezTo>
                    <a:pt x="1378" y="4645"/>
                    <a:pt x="1549" y="4671"/>
                    <a:pt x="1720" y="4671"/>
                  </a:cubicBezTo>
                  <a:cubicBezTo>
                    <a:pt x="2240" y="4671"/>
                    <a:pt x="2765" y="4425"/>
                    <a:pt x="2971" y="4024"/>
                  </a:cubicBezTo>
                  <a:cubicBezTo>
                    <a:pt x="3154" y="3643"/>
                    <a:pt x="2941" y="3278"/>
                    <a:pt x="2530" y="3278"/>
                  </a:cubicBezTo>
                  <a:cubicBezTo>
                    <a:pt x="2383" y="3278"/>
                    <a:pt x="2237" y="3297"/>
                    <a:pt x="2091" y="3297"/>
                  </a:cubicBezTo>
                  <a:cubicBezTo>
                    <a:pt x="2054" y="3297"/>
                    <a:pt x="2018" y="3296"/>
                    <a:pt x="1981" y="3293"/>
                  </a:cubicBezTo>
                  <a:cubicBezTo>
                    <a:pt x="1646" y="3263"/>
                    <a:pt x="1448" y="3004"/>
                    <a:pt x="1539" y="2684"/>
                  </a:cubicBezTo>
                  <a:cubicBezTo>
                    <a:pt x="1646" y="2318"/>
                    <a:pt x="1829" y="1983"/>
                    <a:pt x="2149" y="1754"/>
                  </a:cubicBezTo>
                  <a:cubicBezTo>
                    <a:pt x="2246" y="1681"/>
                    <a:pt x="2340" y="1616"/>
                    <a:pt x="2431" y="1616"/>
                  </a:cubicBezTo>
                  <a:cubicBezTo>
                    <a:pt x="2511" y="1616"/>
                    <a:pt x="2589" y="1665"/>
                    <a:pt x="2667" y="1800"/>
                  </a:cubicBezTo>
                  <a:cubicBezTo>
                    <a:pt x="2728" y="1907"/>
                    <a:pt x="2880" y="1952"/>
                    <a:pt x="3032" y="1967"/>
                  </a:cubicBezTo>
                  <a:cubicBezTo>
                    <a:pt x="3044" y="1968"/>
                    <a:pt x="3057" y="1968"/>
                    <a:pt x="3069" y="1968"/>
                  </a:cubicBezTo>
                  <a:cubicBezTo>
                    <a:pt x="3394" y="1968"/>
                    <a:pt x="3738" y="1774"/>
                    <a:pt x="3855" y="1495"/>
                  </a:cubicBezTo>
                  <a:cubicBezTo>
                    <a:pt x="3977" y="1175"/>
                    <a:pt x="3992" y="840"/>
                    <a:pt x="3733" y="566"/>
                  </a:cubicBezTo>
                  <a:cubicBezTo>
                    <a:pt x="3421" y="214"/>
                    <a:pt x="2946" y="0"/>
                    <a:pt x="2460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8735862" y="666102"/>
              <a:ext cx="79682" cy="107450"/>
            </a:xfrm>
            <a:custGeom>
              <a:avLst/>
              <a:gdLst/>
              <a:ahLst/>
              <a:cxnLst/>
              <a:rect l="l" t="t" r="r" b="b"/>
              <a:pathLst>
                <a:path w="2485" h="3351" extrusionOk="0">
                  <a:moveTo>
                    <a:pt x="1568" y="1"/>
                  </a:moveTo>
                  <a:cubicBezTo>
                    <a:pt x="1405" y="1"/>
                    <a:pt x="1271" y="80"/>
                    <a:pt x="1159" y="249"/>
                  </a:cubicBezTo>
                  <a:cubicBezTo>
                    <a:pt x="702" y="950"/>
                    <a:pt x="290" y="1666"/>
                    <a:pt x="92" y="2489"/>
                  </a:cubicBezTo>
                  <a:cubicBezTo>
                    <a:pt x="1" y="2839"/>
                    <a:pt x="229" y="3174"/>
                    <a:pt x="626" y="3311"/>
                  </a:cubicBezTo>
                  <a:cubicBezTo>
                    <a:pt x="700" y="3338"/>
                    <a:pt x="773" y="3351"/>
                    <a:pt x="841" y="3351"/>
                  </a:cubicBezTo>
                  <a:cubicBezTo>
                    <a:pt x="1053" y="3351"/>
                    <a:pt x="1234" y="3225"/>
                    <a:pt x="1372" y="2961"/>
                  </a:cubicBezTo>
                  <a:cubicBezTo>
                    <a:pt x="1525" y="2656"/>
                    <a:pt x="1677" y="2351"/>
                    <a:pt x="1829" y="2062"/>
                  </a:cubicBezTo>
                  <a:cubicBezTo>
                    <a:pt x="2027" y="1727"/>
                    <a:pt x="2180" y="1407"/>
                    <a:pt x="2317" y="1056"/>
                  </a:cubicBezTo>
                  <a:cubicBezTo>
                    <a:pt x="2484" y="676"/>
                    <a:pt x="2393" y="386"/>
                    <a:pt x="2088" y="188"/>
                  </a:cubicBezTo>
                  <a:cubicBezTo>
                    <a:pt x="1886" y="65"/>
                    <a:pt x="1715" y="1"/>
                    <a:pt x="156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8787647" y="618069"/>
              <a:ext cx="49380" cy="44410"/>
            </a:xfrm>
            <a:custGeom>
              <a:avLst/>
              <a:gdLst/>
              <a:ahLst/>
              <a:cxnLst/>
              <a:rect l="l" t="t" r="r" b="b"/>
              <a:pathLst>
                <a:path w="1540" h="1385" extrusionOk="0">
                  <a:moveTo>
                    <a:pt x="688" y="1"/>
                  </a:moveTo>
                  <a:cubicBezTo>
                    <a:pt x="477" y="1"/>
                    <a:pt x="298" y="125"/>
                    <a:pt x="184" y="391"/>
                  </a:cubicBezTo>
                  <a:cubicBezTo>
                    <a:pt x="1" y="833"/>
                    <a:pt x="77" y="1077"/>
                    <a:pt x="504" y="1290"/>
                  </a:cubicBezTo>
                  <a:cubicBezTo>
                    <a:pt x="633" y="1352"/>
                    <a:pt x="743" y="1384"/>
                    <a:pt x="838" y="1384"/>
                  </a:cubicBezTo>
                  <a:cubicBezTo>
                    <a:pt x="1024" y="1384"/>
                    <a:pt x="1155" y="1262"/>
                    <a:pt x="1266" y="1000"/>
                  </a:cubicBezTo>
                  <a:cubicBezTo>
                    <a:pt x="1540" y="360"/>
                    <a:pt x="1448" y="284"/>
                    <a:pt x="1098" y="132"/>
                  </a:cubicBezTo>
                  <a:cubicBezTo>
                    <a:pt x="955" y="46"/>
                    <a:pt x="816" y="1"/>
                    <a:pt x="68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8409536" y="3286"/>
              <a:ext cx="59641" cy="58198"/>
            </a:xfrm>
            <a:custGeom>
              <a:avLst/>
              <a:gdLst/>
              <a:ahLst/>
              <a:cxnLst/>
              <a:rect l="l" t="t" r="r" b="b"/>
              <a:pathLst>
                <a:path w="1860" h="1815" extrusionOk="0">
                  <a:moveTo>
                    <a:pt x="851" y="1"/>
                  </a:moveTo>
                  <a:cubicBezTo>
                    <a:pt x="841" y="1"/>
                    <a:pt x="832" y="1"/>
                    <a:pt x="823" y="1"/>
                  </a:cubicBezTo>
                  <a:cubicBezTo>
                    <a:pt x="290" y="16"/>
                    <a:pt x="0" y="306"/>
                    <a:pt x="16" y="809"/>
                  </a:cubicBezTo>
                  <a:cubicBezTo>
                    <a:pt x="16" y="1378"/>
                    <a:pt x="472" y="1814"/>
                    <a:pt x="1009" y="1814"/>
                  </a:cubicBezTo>
                  <a:cubicBezTo>
                    <a:pt x="1018" y="1814"/>
                    <a:pt x="1027" y="1814"/>
                    <a:pt x="1036" y="1814"/>
                  </a:cubicBezTo>
                  <a:cubicBezTo>
                    <a:pt x="1509" y="1799"/>
                    <a:pt x="1859" y="1448"/>
                    <a:pt x="1844" y="976"/>
                  </a:cubicBezTo>
                  <a:cubicBezTo>
                    <a:pt x="1829" y="437"/>
                    <a:pt x="1387" y="1"/>
                    <a:pt x="851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310359" y="1362"/>
              <a:ext cx="50823" cy="49348"/>
            </a:xfrm>
            <a:custGeom>
              <a:avLst/>
              <a:gdLst/>
              <a:ahLst/>
              <a:cxnLst/>
              <a:rect l="l" t="t" r="r" b="b"/>
              <a:pathLst>
                <a:path w="1585" h="1539" extrusionOk="0">
                  <a:moveTo>
                    <a:pt x="884" y="0"/>
                  </a:moveTo>
                  <a:cubicBezTo>
                    <a:pt x="427" y="0"/>
                    <a:pt x="0" y="457"/>
                    <a:pt x="0" y="914"/>
                  </a:cubicBezTo>
                  <a:cubicBezTo>
                    <a:pt x="0" y="1265"/>
                    <a:pt x="305" y="1539"/>
                    <a:pt x="671" y="1539"/>
                  </a:cubicBezTo>
                  <a:cubicBezTo>
                    <a:pt x="1143" y="1539"/>
                    <a:pt x="1585" y="1097"/>
                    <a:pt x="1585" y="655"/>
                  </a:cubicBezTo>
                  <a:cubicBezTo>
                    <a:pt x="1585" y="274"/>
                    <a:pt x="1280" y="0"/>
                    <a:pt x="884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8307441" y="86848"/>
              <a:ext cx="142176" cy="102736"/>
            </a:xfrm>
            <a:custGeom>
              <a:avLst/>
              <a:gdLst/>
              <a:ahLst/>
              <a:cxnLst/>
              <a:rect l="l" t="t" r="r" b="b"/>
              <a:pathLst>
                <a:path w="4434" h="3204" extrusionOk="0">
                  <a:moveTo>
                    <a:pt x="1889" y="0"/>
                  </a:moveTo>
                  <a:cubicBezTo>
                    <a:pt x="1737" y="0"/>
                    <a:pt x="1585" y="31"/>
                    <a:pt x="1463" y="137"/>
                  </a:cubicBezTo>
                  <a:cubicBezTo>
                    <a:pt x="808" y="640"/>
                    <a:pt x="335" y="1280"/>
                    <a:pt x="122" y="2088"/>
                  </a:cubicBezTo>
                  <a:cubicBezTo>
                    <a:pt x="0" y="2545"/>
                    <a:pt x="305" y="3002"/>
                    <a:pt x="762" y="3154"/>
                  </a:cubicBezTo>
                  <a:cubicBezTo>
                    <a:pt x="867" y="3188"/>
                    <a:pt x="967" y="3203"/>
                    <a:pt x="1063" y="3203"/>
                  </a:cubicBezTo>
                  <a:cubicBezTo>
                    <a:pt x="1396" y="3203"/>
                    <a:pt x="1674" y="3020"/>
                    <a:pt x="1935" y="2819"/>
                  </a:cubicBezTo>
                  <a:cubicBezTo>
                    <a:pt x="2304" y="2559"/>
                    <a:pt x="2673" y="2385"/>
                    <a:pt x="3097" y="2385"/>
                  </a:cubicBezTo>
                  <a:cubicBezTo>
                    <a:pt x="3146" y="2385"/>
                    <a:pt x="3195" y="2388"/>
                    <a:pt x="3245" y="2392"/>
                  </a:cubicBezTo>
                  <a:cubicBezTo>
                    <a:pt x="3299" y="2381"/>
                    <a:pt x="3353" y="2378"/>
                    <a:pt x="3407" y="2378"/>
                  </a:cubicBezTo>
                  <a:cubicBezTo>
                    <a:pt x="3462" y="2378"/>
                    <a:pt x="3517" y="2381"/>
                    <a:pt x="3571" y="2381"/>
                  </a:cubicBezTo>
                  <a:cubicBezTo>
                    <a:pt x="3679" y="2381"/>
                    <a:pt x="3786" y="2370"/>
                    <a:pt x="3885" y="2301"/>
                  </a:cubicBezTo>
                  <a:cubicBezTo>
                    <a:pt x="4327" y="1981"/>
                    <a:pt x="4434" y="1448"/>
                    <a:pt x="4159" y="975"/>
                  </a:cubicBezTo>
                  <a:cubicBezTo>
                    <a:pt x="4038" y="762"/>
                    <a:pt x="3885" y="595"/>
                    <a:pt x="3672" y="488"/>
                  </a:cubicBezTo>
                  <a:cubicBezTo>
                    <a:pt x="3123" y="183"/>
                    <a:pt x="2529" y="16"/>
                    <a:pt x="1889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8238053" y="53628"/>
              <a:ext cx="63040" cy="61116"/>
            </a:xfrm>
            <a:custGeom>
              <a:avLst/>
              <a:gdLst/>
              <a:ahLst/>
              <a:cxnLst/>
              <a:rect l="l" t="t" r="r" b="b"/>
              <a:pathLst>
                <a:path w="1966" h="1906" extrusionOk="0">
                  <a:moveTo>
                    <a:pt x="1067" y="0"/>
                  </a:moveTo>
                  <a:cubicBezTo>
                    <a:pt x="488" y="16"/>
                    <a:pt x="1" y="488"/>
                    <a:pt x="1" y="1021"/>
                  </a:cubicBezTo>
                  <a:cubicBezTo>
                    <a:pt x="15" y="1515"/>
                    <a:pt x="412" y="1905"/>
                    <a:pt x="902" y="1905"/>
                  </a:cubicBezTo>
                  <a:cubicBezTo>
                    <a:pt x="911" y="1905"/>
                    <a:pt x="921" y="1905"/>
                    <a:pt x="930" y="1905"/>
                  </a:cubicBezTo>
                  <a:cubicBezTo>
                    <a:pt x="1494" y="1905"/>
                    <a:pt x="1966" y="1448"/>
                    <a:pt x="1951" y="930"/>
                  </a:cubicBezTo>
                  <a:cubicBezTo>
                    <a:pt x="1951" y="412"/>
                    <a:pt x="1555" y="0"/>
                    <a:pt x="1067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8300098" y="74310"/>
              <a:ext cx="168085" cy="130248"/>
            </a:xfrm>
            <a:custGeom>
              <a:avLst/>
              <a:gdLst/>
              <a:ahLst/>
              <a:cxnLst/>
              <a:rect l="l" t="t" r="r" b="b"/>
              <a:pathLst>
                <a:path w="5242" h="4062" extrusionOk="0">
                  <a:moveTo>
                    <a:pt x="2118" y="391"/>
                  </a:moveTo>
                  <a:cubicBezTo>
                    <a:pt x="2758" y="407"/>
                    <a:pt x="3352" y="574"/>
                    <a:pt x="3901" y="879"/>
                  </a:cubicBezTo>
                  <a:cubicBezTo>
                    <a:pt x="4114" y="986"/>
                    <a:pt x="4267" y="1153"/>
                    <a:pt x="4388" y="1366"/>
                  </a:cubicBezTo>
                  <a:cubicBezTo>
                    <a:pt x="4663" y="1839"/>
                    <a:pt x="4556" y="2372"/>
                    <a:pt x="4114" y="2692"/>
                  </a:cubicBezTo>
                  <a:cubicBezTo>
                    <a:pt x="4015" y="2761"/>
                    <a:pt x="3908" y="2772"/>
                    <a:pt x="3800" y="2772"/>
                  </a:cubicBezTo>
                  <a:cubicBezTo>
                    <a:pt x="3746" y="2772"/>
                    <a:pt x="3691" y="2769"/>
                    <a:pt x="3636" y="2769"/>
                  </a:cubicBezTo>
                  <a:cubicBezTo>
                    <a:pt x="3582" y="2769"/>
                    <a:pt x="3528" y="2772"/>
                    <a:pt x="3474" y="2783"/>
                  </a:cubicBezTo>
                  <a:cubicBezTo>
                    <a:pt x="3415" y="2776"/>
                    <a:pt x="3356" y="2772"/>
                    <a:pt x="3298" y="2772"/>
                  </a:cubicBezTo>
                  <a:cubicBezTo>
                    <a:pt x="2883" y="2772"/>
                    <a:pt x="2512" y="2956"/>
                    <a:pt x="2164" y="3210"/>
                  </a:cubicBezTo>
                  <a:cubicBezTo>
                    <a:pt x="1906" y="3398"/>
                    <a:pt x="1621" y="3585"/>
                    <a:pt x="1288" y="3585"/>
                  </a:cubicBezTo>
                  <a:cubicBezTo>
                    <a:pt x="1188" y="3585"/>
                    <a:pt x="1084" y="3569"/>
                    <a:pt x="976" y="3530"/>
                  </a:cubicBezTo>
                  <a:cubicBezTo>
                    <a:pt x="518" y="3393"/>
                    <a:pt x="214" y="2936"/>
                    <a:pt x="336" y="2479"/>
                  </a:cubicBezTo>
                  <a:cubicBezTo>
                    <a:pt x="549" y="1671"/>
                    <a:pt x="1037" y="1031"/>
                    <a:pt x="1676" y="528"/>
                  </a:cubicBezTo>
                  <a:cubicBezTo>
                    <a:pt x="1814" y="422"/>
                    <a:pt x="1951" y="391"/>
                    <a:pt x="2118" y="391"/>
                  </a:cubicBezTo>
                  <a:close/>
                  <a:moveTo>
                    <a:pt x="2396" y="1"/>
                  </a:moveTo>
                  <a:cubicBezTo>
                    <a:pt x="2280" y="1"/>
                    <a:pt x="2162" y="13"/>
                    <a:pt x="2042" y="41"/>
                  </a:cubicBezTo>
                  <a:cubicBezTo>
                    <a:pt x="960" y="330"/>
                    <a:pt x="0" y="1900"/>
                    <a:pt x="46" y="2753"/>
                  </a:cubicBezTo>
                  <a:cubicBezTo>
                    <a:pt x="87" y="3520"/>
                    <a:pt x="531" y="4062"/>
                    <a:pt x="1265" y="4062"/>
                  </a:cubicBezTo>
                  <a:cubicBezTo>
                    <a:pt x="1362" y="4062"/>
                    <a:pt x="1463" y="4052"/>
                    <a:pt x="1570" y="4033"/>
                  </a:cubicBezTo>
                  <a:cubicBezTo>
                    <a:pt x="1905" y="3972"/>
                    <a:pt x="2210" y="3774"/>
                    <a:pt x="2438" y="3530"/>
                  </a:cubicBezTo>
                  <a:cubicBezTo>
                    <a:pt x="2737" y="3218"/>
                    <a:pt x="3067" y="3029"/>
                    <a:pt x="3470" y="3029"/>
                  </a:cubicBezTo>
                  <a:cubicBezTo>
                    <a:pt x="3559" y="3029"/>
                    <a:pt x="3652" y="3038"/>
                    <a:pt x="3749" y="3058"/>
                  </a:cubicBezTo>
                  <a:lnTo>
                    <a:pt x="3931" y="3058"/>
                  </a:lnTo>
                  <a:cubicBezTo>
                    <a:pt x="4068" y="3042"/>
                    <a:pt x="4221" y="3073"/>
                    <a:pt x="4373" y="2981"/>
                  </a:cubicBezTo>
                  <a:cubicBezTo>
                    <a:pt x="5059" y="2555"/>
                    <a:pt x="5242" y="1793"/>
                    <a:pt x="4785" y="1123"/>
                  </a:cubicBezTo>
                  <a:cubicBezTo>
                    <a:pt x="4312" y="422"/>
                    <a:pt x="3566" y="193"/>
                    <a:pt x="2804" y="41"/>
                  </a:cubicBezTo>
                  <a:cubicBezTo>
                    <a:pt x="2665" y="16"/>
                    <a:pt x="2531" y="1"/>
                    <a:pt x="239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8396838" y="-6974"/>
              <a:ext cx="85036" cy="83593"/>
            </a:xfrm>
            <a:custGeom>
              <a:avLst/>
              <a:gdLst/>
              <a:ahLst/>
              <a:cxnLst/>
              <a:rect l="l" t="t" r="r" b="b"/>
              <a:pathLst>
                <a:path w="2652" h="2607" extrusionOk="0">
                  <a:moveTo>
                    <a:pt x="1246" y="321"/>
                  </a:moveTo>
                  <a:cubicBezTo>
                    <a:pt x="1768" y="321"/>
                    <a:pt x="2225" y="757"/>
                    <a:pt x="2240" y="1296"/>
                  </a:cubicBezTo>
                  <a:cubicBezTo>
                    <a:pt x="2255" y="1768"/>
                    <a:pt x="1905" y="2119"/>
                    <a:pt x="1432" y="2134"/>
                  </a:cubicBezTo>
                  <a:cubicBezTo>
                    <a:pt x="1423" y="2134"/>
                    <a:pt x="1415" y="2134"/>
                    <a:pt x="1406" y="2134"/>
                  </a:cubicBezTo>
                  <a:cubicBezTo>
                    <a:pt x="869" y="2134"/>
                    <a:pt x="427" y="1683"/>
                    <a:pt x="412" y="1129"/>
                  </a:cubicBezTo>
                  <a:cubicBezTo>
                    <a:pt x="396" y="626"/>
                    <a:pt x="686" y="336"/>
                    <a:pt x="1219" y="321"/>
                  </a:cubicBezTo>
                  <a:cubicBezTo>
                    <a:pt x="1228" y="321"/>
                    <a:pt x="1237" y="321"/>
                    <a:pt x="1246" y="321"/>
                  </a:cubicBezTo>
                  <a:close/>
                  <a:moveTo>
                    <a:pt x="1276" y="1"/>
                  </a:moveTo>
                  <a:cubicBezTo>
                    <a:pt x="1267" y="1"/>
                    <a:pt x="1258" y="1"/>
                    <a:pt x="1250" y="1"/>
                  </a:cubicBezTo>
                  <a:cubicBezTo>
                    <a:pt x="594" y="1"/>
                    <a:pt x="0" y="641"/>
                    <a:pt x="31" y="1311"/>
                  </a:cubicBezTo>
                  <a:cubicBezTo>
                    <a:pt x="61" y="2018"/>
                    <a:pt x="685" y="2607"/>
                    <a:pt x="1405" y="2607"/>
                  </a:cubicBezTo>
                  <a:cubicBezTo>
                    <a:pt x="1414" y="2607"/>
                    <a:pt x="1423" y="2607"/>
                    <a:pt x="1432" y="2606"/>
                  </a:cubicBezTo>
                  <a:cubicBezTo>
                    <a:pt x="2103" y="2576"/>
                    <a:pt x="2651" y="2012"/>
                    <a:pt x="2651" y="1327"/>
                  </a:cubicBezTo>
                  <a:cubicBezTo>
                    <a:pt x="2636" y="619"/>
                    <a:pt x="1996" y="1"/>
                    <a:pt x="127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226830" y="42790"/>
              <a:ext cx="86479" cy="86095"/>
            </a:xfrm>
            <a:custGeom>
              <a:avLst/>
              <a:gdLst/>
              <a:ahLst/>
              <a:cxnLst/>
              <a:rect l="l" t="t" r="r" b="b"/>
              <a:pathLst>
                <a:path w="2697" h="2685" extrusionOk="0">
                  <a:moveTo>
                    <a:pt x="1417" y="338"/>
                  </a:moveTo>
                  <a:cubicBezTo>
                    <a:pt x="1905" y="338"/>
                    <a:pt x="2301" y="750"/>
                    <a:pt x="2301" y="1268"/>
                  </a:cubicBezTo>
                  <a:cubicBezTo>
                    <a:pt x="2316" y="1786"/>
                    <a:pt x="1844" y="2243"/>
                    <a:pt x="1280" y="2243"/>
                  </a:cubicBezTo>
                  <a:cubicBezTo>
                    <a:pt x="1271" y="2243"/>
                    <a:pt x="1261" y="2243"/>
                    <a:pt x="1252" y="2243"/>
                  </a:cubicBezTo>
                  <a:cubicBezTo>
                    <a:pt x="762" y="2243"/>
                    <a:pt x="365" y="1853"/>
                    <a:pt x="351" y="1359"/>
                  </a:cubicBezTo>
                  <a:cubicBezTo>
                    <a:pt x="351" y="826"/>
                    <a:pt x="838" y="354"/>
                    <a:pt x="1417" y="338"/>
                  </a:cubicBezTo>
                  <a:close/>
                  <a:moveTo>
                    <a:pt x="1520" y="1"/>
                  </a:moveTo>
                  <a:cubicBezTo>
                    <a:pt x="1496" y="1"/>
                    <a:pt x="1472" y="1"/>
                    <a:pt x="1447" y="3"/>
                  </a:cubicBezTo>
                  <a:cubicBezTo>
                    <a:pt x="579" y="64"/>
                    <a:pt x="61" y="628"/>
                    <a:pt x="31" y="1481"/>
                  </a:cubicBezTo>
                  <a:cubicBezTo>
                    <a:pt x="1" y="2172"/>
                    <a:pt x="577" y="2685"/>
                    <a:pt x="1250" y="2685"/>
                  </a:cubicBezTo>
                  <a:cubicBezTo>
                    <a:pt x="1260" y="2685"/>
                    <a:pt x="1270" y="2685"/>
                    <a:pt x="1280" y="2685"/>
                  </a:cubicBezTo>
                  <a:cubicBezTo>
                    <a:pt x="2042" y="2669"/>
                    <a:pt x="2697" y="1984"/>
                    <a:pt x="2666" y="1237"/>
                  </a:cubicBezTo>
                  <a:cubicBezTo>
                    <a:pt x="2652" y="562"/>
                    <a:pt x="2143" y="1"/>
                    <a:pt x="152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8298142" y="-6974"/>
              <a:ext cx="75257" cy="72371"/>
            </a:xfrm>
            <a:custGeom>
              <a:avLst/>
              <a:gdLst/>
              <a:ahLst/>
              <a:cxnLst/>
              <a:rect l="l" t="t" r="r" b="b"/>
              <a:pathLst>
                <a:path w="2347" h="2257" extrusionOk="0">
                  <a:moveTo>
                    <a:pt x="1295" y="259"/>
                  </a:moveTo>
                  <a:cubicBezTo>
                    <a:pt x="1676" y="259"/>
                    <a:pt x="1966" y="544"/>
                    <a:pt x="1966" y="915"/>
                  </a:cubicBezTo>
                  <a:cubicBezTo>
                    <a:pt x="1966" y="1357"/>
                    <a:pt x="1524" y="1799"/>
                    <a:pt x="1052" y="1799"/>
                  </a:cubicBezTo>
                  <a:cubicBezTo>
                    <a:pt x="686" y="1799"/>
                    <a:pt x="381" y="1525"/>
                    <a:pt x="381" y="1174"/>
                  </a:cubicBezTo>
                  <a:cubicBezTo>
                    <a:pt x="381" y="717"/>
                    <a:pt x="808" y="260"/>
                    <a:pt x="1265" y="260"/>
                  </a:cubicBezTo>
                  <a:cubicBezTo>
                    <a:pt x="1275" y="260"/>
                    <a:pt x="1285" y="259"/>
                    <a:pt x="1295" y="259"/>
                  </a:cubicBezTo>
                  <a:close/>
                  <a:moveTo>
                    <a:pt x="1340" y="1"/>
                  </a:moveTo>
                  <a:cubicBezTo>
                    <a:pt x="1330" y="1"/>
                    <a:pt x="1321" y="1"/>
                    <a:pt x="1311" y="1"/>
                  </a:cubicBezTo>
                  <a:cubicBezTo>
                    <a:pt x="579" y="32"/>
                    <a:pt x="1" y="595"/>
                    <a:pt x="16" y="1266"/>
                  </a:cubicBezTo>
                  <a:cubicBezTo>
                    <a:pt x="46" y="1835"/>
                    <a:pt x="488" y="2256"/>
                    <a:pt x="1067" y="2256"/>
                  </a:cubicBezTo>
                  <a:cubicBezTo>
                    <a:pt x="1077" y="2256"/>
                    <a:pt x="1087" y="2256"/>
                    <a:pt x="1098" y="2256"/>
                  </a:cubicBezTo>
                  <a:cubicBezTo>
                    <a:pt x="1768" y="2241"/>
                    <a:pt x="2347" y="1631"/>
                    <a:pt x="2332" y="961"/>
                  </a:cubicBezTo>
                  <a:cubicBezTo>
                    <a:pt x="2332" y="422"/>
                    <a:pt x="1890" y="1"/>
                    <a:pt x="1340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8229748" y="176726"/>
              <a:ext cx="581403" cy="186041"/>
            </a:xfrm>
            <a:custGeom>
              <a:avLst/>
              <a:gdLst/>
              <a:ahLst/>
              <a:cxnLst/>
              <a:rect l="l" t="t" r="r" b="b"/>
              <a:pathLst>
                <a:path w="18132" h="5802" extrusionOk="0">
                  <a:moveTo>
                    <a:pt x="16486" y="1"/>
                  </a:moveTo>
                  <a:cubicBezTo>
                    <a:pt x="15175" y="16"/>
                    <a:pt x="13880" y="153"/>
                    <a:pt x="12585" y="366"/>
                  </a:cubicBezTo>
                  <a:cubicBezTo>
                    <a:pt x="11504" y="549"/>
                    <a:pt x="10422" y="778"/>
                    <a:pt x="9096" y="1174"/>
                  </a:cubicBezTo>
                  <a:cubicBezTo>
                    <a:pt x="7954" y="1479"/>
                    <a:pt x="6552" y="1890"/>
                    <a:pt x="5196" y="2408"/>
                  </a:cubicBezTo>
                  <a:cubicBezTo>
                    <a:pt x="3870" y="2926"/>
                    <a:pt x="2545" y="3459"/>
                    <a:pt x="1326" y="4221"/>
                  </a:cubicBezTo>
                  <a:cubicBezTo>
                    <a:pt x="930" y="4465"/>
                    <a:pt x="534" y="4724"/>
                    <a:pt x="229" y="5105"/>
                  </a:cubicBezTo>
                  <a:cubicBezTo>
                    <a:pt x="0" y="5394"/>
                    <a:pt x="46" y="5577"/>
                    <a:pt x="412" y="5684"/>
                  </a:cubicBezTo>
                  <a:cubicBezTo>
                    <a:pt x="595" y="5729"/>
                    <a:pt x="793" y="5760"/>
                    <a:pt x="976" y="5775"/>
                  </a:cubicBezTo>
                  <a:cubicBezTo>
                    <a:pt x="1141" y="5794"/>
                    <a:pt x="1306" y="5801"/>
                    <a:pt x="1472" y="5801"/>
                  </a:cubicBezTo>
                  <a:cubicBezTo>
                    <a:pt x="1840" y="5801"/>
                    <a:pt x="2207" y="5766"/>
                    <a:pt x="2575" y="5745"/>
                  </a:cubicBezTo>
                  <a:cubicBezTo>
                    <a:pt x="3261" y="5699"/>
                    <a:pt x="3931" y="5608"/>
                    <a:pt x="4510" y="5181"/>
                  </a:cubicBezTo>
                  <a:cubicBezTo>
                    <a:pt x="4708" y="5029"/>
                    <a:pt x="4967" y="4937"/>
                    <a:pt x="5196" y="4831"/>
                  </a:cubicBezTo>
                  <a:cubicBezTo>
                    <a:pt x="6613" y="4114"/>
                    <a:pt x="8106" y="3627"/>
                    <a:pt x="9614" y="3185"/>
                  </a:cubicBezTo>
                  <a:cubicBezTo>
                    <a:pt x="11168" y="2728"/>
                    <a:pt x="12738" y="2423"/>
                    <a:pt x="14353" y="2347"/>
                  </a:cubicBezTo>
                  <a:cubicBezTo>
                    <a:pt x="14993" y="2332"/>
                    <a:pt x="15617" y="2301"/>
                    <a:pt x="16181" y="1951"/>
                  </a:cubicBezTo>
                  <a:cubicBezTo>
                    <a:pt x="16760" y="1585"/>
                    <a:pt x="17385" y="1296"/>
                    <a:pt x="17857" y="793"/>
                  </a:cubicBezTo>
                  <a:cubicBezTo>
                    <a:pt x="18131" y="488"/>
                    <a:pt x="18070" y="290"/>
                    <a:pt x="17674" y="153"/>
                  </a:cubicBezTo>
                  <a:cubicBezTo>
                    <a:pt x="17293" y="31"/>
                    <a:pt x="16897" y="1"/>
                    <a:pt x="16486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8708510" y="197729"/>
              <a:ext cx="138777" cy="148140"/>
            </a:xfrm>
            <a:custGeom>
              <a:avLst/>
              <a:gdLst/>
              <a:ahLst/>
              <a:cxnLst/>
              <a:rect l="l" t="t" r="r" b="b"/>
              <a:pathLst>
                <a:path w="4328" h="4620" extrusionOk="0">
                  <a:moveTo>
                    <a:pt x="3490" y="1"/>
                  </a:moveTo>
                  <a:cubicBezTo>
                    <a:pt x="3261" y="488"/>
                    <a:pt x="2911" y="778"/>
                    <a:pt x="2515" y="1037"/>
                  </a:cubicBezTo>
                  <a:cubicBezTo>
                    <a:pt x="1707" y="1555"/>
                    <a:pt x="915" y="2073"/>
                    <a:pt x="123" y="2591"/>
                  </a:cubicBezTo>
                  <a:cubicBezTo>
                    <a:pt x="77" y="2621"/>
                    <a:pt x="1" y="2637"/>
                    <a:pt x="16" y="2728"/>
                  </a:cubicBezTo>
                  <a:cubicBezTo>
                    <a:pt x="458" y="2774"/>
                    <a:pt x="900" y="2789"/>
                    <a:pt x="1341" y="2880"/>
                  </a:cubicBezTo>
                  <a:cubicBezTo>
                    <a:pt x="2164" y="3063"/>
                    <a:pt x="2835" y="3398"/>
                    <a:pt x="3155" y="4252"/>
                  </a:cubicBezTo>
                  <a:cubicBezTo>
                    <a:pt x="3200" y="4374"/>
                    <a:pt x="3246" y="4495"/>
                    <a:pt x="3292" y="4617"/>
                  </a:cubicBezTo>
                  <a:cubicBezTo>
                    <a:pt x="3300" y="4619"/>
                    <a:pt x="3307" y="4620"/>
                    <a:pt x="3315" y="4620"/>
                  </a:cubicBezTo>
                  <a:cubicBezTo>
                    <a:pt x="3375" y="4620"/>
                    <a:pt x="3403" y="4567"/>
                    <a:pt x="3444" y="4526"/>
                  </a:cubicBezTo>
                  <a:cubicBezTo>
                    <a:pt x="4023" y="3901"/>
                    <a:pt x="4328" y="3170"/>
                    <a:pt x="4130" y="2302"/>
                  </a:cubicBezTo>
                  <a:cubicBezTo>
                    <a:pt x="4084" y="2073"/>
                    <a:pt x="4053" y="1844"/>
                    <a:pt x="3993" y="1616"/>
                  </a:cubicBezTo>
                  <a:cubicBezTo>
                    <a:pt x="3886" y="1083"/>
                    <a:pt x="3764" y="549"/>
                    <a:pt x="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8697287" y="296681"/>
              <a:ext cx="114825" cy="121590"/>
            </a:xfrm>
            <a:custGeom>
              <a:avLst/>
              <a:gdLst/>
              <a:ahLst/>
              <a:cxnLst/>
              <a:rect l="l" t="t" r="r" b="b"/>
              <a:pathLst>
                <a:path w="3581" h="3792" extrusionOk="0">
                  <a:moveTo>
                    <a:pt x="292" y="0"/>
                  </a:moveTo>
                  <a:cubicBezTo>
                    <a:pt x="191" y="0"/>
                    <a:pt x="92" y="15"/>
                    <a:pt x="0" y="69"/>
                  </a:cubicBezTo>
                  <a:cubicBezTo>
                    <a:pt x="0" y="84"/>
                    <a:pt x="0" y="99"/>
                    <a:pt x="0" y="99"/>
                  </a:cubicBezTo>
                  <a:cubicBezTo>
                    <a:pt x="1082" y="891"/>
                    <a:pt x="1417" y="1943"/>
                    <a:pt x="1128" y="3223"/>
                  </a:cubicBezTo>
                  <a:cubicBezTo>
                    <a:pt x="1097" y="3299"/>
                    <a:pt x="1097" y="3360"/>
                    <a:pt x="1158" y="3421"/>
                  </a:cubicBezTo>
                  <a:cubicBezTo>
                    <a:pt x="1362" y="3665"/>
                    <a:pt x="1692" y="3792"/>
                    <a:pt x="2024" y="3792"/>
                  </a:cubicBezTo>
                  <a:cubicBezTo>
                    <a:pt x="2314" y="3792"/>
                    <a:pt x="2606" y="3695"/>
                    <a:pt x="2819" y="3497"/>
                  </a:cubicBezTo>
                  <a:cubicBezTo>
                    <a:pt x="3581" y="2765"/>
                    <a:pt x="3474" y="1242"/>
                    <a:pt x="2651" y="648"/>
                  </a:cubicBezTo>
                  <a:cubicBezTo>
                    <a:pt x="2027" y="206"/>
                    <a:pt x="1311" y="84"/>
                    <a:pt x="594" y="23"/>
                  </a:cubicBezTo>
                  <a:cubicBezTo>
                    <a:pt x="495" y="15"/>
                    <a:pt x="39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575152" y="336602"/>
              <a:ext cx="116460" cy="87890"/>
            </a:xfrm>
            <a:custGeom>
              <a:avLst/>
              <a:gdLst/>
              <a:ahLst/>
              <a:cxnLst/>
              <a:rect l="l" t="t" r="r" b="b"/>
              <a:pathLst>
                <a:path w="3632" h="2741" extrusionOk="0">
                  <a:moveTo>
                    <a:pt x="2587" y="1"/>
                  </a:moveTo>
                  <a:cubicBezTo>
                    <a:pt x="2526" y="1"/>
                    <a:pt x="2465" y="9"/>
                    <a:pt x="2408" y="27"/>
                  </a:cubicBezTo>
                  <a:cubicBezTo>
                    <a:pt x="1890" y="195"/>
                    <a:pt x="1341" y="302"/>
                    <a:pt x="808" y="469"/>
                  </a:cubicBezTo>
                  <a:cubicBezTo>
                    <a:pt x="305" y="606"/>
                    <a:pt x="0" y="1170"/>
                    <a:pt x="122" y="1673"/>
                  </a:cubicBezTo>
                  <a:cubicBezTo>
                    <a:pt x="168" y="1871"/>
                    <a:pt x="229" y="2069"/>
                    <a:pt x="275" y="2267"/>
                  </a:cubicBezTo>
                  <a:cubicBezTo>
                    <a:pt x="366" y="2587"/>
                    <a:pt x="534" y="2739"/>
                    <a:pt x="869" y="2739"/>
                  </a:cubicBezTo>
                  <a:cubicBezTo>
                    <a:pt x="894" y="2740"/>
                    <a:pt x="919" y="2740"/>
                    <a:pt x="944" y="2740"/>
                  </a:cubicBezTo>
                  <a:cubicBezTo>
                    <a:pt x="1706" y="2740"/>
                    <a:pt x="2399" y="2516"/>
                    <a:pt x="3078" y="2206"/>
                  </a:cubicBezTo>
                  <a:cubicBezTo>
                    <a:pt x="3291" y="2115"/>
                    <a:pt x="3535" y="2023"/>
                    <a:pt x="3596" y="1749"/>
                  </a:cubicBezTo>
                  <a:cubicBezTo>
                    <a:pt x="3631" y="1620"/>
                    <a:pt x="3630" y="1545"/>
                    <a:pt x="3538" y="1545"/>
                  </a:cubicBezTo>
                  <a:cubicBezTo>
                    <a:pt x="3510" y="1545"/>
                    <a:pt x="3474" y="1552"/>
                    <a:pt x="3428" y="1566"/>
                  </a:cubicBezTo>
                  <a:cubicBezTo>
                    <a:pt x="3169" y="1627"/>
                    <a:pt x="2926" y="1688"/>
                    <a:pt x="2667" y="1734"/>
                  </a:cubicBezTo>
                  <a:cubicBezTo>
                    <a:pt x="2636" y="1740"/>
                    <a:pt x="2605" y="1743"/>
                    <a:pt x="2572" y="1743"/>
                  </a:cubicBezTo>
                  <a:cubicBezTo>
                    <a:pt x="2298" y="1743"/>
                    <a:pt x="1975" y="1522"/>
                    <a:pt x="1920" y="1277"/>
                  </a:cubicBezTo>
                  <a:cubicBezTo>
                    <a:pt x="1844" y="987"/>
                    <a:pt x="2027" y="683"/>
                    <a:pt x="2377" y="622"/>
                  </a:cubicBezTo>
                  <a:cubicBezTo>
                    <a:pt x="2667" y="561"/>
                    <a:pt x="2941" y="408"/>
                    <a:pt x="3230" y="332"/>
                  </a:cubicBezTo>
                  <a:cubicBezTo>
                    <a:pt x="3084" y="137"/>
                    <a:pt x="2831" y="1"/>
                    <a:pt x="2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8550237" y="306750"/>
              <a:ext cx="177865" cy="146729"/>
            </a:xfrm>
            <a:custGeom>
              <a:avLst/>
              <a:gdLst/>
              <a:ahLst/>
              <a:cxnLst/>
              <a:rect l="l" t="t" r="r" b="b"/>
              <a:pathLst>
                <a:path w="5547" h="4576" extrusionOk="0">
                  <a:moveTo>
                    <a:pt x="3416" y="722"/>
                  </a:moveTo>
                  <a:cubicBezTo>
                    <a:pt x="3772" y="722"/>
                    <a:pt x="4052" y="861"/>
                    <a:pt x="4297" y="1187"/>
                  </a:cubicBezTo>
                  <a:cubicBezTo>
                    <a:pt x="4343" y="1263"/>
                    <a:pt x="4434" y="1233"/>
                    <a:pt x="4510" y="1248"/>
                  </a:cubicBezTo>
                  <a:cubicBezTo>
                    <a:pt x="4754" y="1278"/>
                    <a:pt x="4921" y="1400"/>
                    <a:pt x="5013" y="1644"/>
                  </a:cubicBezTo>
                  <a:cubicBezTo>
                    <a:pt x="5089" y="1873"/>
                    <a:pt x="4967" y="2040"/>
                    <a:pt x="4815" y="2177"/>
                  </a:cubicBezTo>
                  <a:cubicBezTo>
                    <a:pt x="4708" y="2269"/>
                    <a:pt x="4678" y="2360"/>
                    <a:pt x="4662" y="2497"/>
                  </a:cubicBezTo>
                  <a:cubicBezTo>
                    <a:pt x="4632" y="2863"/>
                    <a:pt x="4449" y="3122"/>
                    <a:pt x="4114" y="3289"/>
                  </a:cubicBezTo>
                  <a:cubicBezTo>
                    <a:pt x="3733" y="3503"/>
                    <a:pt x="3337" y="3640"/>
                    <a:pt x="2880" y="3716"/>
                  </a:cubicBezTo>
                  <a:cubicBezTo>
                    <a:pt x="2484" y="3838"/>
                    <a:pt x="2057" y="3914"/>
                    <a:pt x="1600" y="3914"/>
                  </a:cubicBezTo>
                  <a:cubicBezTo>
                    <a:pt x="1158" y="3914"/>
                    <a:pt x="960" y="3762"/>
                    <a:pt x="853" y="3350"/>
                  </a:cubicBezTo>
                  <a:cubicBezTo>
                    <a:pt x="793" y="3091"/>
                    <a:pt x="716" y="2832"/>
                    <a:pt x="655" y="2589"/>
                  </a:cubicBezTo>
                  <a:cubicBezTo>
                    <a:pt x="534" y="2071"/>
                    <a:pt x="899" y="1354"/>
                    <a:pt x="1417" y="1202"/>
                  </a:cubicBezTo>
                  <a:cubicBezTo>
                    <a:pt x="1966" y="1050"/>
                    <a:pt x="2499" y="882"/>
                    <a:pt x="3063" y="760"/>
                  </a:cubicBezTo>
                  <a:cubicBezTo>
                    <a:pt x="3189" y="735"/>
                    <a:pt x="3306" y="722"/>
                    <a:pt x="3416" y="722"/>
                  </a:cubicBezTo>
                  <a:close/>
                  <a:moveTo>
                    <a:pt x="3312" y="1"/>
                  </a:moveTo>
                  <a:cubicBezTo>
                    <a:pt x="2997" y="1"/>
                    <a:pt x="2686" y="61"/>
                    <a:pt x="2377" y="166"/>
                  </a:cubicBezTo>
                  <a:cubicBezTo>
                    <a:pt x="1844" y="303"/>
                    <a:pt x="1356" y="456"/>
                    <a:pt x="884" y="669"/>
                  </a:cubicBezTo>
                  <a:cubicBezTo>
                    <a:pt x="320" y="913"/>
                    <a:pt x="0" y="1294"/>
                    <a:pt x="0" y="1949"/>
                  </a:cubicBezTo>
                  <a:cubicBezTo>
                    <a:pt x="16" y="2573"/>
                    <a:pt x="153" y="3168"/>
                    <a:pt x="366" y="3731"/>
                  </a:cubicBezTo>
                  <a:cubicBezTo>
                    <a:pt x="541" y="4189"/>
                    <a:pt x="1072" y="4575"/>
                    <a:pt x="1509" y="4575"/>
                  </a:cubicBezTo>
                  <a:cubicBezTo>
                    <a:pt x="1567" y="4575"/>
                    <a:pt x="1623" y="4568"/>
                    <a:pt x="1676" y="4554"/>
                  </a:cubicBezTo>
                  <a:cubicBezTo>
                    <a:pt x="2453" y="4356"/>
                    <a:pt x="3230" y="4295"/>
                    <a:pt x="3992" y="4051"/>
                  </a:cubicBezTo>
                  <a:cubicBezTo>
                    <a:pt x="4556" y="3868"/>
                    <a:pt x="4967" y="3533"/>
                    <a:pt x="5211" y="2969"/>
                  </a:cubicBezTo>
                  <a:cubicBezTo>
                    <a:pt x="5546" y="2192"/>
                    <a:pt x="5302" y="715"/>
                    <a:pt x="4434" y="273"/>
                  </a:cubicBezTo>
                  <a:cubicBezTo>
                    <a:pt x="4056" y="84"/>
                    <a:pt x="3682" y="1"/>
                    <a:pt x="3312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8491590" y="396628"/>
              <a:ext cx="25941" cy="22221"/>
            </a:xfrm>
            <a:custGeom>
              <a:avLst/>
              <a:gdLst/>
              <a:ahLst/>
              <a:cxnLst/>
              <a:rect l="l" t="t" r="r" b="b"/>
              <a:pathLst>
                <a:path w="809" h="693" extrusionOk="0">
                  <a:moveTo>
                    <a:pt x="395" y="0"/>
                  </a:moveTo>
                  <a:cubicBezTo>
                    <a:pt x="364" y="0"/>
                    <a:pt x="334" y="5"/>
                    <a:pt x="306" y="14"/>
                  </a:cubicBezTo>
                  <a:cubicBezTo>
                    <a:pt x="138" y="60"/>
                    <a:pt x="1" y="166"/>
                    <a:pt x="31" y="365"/>
                  </a:cubicBezTo>
                  <a:cubicBezTo>
                    <a:pt x="45" y="540"/>
                    <a:pt x="262" y="692"/>
                    <a:pt x="460" y="692"/>
                  </a:cubicBezTo>
                  <a:cubicBezTo>
                    <a:pt x="485" y="692"/>
                    <a:pt x="510" y="690"/>
                    <a:pt x="534" y="685"/>
                  </a:cubicBezTo>
                  <a:cubicBezTo>
                    <a:pt x="702" y="624"/>
                    <a:pt x="808" y="502"/>
                    <a:pt x="778" y="273"/>
                  </a:cubicBezTo>
                  <a:cubicBezTo>
                    <a:pt x="765" y="131"/>
                    <a:pt x="567" y="0"/>
                    <a:pt x="395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8303529" y="417374"/>
              <a:ext cx="24947" cy="21035"/>
            </a:xfrm>
            <a:custGeom>
              <a:avLst/>
              <a:gdLst/>
              <a:ahLst/>
              <a:cxnLst/>
              <a:rect l="l" t="t" r="r" b="b"/>
              <a:pathLst>
                <a:path w="778" h="656" extrusionOk="0">
                  <a:moveTo>
                    <a:pt x="471" y="1"/>
                  </a:moveTo>
                  <a:cubicBezTo>
                    <a:pt x="424" y="1"/>
                    <a:pt x="373" y="9"/>
                    <a:pt x="320" y="22"/>
                  </a:cubicBezTo>
                  <a:cubicBezTo>
                    <a:pt x="122" y="68"/>
                    <a:pt x="0" y="190"/>
                    <a:pt x="15" y="403"/>
                  </a:cubicBezTo>
                  <a:cubicBezTo>
                    <a:pt x="15" y="535"/>
                    <a:pt x="233" y="656"/>
                    <a:pt x="390" y="656"/>
                  </a:cubicBezTo>
                  <a:cubicBezTo>
                    <a:pt x="414" y="656"/>
                    <a:pt x="437" y="653"/>
                    <a:pt x="457" y="647"/>
                  </a:cubicBezTo>
                  <a:cubicBezTo>
                    <a:pt x="625" y="616"/>
                    <a:pt x="777" y="342"/>
                    <a:pt x="731" y="190"/>
                  </a:cubicBezTo>
                  <a:cubicBezTo>
                    <a:pt x="677" y="49"/>
                    <a:pt x="585" y="1"/>
                    <a:pt x="471" y="1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8397800" y="412404"/>
              <a:ext cx="24466" cy="21099"/>
            </a:xfrm>
            <a:custGeom>
              <a:avLst/>
              <a:gdLst/>
              <a:ahLst/>
              <a:cxnLst/>
              <a:rect l="l" t="t" r="r" b="b"/>
              <a:pathLst>
                <a:path w="763" h="658" extrusionOk="0">
                  <a:moveTo>
                    <a:pt x="310" y="0"/>
                  </a:moveTo>
                  <a:cubicBezTo>
                    <a:pt x="278" y="0"/>
                    <a:pt x="246" y="3"/>
                    <a:pt x="214" y="10"/>
                  </a:cubicBezTo>
                  <a:cubicBezTo>
                    <a:pt x="31" y="40"/>
                    <a:pt x="1" y="193"/>
                    <a:pt x="31" y="345"/>
                  </a:cubicBezTo>
                  <a:cubicBezTo>
                    <a:pt x="58" y="507"/>
                    <a:pt x="265" y="657"/>
                    <a:pt x="428" y="657"/>
                  </a:cubicBezTo>
                  <a:cubicBezTo>
                    <a:pt x="449" y="657"/>
                    <a:pt x="469" y="655"/>
                    <a:pt x="488" y="650"/>
                  </a:cubicBezTo>
                  <a:cubicBezTo>
                    <a:pt x="671" y="604"/>
                    <a:pt x="762" y="482"/>
                    <a:pt x="747" y="330"/>
                  </a:cubicBezTo>
                  <a:cubicBezTo>
                    <a:pt x="695" y="120"/>
                    <a:pt x="507" y="0"/>
                    <a:pt x="310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8222405" y="340386"/>
              <a:ext cx="342037" cy="147627"/>
            </a:xfrm>
            <a:custGeom>
              <a:avLst/>
              <a:gdLst/>
              <a:ahLst/>
              <a:cxnLst/>
              <a:rect l="l" t="t" r="r" b="b"/>
              <a:pathLst>
                <a:path w="10667" h="4604" extrusionOk="0">
                  <a:moveTo>
                    <a:pt x="8729" y="1548"/>
                  </a:moveTo>
                  <a:cubicBezTo>
                    <a:pt x="9032" y="1548"/>
                    <a:pt x="9338" y="1725"/>
                    <a:pt x="9402" y="1966"/>
                  </a:cubicBezTo>
                  <a:cubicBezTo>
                    <a:pt x="9462" y="2240"/>
                    <a:pt x="9203" y="2637"/>
                    <a:pt x="8899" y="2728"/>
                  </a:cubicBezTo>
                  <a:cubicBezTo>
                    <a:pt x="8869" y="2736"/>
                    <a:pt x="8837" y="2740"/>
                    <a:pt x="8804" y="2740"/>
                  </a:cubicBezTo>
                  <a:cubicBezTo>
                    <a:pt x="8539" y="2740"/>
                    <a:pt x="8205" y="2478"/>
                    <a:pt x="8137" y="2180"/>
                  </a:cubicBezTo>
                  <a:cubicBezTo>
                    <a:pt x="8076" y="1966"/>
                    <a:pt x="8305" y="1631"/>
                    <a:pt x="8548" y="1570"/>
                  </a:cubicBezTo>
                  <a:cubicBezTo>
                    <a:pt x="8607" y="1555"/>
                    <a:pt x="8668" y="1548"/>
                    <a:pt x="8729" y="1548"/>
                  </a:cubicBezTo>
                  <a:close/>
                  <a:moveTo>
                    <a:pt x="5818" y="2004"/>
                  </a:moveTo>
                  <a:cubicBezTo>
                    <a:pt x="6102" y="2004"/>
                    <a:pt x="6383" y="2172"/>
                    <a:pt x="6446" y="2423"/>
                  </a:cubicBezTo>
                  <a:cubicBezTo>
                    <a:pt x="6507" y="2698"/>
                    <a:pt x="6263" y="3048"/>
                    <a:pt x="5928" y="3124"/>
                  </a:cubicBezTo>
                  <a:cubicBezTo>
                    <a:pt x="5902" y="3130"/>
                    <a:pt x="5875" y="3133"/>
                    <a:pt x="5848" y="3133"/>
                  </a:cubicBezTo>
                  <a:cubicBezTo>
                    <a:pt x="5602" y="3133"/>
                    <a:pt x="5311" y="2897"/>
                    <a:pt x="5242" y="2637"/>
                  </a:cubicBezTo>
                  <a:cubicBezTo>
                    <a:pt x="5181" y="2362"/>
                    <a:pt x="5349" y="2103"/>
                    <a:pt x="5638" y="2027"/>
                  </a:cubicBezTo>
                  <a:cubicBezTo>
                    <a:pt x="5697" y="2011"/>
                    <a:pt x="5758" y="2004"/>
                    <a:pt x="5818" y="2004"/>
                  </a:cubicBezTo>
                  <a:close/>
                  <a:moveTo>
                    <a:pt x="3088" y="2152"/>
                  </a:moveTo>
                  <a:cubicBezTo>
                    <a:pt x="3327" y="2152"/>
                    <a:pt x="3480" y="2257"/>
                    <a:pt x="3536" y="2469"/>
                  </a:cubicBezTo>
                  <a:cubicBezTo>
                    <a:pt x="3612" y="2758"/>
                    <a:pt x="3383" y="3185"/>
                    <a:pt x="3079" y="3276"/>
                  </a:cubicBezTo>
                  <a:cubicBezTo>
                    <a:pt x="3030" y="3291"/>
                    <a:pt x="2979" y="3298"/>
                    <a:pt x="2928" y="3298"/>
                  </a:cubicBezTo>
                  <a:cubicBezTo>
                    <a:pt x="2656" y="3298"/>
                    <a:pt x="2368" y="3108"/>
                    <a:pt x="2317" y="2865"/>
                  </a:cubicBezTo>
                  <a:cubicBezTo>
                    <a:pt x="2241" y="2591"/>
                    <a:pt x="2454" y="2286"/>
                    <a:pt x="2789" y="2195"/>
                  </a:cubicBezTo>
                  <a:cubicBezTo>
                    <a:pt x="2900" y="2166"/>
                    <a:pt x="3000" y="2152"/>
                    <a:pt x="3088" y="2152"/>
                  </a:cubicBezTo>
                  <a:close/>
                  <a:moveTo>
                    <a:pt x="9859" y="1"/>
                  </a:moveTo>
                  <a:cubicBezTo>
                    <a:pt x="9280" y="123"/>
                    <a:pt x="8685" y="290"/>
                    <a:pt x="8061" y="397"/>
                  </a:cubicBezTo>
                  <a:cubicBezTo>
                    <a:pt x="6613" y="671"/>
                    <a:pt x="5166" y="1006"/>
                    <a:pt x="3703" y="1128"/>
                  </a:cubicBezTo>
                  <a:cubicBezTo>
                    <a:pt x="3168" y="1168"/>
                    <a:pt x="2631" y="1222"/>
                    <a:pt x="2096" y="1222"/>
                  </a:cubicBezTo>
                  <a:cubicBezTo>
                    <a:pt x="1397" y="1222"/>
                    <a:pt x="705" y="1130"/>
                    <a:pt x="31" y="793"/>
                  </a:cubicBezTo>
                  <a:lnTo>
                    <a:pt x="31" y="793"/>
                  </a:lnTo>
                  <a:cubicBezTo>
                    <a:pt x="1" y="1951"/>
                    <a:pt x="397" y="2972"/>
                    <a:pt x="854" y="3993"/>
                  </a:cubicBezTo>
                  <a:cubicBezTo>
                    <a:pt x="885" y="4054"/>
                    <a:pt x="961" y="4114"/>
                    <a:pt x="1022" y="4145"/>
                  </a:cubicBezTo>
                  <a:cubicBezTo>
                    <a:pt x="1372" y="4313"/>
                    <a:pt x="1723" y="4495"/>
                    <a:pt x="2119" y="4526"/>
                  </a:cubicBezTo>
                  <a:cubicBezTo>
                    <a:pt x="2736" y="4570"/>
                    <a:pt x="3354" y="4604"/>
                    <a:pt x="3975" y="4604"/>
                  </a:cubicBezTo>
                  <a:cubicBezTo>
                    <a:pt x="4426" y="4604"/>
                    <a:pt x="4878" y="4586"/>
                    <a:pt x="5334" y="4541"/>
                  </a:cubicBezTo>
                  <a:cubicBezTo>
                    <a:pt x="6431" y="4434"/>
                    <a:pt x="7528" y="4373"/>
                    <a:pt x="8625" y="4191"/>
                  </a:cubicBezTo>
                  <a:cubicBezTo>
                    <a:pt x="9325" y="4084"/>
                    <a:pt x="10026" y="3993"/>
                    <a:pt x="10666" y="3764"/>
                  </a:cubicBezTo>
                  <a:cubicBezTo>
                    <a:pt x="9798" y="2606"/>
                    <a:pt x="9539" y="1372"/>
                    <a:pt x="9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8643547" y="353725"/>
              <a:ext cx="59128" cy="32001"/>
            </a:xfrm>
            <a:custGeom>
              <a:avLst/>
              <a:gdLst/>
              <a:ahLst/>
              <a:cxnLst/>
              <a:rect l="l" t="t" r="r" b="b"/>
              <a:pathLst>
                <a:path w="1844" h="998" extrusionOk="0">
                  <a:moveTo>
                    <a:pt x="1379" y="0"/>
                  </a:moveTo>
                  <a:cubicBezTo>
                    <a:pt x="1167" y="0"/>
                    <a:pt x="960" y="83"/>
                    <a:pt x="732" y="133"/>
                  </a:cubicBezTo>
                  <a:cubicBezTo>
                    <a:pt x="595" y="164"/>
                    <a:pt x="427" y="194"/>
                    <a:pt x="259" y="255"/>
                  </a:cubicBezTo>
                  <a:cubicBezTo>
                    <a:pt x="61" y="316"/>
                    <a:pt x="0" y="499"/>
                    <a:pt x="46" y="667"/>
                  </a:cubicBezTo>
                  <a:cubicBezTo>
                    <a:pt x="99" y="826"/>
                    <a:pt x="187" y="998"/>
                    <a:pt x="372" y="998"/>
                  </a:cubicBezTo>
                  <a:cubicBezTo>
                    <a:pt x="398" y="998"/>
                    <a:pt x="427" y="994"/>
                    <a:pt x="457" y="986"/>
                  </a:cubicBezTo>
                  <a:cubicBezTo>
                    <a:pt x="838" y="895"/>
                    <a:pt x="1234" y="819"/>
                    <a:pt x="1585" y="636"/>
                  </a:cubicBezTo>
                  <a:cubicBezTo>
                    <a:pt x="1752" y="560"/>
                    <a:pt x="1844" y="408"/>
                    <a:pt x="1829" y="240"/>
                  </a:cubicBezTo>
                  <a:cubicBezTo>
                    <a:pt x="1813" y="72"/>
                    <a:pt x="1646" y="42"/>
                    <a:pt x="1509" y="11"/>
                  </a:cubicBezTo>
                  <a:cubicBezTo>
                    <a:pt x="1465" y="4"/>
                    <a:pt x="1422" y="0"/>
                    <a:pt x="1379" y="0"/>
                  </a:cubicBezTo>
                  <a:close/>
                </a:path>
              </a:pathLst>
            </a:custGeom>
            <a:solidFill>
              <a:srgbClr val="F3A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8210701" y="165503"/>
              <a:ext cx="647841" cy="341011"/>
            </a:xfrm>
            <a:custGeom>
              <a:avLst/>
              <a:gdLst/>
              <a:ahLst/>
              <a:cxnLst/>
              <a:rect l="l" t="t" r="r" b="b"/>
              <a:pathLst>
                <a:path w="20204" h="10635" extrusionOk="0">
                  <a:moveTo>
                    <a:pt x="19015" y="1006"/>
                  </a:moveTo>
                  <a:cubicBezTo>
                    <a:pt x="19289" y="1554"/>
                    <a:pt x="19411" y="2088"/>
                    <a:pt x="19518" y="2621"/>
                  </a:cubicBezTo>
                  <a:cubicBezTo>
                    <a:pt x="19563" y="2849"/>
                    <a:pt x="19594" y="3078"/>
                    <a:pt x="19655" y="3307"/>
                  </a:cubicBezTo>
                  <a:cubicBezTo>
                    <a:pt x="19853" y="4175"/>
                    <a:pt x="19548" y="4906"/>
                    <a:pt x="18969" y="5531"/>
                  </a:cubicBezTo>
                  <a:cubicBezTo>
                    <a:pt x="18928" y="5572"/>
                    <a:pt x="18900" y="5625"/>
                    <a:pt x="18840" y="5625"/>
                  </a:cubicBezTo>
                  <a:cubicBezTo>
                    <a:pt x="18832" y="5625"/>
                    <a:pt x="18825" y="5624"/>
                    <a:pt x="18817" y="5622"/>
                  </a:cubicBezTo>
                  <a:cubicBezTo>
                    <a:pt x="18771" y="5500"/>
                    <a:pt x="18725" y="5379"/>
                    <a:pt x="18680" y="5257"/>
                  </a:cubicBezTo>
                  <a:cubicBezTo>
                    <a:pt x="18375" y="4419"/>
                    <a:pt x="17689" y="4068"/>
                    <a:pt x="16866" y="3885"/>
                  </a:cubicBezTo>
                  <a:cubicBezTo>
                    <a:pt x="16425" y="3794"/>
                    <a:pt x="15983" y="3779"/>
                    <a:pt x="15541" y="3733"/>
                  </a:cubicBezTo>
                  <a:cubicBezTo>
                    <a:pt x="15526" y="3642"/>
                    <a:pt x="15602" y="3626"/>
                    <a:pt x="15648" y="3596"/>
                  </a:cubicBezTo>
                  <a:cubicBezTo>
                    <a:pt x="16440" y="3078"/>
                    <a:pt x="17232" y="2560"/>
                    <a:pt x="18040" y="2042"/>
                  </a:cubicBezTo>
                  <a:cubicBezTo>
                    <a:pt x="18436" y="1783"/>
                    <a:pt x="18786" y="1493"/>
                    <a:pt x="19015" y="1006"/>
                  </a:cubicBezTo>
                  <a:close/>
                  <a:moveTo>
                    <a:pt x="15571" y="3063"/>
                  </a:moveTo>
                  <a:lnTo>
                    <a:pt x="15571" y="3063"/>
                  </a:lnTo>
                  <a:cubicBezTo>
                    <a:pt x="15145" y="3398"/>
                    <a:pt x="14673" y="3626"/>
                    <a:pt x="14185" y="3809"/>
                  </a:cubicBezTo>
                  <a:cubicBezTo>
                    <a:pt x="13819" y="3931"/>
                    <a:pt x="13408" y="3946"/>
                    <a:pt x="13027" y="4007"/>
                  </a:cubicBezTo>
                  <a:cubicBezTo>
                    <a:pt x="12098" y="4175"/>
                    <a:pt x="11275" y="4602"/>
                    <a:pt x="10406" y="4891"/>
                  </a:cubicBezTo>
                  <a:cubicBezTo>
                    <a:pt x="10132" y="4982"/>
                    <a:pt x="9843" y="5059"/>
                    <a:pt x="9568" y="5135"/>
                  </a:cubicBezTo>
                  <a:cubicBezTo>
                    <a:pt x="8654" y="5394"/>
                    <a:pt x="7710" y="5546"/>
                    <a:pt x="6780" y="5759"/>
                  </a:cubicBezTo>
                  <a:cubicBezTo>
                    <a:pt x="6264" y="5885"/>
                    <a:pt x="5735" y="5959"/>
                    <a:pt x="5182" y="5959"/>
                  </a:cubicBezTo>
                  <a:cubicBezTo>
                    <a:pt x="5131" y="5959"/>
                    <a:pt x="5080" y="5959"/>
                    <a:pt x="5028" y="5958"/>
                  </a:cubicBezTo>
                  <a:cubicBezTo>
                    <a:pt x="8411" y="4480"/>
                    <a:pt x="11808" y="3139"/>
                    <a:pt x="15571" y="3063"/>
                  </a:cubicBezTo>
                  <a:close/>
                  <a:moveTo>
                    <a:pt x="17080" y="351"/>
                  </a:moveTo>
                  <a:cubicBezTo>
                    <a:pt x="17491" y="351"/>
                    <a:pt x="17887" y="381"/>
                    <a:pt x="18268" y="503"/>
                  </a:cubicBezTo>
                  <a:cubicBezTo>
                    <a:pt x="18664" y="640"/>
                    <a:pt x="18725" y="838"/>
                    <a:pt x="18451" y="1143"/>
                  </a:cubicBezTo>
                  <a:cubicBezTo>
                    <a:pt x="17979" y="1646"/>
                    <a:pt x="17354" y="1935"/>
                    <a:pt x="16775" y="2301"/>
                  </a:cubicBezTo>
                  <a:cubicBezTo>
                    <a:pt x="16211" y="2651"/>
                    <a:pt x="15587" y="2682"/>
                    <a:pt x="14947" y="2712"/>
                  </a:cubicBezTo>
                  <a:cubicBezTo>
                    <a:pt x="13332" y="2773"/>
                    <a:pt x="11762" y="3093"/>
                    <a:pt x="10224" y="3535"/>
                  </a:cubicBezTo>
                  <a:cubicBezTo>
                    <a:pt x="8700" y="3977"/>
                    <a:pt x="7207" y="4464"/>
                    <a:pt x="5790" y="5181"/>
                  </a:cubicBezTo>
                  <a:cubicBezTo>
                    <a:pt x="5561" y="5302"/>
                    <a:pt x="5302" y="5394"/>
                    <a:pt x="5104" y="5546"/>
                  </a:cubicBezTo>
                  <a:cubicBezTo>
                    <a:pt x="4525" y="5973"/>
                    <a:pt x="3855" y="6064"/>
                    <a:pt x="3185" y="6095"/>
                  </a:cubicBezTo>
                  <a:cubicBezTo>
                    <a:pt x="2817" y="6116"/>
                    <a:pt x="2449" y="6151"/>
                    <a:pt x="2076" y="6151"/>
                  </a:cubicBezTo>
                  <a:cubicBezTo>
                    <a:pt x="1908" y="6151"/>
                    <a:pt x="1740" y="6144"/>
                    <a:pt x="1570" y="6125"/>
                  </a:cubicBezTo>
                  <a:cubicBezTo>
                    <a:pt x="1387" y="6110"/>
                    <a:pt x="1189" y="6095"/>
                    <a:pt x="1006" y="6034"/>
                  </a:cubicBezTo>
                  <a:cubicBezTo>
                    <a:pt x="640" y="5927"/>
                    <a:pt x="594" y="5744"/>
                    <a:pt x="823" y="5455"/>
                  </a:cubicBezTo>
                  <a:cubicBezTo>
                    <a:pt x="1128" y="5074"/>
                    <a:pt x="1524" y="4815"/>
                    <a:pt x="1935" y="4571"/>
                  </a:cubicBezTo>
                  <a:cubicBezTo>
                    <a:pt x="3139" y="3825"/>
                    <a:pt x="4464" y="3276"/>
                    <a:pt x="5790" y="2773"/>
                  </a:cubicBezTo>
                  <a:cubicBezTo>
                    <a:pt x="7161" y="2240"/>
                    <a:pt x="8548" y="1829"/>
                    <a:pt x="9706" y="1524"/>
                  </a:cubicBezTo>
                  <a:cubicBezTo>
                    <a:pt x="11016" y="1128"/>
                    <a:pt x="12098" y="899"/>
                    <a:pt x="13179" y="716"/>
                  </a:cubicBezTo>
                  <a:cubicBezTo>
                    <a:pt x="14474" y="503"/>
                    <a:pt x="15769" y="366"/>
                    <a:pt x="17080" y="351"/>
                  </a:cubicBezTo>
                  <a:close/>
                  <a:moveTo>
                    <a:pt x="15467" y="4091"/>
                  </a:moveTo>
                  <a:cubicBezTo>
                    <a:pt x="15568" y="4091"/>
                    <a:pt x="15670" y="4106"/>
                    <a:pt x="15769" y="4114"/>
                  </a:cubicBezTo>
                  <a:cubicBezTo>
                    <a:pt x="16486" y="4175"/>
                    <a:pt x="17202" y="4297"/>
                    <a:pt x="17826" y="4739"/>
                  </a:cubicBezTo>
                  <a:cubicBezTo>
                    <a:pt x="18649" y="5333"/>
                    <a:pt x="18756" y="6856"/>
                    <a:pt x="17994" y="7588"/>
                  </a:cubicBezTo>
                  <a:cubicBezTo>
                    <a:pt x="17779" y="7781"/>
                    <a:pt x="17484" y="7877"/>
                    <a:pt x="17192" y="7877"/>
                  </a:cubicBezTo>
                  <a:cubicBezTo>
                    <a:pt x="16862" y="7877"/>
                    <a:pt x="16535" y="7754"/>
                    <a:pt x="16333" y="7512"/>
                  </a:cubicBezTo>
                  <a:cubicBezTo>
                    <a:pt x="16272" y="7451"/>
                    <a:pt x="16288" y="7390"/>
                    <a:pt x="16303" y="7314"/>
                  </a:cubicBezTo>
                  <a:cubicBezTo>
                    <a:pt x="16592" y="6034"/>
                    <a:pt x="16257" y="4982"/>
                    <a:pt x="15175" y="4190"/>
                  </a:cubicBezTo>
                  <a:cubicBezTo>
                    <a:pt x="15175" y="4190"/>
                    <a:pt x="15175" y="4175"/>
                    <a:pt x="15175" y="4160"/>
                  </a:cubicBezTo>
                  <a:cubicBezTo>
                    <a:pt x="15267" y="4106"/>
                    <a:pt x="15366" y="4091"/>
                    <a:pt x="15467" y="4091"/>
                  </a:cubicBezTo>
                  <a:close/>
                  <a:moveTo>
                    <a:pt x="13898" y="4398"/>
                  </a:moveTo>
                  <a:cubicBezTo>
                    <a:pt x="14270" y="4398"/>
                    <a:pt x="14644" y="4480"/>
                    <a:pt x="15023" y="4678"/>
                  </a:cubicBezTo>
                  <a:cubicBezTo>
                    <a:pt x="15891" y="5120"/>
                    <a:pt x="16135" y="6597"/>
                    <a:pt x="15800" y="7374"/>
                  </a:cubicBezTo>
                  <a:cubicBezTo>
                    <a:pt x="15541" y="7938"/>
                    <a:pt x="15145" y="8273"/>
                    <a:pt x="14581" y="8456"/>
                  </a:cubicBezTo>
                  <a:cubicBezTo>
                    <a:pt x="13819" y="8700"/>
                    <a:pt x="13027" y="8761"/>
                    <a:pt x="12265" y="8959"/>
                  </a:cubicBezTo>
                  <a:cubicBezTo>
                    <a:pt x="12212" y="8973"/>
                    <a:pt x="12156" y="8980"/>
                    <a:pt x="12098" y="8980"/>
                  </a:cubicBezTo>
                  <a:cubicBezTo>
                    <a:pt x="11661" y="8980"/>
                    <a:pt x="11130" y="8594"/>
                    <a:pt x="10955" y="8136"/>
                  </a:cubicBezTo>
                  <a:cubicBezTo>
                    <a:pt x="10726" y="7573"/>
                    <a:pt x="10589" y="6978"/>
                    <a:pt x="10589" y="6354"/>
                  </a:cubicBezTo>
                  <a:cubicBezTo>
                    <a:pt x="10589" y="5699"/>
                    <a:pt x="10894" y="5318"/>
                    <a:pt x="11473" y="5074"/>
                  </a:cubicBezTo>
                  <a:cubicBezTo>
                    <a:pt x="11945" y="4861"/>
                    <a:pt x="12433" y="4693"/>
                    <a:pt x="12951" y="4556"/>
                  </a:cubicBezTo>
                  <a:cubicBezTo>
                    <a:pt x="13266" y="4458"/>
                    <a:pt x="13582" y="4398"/>
                    <a:pt x="13898" y="4398"/>
                  </a:cubicBezTo>
                  <a:close/>
                  <a:moveTo>
                    <a:pt x="10224" y="5455"/>
                  </a:moveTo>
                  <a:lnTo>
                    <a:pt x="10224" y="5455"/>
                  </a:lnTo>
                  <a:cubicBezTo>
                    <a:pt x="9904" y="6826"/>
                    <a:pt x="10163" y="8060"/>
                    <a:pt x="11031" y="9218"/>
                  </a:cubicBezTo>
                  <a:cubicBezTo>
                    <a:pt x="10391" y="9447"/>
                    <a:pt x="9690" y="9538"/>
                    <a:pt x="8990" y="9645"/>
                  </a:cubicBezTo>
                  <a:cubicBezTo>
                    <a:pt x="7893" y="9827"/>
                    <a:pt x="6796" y="9888"/>
                    <a:pt x="5683" y="9995"/>
                  </a:cubicBezTo>
                  <a:cubicBezTo>
                    <a:pt x="5248" y="10039"/>
                    <a:pt x="4812" y="10057"/>
                    <a:pt x="4376" y="10057"/>
                  </a:cubicBezTo>
                  <a:cubicBezTo>
                    <a:pt x="3743" y="10057"/>
                    <a:pt x="3109" y="10019"/>
                    <a:pt x="2469" y="9965"/>
                  </a:cubicBezTo>
                  <a:cubicBezTo>
                    <a:pt x="2088" y="9934"/>
                    <a:pt x="1737" y="9767"/>
                    <a:pt x="1387" y="9599"/>
                  </a:cubicBezTo>
                  <a:cubicBezTo>
                    <a:pt x="1326" y="9553"/>
                    <a:pt x="1250" y="9508"/>
                    <a:pt x="1219" y="9447"/>
                  </a:cubicBezTo>
                  <a:cubicBezTo>
                    <a:pt x="762" y="8426"/>
                    <a:pt x="366" y="7405"/>
                    <a:pt x="396" y="6247"/>
                  </a:cubicBezTo>
                  <a:lnTo>
                    <a:pt x="396" y="6247"/>
                  </a:lnTo>
                  <a:cubicBezTo>
                    <a:pt x="1070" y="6584"/>
                    <a:pt x="1762" y="6676"/>
                    <a:pt x="2458" y="6676"/>
                  </a:cubicBezTo>
                  <a:cubicBezTo>
                    <a:pt x="2991" y="6676"/>
                    <a:pt x="3525" y="6622"/>
                    <a:pt x="4053" y="6582"/>
                  </a:cubicBezTo>
                  <a:cubicBezTo>
                    <a:pt x="5531" y="6460"/>
                    <a:pt x="6978" y="6125"/>
                    <a:pt x="8426" y="5851"/>
                  </a:cubicBezTo>
                  <a:cubicBezTo>
                    <a:pt x="9035" y="5744"/>
                    <a:pt x="9645" y="5577"/>
                    <a:pt x="10224" y="5455"/>
                  </a:cubicBezTo>
                  <a:close/>
                  <a:moveTo>
                    <a:pt x="17019" y="0"/>
                  </a:moveTo>
                  <a:cubicBezTo>
                    <a:pt x="15983" y="16"/>
                    <a:pt x="14962" y="168"/>
                    <a:pt x="13926" y="320"/>
                  </a:cubicBezTo>
                  <a:cubicBezTo>
                    <a:pt x="12768" y="488"/>
                    <a:pt x="11595" y="579"/>
                    <a:pt x="10589" y="899"/>
                  </a:cubicBezTo>
                  <a:cubicBezTo>
                    <a:pt x="9492" y="1173"/>
                    <a:pt x="8532" y="1478"/>
                    <a:pt x="7573" y="1768"/>
                  </a:cubicBezTo>
                  <a:cubicBezTo>
                    <a:pt x="6125" y="2194"/>
                    <a:pt x="4723" y="2712"/>
                    <a:pt x="3352" y="3337"/>
                  </a:cubicBezTo>
                  <a:cubicBezTo>
                    <a:pt x="2362" y="3779"/>
                    <a:pt x="1417" y="4297"/>
                    <a:pt x="625" y="5043"/>
                  </a:cubicBezTo>
                  <a:cubicBezTo>
                    <a:pt x="214" y="5424"/>
                    <a:pt x="0" y="5897"/>
                    <a:pt x="31" y="6476"/>
                  </a:cubicBezTo>
                  <a:cubicBezTo>
                    <a:pt x="61" y="7329"/>
                    <a:pt x="335" y="8136"/>
                    <a:pt x="564" y="8959"/>
                  </a:cubicBezTo>
                  <a:cubicBezTo>
                    <a:pt x="854" y="9995"/>
                    <a:pt x="1585" y="10391"/>
                    <a:pt x="2545" y="10513"/>
                  </a:cubicBezTo>
                  <a:cubicBezTo>
                    <a:pt x="3129" y="10597"/>
                    <a:pt x="3713" y="10635"/>
                    <a:pt x="4298" y="10635"/>
                  </a:cubicBezTo>
                  <a:cubicBezTo>
                    <a:pt x="4673" y="10635"/>
                    <a:pt x="5049" y="10619"/>
                    <a:pt x="5424" y="10589"/>
                  </a:cubicBezTo>
                  <a:cubicBezTo>
                    <a:pt x="6445" y="10528"/>
                    <a:pt x="7466" y="10422"/>
                    <a:pt x="8456" y="10254"/>
                  </a:cubicBezTo>
                  <a:cubicBezTo>
                    <a:pt x="9873" y="10026"/>
                    <a:pt x="11260" y="9675"/>
                    <a:pt x="12661" y="9401"/>
                  </a:cubicBezTo>
                  <a:cubicBezTo>
                    <a:pt x="13347" y="9279"/>
                    <a:pt x="14017" y="9081"/>
                    <a:pt x="14688" y="8868"/>
                  </a:cubicBezTo>
                  <a:cubicBezTo>
                    <a:pt x="15130" y="8746"/>
                    <a:pt x="15571" y="8593"/>
                    <a:pt x="15861" y="8182"/>
                  </a:cubicBezTo>
                  <a:cubicBezTo>
                    <a:pt x="16000" y="7982"/>
                    <a:pt x="16060" y="7896"/>
                    <a:pt x="16153" y="7896"/>
                  </a:cubicBezTo>
                  <a:cubicBezTo>
                    <a:pt x="16224" y="7896"/>
                    <a:pt x="16313" y="7945"/>
                    <a:pt x="16470" y="8030"/>
                  </a:cubicBezTo>
                  <a:cubicBezTo>
                    <a:pt x="16547" y="8075"/>
                    <a:pt x="16623" y="8121"/>
                    <a:pt x="16699" y="8152"/>
                  </a:cubicBezTo>
                  <a:cubicBezTo>
                    <a:pt x="16870" y="8226"/>
                    <a:pt x="17040" y="8264"/>
                    <a:pt x="17216" y="8264"/>
                  </a:cubicBezTo>
                  <a:cubicBezTo>
                    <a:pt x="17291" y="8264"/>
                    <a:pt x="17368" y="8257"/>
                    <a:pt x="17445" y="8243"/>
                  </a:cubicBezTo>
                  <a:cubicBezTo>
                    <a:pt x="18177" y="8075"/>
                    <a:pt x="18634" y="7588"/>
                    <a:pt x="18741" y="6902"/>
                  </a:cubicBezTo>
                  <a:cubicBezTo>
                    <a:pt x="18832" y="6278"/>
                    <a:pt x="19121" y="5866"/>
                    <a:pt x="19548" y="5470"/>
                  </a:cubicBezTo>
                  <a:cubicBezTo>
                    <a:pt x="19639" y="5394"/>
                    <a:pt x="19716" y="5287"/>
                    <a:pt x="19792" y="5181"/>
                  </a:cubicBezTo>
                  <a:cubicBezTo>
                    <a:pt x="20020" y="4800"/>
                    <a:pt x="20203" y="4403"/>
                    <a:pt x="20157" y="3946"/>
                  </a:cubicBezTo>
                  <a:cubicBezTo>
                    <a:pt x="20051" y="3032"/>
                    <a:pt x="19898" y="2133"/>
                    <a:pt x="19609" y="1265"/>
                  </a:cubicBezTo>
                  <a:cubicBezTo>
                    <a:pt x="19411" y="655"/>
                    <a:pt x="18984" y="290"/>
                    <a:pt x="18344" y="137"/>
                  </a:cubicBezTo>
                  <a:cubicBezTo>
                    <a:pt x="17918" y="31"/>
                    <a:pt x="17476" y="0"/>
                    <a:pt x="17019" y="0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8481362" y="389990"/>
              <a:ext cx="44474" cy="38286"/>
            </a:xfrm>
            <a:custGeom>
              <a:avLst/>
              <a:gdLst/>
              <a:ahLst/>
              <a:cxnLst/>
              <a:rect l="l" t="t" r="r" b="b"/>
              <a:pathLst>
                <a:path w="1387" h="1194" extrusionOk="0">
                  <a:moveTo>
                    <a:pt x="701" y="212"/>
                  </a:moveTo>
                  <a:cubicBezTo>
                    <a:pt x="875" y="212"/>
                    <a:pt x="1084" y="337"/>
                    <a:pt x="1097" y="495"/>
                  </a:cubicBezTo>
                  <a:cubicBezTo>
                    <a:pt x="1127" y="709"/>
                    <a:pt x="1021" y="831"/>
                    <a:pt x="853" y="892"/>
                  </a:cubicBezTo>
                  <a:cubicBezTo>
                    <a:pt x="829" y="897"/>
                    <a:pt x="804" y="899"/>
                    <a:pt x="779" y="899"/>
                  </a:cubicBezTo>
                  <a:cubicBezTo>
                    <a:pt x="581" y="899"/>
                    <a:pt x="364" y="747"/>
                    <a:pt x="350" y="572"/>
                  </a:cubicBezTo>
                  <a:cubicBezTo>
                    <a:pt x="320" y="373"/>
                    <a:pt x="457" y="267"/>
                    <a:pt x="625" y="221"/>
                  </a:cubicBezTo>
                  <a:cubicBezTo>
                    <a:pt x="649" y="215"/>
                    <a:pt x="674" y="212"/>
                    <a:pt x="701" y="212"/>
                  </a:cubicBezTo>
                  <a:close/>
                  <a:moveTo>
                    <a:pt x="653" y="1"/>
                  </a:moveTo>
                  <a:cubicBezTo>
                    <a:pt x="592" y="1"/>
                    <a:pt x="531" y="8"/>
                    <a:pt x="472" y="23"/>
                  </a:cubicBezTo>
                  <a:cubicBezTo>
                    <a:pt x="229" y="84"/>
                    <a:pt x="0" y="419"/>
                    <a:pt x="61" y="648"/>
                  </a:cubicBezTo>
                  <a:cubicBezTo>
                    <a:pt x="129" y="933"/>
                    <a:pt x="462" y="1193"/>
                    <a:pt x="728" y="1193"/>
                  </a:cubicBezTo>
                  <a:cubicBezTo>
                    <a:pt x="761" y="1193"/>
                    <a:pt x="793" y="1189"/>
                    <a:pt x="823" y="1181"/>
                  </a:cubicBezTo>
                  <a:cubicBezTo>
                    <a:pt x="1127" y="1090"/>
                    <a:pt x="1386" y="693"/>
                    <a:pt x="1326" y="419"/>
                  </a:cubicBezTo>
                  <a:cubicBezTo>
                    <a:pt x="1262" y="178"/>
                    <a:pt x="956" y="1"/>
                    <a:pt x="65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8294230" y="409358"/>
              <a:ext cx="43993" cy="36779"/>
            </a:xfrm>
            <a:custGeom>
              <a:avLst/>
              <a:gdLst/>
              <a:ahLst/>
              <a:cxnLst/>
              <a:rect l="l" t="t" r="r" b="b"/>
              <a:pathLst>
                <a:path w="1372" h="1147" extrusionOk="0">
                  <a:moveTo>
                    <a:pt x="761" y="251"/>
                  </a:moveTo>
                  <a:cubicBezTo>
                    <a:pt x="875" y="251"/>
                    <a:pt x="967" y="299"/>
                    <a:pt x="1021" y="440"/>
                  </a:cubicBezTo>
                  <a:cubicBezTo>
                    <a:pt x="1067" y="592"/>
                    <a:pt x="915" y="866"/>
                    <a:pt x="747" y="897"/>
                  </a:cubicBezTo>
                  <a:cubicBezTo>
                    <a:pt x="727" y="903"/>
                    <a:pt x="704" y="906"/>
                    <a:pt x="680" y="906"/>
                  </a:cubicBezTo>
                  <a:cubicBezTo>
                    <a:pt x="523" y="906"/>
                    <a:pt x="305" y="785"/>
                    <a:pt x="305" y="653"/>
                  </a:cubicBezTo>
                  <a:cubicBezTo>
                    <a:pt x="290" y="440"/>
                    <a:pt x="412" y="333"/>
                    <a:pt x="610" y="272"/>
                  </a:cubicBezTo>
                  <a:cubicBezTo>
                    <a:pt x="663" y="259"/>
                    <a:pt x="714" y="251"/>
                    <a:pt x="761" y="251"/>
                  </a:cubicBezTo>
                  <a:close/>
                  <a:moveTo>
                    <a:pt x="848" y="1"/>
                  </a:moveTo>
                  <a:cubicBezTo>
                    <a:pt x="760" y="1"/>
                    <a:pt x="660" y="15"/>
                    <a:pt x="549" y="44"/>
                  </a:cubicBezTo>
                  <a:cubicBezTo>
                    <a:pt x="214" y="135"/>
                    <a:pt x="1" y="425"/>
                    <a:pt x="77" y="714"/>
                  </a:cubicBezTo>
                  <a:cubicBezTo>
                    <a:pt x="128" y="957"/>
                    <a:pt x="416" y="1147"/>
                    <a:pt x="688" y="1147"/>
                  </a:cubicBezTo>
                  <a:cubicBezTo>
                    <a:pt x="739" y="1147"/>
                    <a:pt x="790" y="1140"/>
                    <a:pt x="839" y="1125"/>
                  </a:cubicBezTo>
                  <a:cubicBezTo>
                    <a:pt x="1143" y="1034"/>
                    <a:pt x="1372" y="607"/>
                    <a:pt x="1296" y="318"/>
                  </a:cubicBezTo>
                  <a:cubicBezTo>
                    <a:pt x="1240" y="106"/>
                    <a:pt x="1087" y="1"/>
                    <a:pt x="848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8388534" y="404644"/>
              <a:ext cx="42518" cy="36233"/>
            </a:xfrm>
            <a:custGeom>
              <a:avLst/>
              <a:gdLst/>
              <a:ahLst/>
              <a:cxnLst/>
              <a:rect l="l" t="t" r="r" b="b"/>
              <a:pathLst>
                <a:path w="1326" h="1130" extrusionOk="0">
                  <a:moveTo>
                    <a:pt x="592" y="243"/>
                  </a:moveTo>
                  <a:cubicBezTo>
                    <a:pt x="791" y="243"/>
                    <a:pt x="983" y="373"/>
                    <a:pt x="1036" y="572"/>
                  </a:cubicBezTo>
                  <a:cubicBezTo>
                    <a:pt x="1051" y="724"/>
                    <a:pt x="960" y="831"/>
                    <a:pt x="777" y="892"/>
                  </a:cubicBezTo>
                  <a:cubicBezTo>
                    <a:pt x="758" y="897"/>
                    <a:pt x="738" y="899"/>
                    <a:pt x="717" y="899"/>
                  </a:cubicBezTo>
                  <a:cubicBezTo>
                    <a:pt x="554" y="899"/>
                    <a:pt x="347" y="749"/>
                    <a:pt x="320" y="587"/>
                  </a:cubicBezTo>
                  <a:cubicBezTo>
                    <a:pt x="290" y="435"/>
                    <a:pt x="320" y="282"/>
                    <a:pt x="503" y="252"/>
                  </a:cubicBezTo>
                  <a:cubicBezTo>
                    <a:pt x="532" y="246"/>
                    <a:pt x="562" y="243"/>
                    <a:pt x="592" y="243"/>
                  </a:cubicBezTo>
                  <a:close/>
                  <a:moveTo>
                    <a:pt x="629" y="1"/>
                  </a:moveTo>
                  <a:cubicBezTo>
                    <a:pt x="571" y="1"/>
                    <a:pt x="513" y="8"/>
                    <a:pt x="457" y="23"/>
                  </a:cubicBezTo>
                  <a:cubicBezTo>
                    <a:pt x="168" y="99"/>
                    <a:pt x="0" y="358"/>
                    <a:pt x="61" y="633"/>
                  </a:cubicBezTo>
                  <a:cubicBezTo>
                    <a:pt x="130" y="893"/>
                    <a:pt x="421" y="1129"/>
                    <a:pt x="667" y="1129"/>
                  </a:cubicBezTo>
                  <a:cubicBezTo>
                    <a:pt x="694" y="1129"/>
                    <a:pt x="721" y="1126"/>
                    <a:pt x="747" y="1120"/>
                  </a:cubicBezTo>
                  <a:cubicBezTo>
                    <a:pt x="1082" y="1044"/>
                    <a:pt x="1326" y="694"/>
                    <a:pt x="1265" y="419"/>
                  </a:cubicBezTo>
                  <a:cubicBezTo>
                    <a:pt x="1201" y="178"/>
                    <a:pt x="916" y="1"/>
                    <a:pt x="629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8567328" y="329868"/>
              <a:ext cx="145607" cy="102416"/>
            </a:xfrm>
            <a:custGeom>
              <a:avLst/>
              <a:gdLst/>
              <a:ahLst/>
              <a:cxnLst/>
              <a:rect l="l" t="t" r="r" b="b"/>
              <a:pathLst>
                <a:path w="4541" h="3194" extrusionOk="0">
                  <a:moveTo>
                    <a:pt x="3757" y="744"/>
                  </a:moveTo>
                  <a:cubicBezTo>
                    <a:pt x="3799" y="744"/>
                    <a:pt x="3842" y="748"/>
                    <a:pt x="3886" y="755"/>
                  </a:cubicBezTo>
                  <a:cubicBezTo>
                    <a:pt x="4023" y="786"/>
                    <a:pt x="4190" y="816"/>
                    <a:pt x="4206" y="984"/>
                  </a:cubicBezTo>
                  <a:cubicBezTo>
                    <a:pt x="4221" y="1152"/>
                    <a:pt x="4129" y="1304"/>
                    <a:pt x="3962" y="1380"/>
                  </a:cubicBezTo>
                  <a:cubicBezTo>
                    <a:pt x="3611" y="1563"/>
                    <a:pt x="3215" y="1639"/>
                    <a:pt x="2834" y="1730"/>
                  </a:cubicBezTo>
                  <a:cubicBezTo>
                    <a:pt x="2804" y="1738"/>
                    <a:pt x="2775" y="1742"/>
                    <a:pt x="2749" y="1742"/>
                  </a:cubicBezTo>
                  <a:cubicBezTo>
                    <a:pt x="2564" y="1742"/>
                    <a:pt x="2476" y="1570"/>
                    <a:pt x="2423" y="1411"/>
                  </a:cubicBezTo>
                  <a:cubicBezTo>
                    <a:pt x="2377" y="1228"/>
                    <a:pt x="2438" y="1060"/>
                    <a:pt x="2636" y="999"/>
                  </a:cubicBezTo>
                  <a:cubicBezTo>
                    <a:pt x="2804" y="938"/>
                    <a:pt x="2972" y="908"/>
                    <a:pt x="3109" y="877"/>
                  </a:cubicBezTo>
                  <a:cubicBezTo>
                    <a:pt x="3349" y="827"/>
                    <a:pt x="3548" y="744"/>
                    <a:pt x="3757" y="744"/>
                  </a:cubicBezTo>
                  <a:close/>
                  <a:moveTo>
                    <a:pt x="2831" y="211"/>
                  </a:moveTo>
                  <a:cubicBezTo>
                    <a:pt x="3075" y="211"/>
                    <a:pt x="3328" y="347"/>
                    <a:pt x="3474" y="542"/>
                  </a:cubicBezTo>
                  <a:cubicBezTo>
                    <a:pt x="3185" y="618"/>
                    <a:pt x="2911" y="771"/>
                    <a:pt x="2621" y="832"/>
                  </a:cubicBezTo>
                  <a:cubicBezTo>
                    <a:pt x="2271" y="908"/>
                    <a:pt x="2088" y="1197"/>
                    <a:pt x="2149" y="1487"/>
                  </a:cubicBezTo>
                  <a:cubicBezTo>
                    <a:pt x="2217" y="1734"/>
                    <a:pt x="2545" y="1968"/>
                    <a:pt x="2821" y="1968"/>
                  </a:cubicBezTo>
                  <a:cubicBezTo>
                    <a:pt x="2852" y="1968"/>
                    <a:pt x="2882" y="1965"/>
                    <a:pt x="2911" y="1959"/>
                  </a:cubicBezTo>
                  <a:cubicBezTo>
                    <a:pt x="3170" y="1898"/>
                    <a:pt x="3413" y="1837"/>
                    <a:pt x="3672" y="1776"/>
                  </a:cubicBezTo>
                  <a:cubicBezTo>
                    <a:pt x="3718" y="1762"/>
                    <a:pt x="3754" y="1755"/>
                    <a:pt x="3782" y="1755"/>
                  </a:cubicBezTo>
                  <a:cubicBezTo>
                    <a:pt x="3874" y="1755"/>
                    <a:pt x="3875" y="1830"/>
                    <a:pt x="3840" y="1959"/>
                  </a:cubicBezTo>
                  <a:cubicBezTo>
                    <a:pt x="3779" y="2233"/>
                    <a:pt x="3535" y="2325"/>
                    <a:pt x="3322" y="2416"/>
                  </a:cubicBezTo>
                  <a:cubicBezTo>
                    <a:pt x="2643" y="2726"/>
                    <a:pt x="1950" y="2950"/>
                    <a:pt x="1188" y="2950"/>
                  </a:cubicBezTo>
                  <a:cubicBezTo>
                    <a:pt x="1163" y="2950"/>
                    <a:pt x="1138" y="2950"/>
                    <a:pt x="1113" y="2949"/>
                  </a:cubicBezTo>
                  <a:cubicBezTo>
                    <a:pt x="778" y="2949"/>
                    <a:pt x="610" y="2812"/>
                    <a:pt x="519" y="2477"/>
                  </a:cubicBezTo>
                  <a:cubicBezTo>
                    <a:pt x="458" y="2279"/>
                    <a:pt x="412" y="2081"/>
                    <a:pt x="366" y="1883"/>
                  </a:cubicBezTo>
                  <a:cubicBezTo>
                    <a:pt x="244" y="1380"/>
                    <a:pt x="549" y="832"/>
                    <a:pt x="1052" y="679"/>
                  </a:cubicBezTo>
                  <a:cubicBezTo>
                    <a:pt x="1585" y="527"/>
                    <a:pt x="2134" y="405"/>
                    <a:pt x="2652" y="237"/>
                  </a:cubicBezTo>
                  <a:cubicBezTo>
                    <a:pt x="2709" y="219"/>
                    <a:pt x="2770" y="211"/>
                    <a:pt x="2831" y="211"/>
                  </a:cubicBezTo>
                  <a:close/>
                  <a:moveTo>
                    <a:pt x="2883" y="1"/>
                  </a:moveTo>
                  <a:cubicBezTo>
                    <a:pt x="2773" y="1"/>
                    <a:pt x="2656" y="14"/>
                    <a:pt x="2530" y="39"/>
                  </a:cubicBezTo>
                  <a:cubicBezTo>
                    <a:pt x="1966" y="146"/>
                    <a:pt x="1433" y="329"/>
                    <a:pt x="884" y="481"/>
                  </a:cubicBezTo>
                  <a:cubicBezTo>
                    <a:pt x="366" y="633"/>
                    <a:pt x="1" y="1350"/>
                    <a:pt x="122" y="1868"/>
                  </a:cubicBezTo>
                  <a:cubicBezTo>
                    <a:pt x="183" y="2111"/>
                    <a:pt x="260" y="2370"/>
                    <a:pt x="320" y="2629"/>
                  </a:cubicBezTo>
                  <a:cubicBezTo>
                    <a:pt x="427" y="3041"/>
                    <a:pt x="625" y="3193"/>
                    <a:pt x="1067" y="3193"/>
                  </a:cubicBezTo>
                  <a:cubicBezTo>
                    <a:pt x="1509" y="3193"/>
                    <a:pt x="1951" y="3117"/>
                    <a:pt x="2347" y="2995"/>
                  </a:cubicBezTo>
                  <a:cubicBezTo>
                    <a:pt x="2804" y="2919"/>
                    <a:pt x="3200" y="2782"/>
                    <a:pt x="3581" y="2568"/>
                  </a:cubicBezTo>
                  <a:cubicBezTo>
                    <a:pt x="3916" y="2386"/>
                    <a:pt x="4099" y="2142"/>
                    <a:pt x="4129" y="1776"/>
                  </a:cubicBezTo>
                  <a:cubicBezTo>
                    <a:pt x="4145" y="1639"/>
                    <a:pt x="4175" y="1548"/>
                    <a:pt x="4282" y="1456"/>
                  </a:cubicBezTo>
                  <a:cubicBezTo>
                    <a:pt x="4434" y="1319"/>
                    <a:pt x="4541" y="1152"/>
                    <a:pt x="4465" y="908"/>
                  </a:cubicBezTo>
                  <a:cubicBezTo>
                    <a:pt x="4388" y="679"/>
                    <a:pt x="4221" y="557"/>
                    <a:pt x="3977" y="527"/>
                  </a:cubicBezTo>
                  <a:cubicBezTo>
                    <a:pt x="3901" y="512"/>
                    <a:pt x="3810" y="542"/>
                    <a:pt x="3764" y="466"/>
                  </a:cubicBezTo>
                  <a:cubicBezTo>
                    <a:pt x="3519" y="140"/>
                    <a:pt x="3239" y="1"/>
                    <a:pt x="2883" y="1"/>
                  </a:cubicBezTo>
                  <a:close/>
                </a:path>
              </a:pathLst>
            </a:custGeom>
            <a:solidFill>
              <a:srgbClr val="222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ius Unicase"/>
              <a:buNone/>
              <a:defRPr sz="35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Kalam"/>
              <a:buNone/>
              <a:defRPr sz="3800" b="1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67" r:id="rId10"/>
    <p:sldLayoutId id="2147483668" r:id="rId11"/>
    <p:sldLayoutId id="2147483671" r:id="rId12"/>
    <p:sldLayoutId id="2147483672" r:id="rId13"/>
    <p:sldLayoutId id="2147483673" r:id="rId14"/>
    <p:sldLayoutId id="2147483674" r:id="rId15"/>
    <p:sldLayoutId id="2147483676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74">
          <p15:clr>
            <a:srgbClr val="EA4335"/>
          </p15:clr>
        </p15:guide>
        <p15:guide id="2" pos="2880">
          <p15:clr>
            <a:srgbClr val="EA4335"/>
          </p15:clr>
        </p15:guide>
        <p15:guide id="3">
          <p15:clr>
            <a:srgbClr val="EA4335"/>
          </p15:clr>
        </p15:guide>
        <p15:guide id="4" orient="horz">
          <p15:clr>
            <a:srgbClr val="EA4335"/>
          </p15:clr>
        </p15:guide>
        <p15:guide id="5" pos="5760">
          <p15:clr>
            <a:srgbClr val="EA4335"/>
          </p15:clr>
        </p15:guide>
        <p15:guide id="6" pos="449">
          <p15:clr>
            <a:srgbClr val="EA4335"/>
          </p15:clr>
        </p15:guide>
        <p15:guide id="7" orient="horz" pos="3240">
          <p15:clr>
            <a:srgbClr val="EA4335"/>
          </p15:clr>
        </p15:guide>
        <p15:guide id="8" pos="5311">
          <p15:clr>
            <a:srgbClr val="EA4335"/>
          </p15:clr>
        </p15:guide>
        <p15:guide id="9" orient="horz" pos="566">
          <p15:clr>
            <a:srgbClr val="EA4335"/>
          </p15:clr>
        </p15:guide>
        <p15:guide id="10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Z-4wyySvF0rs754ekAryU3T__5dbV1LalgFeQ6gNp0/cop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5"/>
          <p:cNvSpPr txBox="1">
            <a:spLocks noGrp="1"/>
          </p:cNvSpPr>
          <p:nvPr>
            <p:ph type="ctrTitle"/>
          </p:nvPr>
        </p:nvSpPr>
        <p:spPr>
          <a:xfrm>
            <a:off x="2499798" y="1711061"/>
            <a:ext cx="4106944" cy="1992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3"/>
                </a:solidFill>
              </a:rPr>
              <a:t>Why we need a pet?</a:t>
            </a:r>
            <a:endParaRPr dirty="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447" name="Google Shape;1447;p35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49698" y="3177480"/>
            <a:ext cx="4920656" cy="1077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Dogs help increase social </a:t>
            </a:r>
            <a:r>
              <a:rPr lang="en-US" sz="2000" dirty="0" smtClean="0"/>
              <a:t>interactions</a:t>
            </a:r>
            <a:r>
              <a:rPr lang="sr-Latn-RS" sz="2000" dirty="0" smtClean="0"/>
              <a:t>!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4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75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1092017" y="677578"/>
            <a:ext cx="3335257" cy="3499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Not only do dogs need care and playtime with their humans, but they need time to </a:t>
            </a:r>
            <a:r>
              <a:rPr lang="en-US" dirty="0" err="1"/>
              <a:t>socialise</a:t>
            </a:r>
            <a:r>
              <a:rPr lang="en-US" dirty="0"/>
              <a:t> with other pups too! </a:t>
            </a: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This </a:t>
            </a:r>
            <a:r>
              <a:rPr lang="en-US" dirty="0"/>
              <a:t>means that their humans will have a chance to </a:t>
            </a:r>
            <a:r>
              <a:rPr lang="en-US" dirty="0" err="1"/>
              <a:t>socialise</a:t>
            </a:r>
            <a:r>
              <a:rPr lang="en-US" dirty="0"/>
              <a:t> while they oversee the puppy playdates. </a:t>
            </a: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Even </a:t>
            </a:r>
            <a:r>
              <a:rPr lang="en-US" dirty="0"/>
              <a:t>going on a walk in the neighborhood can bring many new friends around and start many conversations!</a:t>
            </a:r>
            <a:endParaRPr dirty="0"/>
          </a:p>
        </p:txBody>
      </p:sp>
      <p:pic>
        <p:nvPicPr>
          <p:cNvPr id="4098" name="Picture 2" descr="https://dogue.com.au/wp-content/uploads/2015/10/blog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10" y="986763"/>
            <a:ext cx="4029475" cy="340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4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49698" y="3177480"/>
            <a:ext cx="4920656" cy="1077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Having a dog makes YOU more awesome!</a:t>
            </a:r>
            <a:r>
              <a:rPr lang="sr-Latn-RS" sz="2000" dirty="0" smtClean="0"/>
              <a:t>!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5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04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1677495" y="782833"/>
            <a:ext cx="1999841" cy="3157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The responsibility, patience, selflessness, and commitment that come with having a dog make us stronger, all-around better people.</a:t>
            </a:r>
            <a:endParaRPr dirty="0"/>
          </a:p>
        </p:txBody>
      </p:sp>
      <p:pic>
        <p:nvPicPr>
          <p:cNvPr id="5122" name="Picture 2" descr="https://dogue.com.au/wp-content/uploads/2015/10/blog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74" y="394543"/>
            <a:ext cx="5067688" cy="34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49698" y="3177480"/>
            <a:ext cx="4920656" cy="1077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Owning a dog could make you more attractive to potential love </a:t>
            </a:r>
            <a:r>
              <a:rPr lang="en-US" sz="2000" dirty="0" smtClean="0"/>
              <a:t>matches</a:t>
            </a:r>
            <a:r>
              <a:rPr lang="sr-Latn-RS" sz="2000" dirty="0" smtClean="0"/>
              <a:t>!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6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1776171" y="1230166"/>
            <a:ext cx="3045809" cy="342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According to a study conducted by Dog’s Trust, out of 700 surveyed people, 60 percent said that owning a dog can make others more attractive, while 85 percent think people are more approachable when they are with a dog.</a:t>
            </a:r>
            <a:endParaRPr dirty="0"/>
          </a:p>
        </p:txBody>
      </p:sp>
      <p:pic>
        <p:nvPicPr>
          <p:cNvPr id="9218" name="Picture 2" descr="https://dogue.com.au/wp-content/uploads/2015/10/blog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03" y="967114"/>
            <a:ext cx="2883654" cy="30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49698" y="3177480"/>
            <a:ext cx="4920656" cy="1077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Because they live to protect their little mates</a:t>
            </a:r>
            <a:r>
              <a:rPr lang="en-US" sz="2000" dirty="0" smtClean="0"/>
              <a:t>!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7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9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1151222" y="394705"/>
            <a:ext cx="3760663" cy="3545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And children can learn a lot of their fur friends! Remembering to feed, provide water, and clean up after a dog can give children a sense of importance and satisfaction.</a:t>
            </a:r>
          </a:p>
          <a:p>
            <a:r>
              <a:rPr lang="en-US" dirty="0"/>
              <a:t>Dogs also teach children about </a:t>
            </a:r>
            <a:r>
              <a:rPr lang="en-US" dirty="0" err="1"/>
              <a:t>socialisation</a:t>
            </a:r>
            <a:r>
              <a:rPr lang="en-US" dirty="0"/>
              <a:t>.</a:t>
            </a:r>
            <a:r>
              <a:rPr lang="en-US" b="1" dirty="0"/>
              <a:t> </a:t>
            </a:r>
            <a:r>
              <a:rPr lang="en-US" dirty="0"/>
              <a:t>Like most of us, dogs are social animals who enjoy and need attention and affection.  By learning how to interact with a dog, children can learn how to better </a:t>
            </a:r>
            <a:r>
              <a:rPr lang="en-US" dirty="0" err="1"/>
              <a:t>socialise</a:t>
            </a:r>
            <a:r>
              <a:rPr lang="en-US" dirty="0"/>
              <a:t> with new faces and other children.</a:t>
            </a:r>
          </a:p>
          <a:p>
            <a:pPr marL="0" lvl="0" indent="0">
              <a:buSzPts val="1100"/>
            </a:pPr>
            <a:endParaRPr dirty="0"/>
          </a:p>
        </p:txBody>
      </p:sp>
      <p:pic>
        <p:nvPicPr>
          <p:cNvPr id="8194" name="Picture 2" descr="https://dogue.com.au/wp-content/uploads/2015/10/blog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86" y="1106272"/>
            <a:ext cx="3955820" cy="28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8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49698" y="3177480"/>
            <a:ext cx="4920656" cy="1077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Because they give the best kisses</a:t>
            </a:r>
            <a:r>
              <a:rPr lang="sr-Latn-RS" sz="2000" dirty="0" smtClean="0"/>
              <a:t>!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8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6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759454" y="373325"/>
            <a:ext cx="4756196" cy="477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Cold and damp… But still so cute! </a:t>
            </a:r>
            <a:endParaRPr lang="sr-Latn-RS" dirty="0" smtClean="0"/>
          </a:p>
          <a:p>
            <a:r>
              <a:rPr lang="en-US" dirty="0" smtClean="0"/>
              <a:t>Your </a:t>
            </a:r>
            <a:r>
              <a:rPr lang="en-US" dirty="0"/>
              <a:t>dog licking your face is a sign of affection and </a:t>
            </a:r>
            <a:r>
              <a:rPr lang="en-US" dirty="0" smtClean="0"/>
              <a:t>respect.</a:t>
            </a:r>
            <a:endParaRPr lang="en-US" dirty="0"/>
          </a:p>
          <a:p>
            <a:r>
              <a:rPr lang="en-US" dirty="0"/>
              <a:t>Pups also use licking when curious about how you are feeling. </a:t>
            </a:r>
            <a:endParaRPr lang="sr-Latn-RS" dirty="0" smtClean="0"/>
          </a:p>
          <a:p>
            <a:r>
              <a:rPr lang="en-US" dirty="0" smtClean="0"/>
              <a:t> </a:t>
            </a:r>
            <a:r>
              <a:rPr lang="en-US" dirty="0"/>
              <a:t>By licking your face, your dog may be able to determine whether you are happy or feeling stressed. </a:t>
            </a:r>
            <a:endParaRPr lang="sr-Latn-RS" dirty="0" smtClean="0"/>
          </a:p>
          <a:p>
            <a:r>
              <a:rPr lang="en-US" dirty="0" smtClean="0"/>
              <a:t>The </a:t>
            </a:r>
            <a:r>
              <a:rPr lang="en-US" dirty="0"/>
              <a:t>act of licking also releases pleasurable endorphins in dogs and often gives them a sense of comfort and security. Your dog may lick your face simply because it feels good </a:t>
            </a:r>
            <a:endParaRPr lang="sr-Latn-RS" dirty="0" smtClean="0"/>
          </a:p>
          <a:p>
            <a:r>
              <a:rPr lang="en-US" dirty="0" smtClean="0"/>
              <a:t>(</a:t>
            </a:r>
            <a:r>
              <a:rPr lang="en-US" dirty="0"/>
              <a:t>and we like it too)!</a:t>
            </a:r>
          </a:p>
        </p:txBody>
      </p:sp>
      <p:pic>
        <p:nvPicPr>
          <p:cNvPr id="7170" name="Picture 2" descr="https://dogue.com.au/wp-content/uploads/2015/10/blog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50" y="1077807"/>
            <a:ext cx="3404683" cy="24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7"/>
          <p:cNvSpPr txBox="1">
            <a:spLocks noGrp="1"/>
          </p:cNvSpPr>
          <p:nvPr>
            <p:ph type="title"/>
          </p:nvPr>
        </p:nvSpPr>
        <p:spPr>
          <a:xfrm>
            <a:off x="2422429" y="2272007"/>
            <a:ext cx="4315500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woof!</a:t>
            </a:r>
            <a:endParaRPr dirty="0"/>
          </a:p>
        </p:txBody>
      </p:sp>
      <p:grpSp>
        <p:nvGrpSpPr>
          <p:cNvPr id="1460" name="Google Shape;1460;p37"/>
          <p:cNvGrpSpPr/>
          <p:nvPr/>
        </p:nvGrpSpPr>
        <p:grpSpPr>
          <a:xfrm>
            <a:off x="3292403" y="1414615"/>
            <a:ext cx="1822672" cy="719328"/>
            <a:chOff x="3112717" y="920320"/>
            <a:chExt cx="895486" cy="353391"/>
          </a:xfrm>
        </p:grpSpPr>
        <p:sp>
          <p:nvSpPr>
            <p:cNvPr id="1461" name="Google Shape;1461;p37"/>
            <p:cNvSpPr/>
            <p:nvPr/>
          </p:nvSpPr>
          <p:spPr>
            <a:xfrm>
              <a:off x="3112717" y="980779"/>
              <a:ext cx="256567" cy="292933"/>
            </a:xfrm>
            <a:custGeom>
              <a:avLst/>
              <a:gdLst/>
              <a:ahLst/>
              <a:cxnLst/>
              <a:rect l="l" t="t" r="r" b="b"/>
              <a:pathLst>
                <a:path w="9701" h="11076" extrusionOk="0">
                  <a:moveTo>
                    <a:pt x="3974" y="0"/>
                  </a:moveTo>
                  <a:cubicBezTo>
                    <a:pt x="3331" y="0"/>
                    <a:pt x="2729" y="258"/>
                    <a:pt x="2169" y="710"/>
                  </a:cubicBezTo>
                  <a:cubicBezTo>
                    <a:pt x="701" y="1878"/>
                    <a:pt x="134" y="3479"/>
                    <a:pt x="34" y="5681"/>
                  </a:cubicBezTo>
                  <a:cubicBezTo>
                    <a:pt x="1" y="8182"/>
                    <a:pt x="2169" y="10684"/>
                    <a:pt x="5038" y="11051"/>
                  </a:cubicBezTo>
                  <a:cubicBezTo>
                    <a:pt x="5176" y="11068"/>
                    <a:pt x="5313" y="11076"/>
                    <a:pt x="5449" y="11076"/>
                  </a:cubicBezTo>
                  <a:cubicBezTo>
                    <a:pt x="7747" y="11076"/>
                    <a:pt x="9700" y="8756"/>
                    <a:pt x="9007" y="6615"/>
                  </a:cubicBezTo>
                  <a:cubicBezTo>
                    <a:pt x="8739" y="5836"/>
                    <a:pt x="8103" y="5360"/>
                    <a:pt x="7362" y="5360"/>
                  </a:cubicBezTo>
                  <a:cubicBezTo>
                    <a:pt x="7181" y="5360"/>
                    <a:pt x="6995" y="5388"/>
                    <a:pt x="6806" y="5447"/>
                  </a:cubicBezTo>
                  <a:cubicBezTo>
                    <a:pt x="6239" y="5647"/>
                    <a:pt x="5738" y="5947"/>
                    <a:pt x="5205" y="6214"/>
                  </a:cubicBezTo>
                  <a:cubicBezTo>
                    <a:pt x="4904" y="6381"/>
                    <a:pt x="4671" y="6648"/>
                    <a:pt x="4938" y="6982"/>
                  </a:cubicBezTo>
                  <a:cubicBezTo>
                    <a:pt x="5043" y="7132"/>
                    <a:pt x="5169" y="7188"/>
                    <a:pt x="5300" y="7188"/>
                  </a:cubicBezTo>
                  <a:cubicBezTo>
                    <a:pt x="5459" y="7188"/>
                    <a:pt x="5625" y="7106"/>
                    <a:pt x="5772" y="7015"/>
                  </a:cubicBezTo>
                  <a:cubicBezTo>
                    <a:pt x="6072" y="6781"/>
                    <a:pt x="6372" y="6548"/>
                    <a:pt x="6706" y="6314"/>
                  </a:cubicBezTo>
                  <a:cubicBezTo>
                    <a:pt x="6926" y="6174"/>
                    <a:pt x="7159" y="6045"/>
                    <a:pt x="7397" y="6045"/>
                  </a:cubicBezTo>
                  <a:cubicBezTo>
                    <a:pt x="7554" y="6045"/>
                    <a:pt x="7714" y="6102"/>
                    <a:pt x="7873" y="6248"/>
                  </a:cubicBezTo>
                  <a:cubicBezTo>
                    <a:pt x="8273" y="6615"/>
                    <a:pt x="8173" y="7082"/>
                    <a:pt x="7940" y="7482"/>
                  </a:cubicBezTo>
                  <a:cubicBezTo>
                    <a:pt x="7559" y="8274"/>
                    <a:pt x="6455" y="8885"/>
                    <a:pt x="5514" y="8885"/>
                  </a:cubicBezTo>
                  <a:cubicBezTo>
                    <a:pt x="5385" y="8885"/>
                    <a:pt x="5259" y="8874"/>
                    <a:pt x="5138" y="8850"/>
                  </a:cubicBezTo>
                  <a:cubicBezTo>
                    <a:pt x="4437" y="8716"/>
                    <a:pt x="3837" y="8449"/>
                    <a:pt x="3236" y="8116"/>
                  </a:cubicBezTo>
                  <a:cubicBezTo>
                    <a:pt x="868" y="6715"/>
                    <a:pt x="735" y="3045"/>
                    <a:pt x="2970" y="1478"/>
                  </a:cubicBezTo>
                  <a:cubicBezTo>
                    <a:pt x="3306" y="1243"/>
                    <a:pt x="3630" y="1125"/>
                    <a:pt x="3939" y="1125"/>
                  </a:cubicBezTo>
                  <a:cubicBezTo>
                    <a:pt x="4333" y="1125"/>
                    <a:pt x="4701" y="1318"/>
                    <a:pt x="5038" y="1711"/>
                  </a:cubicBezTo>
                  <a:cubicBezTo>
                    <a:pt x="5114" y="1838"/>
                    <a:pt x="5229" y="1946"/>
                    <a:pt x="5368" y="1946"/>
                  </a:cubicBezTo>
                  <a:cubicBezTo>
                    <a:pt x="5411" y="1946"/>
                    <a:pt x="5457" y="1935"/>
                    <a:pt x="5505" y="1911"/>
                  </a:cubicBezTo>
                  <a:cubicBezTo>
                    <a:pt x="5705" y="1845"/>
                    <a:pt x="5838" y="1711"/>
                    <a:pt x="5838" y="1478"/>
                  </a:cubicBezTo>
                  <a:cubicBezTo>
                    <a:pt x="5938" y="844"/>
                    <a:pt x="5571" y="477"/>
                    <a:pt x="5071" y="243"/>
                  </a:cubicBezTo>
                  <a:cubicBezTo>
                    <a:pt x="4693" y="78"/>
                    <a:pt x="4327" y="0"/>
                    <a:pt x="397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3320039" y="957929"/>
              <a:ext cx="252336" cy="257704"/>
            </a:xfrm>
            <a:custGeom>
              <a:avLst/>
              <a:gdLst/>
              <a:ahLst/>
              <a:cxnLst/>
              <a:rect l="l" t="t" r="r" b="b"/>
              <a:pathLst>
                <a:path w="9541" h="9744" extrusionOk="0">
                  <a:moveTo>
                    <a:pt x="4204" y="1307"/>
                  </a:moveTo>
                  <a:cubicBezTo>
                    <a:pt x="4704" y="1374"/>
                    <a:pt x="5438" y="1341"/>
                    <a:pt x="5705" y="2075"/>
                  </a:cubicBezTo>
                  <a:cubicBezTo>
                    <a:pt x="5972" y="2742"/>
                    <a:pt x="5571" y="3342"/>
                    <a:pt x="5104" y="3809"/>
                  </a:cubicBezTo>
                  <a:cubicBezTo>
                    <a:pt x="4721" y="4225"/>
                    <a:pt x="4307" y="4579"/>
                    <a:pt x="3687" y="4579"/>
                  </a:cubicBezTo>
                  <a:cubicBezTo>
                    <a:pt x="3659" y="4579"/>
                    <a:pt x="3632" y="4578"/>
                    <a:pt x="3603" y="4577"/>
                  </a:cubicBezTo>
                  <a:cubicBezTo>
                    <a:pt x="3336" y="4543"/>
                    <a:pt x="3170" y="4510"/>
                    <a:pt x="3103" y="4210"/>
                  </a:cubicBezTo>
                  <a:cubicBezTo>
                    <a:pt x="2936" y="3442"/>
                    <a:pt x="2736" y="2675"/>
                    <a:pt x="2503" y="1908"/>
                  </a:cubicBezTo>
                  <a:cubicBezTo>
                    <a:pt x="2402" y="1608"/>
                    <a:pt x="2536" y="1574"/>
                    <a:pt x="2769" y="1508"/>
                  </a:cubicBezTo>
                  <a:cubicBezTo>
                    <a:pt x="3203" y="1374"/>
                    <a:pt x="3637" y="1307"/>
                    <a:pt x="4204" y="1307"/>
                  </a:cubicBezTo>
                  <a:close/>
                  <a:moveTo>
                    <a:pt x="4170" y="0"/>
                  </a:moveTo>
                  <a:cubicBezTo>
                    <a:pt x="2554" y="0"/>
                    <a:pt x="910" y="897"/>
                    <a:pt x="168" y="2308"/>
                  </a:cubicBezTo>
                  <a:cubicBezTo>
                    <a:pt x="1" y="2642"/>
                    <a:pt x="1" y="2975"/>
                    <a:pt x="1" y="3309"/>
                  </a:cubicBezTo>
                  <a:cubicBezTo>
                    <a:pt x="34" y="3542"/>
                    <a:pt x="134" y="3709"/>
                    <a:pt x="334" y="3743"/>
                  </a:cubicBezTo>
                  <a:cubicBezTo>
                    <a:pt x="350" y="3745"/>
                    <a:pt x="364" y="3746"/>
                    <a:pt x="378" y="3746"/>
                  </a:cubicBezTo>
                  <a:cubicBezTo>
                    <a:pt x="577" y="3746"/>
                    <a:pt x="639" y="3532"/>
                    <a:pt x="701" y="3376"/>
                  </a:cubicBezTo>
                  <a:cubicBezTo>
                    <a:pt x="868" y="2842"/>
                    <a:pt x="1235" y="2442"/>
                    <a:pt x="1769" y="2041"/>
                  </a:cubicBezTo>
                  <a:cubicBezTo>
                    <a:pt x="1769" y="3176"/>
                    <a:pt x="1935" y="4176"/>
                    <a:pt x="2069" y="5144"/>
                  </a:cubicBezTo>
                  <a:cubicBezTo>
                    <a:pt x="2202" y="6178"/>
                    <a:pt x="2436" y="7145"/>
                    <a:pt x="2769" y="8112"/>
                  </a:cubicBezTo>
                  <a:cubicBezTo>
                    <a:pt x="2869" y="8379"/>
                    <a:pt x="2970" y="8613"/>
                    <a:pt x="3103" y="8846"/>
                  </a:cubicBezTo>
                  <a:cubicBezTo>
                    <a:pt x="3161" y="8991"/>
                    <a:pt x="3244" y="9086"/>
                    <a:pt x="3397" y="9086"/>
                  </a:cubicBezTo>
                  <a:cubicBezTo>
                    <a:pt x="3420" y="9086"/>
                    <a:pt x="3444" y="9084"/>
                    <a:pt x="3470" y="9080"/>
                  </a:cubicBezTo>
                  <a:cubicBezTo>
                    <a:pt x="3670" y="9046"/>
                    <a:pt x="3737" y="8913"/>
                    <a:pt x="3737" y="8713"/>
                  </a:cubicBezTo>
                  <a:cubicBezTo>
                    <a:pt x="3737" y="8379"/>
                    <a:pt x="3737" y="8012"/>
                    <a:pt x="3703" y="7645"/>
                  </a:cubicBezTo>
                  <a:cubicBezTo>
                    <a:pt x="3670" y="7112"/>
                    <a:pt x="3603" y="6578"/>
                    <a:pt x="3537" y="5911"/>
                  </a:cubicBezTo>
                  <a:lnTo>
                    <a:pt x="3537" y="5911"/>
                  </a:lnTo>
                  <a:cubicBezTo>
                    <a:pt x="3803" y="6111"/>
                    <a:pt x="3970" y="6278"/>
                    <a:pt x="4170" y="6411"/>
                  </a:cubicBezTo>
                  <a:cubicBezTo>
                    <a:pt x="5338" y="7379"/>
                    <a:pt x="6472" y="8446"/>
                    <a:pt x="7740" y="9313"/>
                  </a:cubicBezTo>
                  <a:cubicBezTo>
                    <a:pt x="8029" y="9491"/>
                    <a:pt x="8347" y="9743"/>
                    <a:pt x="8686" y="9743"/>
                  </a:cubicBezTo>
                  <a:cubicBezTo>
                    <a:pt x="8855" y="9743"/>
                    <a:pt x="9029" y="9680"/>
                    <a:pt x="9207" y="9513"/>
                  </a:cubicBezTo>
                  <a:cubicBezTo>
                    <a:pt x="9541" y="9180"/>
                    <a:pt x="9274" y="8613"/>
                    <a:pt x="8640" y="8079"/>
                  </a:cubicBezTo>
                  <a:cubicBezTo>
                    <a:pt x="7606" y="7245"/>
                    <a:pt x="6605" y="6445"/>
                    <a:pt x="5538" y="5644"/>
                  </a:cubicBezTo>
                  <a:cubicBezTo>
                    <a:pt x="5171" y="5377"/>
                    <a:pt x="5204" y="5244"/>
                    <a:pt x="5571" y="5010"/>
                  </a:cubicBezTo>
                  <a:cubicBezTo>
                    <a:pt x="6138" y="4610"/>
                    <a:pt x="6605" y="4110"/>
                    <a:pt x="6872" y="3476"/>
                  </a:cubicBezTo>
                  <a:cubicBezTo>
                    <a:pt x="7473" y="2175"/>
                    <a:pt x="7006" y="874"/>
                    <a:pt x="5805" y="340"/>
                  </a:cubicBezTo>
                  <a:cubicBezTo>
                    <a:pt x="5289" y="108"/>
                    <a:pt x="4731" y="0"/>
                    <a:pt x="4170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3745262" y="920320"/>
              <a:ext cx="262941" cy="246861"/>
            </a:xfrm>
            <a:custGeom>
              <a:avLst/>
              <a:gdLst/>
              <a:ahLst/>
              <a:cxnLst/>
              <a:rect l="l" t="t" r="r" b="b"/>
              <a:pathLst>
                <a:path w="9942" h="9334" extrusionOk="0">
                  <a:moveTo>
                    <a:pt x="4070" y="1062"/>
                  </a:moveTo>
                  <a:cubicBezTo>
                    <a:pt x="5205" y="1095"/>
                    <a:pt x="5705" y="1729"/>
                    <a:pt x="5505" y="2763"/>
                  </a:cubicBezTo>
                  <a:cubicBezTo>
                    <a:pt x="5405" y="3397"/>
                    <a:pt x="5138" y="3964"/>
                    <a:pt x="4671" y="4397"/>
                  </a:cubicBezTo>
                  <a:cubicBezTo>
                    <a:pt x="4529" y="4555"/>
                    <a:pt x="4388" y="4653"/>
                    <a:pt x="4260" y="4653"/>
                  </a:cubicBezTo>
                  <a:cubicBezTo>
                    <a:pt x="4117" y="4653"/>
                    <a:pt x="3992" y="4530"/>
                    <a:pt x="3904" y="4231"/>
                  </a:cubicBezTo>
                  <a:cubicBezTo>
                    <a:pt x="3670" y="3463"/>
                    <a:pt x="3403" y="2696"/>
                    <a:pt x="3170" y="1929"/>
                  </a:cubicBezTo>
                  <a:cubicBezTo>
                    <a:pt x="2903" y="1195"/>
                    <a:pt x="2903" y="1162"/>
                    <a:pt x="3704" y="1095"/>
                  </a:cubicBezTo>
                  <a:cubicBezTo>
                    <a:pt x="3837" y="1062"/>
                    <a:pt x="4004" y="1062"/>
                    <a:pt x="4070" y="1062"/>
                  </a:cubicBezTo>
                  <a:close/>
                  <a:moveTo>
                    <a:pt x="4250" y="1"/>
                  </a:moveTo>
                  <a:cubicBezTo>
                    <a:pt x="3907" y="1"/>
                    <a:pt x="3553" y="43"/>
                    <a:pt x="3203" y="94"/>
                  </a:cubicBezTo>
                  <a:cubicBezTo>
                    <a:pt x="3170" y="94"/>
                    <a:pt x="3136" y="128"/>
                    <a:pt x="3136" y="128"/>
                  </a:cubicBezTo>
                  <a:cubicBezTo>
                    <a:pt x="1702" y="428"/>
                    <a:pt x="668" y="1195"/>
                    <a:pt x="134" y="2563"/>
                  </a:cubicBezTo>
                  <a:cubicBezTo>
                    <a:pt x="1" y="2863"/>
                    <a:pt x="34" y="3096"/>
                    <a:pt x="301" y="3230"/>
                  </a:cubicBezTo>
                  <a:cubicBezTo>
                    <a:pt x="369" y="3271"/>
                    <a:pt x="424" y="3288"/>
                    <a:pt x="468" y="3288"/>
                  </a:cubicBezTo>
                  <a:cubicBezTo>
                    <a:pt x="639" y="3288"/>
                    <a:pt x="655" y="3029"/>
                    <a:pt x="735" y="2896"/>
                  </a:cubicBezTo>
                  <a:cubicBezTo>
                    <a:pt x="1068" y="2329"/>
                    <a:pt x="1502" y="1862"/>
                    <a:pt x="2202" y="1562"/>
                  </a:cubicBezTo>
                  <a:cubicBezTo>
                    <a:pt x="2369" y="2930"/>
                    <a:pt x="2669" y="4164"/>
                    <a:pt x="2970" y="5431"/>
                  </a:cubicBezTo>
                  <a:cubicBezTo>
                    <a:pt x="3237" y="6599"/>
                    <a:pt x="3437" y="7766"/>
                    <a:pt x="3970" y="8867"/>
                  </a:cubicBezTo>
                  <a:cubicBezTo>
                    <a:pt x="4081" y="9089"/>
                    <a:pt x="4215" y="9334"/>
                    <a:pt x="4468" y="9334"/>
                  </a:cubicBezTo>
                  <a:cubicBezTo>
                    <a:pt x="4519" y="9334"/>
                    <a:pt x="4575" y="9323"/>
                    <a:pt x="4638" y="9301"/>
                  </a:cubicBezTo>
                  <a:cubicBezTo>
                    <a:pt x="4938" y="9234"/>
                    <a:pt x="4971" y="8901"/>
                    <a:pt x="4938" y="8634"/>
                  </a:cubicBezTo>
                  <a:cubicBezTo>
                    <a:pt x="4871" y="8067"/>
                    <a:pt x="4771" y="7533"/>
                    <a:pt x="4704" y="6966"/>
                  </a:cubicBezTo>
                  <a:cubicBezTo>
                    <a:pt x="4638" y="6566"/>
                    <a:pt x="4237" y="6099"/>
                    <a:pt x="4571" y="5832"/>
                  </a:cubicBezTo>
                  <a:cubicBezTo>
                    <a:pt x="4677" y="5745"/>
                    <a:pt x="4798" y="5711"/>
                    <a:pt x="4926" y="5711"/>
                  </a:cubicBezTo>
                  <a:cubicBezTo>
                    <a:pt x="5239" y="5711"/>
                    <a:pt x="5597" y="5913"/>
                    <a:pt x="5905" y="6032"/>
                  </a:cubicBezTo>
                  <a:cubicBezTo>
                    <a:pt x="6072" y="6099"/>
                    <a:pt x="6239" y="6199"/>
                    <a:pt x="6372" y="6299"/>
                  </a:cubicBezTo>
                  <a:cubicBezTo>
                    <a:pt x="7039" y="6732"/>
                    <a:pt x="7673" y="7199"/>
                    <a:pt x="8340" y="7633"/>
                  </a:cubicBezTo>
                  <a:cubicBezTo>
                    <a:pt x="8578" y="7797"/>
                    <a:pt x="8823" y="7874"/>
                    <a:pt x="9042" y="7874"/>
                  </a:cubicBezTo>
                  <a:cubicBezTo>
                    <a:pt x="9313" y="7874"/>
                    <a:pt x="9545" y="7755"/>
                    <a:pt x="9674" y="7533"/>
                  </a:cubicBezTo>
                  <a:cubicBezTo>
                    <a:pt x="9941" y="6999"/>
                    <a:pt x="9674" y="6566"/>
                    <a:pt x="9207" y="6265"/>
                  </a:cubicBezTo>
                  <a:cubicBezTo>
                    <a:pt x="8307" y="5665"/>
                    <a:pt x="7339" y="5098"/>
                    <a:pt x="6305" y="4731"/>
                  </a:cubicBezTo>
                  <a:cubicBezTo>
                    <a:pt x="5938" y="4598"/>
                    <a:pt x="5838" y="4564"/>
                    <a:pt x="6072" y="4164"/>
                  </a:cubicBezTo>
                  <a:cubicBezTo>
                    <a:pt x="6672" y="3163"/>
                    <a:pt x="6973" y="2062"/>
                    <a:pt x="6239" y="995"/>
                  </a:cubicBezTo>
                  <a:cubicBezTo>
                    <a:pt x="5731" y="211"/>
                    <a:pt x="5017" y="1"/>
                    <a:pt x="425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3564414" y="971893"/>
              <a:ext cx="194125" cy="260772"/>
            </a:xfrm>
            <a:custGeom>
              <a:avLst/>
              <a:gdLst/>
              <a:ahLst/>
              <a:cxnLst/>
              <a:rect l="l" t="t" r="r" b="b"/>
              <a:pathLst>
                <a:path w="7340" h="9860" extrusionOk="0">
                  <a:moveTo>
                    <a:pt x="2798" y="2021"/>
                  </a:moveTo>
                  <a:cubicBezTo>
                    <a:pt x="3642" y="2021"/>
                    <a:pt x="4471" y="2628"/>
                    <a:pt x="4471" y="3315"/>
                  </a:cubicBezTo>
                  <a:cubicBezTo>
                    <a:pt x="4437" y="3648"/>
                    <a:pt x="4270" y="3915"/>
                    <a:pt x="4037" y="4115"/>
                  </a:cubicBezTo>
                  <a:cubicBezTo>
                    <a:pt x="3703" y="4382"/>
                    <a:pt x="3336" y="4549"/>
                    <a:pt x="2969" y="4749"/>
                  </a:cubicBezTo>
                  <a:cubicBezTo>
                    <a:pt x="2850" y="4803"/>
                    <a:pt x="2755" y="4833"/>
                    <a:pt x="2680" y="4833"/>
                  </a:cubicBezTo>
                  <a:cubicBezTo>
                    <a:pt x="2526" y="4833"/>
                    <a:pt x="2458" y="4707"/>
                    <a:pt x="2436" y="4415"/>
                  </a:cubicBezTo>
                  <a:cubicBezTo>
                    <a:pt x="2369" y="3815"/>
                    <a:pt x="2236" y="3215"/>
                    <a:pt x="2102" y="2614"/>
                  </a:cubicBezTo>
                  <a:cubicBezTo>
                    <a:pt x="2035" y="2281"/>
                    <a:pt x="2136" y="2114"/>
                    <a:pt x="2502" y="2047"/>
                  </a:cubicBezTo>
                  <a:cubicBezTo>
                    <a:pt x="2600" y="2030"/>
                    <a:pt x="2699" y="2021"/>
                    <a:pt x="2798" y="2021"/>
                  </a:cubicBezTo>
                  <a:close/>
                  <a:moveTo>
                    <a:pt x="1402" y="1"/>
                  </a:moveTo>
                  <a:cubicBezTo>
                    <a:pt x="1171" y="1"/>
                    <a:pt x="1064" y="203"/>
                    <a:pt x="1035" y="379"/>
                  </a:cubicBezTo>
                  <a:cubicBezTo>
                    <a:pt x="868" y="1313"/>
                    <a:pt x="735" y="2247"/>
                    <a:pt x="67" y="2981"/>
                  </a:cubicBezTo>
                  <a:cubicBezTo>
                    <a:pt x="1" y="3014"/>
                    <a:pt x="34" y="3081"/>
                    <a:pt x="1" y="3148"/>
                  </a:cubicBezTo>
                  <a:cubicBezTo>
                    <a:pt x="1" y="3281"/>
                    <a:pt x="1" y="3448"/>
                    <a:pt x="134" y="3515"/>
                  </a:cubicBezTo>
                  <a:cubicBezTo>
                    <a:pt x="200" y="3554"/>
                    <a:pt x="260" y="3573"/>
                    <a:pt x="318" y="3573"/>
                  </a:cubicBezTo>
                  <a:cubicBezTo>
                    <a:pt x="406" y="3573"/>
                    <a:pt x="487" y="3529"/>
                    <a:pt x="568" y="3448"/>
                  </a:cubicBezTo>
                  <a:cubicBezTo>
                    <a:pt x="654" y="3391"/>
                    <a:pt x="666" y="3235"/>
                    <a:pt x="816" y="3235"/>
                  </a:cubicBezTo>
                  <a:cubicBezTo>
                    <a:pt x="841" y="3235"/>
                    <a:pt x="869" y="3239"/>
                    <a:pt x="901" y="3248"/>
                  </a:cubicBezTo>
                  <a:cubicBezTo>
                    <a:pt x="935" y="3448"/>
                    <a:pt x="935" y="3648"/>
                    <a:pt x="935" y="3882"/>
                  </a:cubicBezTo>
                  <a:cubicBezTo>
                    <a:pt x="1035" y="5650"/>
                    <a:pt x="1168" y="7384"/>
                    <a:pt x="1702" y="9085"/>
                  </a:cubicBezTo>
                  <a:cubicBezTo>
                    <a:pt x="1795" y="9429"/>
                    <a:pt x="1889" y="9859"/>
                    <a:pt x="2310" y="9859"/>
                  </a:cubicBezTo>
                  <a:cubicBezTo>
                    <a:pt x="2339" y="9859"/>
                    <a:pt x="2370" y="9857"/>
                    <a:pt x="2402" y="9853"/>
                  </a:cubicBezTo>
                  <a:cubicBezTo>
                    <a:pt x="2903" y="9753"/>
                    <a:pt x="2803" y="9286"/>
                    <a:pt x="2836" y="8952"/>
                  </a:cubicBezTo>
                  <a:cubicBezTo>
                    <a:pt x="2869" y="8185"/>
                    <a:pt x="2869" y="7418"/>
                    <a:pt x="2869" y="6617"/>
                  </a:cubicBezTo>
                  <a:cubicBezTo>
                    <a:pt x="3637" y="6917"/>
                    <a:pt x="4270" y="7484"/>
                    <a:pt x="4938" y="7951"/>
                  </a:cubicBezTo>
                  <a:cubicBezTo>
                    <a:pt x="5471" y="8318"/>
                    <a:pt x="5972" y="8719"/>
                    <a:pt x="6572" y="8919"/>
                  </a:cubicBezTo>
                  <a:cubicBezTo>
                    <a:pt x="6668" y="8946"/>
                    <a:pt x="6764" y="8968"/>
                    <a:pt x="6853" y="8968"/>
                  </a:cubicBezTo>
                  <a:cubicBezTo>
                    <a:pt x="6980" y="8968"/>
                    <a:pt x="7094" y="8923"/>
                    <a:pt x="7172" y="8785"/>
                  </a:cubicBezTo>
                  <a:cubicBezTo>
                    <a:pt x="7339" y="8585"/>
                    <a:pt x="7273" y="8318"/>
                    <a:pt x="7139" y="8151"/>
                  </a:cubicBezTo>
                  <a:cubicBezTo>
                    <a:pt x="6906" y="7918"/>
                    <a:pt x="6639" y="7684"/>
                    <a:pt x="6372" y="7484"/>
                  </a:cubicBezTo>
                  <a:cubicBezTo>
                    <a:pt x="5538" y="6817"/>
                    <a:pt x="4671" y="6217"/>
                    <a:pt x="3737" y="5650"/>
                  </a:cubicBezTo>
                  <a:cubicBezTo>
                    <a:pt x="4037" y="5416"/>
                    <a:pt x="4304" y="5283"/>
                    <a:pt x="4571" y="5083"/>
                  </a:cubicBezTo>
                  <a:cubicBezTo>
                    <a:pt x="6072" y="3982"/>
                    <a:pt x="5872" y="2080"/>
                    <a:pt x="4170" y="1280"/>
                  </a:cubicBezTo>
                  <a:cubicBezTo>
                    <a:pt x="3818" y="1126"/>
                    <a:pt x="3452" y="1015"/>
                    <a:pt x="3081" y="1015"/>
                  </a:cubicBezTo>
                  <a:cubicBezTo>
                    <a:pt x="2889" y="1015"/>
                    <a:pt x="2696" y="1045"/>
                    <a:pt x="2502" y="1113"/>
                  </a:cubicBezTo>
                  <a:cubicBezTo>
                    <a:pt x="2367" y="1158"/>
                    <a:pt x="2252" y="1180"/>
                    <a:pt x="2156" y="1180"/>
                  </a:cubicBezTo>
                  <a:cubicBezTo>
                    <a:pt x="1822" y="1180"/>
                    <a:pt x="1702" y="926"/>
                    <a:pt x="1702" y="513"/>
                  </a:cubicBezTo>
                  <a:cubicBezTo>
                    <a:pt x="1702" y="312"/>
                    <a:pt x="1802" y="79"/>
                    <a:pt x="1502" y="12"/>
                  </a:cubicBezTo>
                  <a:cubicBezTo>
                    <a:pt x="1466" y="4"/>
                    <a:pt x="1433" y="1"/>
                    <a:pt x="1402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49698" y="3177480"/>
            <a:ext cx="4920656" cy="1077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They are a reflection of your personality!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9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05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1138066" y="414441"/>
            <a:ext cx="3697071" cy="4269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The kind of dog you have tells people a lot about your personality. A study in England found a very clear correlation between people’s personalities and what type of dogs they owned. </a:t>
            </a: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For </a:t>
            </a:r>
            <a:r>
              <a:rPr lang="en-US" dirty="0"/>
              <a:t>example, people who owned toy dogs tended to be more intelligent, while owners of utility dogs like Dalmatians and bulldogs were the most conscientious. But be careful: Dogs also take on their owners’ personality traits, so if you fly off the handle all the time, your pooch may wind up with aggressive tendencies.</a:t>
            </a:r>
            <a:endParaRPr dirty="0"/>
          </a:p>
        </p:txBody>
      </p:sp>
      <p:pic>
        <p:nvPicPr>
          <p:cNvPr id="6146" name="Picture 2" descr="https://dogue.com.au/wp-content/uploads/2015/10/blog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56" y="835459"/>
            <a:ext cx="3822282" cy="38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49698" y="3177480"/>
            <a:ext cx="4920656" cy="130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Do we need to say more?</a:t>
            </a:r>
            <a:r>
              <a:rPr lang="sr-Latn-RS" sz="3600" dirty="0" smtClean="0"/>
              <a:t>!</a:t>
            </a:r>
            <a:r>
              <a:rPr lang="en-US" sz="3600" dirty="0"/>
              <a:t> </a:t>
            </a:r>
            <a:endParaRPr sz="36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xfrm>
            <a:off x="4677255" y="907825"/>
            <a:ext cx="216657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10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9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p41"/>
          <p:cNvGrpSpPr/>
          <p:nvPr/>
        </p:nvGrpSpPr>
        <p:grpSpPr>
          <a:xfrm>
            <a:off x="2599524" y="1566704"/>
            <a:ext cx="1430545" cy="902492"/>
            <a:chOff x="-2967537" y="526900"/>
            <a:chExt cx="1430545" cy="902492"/>
          </a:xfrm>
        </p:grpSpPr>
        <p:sp>
          <p:nvSpPr>
            <p:cNvPr id="1518" name="Google Shape;1518;p41"/>
            <p:cNvSpPr/>
            <p:nvPr/>
          </p:nvSpPr>
          <p:spPr>
            <a:xfrm>
              <a:off x="-2967537" y="703282"/>
              <a:ext cx="442187" cy="258670"/>
            </a:xfrm>
            <a:custGeom>
              <a:avLst/>
              <a:gdLst/>
              <a:ahLst/>
              <a:cxnLst/>
              <a:rect l="l" t="t" r="r" b="b"/>
              <a:pathLst>
                <a:path w="27654" h="16177" extrusionOk="0">
                  <a:moveTo>
                    <a:pt x="17284" y="0"/>
                  </a:moveTo>
                  <a:cubicBezTo>
                    <a:pt x="16691" y="0"/>
                    <a:pt x="16098" y="35"/>
                    <a:pt x="15512" y="110"/>
                  </a:cubicBezTo>
                  <a:cubicBezTo>
                    <a:pt x="11609" y="610"/>
                    <a:pt x="8073" y="2678"/>
                    <a:pt x="5405" y="5547"/>
                  </a:cubicBezTo>
                  <a:cubicBezTo>
                    <a:pt x="4037" y="7015"/>
                    <a:pt x="2903" y="8683"/>
                    <a:pt x="2036" y="10484"/>
                  </a:cubicBezTo>
                  <a:cubicBezTo>
                    <a:pt x="1335" y="11952"/>
                    <a:pt x="1" y="14587"/>
                    <a:pt x="1902" y="15721"/>
                  </a:cubicBezTo>
                  <a:cubicBezTo>
                    <a:pt x="2455" y="16063"/>
                    <a:pt x="3132" y="16177"/>
                    <a:pt x="3803" y="16177"/>
                  </a:cubicBezTo>
                  <a:cubicBezTo>
                    <a:pt x="3982" y="16177"/>
                    <a:pt x="4161" y="16169"/>
                    <a:pt x="4337" y="16155"/>
                  </a:cubicBezTo>
                  <a:cubicBezTo>
                    <a:pt x="5238" y="16088"/>
                    <a:pt x="6138" y="15821"/>
                    <a:pt x="7006" y="15521"/>
                  </a:cubicBezTo>
                  <a:cubicBezTo>
                    <a:pt x="8774" y="14954"/>
                    <a:pt x="10475" y="14053"/>
                    <a:pt x="12009" y="12919"/>
                  </a:cubicBezTo>
                  <a:cubicBezTo>
                    <a:pt x="15045" y="10617"/>
                    <a:pt x="17413" y="7415"/>
                    <a:pt x="18514" y="3746"/>
                  </a:cubicBezTo>
                  <a:cubicBezTo>
                    <a:pt x="18553" y="3577"/>
                    <a:pt x="18683" y="3504"/>
                    <a:pt x="18820" y="3504"/>
                  </a:cubicBezTo>
                  <a:cubicBezTo>
                    <a:pt x="19034" y="3504"/>
                    <a:pt x="19263" y="3682"/>
                    <a:pt x="19181" y="3946"/>
                  </a:cubicBezTo>
                  <a:cubicBezTo>
                    <a:pt x="19048" y="4413"/>
                    <a:pt x="18881" y="4880"/>
                    <a:pt x="18681" y="5347"/>
                  </a:cubicBezTo>
                  <a:cubicBezTo>
                    <a:pt x="18347" y="6214"/>
                    <a:pt x="17914" y="7082"/>
                    <a:pt x="17447" y="7915"/>
                  </a:cubicBezTo>
                  <a:cubicBezTo>
                    <a:pt x="18381" y="8049"/>
                    <a:pt x="19248" y="8449"/>
                    <a:pt x="20015" y="9050"/>
                  </a:cubicBezTo>
                  <a:cubicBezTo>
                    <a:pt x="22383" y="7082"/>
                    <a:pt x="24952" y="5480"/>
                    <a:pt x="27654" y="4213"/>
                  </a:cubicBezTo>
                  <a:lnTo>
                    <a:pt x="27554" y="4146"/>
                  </a:lnTo>
                  <a:cubicBezTo>
                    <a:pt x="27520" y="4113"/>
                    <a:pt x="27454" y="4113"/>
                    <a:pt x="27420" y="4046"/>
                  </a:cubicBezTo>
                  <a:cubicBezTo>
                    <a:pt x="27387" y="4013"/>
                    <a:pt x="27354" y="3979"/>
                    <a:pt x="27320" y="3946"/>
                  </a:cubicBezTo>
                  <a:cubicBezTo>
                    <a:pt x="26286" y="3079"/>
                    <a:pt x="25152" y="2311"/>
                    <a:pt x="23951" y="1678"/>
                  </a:cubicBezTo>
                  <a:cubicBezTo>
                    <a:pt x="22517" y="977"/>
                    <a:pt x="21016" y="443"/>
                    <a:pt x="19448" y="143"/>
                  </a:cubicBezTo>
                  <a:cubicBezTo>
                    <a:pt x="18733" y="52"/>
                    <a:pt x="18008" y="0"/>
                    <a:pt x="17284" y="0"/>
                  </a:cubicBezTo>
                  <a:close/>
                </a:path>
              </a:pathLst>
            </a:custGeom>
            <a:solidFill>
              <a:srgbClr val="212E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-2818735" y="1114628"/>
              <a:ext cx="209629" cy="265098"/>
            </a:xfrm>
            <a:custGeom>
              <a:avLst/>
              <a:gdLst/>
              <a:ahLst/>
              <a:cxnLst/>
              <a:rect l="l" t="t" r="r" b="b"/>
              <a:pathLst>
                <a:path w="13110" h="16579" extrusionOk="0">
                  <a:moveTo>
                    <a:pt x="4504" y="0"/>
                  </a:moveTo>
                  <a:cubicBezTo>
                    <a:pt x="3203" y="0"/>
                    <a:pt x="1968" y="234"/>
                    <a:pt x="834" y="934"/>
                  </a:cubicBezTo>
                  <a:cubicBezTo>
                    <a:pt x="567" y="1101"/>
                    <a:pt x="467" y="1268"/>
                    <a:pt x="401" y="1601"/>
                  </a:cubicBezTo>
                  <a:cubicBezTo>
                    <a:pt x="0" y="3536"/>
                    <a:pt x="0" y="5471"/>
                    <a:pt x="367" y="7372"/>
                  </a:cubicBezTo>
                  <a:cubicBezTo>
                    <a:pt x="701" y="9107"/>
                    <a:pt x="1268" y="10808"/>
                    <a:pt x="2502" y="12076"/>
                  </a:cubicBezTo>
                  <a:cubicBezTo>
                    <a:pt x="4770" y="14377"/>
                    <a:pt x="7506" y="15912"/>
                    <a:pt x="10775" y="16579"/>
                  </a:cubicBezTo>
                  <a:cubicBezTo>
                    <a:pt x="10808" y="16145"/>
                    <a:pt x="10675" y="15778"/>
                    <a:pt x="10608" y="15411"/>
                  </a:cubicBezTo>
                  <a:cubicBezTo>
                    <a:pt x="10108" y="13577"/>
                    <a:pt x="10241" y="11842"/>
                    <a:pt x="11275" y="10208"/>
                  </a:cubicBezTo>
                  <a:cubicBezTo>
                    <a:pt x="11742" y="9474"/>
                    <a:pt x="12076" y="8640"/>
                    <a:pt x="12343" y="7772"/>
                  </a:cubicBezTo>
                  <a:cubicBezTo>
                    <a:pt x="13110" y="5571"/>
                    <a:pt x="12676" y="3703"/>
                    <a:pt x="10942" y="2235"/>
                  </a:cubicBezTo>
                  <a:cubicBezTo>
                    <a:pt x="9107" y="701"/>
                    <a:pt x="6905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-2445410" y="724403"/>
              <a:ext cx="635810" cy="264539"/>
            </a:xfrm>
            <a:custGeom>
              <a:avLst/>
              <a:gdLst/>
              <a:ahLst/>
              <a:cxnLst/>
              <a:rect l="l" t="t" r="r" b="b"/>
              <a:pathLst>
                <a:path w="39763" h="16544" extrusionOk="0">
                  <a:moveTo>
                    <a:pt x="11370" y="0"/>
                  </a:moveTo>
                  <a:cubicBezTo>
                    <a:pt x="10496" y="0"/>
                    <a:pt x="9620" y="37"/>
                    <a:pt x="8740" y="123"/>
                  </a:cubicBezTo>
                  <a:cubicBezTo>
                    <a:pt x="5938" y="423"/>
                    <a:pt x="3169" y="657"/>
                    <a:pt x="501" y="1558"/>
                  </a:cubicBezTo>
                  <a:cubicBezTo>
                    <a:pt x="67" y="1691"/>
                    <a:pt x="0" y="1858"/>
                    <a:pt x="67" y="2291"/>
                  </a:cubicBezTo>
                  <a:cubicBezTo>
                    <a:pt x="367" y="4193"/>
                    <a:pt x="1168" y="5961"/>
                    <a:pt x="1968" y="7729"/>
                  </a:cubicBezTo>
                  <a:cubicBezTo>
                    <a:pt x="3036" y="10097"/>
                    <a:pt x="4370" y="12232"/>
                    <a:pt x="6238" y="14066"/>
                  </a:cubicBezTo>
                  <a:cubicBezTo>
                    <a:pt x="7940" y="15718"/>
                    <a:pt x="10255" y="16544"/>
                    <a:pt x="12542" y="16544"/>
                  </a:cubicBezTo>
                  <a:cubicBezTo>
                    <a:pt x="14782" y="16544"/>
                    <a:pt x="16996" y="15751"/>
                    <a:pt x="18580" y="14167"/>
                  </a:cubicBezTo>
                  <a:cubicBezTo>
                    <a:pt x="19014" y="13700"/>
                    <a:pt x="19481" y="13266"/>
                    <a:pt x="20015" y="12866"/>
                  </a:cubicBezTo>
                  <a:cubicBezTo>
                    <a:pt x="20615" y="12432"/>
                    <a:pt x="21282" y="12165"/>
                    <a:pt x="22050" y="12132"/>
                  </a:cubicBezTo>
                  <a:cubicBezTo>
                    <a:pt x="22106" y="12130"/>
                    <a:pt x="22162" y="12129"/>
                    <a:pt x="22218" y="12129"/>
                  </a:cubicBezTo>
                  <a:cubicBezTo>
                    <a:pt x="23359" y="12129"/>
                    <a:pt x="24471" y="12444"/>
                    <a:pt x="25552" y="12699"/>
                  </a:cubicBezTo>
                  <a:cubicBezTo>
                    <a:pt x="27487" y="13199"/>
                    <a:pt x="29355" y="13800"/>
                    <a:pt x="31323" y="14100"/>
                  </a:cubicBezTo>
                  <a:cubicBezTo>
                    <a:pt x="31756" y="14133"/>
                    <a:pt x="32190" y="14133"/>
                    <a:pt x="32624" y="14133"/>
                  </a:cubicBezTo>
                  <a:cubicBezTo>
                    <a:pt x="32664" y="14134"/>
                    <a:pt x="32704" y="14134"/>
                    <a:pt x="32743" y="14134"/>
                  </a:cubicBezTo>
                  <a:cubicBezTo>
                    <a:pt x="35486" y="14134"/>
                    <a:pt x="37547" y="12997"/>
                    <a:pt x="38895" y="10531"/>
                  </a:cubicBezTo>
                  <a:cubicBezTo>
                    <a:pt x="39762" y="8929"/>
                    <a:pt x="39429" y="7162"/>
                    <a:pt x="37761" y="6328"/>
                  </a:cubicBezTo>
                  <a:cubicBezTo>
                    <a:pt x="35893" y="5394"/>
                    <a:pt x="33925" y="4660"/>
                    <a:pt x="31957" y="3893"/>
                  </a:cubicBezTo>
                  <a:cubicBezTo>
                    <a:pt x="30089" y="3192"/>
                    <a:pt x="28154" y="2758"/>
                    <a:pt x="26219" y="2225"/>
                  </a:cubicBezTo>
                  <a:cubicBezTo>
                    <a:pt x="24118" y="1624"/>
                    <a:pt x="22016" y="957"/>
                    <a:pt x="19815" y="690"/>
                  </a:cubicBezTo>
                  <a:cubicBezTo>
                    <a:pt x="17010" y="384"/>
                    <a:pt x="14205" y="0"/>
                    <a:pt x="1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-1976093" y="539003"/>
              <a:ext cx="417659" cy="256735"/>
            </a:xfrm>
            <a:custGeom>
              <a:avLst/>
              <a:gdLst/>
              <a:ahLst/>
              <a:cxnLst/>
              <a:rect l="l" t="t" r="r" b="b"/>
              <a:pathLst>
                <a:path w="26120" h="16056" extrusionOk="0">
                  <a:moveTo>
                    <a:pt x="17286" y="1"/>
                  </a:moveTo>
                  <a:cubicBezTo>
                    <a:pt x="17106" y="1"/>
                    <a:pt x="16926" y="4"/>
                    <a:pt x="16746" y="11"/>
                  </a:cubicBezTo>
                  <a:cubicBezTo>
                    <a:pt x="13043" y="144"/>
                    <a:pt x="9574" y="1779"/>
                    <a:pt x="6772" y="4180"/>
                  </a:cubicBezTo>
                  <a:cubicBezTo>
                    <a:pt x="3937" y="6616"/>
                    <a:pt x="1802" y="9784"/>
                    <a:pt x="67" y="13053"/>
                  </a:cubicBezTo>
                  <a:cubicBezTo>
                    <a:pt x="67" y="13120"/>
                    <a:pt x="34" y="13154"/>
                    <a:pt x="1" y="13154"/>
                  </a:cubicBezTo>
                  <a:cubicBezTo>
                    <a:pt x="2503" y="13954"/>
                    <a:pt x="4971" y="14921"/>
                    <a:pt x="7373" y="16056"/>
                  </a:cubicBezTo>
                  <a:cubicBezTo>
                    <a:pt x="7506" y="15622"/>
                    <a:pt x="7806" y="15122"/>
                    <a:pt x="8006" y="14821"/>
                  </a:cubicBezTo>
                  <a:cubicBezTo>
                    <a:pt x="8707" y="13721"/>
                    <a:pt x="9708" y="12820"/>
                    <a:pt x="10775" y="12119"/>
                  </a:cubicBezTo>
                  <a:cubicBezTo>
                    <a:pt x="12376" y="11052"/>
                    <a:pt x="14244" y="10418"/>
                    <a:pt x="16112" y="9885"/>
                  </a:cubicBezTo>
                  <a:cubicBezTo>
                    <a:pt x="18080" y="9351"/>
                    <a:pt x="20148" y="9051"/>
                    <a:pt x="21983" y="8150"/>
                  </a:cubicBezTo>
                  <a:cubicBezTo>
                    <a:pt x="23584" y="7349"/>
                    <a:pt x="26119" y="5381"/>
                    <a:pt x="25019" y="3346"/>
                  </a:cubicBezTo>
                  <a:cubicBezTo>
                    <a:pt x="24452" y="2279"/>
                    <a:pt x="23184" y="1412"/>
                    <a:pt x="22083" y="945"/>
                  </a:cubicBezTo>
                  <a:cubicBezTo>
                    <a:pt x="20579" y="283"/>
                    <a:pt x="18939" y="1"/>
                    <a:pt x="17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-2013953" y="1015964"/>
              <a:ext cx="39991" cy="36537"/>
            </a:xfrm>
            <a:custGeom>
              <a:avLst/>
              <a:gdLst/>
              <a:ahLst/>
              <a:cxnLst/>
              <a:rect l="l" t="t" r="r" b="b"/>
              <a:pathLst>
                <a:path w="2501" h="2285" extrusionOk="0">
                  <a:moveTo>
                    <a:pt x="627" y="1"/>
                  </a:moveTo>
                  <a:cubicBezTo>
                    <a:pt x="280" y="1"/>
                    <a:pt x="11" y="208"/>
                    <a:pt x="0" y="734"/>
                  </a:cubicBezTo>
                  <a:cubicBezTo>
                    <a:pt x="0" y="1334"/>
                    <a:pt x="534" y="2068"/>
                    <a:pt x="1101" y="2235"/>
                  </a:cubicBezTo>
                  <a:cubicBezTo>
                    <a:pt x="1208" y="2268"/>
                    <a:pt x="1313" y="2285"/>
                    <a:pt x="1413" y="2285"/>
                  </a:cubicBezTo>
                  <a:cubicBezTo>
                    <a:pt x="1720" y="2285"/>
                    <a:pt x="1984" y="2128"/>
                    <a:pt x="2135" y="1801"/>
                  </a:cubicBezTo>
                  <a:cubicBezTo>
                    <a:pt x="2501" y="979"/>
                    <a:pt x="1380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-2434091" y="1016492"/>
              <a:ext cx="50033" cy="37529"/>
            </a:xfrm>
            <a:custGeom>
              <a:avLst/>
              <a:gdLst/>
              <a:ahLst/>
              <a:cxnLst/>
              <a:rect l="l" t="t" r="r" b="b"/>
              <a:pathLst>
                <a:path w="3129" h="2347" extrusionOk="0">
                  <a:moveTo>
                    <a:pt x="1693" y="0"/>
                  </a:moveTo>
                  <a:cubicBezTo>
                    <a:pt x="1" y="0"/>
                    <a:pt x="526" y="2347"/>
                    <a:pt x="2074" y="2347"/>
                  </a:cubicBezTo>
                  <a:cubicBezTo>
                    <a:pt x="2135" y="2347"/>
                    <a:pt x="2197" y="2343"/>
                    <a:pt x="2261" y="2335"/>
                  </a:cubicBezTo>
                  <a:cubicBezTo>
                    <a:pt x="2561" y="2302"/>
                    <a:pt x="2795" y="2169"/>
                    <a:pt x="2895" y="1868"/>
                  </a:cubicBezTo>
                  <a:cubicBezTo>
                    <a:pt x="3129" y="1268"/>
                    <a:pt x="2461" y="0"/>
                    <a:pt x="1728" y="0"/>
                  </a:cubicBezTo>
                  <a:cubicBezTo>
                    <a:pt x="1716" y="0"/>
                    <a:pt x="1704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-2806999" y="757834"/>
              <a:ext cx="1200113" cy="646540"/>
            </a:xfrm>
            <a:custGeom>
              <a:avLst/>
              <a:gdLst/>
              <a:ahLst/>
              <a:cxnLst/>
              <a:rect l="l" t="t" r="r" b="b"/>
              <a:pathLst>
                <a:path w="75054" h="40434" extrusionOk="0">
                  <a:moveTo>
                    <a:pt x="23891" y="15104"/>
                  </a:moveTo>
                  <a:cubicBezTo>
                    <a:pt x="24048" y="15104"/>
                    <a:pt x="24212" y="15117"/>
                    <a:pt x="24384" y="15144"/>
                  </a:cubicBezTo>
                  <a:cubicBezTo>
                    <a:pt x="25452" y="15278"/>
                    <a:pt x="26586" y="15978"/>
                    <a:pt x="27053" y="16979"/>
                  </a:cubicBezTo>
                  <a:cubicBezTo>
                    <a:pt x="27186" y="17279"/>
                    <a:pt x="27253" y="17579"/>
                    <a:pt x="27253" y="17913"/>
                  </a:cubicBezTo>
                  <a:cubicBezTo>
                    <a:pt x="27220" y="19214"/>
                    <a:pt x="25719" y="20482"/>
                    <a:pt x="24451" y="20582"/>
                  </a:cubicBezTo>
                  <a:cubicBezTo>
                    <a:pt x="24360" y="20589"/>
                    <a:pt x="24271" y="20592"/>
                    <a:pt x="24184" y="20592"/>
                  </a:cubicBezTo>
                  <a:cubicBezTo>
                    <a:pt x="20690" y="20592"/>
                    <a:pt x="20664" y="15104"/>
                    <a:pt x="23891" y="15104"/>
                  </a:cubicBezTo>
                  <a:close/>
                  <a:moveTo>
                    <a:pt x="49548" y="15074"/>
                  </a:moveTo>
                  <a:cubicBezTo>
                    <a:pt x="49611" y="15074"/>
                    <a:pt x="49674" y="15075"/>
                    <a:pt x="49736" y="15078"/>
                  </a:cubicBezTo>
                  <a:cubicBezTo>
                    <a:pt x="51304" y="15144"/>
                    <a:pt x="52538" y="16712"/>
                    <a:pt x="52404" y="18280"/>
                  </a:cubicBezTo>
                  <a:cubicBezTo>
                    <a:pt x="52277" y="19805"/>
                    <a:pt x="50879" y="21058"/>
                    <a:pt x="49334" y="21058"/>
                  </a:cubicBezTo>
                  <a:cubicBezTo>
                    <a:pt x="49257" y="21058"/>
                    <a:pt x="49179" y="21055"/>
                    <a:pt x="49102" y="21049"/>
                  </a:cubicBezTo>
                  <a:cubicBezTo>
                    <a:pt x="47401" y="20882"/>
                    <a:pt x="46133" y="19514"/>
                    <a:pt x="46267" y="17913"/>
                  </a:cubicBezTo>
                  <a:cubicBezTo>
                    <a:pt x="46267" y="15892"/>
                    <a:pt x="47964" y="15074"/>
                    <a:pt x="49548" y="15074"/>
                  </a:cubicBezTo>
                  <a:close/>
                  <a:moveTo>
                    <a:pt x="24846" y="24270"/>
                  </a:moveTo>
                  <a:cubicBezTo>
                    <a:pt x="24889" y="24270"/>
                    <a:pt x="24936" y="24274"/>
                    <a:pt x="24985" y="24284"/>
                  </a:cubicBezTo>
                  <a:cubicBezTo>
                    <a:pt x="25285" y="24318"/>
                    <a:pt x="25452" y="24518"/>
                    <a:pt x="25418" y="24818"/>
                  </a:cubicBezTo>
                  <a:cubicBezTo>
                    <a:pt x="25385" y="25118"/>
                    <a:pt x="25152" y="25252"/>
                    <a:pt x="24885" y="25252"/>
                  </a:cubicBezTo>
                  <a:cubicBezTo>
                    <a:pt x="24551" y="25152"/>
                    <a:pt x="24351" y="25018"/>
                    <a:pt x="24418" y="24685"/>
                  </a:cubicBezTo>
                  <a:cubicBezTo>
                    <a:pt x="24446" y="24429"/>
                    <a:pt x="24596" y="24270"/>
                    <a:pt x="24846" y="24270"/>
                  </a:cubicBezTo>
                  <a:close/>
                  <a:moveTo>
                    <a:pt x="37538" y="21875"/>
                  </a:moveTo>
                  <a:cubicBezTo>
                    <a:pt x="37712" y="21875"/>
                    <a:pt x="37887" y="21877"/>
                    <a:pt x="38061" y="21883"/>
                  </a:cubicBezTo>
                  <a:cubicBezTo>
                    <a:pt x="38928" y="21916"/>
                    <a:pt x="40296" y="21883"/>
                    <a:pt x="40996" y="22483"/>
                  </a:cubicBezTo>
                  <a:cubicBezTo>
                    <a:pt x="41096" y="22550"/>
                    <a:pt x="41196" y="22650"/>
                    <a:pt x="41230" y="22783"/>
                  </a:cubicBezTo>
                  <a:cubicBezTo>
                    <a:pt x="41430" y="23417"/>
                    <a:pt x="40396" y="24017"/>
                    <a:pt x="39962" y="24284"/>
                  </a:cubicBezTo>
                  <a:cubicBezTo>
                    <a:pt x="39362" y="24685"/>
                    <a:pt x="38695" y="24951"/>
                    <a:pt x="37994" y="25118"/>
                  </a:cubicBezTo>
                  <a:cubicBezTo>
                    <a:pt x="37572" y="25228"/>
                    <a:pt x="37135" y="25286"/>
                    <a:pt x="36698" y="25286"/>
                  </a:cubicBezTo>
                  <a:cubicBezTo>
                    <a:pt x="36201" y="25286"/>
                    <a:pt x="35704" y="25211"/>
                    <a:pt x="35225" y="25051"/>
                  </a:cubicBezTo>
                  <a:cubicBezTo>
                    <a:pt x="34925" y="24951"/>
                    <a:pt x="34392" y="24751"/>
                    <a:pt x="33925" y="24484"/>
                  </a:cubicBezTo>
                  <a:cubicBezTo>
                    <a:pt x="33424" y="24184"/>
                    <a:pt x="33024" y="23784"/>
                    <a:pt x="33057" y="23384"/>
                  </a:cubicBezTo>
                  <a:cubicBezTo>
                    <a:pt x="33191" y="22450"/>
                    <a:pt x="33991" y="22283"/>
                    <a:pt x="34758" y="22149"/>
                  </a:cubicBezTo>
                  <a:cubicBezTo>
                    <a:pt x="35685" y="21953"/>
                    <a:pt x="36611" y="21875"/>
                    <a:pt x="37538" y="21875"/>
                  </a:cubicBezTo>
                  <a:close/>
                  <a:moveTo>
                    <a:pt x="49428" y="24447"/>
                  </a:moveTo>
                  <a:cubicBezTo>
                    <a:pt x="49452" y="24447"/>
                    <a:pt x="49477" y="24448"/>
                    <a:pt x="49502" y="24451"/>
                  </a:cubicBezTo>
                  <a:cubicBezTo>
                    <a:pt x="49769" y="24484"/>
                    <a:pt x="49936" y="24651"/>
                    <a:pt x="49903" y="24951"/>
                  </a:cubicBezTo>
                  <a:cubicBezTo>
                    <a:pt x="49872" y="25196"/>
                    <a:pt x="49730" y="25356"/>
                    <a:pt x="49476" y="25356"/>
                  </a:cubicBezTo>
                  <a:cubicBezTo>
                    <a:pt x="49452" y="25356"/>
                    <a:pt x="49428" y="25355"/>
                    <a:pt x="49402" y="25352"/>
                  </a:cubicBezTo>
                  <a:cubicBezTo>
                    <a:pt x="49135" y="25352"/>
                    <a:pt x="48969" y="25185"/>
                    <a:pt x="48969" y="24885"/>
                  </a:cubicBezTo>
                  <a:cubicBezTo>
                    <a:pt x="48999" y="24610"/>
                    <a:pt x="49169" y="24447"/>
                    <a:pt x="49428" y="24447"/>
                  </a:cubicBezTo>
                  <a:close/>
                  <a:moveTo>
                    <a:pt x="21012" y="25381"/>
                  </a:moveTo>
                  <a:cubicBezTo>
                    <a:pt x="21034" y="25381"/>
                    <a:pt x="21058" y="25383"/>
                    <a:pt x="21082" y="25385"/>
                  </a:cubicBezTo>
                  <a:cubicBezTo>
                    <a:pt x="21416" y="25418"/>
                    <a:pt x="21616" y="25585"/>
                    <a:pt x="21616" y="25919"/>
                  </a:cubicBezTo>
                  <a:cubicBezTo>
                    <a:pt x="21587" y="26239"/>
                    <a:pt x="21405" y="26432"/>
                    <a:pt x="21072" y="26432"/>
                  </a:cubicBezTo>
                  <a:cubicBezTo>
                    <a:pt x="21023" y="26432"/>
                    <a:pt x="20971" y="26428"/>
                    <a:pt x="20915" y="26419"/>
                  </a:cubicBezTo>
                  <a:cubicBezTo>
                    <a:pt x="20648" y="26386"/>
                    <a:pt x="20448" y="26219"/>
                    <a:pt x="20515" y="25885"/>
                  </a:cubicBezTo>
                  <a:cubicBezTo>
                    <a:pt x="20577" y="25576"/>
                    <a:pt x="20725" y="25381"/>
                    <a:pt x="21012" y="25381"/>
                  </a:cubicBezTo>
                  <a:close/>
                  <a:moveTo>
                    <a:pt x="52360" y="27168"/>
                  </a:moveTo>
                  <a:cubicBezTo>
                    <a:pt x="52408" y="27168"/>
                    <a:pt x="52456" y="27174"/>
                    <a:pt x="52504" y="27186"/>
                  </a:cubicBezTo>
                  <a:cubicBezTo>
                    <a:pt x="52938" y="27286"/>
                    <a:pt x="53138" y="27553"/>
                    <a:pt x="53138" y="27987"/>
                  </a:cubicBezTo>
                  <a:cubicBezTo>
                    <a:pt x="53048" y="28406"/>
                    <a:pt x="52824" y="28664"/>
                    <a:pt x="52417" y="28664"/>
                  </a:cubicBezTo>
                  <a:cubicBezTo>
                    <a:pt x="52371" y="28664"/>
                    <a:pt x="52322" y="28661"/>
                    <a:pt x="52271" y="28654"/>
                  </a:cubicBezTo>
                  <a:cubicBezTo>
                    <a:pt x="51837" y="28587"/>
                    <a:pt x="51637" y="28321"/>
                    <a:pt x="51671" y="27854"/>
                  </a:cubicBezTo>
                  <a:cubicBezTo>
                    <a:pt x="51700" y="27472"/>
                    <a:pt x="52013" y="27168"/>
                    <a:pt x="52360" y="27168"/>
                  </a:cubicBezTo>
                  <a:close/>
                  <a:moveTo>
                    <a:pt x="48020" y="28550"/>
                  </a:moveTo>
                  <a:cubicBezTo>
                    <a:pt x="48046" y="28550"/>
                    <a:pt x="48073" y="28551"/>
                    <a:pt x="48101" y="28554"/>
                  </a:cubicBezTo>
                  <a:cubicBezTo>
                    <a:pt x="48435" y="28587"/>
                    <a:pt x="48635" y="28788"/>
                    <a:pt x="48602" y="29121"/>
                  </a:cubicBezTo>
                  <a:cubicBezTo>
                    <a:pt x="48568" y="29421"/>
                    <a:pt x="48368" y="29621"/>
                    <a:pt x="48035" y="29621"/>
                  </a:cubicBezTo>
                  <a:cubicBezTo>
                    <a:pt x="47734" y="29521"/>
                    <a:pt x="47534" y="29355"/>
                    <a:pt x="47534" y="29021"/>
                  </a:cubicBezTo>
                  <a:cubicBezTo>
                    <a:pt x="47565" y="28715"/>
                    <a:pt x="47735" y="28550"/>
                    <a:pt x="48020" y="28550"/>
                  </a:cubicBezTo>
                  <a:close/>
                  <a:moveTo>
                    <a:pt x="23500" y="29482"/>
                  </a:moveTo>
                  <a:cubicBezTo>
                    <a:pt x="23526" y="29482"/>
                    <a:pt x="23555" y="29484"/>
                    <a:pt x="23584" y="29488"/>
                  </a:cubicBezTo>
                  <a:cubicBezTo>
                    <a:pt x="23817" y="29521"/>
                    <a:pt x="23917" y="29688"/>
                    <a:pt x="23917" y="29888"/>
                  </a:cubicBezTo>
                  <a:cubicBezTo>
                    <a:pt x="23857" y="30098"/>
                    <a:pt x="23744" y="30227"/>
                    <a:pt x="23552" y="30227"/>
                  </a:cubicBezTo>
                  <a:cubicBezTo>
                    <a:pt x="23530" y="30227"/>
                    <a:pt x="23508" y="30225"/>
                    <a:pt x="23484" y="30222"/>
                  </a:cubicBezTo>
                  <a:cubicBezTo>
                    <a:pt x="23250" y="30189"/>
                    <a:pt x="23150" y="30022"/>
                    <a:pt x="23183" y="29788"/>
                  </a:cubicBezTo>
                  <a:cubicBezTo>
                    <a:pt x="23183" y="29584"/>
                    <a:pt x="23311" y="29482"/>
                    <a:pt x="23500" y="29482"/>
                  </a:cubicBezTo>
                  <a:close/>
                  <a:moveTo>
                    <a:pt x="31660" y="26897"/>
                  </a:moveTo>
                  <a:cubicBezTo>
                    <a:pt x="31816" y="26897"/>
                    <a:pt x="31956" y="26942"/>
                    <a:pt x="32023" y="27120"/>
                  </a:cubicBezTo>
                  <a:cubicBezTo>
                    <a:pt x="32123" y="27420"/>
                    <a:pt x="31790" y="27353"/>
                    <a:pt x="31656" y="27420"/>
                  </a:cubicBezTo>
                  <a:cubicBezTo>
                    <a:pt x="30656" y="27887"/>
                    <a:pt x="30622" y="29221"/>
                    <a:pt x="31590" y="29988"/>
                  </a:cubicBezTo>
                  <a:cubicBezTo>
                    <a:pt x="32074" y="30376"/>
                    <a:pt x="32915" y="30591"/>
                    <a:pt x="33775" y="30591"/>
                  </a:cubicBezTo>
                  <a:cubicBezTo>
                    <a:pt x="34989" y="30591"/>
                    <a:pt x="36242" y="30163"/>
                    <a:pt x="36593" y="29188"/>
                  </a:cubicBezTo>
                  <a:cubicBezTo>
                    <a:pt x="36660" y="29021"/>
                    <a:pt x="36760" y="28921"/>
                    <a:pt x="36927" y="28921"/>
                  </a:cubicBezTo>
                  <a:cubicBezTo>
                    <a:pt x="37160" y="28921"/>
                    <a:pt x="37194" y="29088"/>
                    <a:pt x="37260" y="29255"/>
                  </a:cubicBezTo>
                  <a:cubicBezTo>
                    <a:pt x="37707" y="30284"/>
                    <a:pt x="38754" y="30839"/>
                    <a:pt x="39794" y="30839"/>
                  </a:cubicBezTo>
                  <a:cubicBezTo>
                    <a:pt x="40539" y="30839"/>
                    <a:pt x="41281" y="30554"/>
                    <a:pt x="41797" y="29955"/>
                  </a:cubicBezTo>
                  <a:cubicBezTo>
                    <a:pt x="42364" y="29288"/>
                    <a:pt x="42364" y="28654"/>
                    <a:pt x="41830" y="27954"/>
                  </a:cubicBezTo>
                  <a:cubicBezTo>
                    <a:pt x="41697" y="27753"/>
                    <a:pt x="41463" y="27553"/>
                    <a:pt x="41697" y="27320"/>
                  </a:cubicBezTo>
                  <a:cubicBezTo>
                    <a:pt x="41772" y="27245"/>
                    <a:pt x="41850" y="27215"/>
                    <a:pt x="41928" y="27215"/>
                  </a:cubicBezTo>
                  <a:cubicBezTo>
                    <a:pt x="42094" y="27215"/>
                    <a:pt x="42261" y="27351"/>
                    <a:pt x="42397" y="27487"/>
                  </a:cubicBezTo>
                  <a:cubicBezTo>
                    <a:pt x="42964" y="27987"/>
                    <a:pt x="43098" y="28921"/>
                    <a:pt x="42764" y="29655"/>
                  </a:cubicBezTo>
                  <a:cubicBezTo>
                    <a:pt x="42201" y="30930"/>
                    <a:pt x="40989" y="31490"/>
                    <a:pt x="39780" y="31490"/>
                  </a:cubicBezTo>
                  <a:cubicBezTo>
                    <a:pt x="38554" y="31490"/>
                    <a:pt x="37331" y="30913"/>
                    <a:pt x="36793" y="29922"/>
                  </a:cubicBezTo>
                  <a:cubicBezTo>
                    <a:pt x="35850" y="30797"/>
                    <a:pt x="34817" y="31189"/>
                    <a:pt x="33692" y="31189"/>
                  </a:cubicBezTo>
                  <a:cubicBezTo>
                    <a:pt x="33146" y="31189"/>
                    <a:pt x="32579" y="31097"/>
                    <a:pt x="31990" y="30922"/>
                  </a:cubicBezTo>
                  <a:cubicBezTo>
                    <a:pt x="30355" y="30422"/>
                    <a:pt x="29722" y="28454"/>
                    <a:pt x="30822" y="27286"/>
                  </a:cubicBezTo>
                  <a:cubicBezTo>
                    <a:pt x="30989" y="27120"/>
                    <a:pt x="31189" y="26953"/>
                    <a:pt x="31423" y="26920"/>
                  </a:cubicBezTo>
                  <a:cubicBezTo>
                    <a:pt x="31501" y="26908"/>
                    <a:pt x="31582" y="26897"/>
                    <a:pt x="31660" y="26897"/>
                  </a:cubicBezTo>
                  <a:close/>
                  <a:moveTo>
                    <a:pt x="22049" y="0"/>
                  </a:moveTo>
                  <a:cubicBezTo>
                    <a:pt x="16379" y="1535"/>
                    <a:pt x="11508" y="4604"/>
                    <a:pt x="7606" y="9173"/>
                  </a:cubicBezTo>
                  <a:cubicBezTo>
                    <a:pt x="4170" y="13176"/>
                    <a:pt x="968" y="17313"/>
                    <a:pt x="0" y="22716"/>
                  </a:cubicBezTo>
                  <a:cubicBezTo>
                    <a:pt x="501" y="22483"/>
                    <a:pt x="968" y="22183"/>
                    <a:pt x="1535" y="22049"/>
                  </a:cubicBezTo>
                  <a:cubicBezTo>
                    <a:pt x="2377" y="21841"/>
                    <a:pt x="3196" y="21741"/>
                    <a:pt x="3993" y="21741"/>
                  </a:cubicBezTo>
                  <a:cubicBezTo>
                    <a:pt x="6382" y="21741"/>
                    <a:pt x="8565" y="22641"/>
                    <a:pt x="10541" y="24218"/>
                  </a:cubicBezTo>
                  <a:cubicBezTo>
                    <a:pt x="12142" y="25518"/>
                    <a:pt x="12843" y="27253"/>
                    <a:pt x="12476" y="29355"/>
                  </a:cubicBezTo>
                  <a:cubicBezTo>
                    <a:pt x="12276" y="30522"/>
                    <a:pt x="11809" y="31590"/>
                    <a:pt x="11208" y="32557"/>
                  </a:cubicBezTo>
                  <a:cubicBezTo>
                    <a:pt x="10241" y="34158"/>
                    <a:pt x="10107" y="35826"/>
                    <a:pt x="10741" y="37560"/>
                  </a:cubicBezTo>
                  <a:cubicBezTo>
                    <a:pt x="10841" y="37894"/>
                    <a:pt x="10975" y="38228"/>
                    <a:pt x="10975" y="38561"/>
                  </a:cubicBezTo>
                  <a:cubicBezTo>
                    <a:pt x="10941" y="39128"/>
                    <a:pt x="11208" y="39195"/>
                    <a:pt x="11642" y="39228"/>
                  </a:cubicBezTo>
                  <a:cubicBezTo>
                    <a:pt x="13343" y="39462"/>
                    <a:pt x="15078" y="39695"/>
                    <a:pt x="16779" y="39929"/>
                  </a:cubicBezTo>
                  <a:cubicBezTo>
                    <a:pt x="19011" y="40265"/>
                    <a:pt x="21243" y="40433"/>
                    <a:pt x="23501" y="40433"/>
                  </a:cubicBezTo>
                  <a:cubicBezTo>
                    <a:pt x="23706" y="40433"/>
                    <a:pt x="23912" y="40432"/>
                    <a:pt x="24117" y="40429"/>
                  </a:cubicBezTo>
                  <a:cubicBezTo>
                    <a:pt x="26686" y="40362"/>
                    <a:pt x="29255" y="40229"/>
                    <a:pt x="31823" y="40229"/>
                  </a:cubicBezTo>
                  <a:cubicBezTo>
                    <a:pt x="32546" y="40235"/>
                    <a:pt x="33268" y="40237"/>
                    <a:pt x="33991" y="40237"/>
                  </a:cubicBezTo>
                  <a:cubicBezTo>
                    <a:pt x="37605" y="40237"/>
                    <a:pt x="41219" y="40168"/>
                    <a:pt x="44832" y="40029"/>
                  </a:cubicBezTo>
                  <a:cubicBezTo>
                    <a:pt x="48402" y="39862"/>
                    <a:pt x="51971" y="39962"/>
                    <a:pt x="55507" y="39762"/>
                  </a:cubicBezTo>
                  <a:cubicBezTo>
                    <a:pt x="59476" y="39529"/>
                    <a:pt x="63412" y="39195"/>
                    <a:pt x="67315" y="38561"/>
                  </a:cubicBezTo>
                  <a:cubicBezTo>
                    <a:pt x="67482" y="38528"/>
                    <a:pt x="67682" y="38561"/>
                    <a:pt x="67782" y="38361"/>
                  </a:cubicBezTo>
                  <a:cubicBezTo>
                    <a:pt x="67015" y="37494"/>
                    <a:pt x="66848" y="37227"/>
                    <a:pt x="67115" y="36126"/>
                  </a:cubicBezTo>
                  <a:cubicBezTo>
                    <a:pt x="67482" y="34358"/>
                    <a:pt x="66915" y="33024"/>
                    <a:pt x="65547" y="31923"/>
                  </a:cubicBezTo>
                  <a:cubicBezTo>
                    <a:pt x="64780" y="31289"/>
                    <a:pt x="64046" y="30555"/>
                    <a:pt x="63446" y="29755"/>
                  </a:cubicBezTo>
                  <a:cubicBezTo>
                    <a:pt x="60844" y="26486"/>
                    <a:pt x="62378" y="22950"/>
                    <a:pt x="65047" y="21549"/>
                  </a:cubicBezTo>
                  <a:cubicBezTo>
                    <a:pt x="67025" y="20500"/>
                    <a:pt x="69089" y="20030"/>
                    <a:pt x="71226" y="20030"/>
                  </a:cubicBezTo>
                  <a:cubicBezTo>
                    <a:pt x="72079" y="20030"/>
                    <a:pt x="72944" y="20105"/>
                    <a:pt x="73820" y="20248"/>
                  </a:cubicBezTo>
                  <a:cubicBezTo>
                    <a:pt x="74200" y="20336"/>
                    <a:pt x="74530" y="20527"/>
                    <a:pt x="74898" y="20527"/>
                  </a:cubicBezTo>
                  <a:cubicBezTo>
                    <a:pt x="74949" y="20527"/>
                    <a:pt x="75001" y="20523"/>
                    <a:pt x="75054" y="20515"/>
                  </a:cubicBezTo>
                  <a:cubicBezTo>
                    <a:pt x="74854" y="17046"/>
                    <a:pt x="66148" y="6838"/>
                    <a:pt x="62578" y="5471"/>
                  </a:cubicBezTo>
                  <a:lnTo>
                    <a:pt x="62578" y="5471"/>
                  </a:lnTo>
                  <a:cubicBezTo>
                    <a:pt x="62879" y="6538"/>
                    <a:pt x="62945" y="6805"/>
                    <a:pt x="62812" y="7239"/>
                  </a:cubicBezTo>
                  <a:cubicBezTo>
                    <a:pt x="61978" y="9674"/>
                    <a:pt x="60544" y="11575"/>
                    <a:pt x="57975" y="12376"/>
                  </a:cubicBezTo>
                  <a:cubicBezTo>
                    <a:pt x="57122" y="12633"/>
                    <a:pt x="56262" y="12743"/>
                    <a:pt x="55398" y="12743"/>
                  </a:cubicBezTo>
                  <a:cubicBezTo>
                    <a:pt x="54470" y="12743"/>
                    <a:pt x="53537" y="12616"/>
                    <a:pt x="52605" y="12409"/>
                  </a:cubicBezTo>
                  <a:cubicBezTo>
                    <a:pt x="50903" y="12042"/>
                    <a:pt x="49202" y="11508"/>
                    <a:pt x="47534" y="11008"/>
                  </a:cubicBezTo>
                  <a:cubicBezTo>
                    <a:pt x="46766" y="10767"/>
                    <a:pt x="46038" y="10634"/>
                    <a:pt x="45345" y="10634"/>
                  </a:cubicBezTo>
                  <a:cubicBezTo>
                    <a:pt x="43930" y="10634"/>
                    <a:pt x="42661" y="11188"/>
                    <a:pt x="41497" y="12509"/>
                  </a:cubicBezTo>
                  <a:cubicBezTo>
                    <a:pt x="39866" y="14400"/>
                    <a:pt x="37599" y="15112"/>
                    <a:pt x="35099" y="15112"/>
                  </a:cubicBezTo>
                  <a:cubicBezTo>
                    <a:pt x="35041" y="15112"/>
                    <a:pt x="34983" y="15112"/>
                    <a:pt x="34925" y="15111"/>
                  </a:cubicBezTo>
                  <a:cubicBezTo>
                    <a:pt x="31823" y="15044"/>
                    <a:pt x="29388" y="13677"/>
                    <a:pt x="27487" y="11342"/>
                  </a:cubicBezTo>
                  <a:cubicBezTo>
                    <a:pt x="24718" y="7973"/>
                    <a:pt x="23017" y="4103"/>
                    <a:pt x="2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-1812358" y="1086520"/>
              <a:ext cx="235229" cy="280449"/>
            </a:xfrm>
            <a:custGeom>
              <a:avLst/>
              <a:gdLst/>
              <a:ahLst/>
              <a:cxnLst/>
              <a:rect l="l" t="t" r="r" b="b"/>
              <a:pathLst>
                <a:path w="14711" h="17539" extrusionOk="0">
                  <a:moveTo>
                    <a:pt x="9283" y="1"/>
                  </a:moveTo>
                  <a:cubicBezTo>
                    <a:pt x="8479" y="1"/>
                    <a:pt x="7676" y="68"/>
                    <a:pt x="6872" y="190"/>
                  </a:cubicBezTo>
                  <a:cubicBezTo>
                    <a:pt x="5304" y="424"/>
                    <a:pt x="3803" y="891"/>
                    <a:pt x="2502" y="1858"/>
                  </a:cubicBezTo>
                  <a:cubicBezTo>
                    <a:pt x="768" y="3159"/>
                    <a:pt x="0" y="5261"/>
                    <a:pt x="634" y="7029"/>
                  </a:cubicBezTo>
                  <a:cubicBezTo>
                    <a:pt x="1034" y="8096"/>
                    <a:pt x="1702" y="8963"/>
                    <a:pt x="2502" y="9764"/>
                  </a:cubicBezTo>
                  <a:cubicBezTo>
                    <a:pt x="3069" y="10364"/>
                    <a:pt x="3703" y="10898"/>
                    <a:pt x="4337" y="11465"/>
                  </a:cubicBezTo>
                  <a:cubicBezTo>
                    <a:pt x="5438" y="12466"/>
                    <a:pt x="5838" y="13700"/>
                    <a:pt x="5571" y="15201"/>
                  </a:cubicBezTo>
                  <a:cubicBezTo>
                    <a:pt x="5504" y="15435"/>
                    <a:pt x="5504" y="15668"/>
                    <a:pt x="5471" y="15902"/>
                  </a:cubicBezTo>
                  <a:cubicBezTo>
                    <a:pt x="5415" y="16886"/>
                    <a:pt x="6023" y="17539"/>
                    <a:pt x="6875" y="17539"/>
                  </a:cubicBezTo>
                  <a:cubicBezTo>
                    <a:pt x="7033" y="17539"/>
                    <a:pt x="7200" y="17516"/>
                    <a:pt x="7372" y="17469"/>
                  </a:cubicBezTo>
                  <a:cubicBezTo>
                    <a:pt x="7806" y="17336"/>
                    <a:pt x="8240" y="17203"/>
                    <a:pt x="8640" y="17036"/>
                  </a:cubicBezTo>
                  <a:cubicBezTo>
                    <a:pt x="10908" y="16135"/>
                    <a:pt x="12743" y="14768"/>
                    <a:pt x="13610" y="12366"/>
                  </a:cubicBezTo>
                  <a:cubicBezTo>
                    <a:pt x="14010" y="11332"/>
                    <a:pt x="14144" y="10264"/>
                    <a:pt x="14311" y="8763"/>
                  </a:cubicBezTo>
                  <a:cubicBezTo>
                    <a:pt x="14711" y="6295"/>
                    <a:pt x="14077" y="3559"/>
                    <a:pt x="13176" y="858"/>
                  </a:cubicBezTo>
                  <a:cubicBezTo>
                    <a:pt x="13110" y="657"/>
                    <a:pt x="13010" y="524"/>
                    <a:pt x="12776" y="457"/>
                  </a:cubicBezTo>
                  <a:cubicBezTo>
                    <a:pt x="11612" y="141"/>
                    <a:pt x="10447" y="1"/>
                    <a:pt x="9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-1981417" y="1192203"/>
              <a:ext cx="24017" cy="23937"/>
            </a:xfrm>
            <a:custGeom>
              <a:avLst/>
              <a:gdLst/>
              <a:ahLst/>
              <a:cxnLst/>
              <a:rect l="l" t="t" r="r" b="b"/>
              <a:pathLst>
                <a:path w="1502" h="1497" extrusionOk="0">
                  <a:moveTo>
                    <a:pt x="723" y="0"/>
                  </a:moveTo>
                  <a:cubicBezTo>
                    <a:pt x="376" y="0"/>
                    <a:pt x="63" y="304"/>
                    <a:pt x="34" y="686"/>
                  </a:cubicBezTo>
                  <a:cubicBezTo>
                    <a:pt x="0" y="1153"/>
                    <a:pt x="200" y="1419"/>
                    <a:pt x="634" y="1486"/>
                  </a:cubicBezTo>
                  <a:cubicBezTo>
                    <a:pt x="685" y="1493"/>
                    <a:pt x="734" y="1496"/>
                    <a:pt x="780" y="1496"/>
                  </a:cubicBezTo>
                  <a:cubicBezTo>
                    <a:pt x="1187" y="1496"/>
                    <a:pt x="1411" y="1238"/>
                    <a:pt x="1501" y="819"/>
                  </a:cubicBezTo>
                  <a:cubicBezTo>
                    <a:pt x="1501" y="385"/>
                    <a:pt x="1301" y="85"/>
                    <a:pt x="867" y="18"/>
                  </a:cubicBezTo>
                  <a:cubicBezTo>
                    <a:pt x="819" y="6"/>
                    <a:pt x="771" y="0"/>
                    <a:pt x="72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-2480073" y="1163632"/>
              <a:ext cx="18676" cy="16805"/>
            </a:xfrm>
            <a:custGeom>
              <a:avLst/>
              <a:gdLst/>
              <a:ahLst/>
              <a:cxnLst/>
              <a:rect l="l" t="t" r="r" b="b"/>
              <a:pathLst>
                <a:path w="1168" h="1051" extrusionOk="0">
                  <a:moveTo>
                    <a:pt x="564" y="0"/>
                  </a:moveTo>
                  <a:cubicBezTo>
                    <a:pt x="272" y="0"/>
                    <a:pt x="98" y="195"/>
                    <a:pt x="67" y="504"/>
                  </a:cubicBezTo>
                  <a:cubicBezTo>
                    <a:pt x="0" y="838"/>
                    <a:pt x="200" y="1005"/>
                    <a:pt x="467" y="1038"/>
                  </a:cubicBezTo>
                  <a:cubicBezTo>
                    <a:pt x="523" y="1047"/>
                    <a:pt x="575" y="1051"/>
                    <a:pt x="624" y="1051"/>
                  </a:cubicBezTo>
                  <a:cubicBezTo>
                    <a:pt x="957" y="1051"/>
                    <a:pt x="1139" y="858"/>
                    <a:pt x="1168" y="538"/>
                  </a:cubicBezTo>
                  <a:cubicBezTo>
                    <a:pt x="1168" y="204"/>
                    <a:pt x="968" y="37"/>
                    <a:pt x="634" y="4"/>
                  </a:cubicBezTo>
                  <a:cubicBezTo>
                    <a:pt x="610" y="2"/>
                    <a:pt x="586" y="0"/>
                    <a:pt x="56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-2047560" y="1214283"/>
              <a:ext cx="18165" cy="17157"/>
            </a:xfrm>
            <a:custGeom>
              <a:avLst/>
              <a:gdLst/>
              <a:ahLst/>
              <a:cxnLst/>
              <a:rect l="l" t="t" r="r" b="b"/>
              <a:pathLst>
                <a:path w="1136" h="1073" extrusionOk="0">
                  <a:moveTo>
                    <a:pt x="520" y="1"/>
                  </a:moveTo>
                  <a:cubicBezTo>
                    <a:pt x="235" y="1"/>
                    <a:pt x="65" y="166"/>
                    <a:pt x="34" y="472"/>
                  </a:cubicBezTo>
                  <a:cubicBezTo>
                    <a:pt x="1" y="806"/>
                    <a:pt x="234" y="972"/>
                    <a:pt x="535" y="1072"/>
                  </a:cubicBezTo>
                  <a:cubicBezTo>
                    <a:pt x="868" y="1072"/>
                    <a:pt x="1068" y="872"/>
                    <a:pt x="1102" y="572"/>
                  </a:cubicBezTo>
                  <a:cubicBezTo>
                    <a:pt x="1135" y="239"/>
                    <a:pt x="935" y="38"/>
                    <a:pt x="601" y="5"/>
                  </a:cubicBezTo>
                  <a:cubicBezTo>
                    <a:pt x="573" y="2"/>
                    <a:pt x="546" y="1"/>
                    <a:pt x="52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-2417687" y="1145853"/>
              <a:ext cx="17621" cy="15718"/>
            </a:xfrm>
            <a:custGeom>
              <a:avLst/>
              <a:gdLst/>
              <a:ahLst/>
              <a:cxnLst/>
              <a:rect l="l" t="t" r="r" b="b"/>
              <a:pathLst>
                <a:path w="1102" h="983" extrusionOk="0">
                  <a:moveTo>
                    <a:pt x="496" y="1"/>
                  </a:moveTo>
                  <a:cubicBezTo>
                    <a:pt x="245" y="1"/>
                    <a:pt x="91" y="160"/>
                    <a:pt x="34" y="416"/>
                  </a:cubicBezTo>
                  <a:cubicBezTo>
                    <a:pt x="1" y="749"/>
                    <a:pt x="201" y="916"/>
                    <a:pt x="535" y="983"/>
                  </a:cubicBezTo>
                  <a:cubicBezTo>
                    <a:pt x="802" y="983"/>
                    <a:pt x="1035" y="849"/>
                    <a:pt x="1068" y="549"/>
                  </a:cubicBezTo>
                  <a:cubicBezTo>
                    <a:pt x="1102" y="249"/>
                    <a:pt x="935" y="49"/>
                    <a:pt x="635" y="15"/>
                  </a:cubicBezTo>
                  <a:cubicBezTo>
                    <a:pt x="586" y="5"/>
                    <a:pt x="539" y="1"/>
                    <a:pt x="496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-2024089" y="1148683"/>
              <a:ext cx="15478" cy="14551"/>
            </a:xfrm>
            <a:custGeom>
              <a:avLst/>
              <a:gdLst/>
              <a:ahLst/>
              <a:cxnLst/>
              <a:rect l="l" t="t" r="r" b="b"/>
              <a:pathLst>
                <a:path w="968" h="910" extrusionOk="0">
                  <a:moveTo>
                    <a:pt x="460" y="1"/>
                  </a:moveTo>
                  <a:cubicBezTo>
                    <a:pt x="201" y="1"/>
                    <a:pt x="31" y="164"/>
                    <a:pt x="1" y="439"/>
                  </a:cubicBezTo>
                  <a:cubicBezTo>
                    <a:pt x="1" y="739"/>
                    <a:pt x="167" y="906"/>
                    <a:pt x="434" y="906"/>
                  </a:cubicBezTo>
                  <a:cubicBezTo>
                    <a:pt x="460" y="909"/>
                    <a:pt x="484" y="910"/>
                    <a:pt x="508" y="910"/>
                  </a:cubicBezTo>
                  <a:cubicBezTo>
                    <a:pt x="762" y="910"/>
                    <a:pt x="907" y="750"/>
                    <a:pt x="968" y="505"/>
                  </a:cubicBezTo>
                  <a:cubicBezTo>
                    <a:pt x="968" y="205"/>
                    <a:pt x="801" y="38"/>
                    <a:pt x="534" y="5"/>
                  </a:cubicBezTo>
                  <a:cubicBezTo>
                    <a:pt x="509" y="2"/>
                    <a:pt x="484" y="1"/>
                    <a:pt x="46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-2436873" y="1229184"/>
              <a:ext cx="12280" cy="11929"/>
            </a:xfrm>
            <a:custGeom>
              <a:avLst/>
              <a:gdLst/>
              <a:ahLst/>
              <a:cxnLst/>
              <a:rect l="l" t="t" r="r" b="b"/>
              <a:pathLst>
                <a:path w="768" h="746" extrusionOk="0">
                  <a:moveTo>
                    <a:pt x="350" y="1"/>
                  </a:moveTo>
                  <a:cubicBezTo>
                    <a:pt x="161" y="1"/>
                    <a:pt x="33" y="103"/>
                    <a:pt x="33" y="307"/>
                  </a:cubicBezTo>
                  <a:cubicBezTo>
                    <a:pt x="0" y="541"/>
                    <a:pt x="100" y="708"/>
                    <a:pt x="334" y="741"/>
                  </a:cubicBezTo>
                  <a:cubicBezTo>
                    <a:pt x="358" y="744"/>
                    <a:pt x="380" y="746"/>
                    <a:pt x="402" y="746"/>
                  </a:cubicBezTo>
                  <a:cubicBezTo>
                    <a:pt x="594" y="746"/>
                    <a:pt x="707" y="617"/>
                    <a:pt x="767" y="407"/>
                  </a:cubicBezTo>
                  <a:cubicBezTo>
                    <a:pt x="767" y="207"/>
                    <a:pt x="667" y="40"/>
                    <a:pt x="434" y="7"/>
                  </a:cubicBezTo>
                  <a:cubicBezTo>
                    <a:pt x="405" y="3"/>
                    <a:pt x="376" y="1"/>
                    <a:pt x="35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-2069416" y="998825"/>
              <a:ext cx="102416" cy="95716"/>
            </a:xfrm>
            <a:custGeom>
              <a:avLst/>
              <a:gdLst/>
              <a:ahLst/>
              <a:cxnLst/>
              <a:rect l="l" t="t" r="r" b="b"/>
              <a:pathLst>
                <a:path w="6405" h="5986" extrusionOk="0">
                  <a:moveTo>
                    <a:pt x="4093" y="1074"/>
                  </a:moveTo>
                  <a:cubicBezTo>
                    <a:pt x="4847" y="1074"/>
                    <a:pt x="5970" y="2061"/>
                    <a:pt x="5604" y="2907"/>
                  </a:cubicBezTo>
                  <a:cubicBezTo>
                    <a:pt x="5454" y="3207"/>
                    <a:pt x="5191" y="3357"/>
                    <a:pt x="4887" y="3357"/>
                  </a:cubicBezTo>
                  <a:cubicBezTo>
                    <a:pt x="4785" y="3357"/>
                    <a:pt x="4679" y="3340"/>
                    <a:pt x="4570" y="3307"/>
                  </a:cubicBezTo>
                  <a:cubicBezTo>
                    <a:pt x="4003" y="3140"/>
                    <a:pt x="3469" y="2406"/>
                    <a:pt x="3469" y="1806"/>
                  </a:cubicBezTo>
                  <a:cubicBezTo>
                    <a:pt x="3480" y="1281"/>
                    <a:pt x="3748" y="1074"/>
                    <a:pt x="4093" y="1074"/>
                  </a:cubicBezTo>
                  <a:close/>
                  <a:moveTo>
                    <a:pt x="3415" y="1"/>
                  </a:moveTo>
                  <a:cubicBezTo>
                    <a:pt x="1831" y="1"/>
                    <a:pt x="134" y="819"/>
                    <a:pt x="134" y="2840"/>
                  </a:cubicBezTo>
                  <a:cubicBezTo>
                    <a:pt x="0" y="4441"/>
                    <a:pt x="1268" y="5809"/>
                    <a:pt x="2969" y="5976"/>
                  </a:cubicBezTo>
                  <a:cubicBezTo>
                    <a:pt x="3045" y="5982"/>
                    <a:pt x="3121" y="5985"/>
                    <a:pt x="3196" y="5985"/>
                  </a:cubicBezTo>
                  <a:cubicBezTo>
                    <a:pt x="4716" y="5985"/>
                    <a:pt x="6144" y="4732"/>
                    <a:pt x="6271" y="3207"/>
                  </a:cubicBezTo>
                  <a:cubicBezTo>
                    <a:pt x="6405" y="1639"/>
                    <a:pt x="5171" y="71"/>
                    <a:pt x="3603" y="5"/>
                  </a:cubicBezTo>
                  <a:cubicBezTo>
                    <a:pt x="3541" y="2"/>
                    <a:pt x="3478" y="1"/>
                    <a:pt x="34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-2476635" y="998857"/>
              <a:ext cx="105390" cy="88217"/>
            </a:xfrm>
            <a:custGeom>
              <a:avLst/>
              <a:gdLst/>
              <a:ahLst/>
              <a:cxnLst/>
              <a:rect l="l" t="t" r="r" b="b"/>
              <a:pathLst>
                <a:path w="6591" h="5517" extrusionOk="0">
                  <a:moveTo>
                    <a:pt x="4354" y="1103"/>
                  </a:moveTo>
                  <a:cubicBezTo>
                    <a:pt x="4365" y="1103"/>
                    <a:pt x="4377" y="1103"/>
                    <a:pt x="4389" y="1103"/>
                  </a:cubicBezTo>
                  <a:cubicBezTo>
                    <a:pt x="5122" y="1103"/>
                    <a:pt x="5790" y="2371"/>
                    <a:pt x="5556" y="2971"/>
                  </a:cubicBezTo>
                  <a:cubicBezTo>
                    <a:pt x="5456" y="3272"/>
                    <a:pt x="5222" y="3405"/>
                    <a:pt x="4922" y="3472"/>
                  </a:cubicBezTo>
                  <a:cubicBezTo>
                    <a:pt x="4869" y="3477"/>
                    <a:pt x="4816" y="3480"/>
                    <a:pt x="4765" y="3480"/>
                  </a:cubicBezTo>
                  <a:cubicBezTo>
                    <a:pt x="3194" y="3480"/>
                    <a:pt x="2651" y="1103"/>
                    <a:pt x="4354" y="1103"/>
                  </a:cubicBezTo>
                  <a:close/>
                  <a:moveTo>
                    <a:pt x="3253" y="0"/>
                  </a:moveTo>
                  <a:cubicBezTo>
                    <a:pt x="1" y="0"/>
                    <a:pt x="18" y="5517"/>
                    <a:pt x="3521" y="5517"/>
                  </a:cubicBezTo>
                  <a:cubicBezTo>
                    <a:pt x="3608" y="5517"/>
                    <a:pt x="3697" y="5514"/>
                    <a:pt x="3788" y="5507"/>
                  </a:cubicBezTo>
                  <a:cubicBezTo>
                    <a:pt x="5056" y="5407"/>
                    <a:pt x="6557" y="4139"/>
                    <a:pt x="6590" y="2838"/>
                  </a:cubicBezTo>
                  <a:cubicBezTo>
                    <a:pt x="6590" y="2504"/>
                    <a:pt x="6523" y="2204"/>
                    <a:pt x="6390" y="1904"/>
                  </a:cubicBezTo>
                  <a:cubicBezTo>
                    <a:pt x="5923" y="903"/>
                    <a:pt x="4789" y="203"/>
                    <a:pt x="3721" y="36"/>
                  </a:cubicBezTo>
                  <a:cubicBezTo>
                    <a:pt x="3558" y="12"/>
                    <a:pt x="3402" y="0"/>
                    <a:pt x="325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-2967537" y="526900"/>
              <a:ext cx="1430545" cy="902492"/>
            </a:xfrm>
            <a:custGeom>
              <a:avLst/>
              <a:gdLst/>
              <a:ahLst/>
              <a:cxnLst/>
              <a:rect l="l" t="t" r="r" b="b"/>
              <a:pathLst>
                <a:path w="89465" h="56441" extrusionOk="0">
                  <a:moveTo>
                    <a:pt x="79464" y="749"/>
                  </a:moveTo>
                  <a:cubicBezTo>
                    <a:pt x="81046" y="749"/>
                    <a:pt x="82638" y="1059"/>
                    <a:pt x="84128" y="1702"/>
                  </a:cubicBezTo>
                  <a:cubicBezTo>
                    <a:pt x="85195" y="2169"/>
                    <a:pt x="86463" y="3036"/>
                    <a:pt x="87030" y="4103"/>
                  </a:cubicBezTo>
                  <a:cubicBezTo>
                    <a:pt x="88130" y="6138"/>
                    <a:pt x="85595" y="8140"/>
                    <a:pt x="83994" y="8907"/>
                  </a:cubicBezTo>
                  <a:cubicBezTo>
                    <a:pt x="82159" y="9808"/>
                    <a:pt x="80091" y="10108"/>
                    <a:pt x="78123" y="10642"/>
                  </a:cubicBezTo>
                  <a:cubicBezTo>
                    <a:pt x="76255" y="11142"/>
                    <a:pt x="74421" y="11809"/>
                    <a:pt x="72786" y="12876"/>
                  </a:cubicBezTo>
                  <a:cubicBezTo>
                    <a:pt x="71719" y="13577"/>
                    <a:pt x="70718" y="14478"/>
                    <a:pt x="70051" y="15578"/>
                  </a:cubicBezTo>
                  <a:cubicBezTo>
                    <a:pt x="69851" y="15879"/>
                    <a:pt x="69517" y="16379"/>
                    <a:pt x="69384" y="16813"/>
                  </a:cubicBezTo>
                  <a:cubicBezTo>
                    <a:pt x="67015" y="15678"/>
                    <a:pt x="64514" y="14711"/>
                    <a:pt x="62012" y="13911"/>
                  </a:cubicBezTo>
                  <a:cubicBezTo>
                    <a:pt x="62045" y="13877"/>
                    <a:pt x="62078" y="13844"/>
                    <a:pt x="62078" y="13810"/>
                  </a:cubicBezTo>
                  <a:cubicBezTo>
                    <a:pt x="63813" y="10508"/>
                    <a:pt x="65981" y="7373"/>
                    <a:pt x="68817" y="4904"/>
                  </a:cubicBezTo>
                  <a:cubicBezTo>
                    <a:pt x="71585" y="2502"/>
                    <a:pt x="75054" y="901"/>
                    <a:pt x="78790" y="768"/>
                  </a:cubicBezTo>
                  <a:cubicBezTo>
                    <a:pt x="79014" y="755"/>
                    <a:pt x="79239" y="749"/>
                    <a:pt x="79464" y="749"/>
                  </a:cubicBezTo>
                  <a:close/>
                  <a:moveTo>
                    <a:pt x="17370" y="11046"/>
                  </a:moveTo>
                  <a:cubicBezTo>
                    <a:pt x="18065" y="11046"/>
                    <a:pt x="18761" y="11087"/>
                    <a:pt x="19448" y="11175"/>
                  </a:cubicBezTo>
                  <a:cubicBezTo>
                    <a:pt x="20982" y="11475"/>
                    <a:pt x="22517" y="12009"/>
                    <a:pt x="23951" y="12710"/>
                  </a:cubicBezTo>
                  <a:cubicBezTo>
                    <a:pt x="25152" y="13343"/>
                    <a:pt x="26286" y="14111"/>
                    <a:pt x="27320" y="14978"/>
                  </a:cubicBezTo>
                  <a:cubicBezTo>
                    <a:pt x="27354" y="15011"/>
                    <a:pt x="27387" y="15045"/>
                    <a:pt x="27420" y="15111"/>
                  </a:cubicBezTo>
                  <a:cubicBezTo>
                    <a:pt x="27487" y="15145"/>
                    <a:pt x="27520" y="15178"/>
                    <a:pt x="27554" y="15178"/>
                  </a:cubicBezTo>
                  <a:lnTo>
                    <a:pt x="27654" y="15278"/>
                  </a:lnTo>
                  <a:cubicBezTo>
                    <a:pt x="24952" y="16546"/>
                    <a:pt x="22383" y="18147"/>
                    <a:pt x="20015" y="20082"/>
                  </a:cubicBezTo>
                  <a:cubicBezTo>
                    <a:pt x="19248" y="19481"/>
                    <a:pt x="18381" y="19081"/>
                    <a:pt x="17447" y="18947"/>
                  </a:cubicBezTo>
                  <a:cubicBezTo>
                    <a:pt x="17914" y="18114"/>
                    <a:pt x="18347" y="17280"/>
                    <a:pt x="18681" y="16379"/>
                  </a:cubicBezTo>
                  <a:cubicBezTo>
                    <a:pt x="18881" y="15912"/>
                    <a:pt x="19014" y="15445"/>
                    <a:pt x="19181" y="14978"/>
                  </a:cubicBezTo>
                  <a:cubicBezTo>
                    <a:pt x="19263" y="14714"/>
                    <a:pt x="19034" y="14536"/>
                    <a:pt x="18813" y="14536"/>
                  </a:cubicBezTo>
                  <a:cubicBezTo>
                    <a:pt x="18671" y="14536"/>
                    <a:pt x="18533" y="14609"/>
                    <a:pt x="18481" y="14778"/>
                  </a:cubicBezTo>
                  <a:cubicBezTo>
                    <a:pt x="17413" y="18447"/>
                    <a:pt x="15045" y="21649"/>
                    <a:pt x="11976" y="23951"/>
                  </a:cubicBezTo>
                  <a:cubicBezTo>
                    <a:pt x="10475" y="25085"/>
                    <a:pt x="8774" y="25986"/>
                    <a:pt x="7006" y="26586"/>
                  </a:cubicBezTo>
                  <a:cubicBezTo>
                    <a:pt x="6138" y="26853"/>
                    <a:pt x="5238" y="27120"/>
                    <a:pt x="4337" y="27187"/>
                  </a:cubicBezTo>
                  <a:cubicBezTo>
                    <a:pt x="4161" y="27201"/>
                    <a:pt x="3982" y="27209"/>
                    <a:pt x="3803" y="27209"/>
                  </a:cubicBezTo>
                  <a:cubicBezTo>
                    <a:pt x="3132" y="27209"/>
                    <a:pt x="2455" y="27095"/>
                    <a:pt x="1902" y="26753"/>
                  </a:cubicBezTo>
                  <a:cubicBezTo>
                    <a:pt x="1" y="25619"/>
                    <a:pt x="1335" y="22984"/>
                    <a:pt x="2036" y="21516"/>
                  </a:cubicBezTo>
                  <a:cubicBezTo>
                    <a:pt x="2903" y="19715"/>
                    <a:pt x="4037" y="18047"/>
                    <a:pt x="5405" y="16579"/>
                  </a:cubicBezTo>
                  <a:cubicBezTo>
                    <a:pt x="8073" y="13710"/>
                    <a:pt x="11576" y="11642"/>
                    <a:pt x="15512" y="11142"/>
                  </a:cubicBezTo>
                  <a:cubicBezTo>
                    <a:pt x="16126" y="11079"/>
                    <a:pt x="16748" y="11046"/>
                    <a:pt x="17370" y="11046"/>
                  </a:cubicBezTo>
                  <a:close/>
                  <a:moveTo>
                    <a:pt x="44115" y="12349"/>
                  </a:moveTo>
                  <a:cubicBezTo>
                    <a:pt x="46920" y="12349"/>
                    <a:pt x="49696" y="12715"/>
                    <a:pt x="52472" y="13043"/>
                  </a:cubicBezTo>
                  <a:cubicBezTo>
                    <a:pt x="54673" y="13277"/>
                    <a:pt x="56775" y="13944"/>
                    <a:pt x="58876" y="14544"/>
                  </a:cubicBezTo>
                  <a:cubicBezTo>
                    <a:pt x="60811" y="15111"/>
                    <a:pt x="62746" y="15512"/>
                    <a:pt x="64614" y="16246"/>
                  </a:cubicBezTo>
                  <a:cubicBezTo>
                    <a:pt x="66582" y="16979"/>
                    <a:pt x="68550" y="17747"/>
                    <a:pt x="70418" y="18681"/>
                  </a:cubicBezTo>
                  <a:cubicBezTo>
                    <a:pt x="72086" y="19481"/>
                    <a:pt x="72419" y="21249"/>
                    <a:pt x="71552" y="22884"/>
                  </a:cubicBezTo>
                  <a:cubicBezTo>
                    <a:pt x="70221" y="25285"/>
                    <a:pt x="68196" y="26456"/>
                    <a:pt x="65475" y="26456"/>
                  </a:cubicBezTo>
                  <a:cubicBezTo>
                    <a:pt x="65400" y="26456"/>
                    <a:pt x="65324" y="26455"/>
                    <a:pt x="65247" y="26453"/>
                  </a:cubicBezTo>
                  <a:cubicBezTo>
                    <a:pt x="65047" y="26453"/>
                    <a:pt x="64839" y="26461"/>
                    <a:pt x="64626" y="26461"/>
                  </a:cubicBezTo>
                  <a:cubicBezTo>
                    <a:pt x="64413" y="26461"/>
                    <a:pt x="64197" y="26453"/>
                    <a:pt x="63980" y="26419"/>
                  </a:cubicBezTo>
                  <a:cubicBezTo>
                    <a:pt x="62012" y="26153"/>
                    <a:pt x="60144" y="25552"/>
                    <a:pt x="58209" y="25052"/>
                  </a:cubicBezTo>
                  <a:cubicBezTo>
                    <a:pt x="57174" y="24778"/>
                    <a:pt x="56111" y="24476"/>
                    <a:pt x="55021" y="24476"/>
                  </a:cubicBezTo>
                  <a:cubicBezTo>
                    <a:pt x="54916" y="24476"/>
                    <a:pt x="54812" y="24479"/>
                    <a:pt x="54707" y="24485"/>
                  </a:cubicBezTo>
                  <a:cubicBezTo>
                    <a:pt x="53939" y="24518"/>
                    <a:pt x="53272" y="24785"/>
                    <a:pt x="52672" y="25219"/>
                  </a:cubicBezTo>
                  <a:cubicBezTo>
                    <a:pt x="52138" y="25619"/>
                    <a:pt x="51671" y="26053"/>
                    <a:pt x="51237" y="26520"/>
                  </a:cubicBezTo>
                  <a:cubicBezTo>
                    <a:pt x="49653" y="28088"/>
                    <a:pt x="47439" y="28880"/>
                    <a:pt x="45199" y="28880"/>
                  </a:cubicBezTo>
                  <a:cubicBezTo>
                    <a:pt x="42912" y="28880"/>
                    <a:pt x="40597" y="28054"/>
                    <a:pt x="38895" y="26386"/>
                  </a:cubicBezTo>
                  <a:cubicBezTo>
                    <a:pt x="37027" y="24585"/>
                    <a:pt x="35693" y="22417"/>
                    <a:pt x="34625" y="20082"/>
                  </a:cubicBezTo>
                  <a:cubicBezTo>
                    <a:pt x="33825" y="18314"/>
                    <a:pt x="33024" y="16546"/>
                    <a:pt x="32724" y="14611"/>
                  </a:cubicBezTo>
                  <a:cubicBezTo>
                    <a:pt x="32657" y="14177"/>
                    <a:pt x="32724" y="14044"/>
                    <a:pt x="33158" y="13911"/>
                  </a:cubicBezTo>
                  <a:cubicBezTo>
                    <a:pt x="35826" y="13010"/>
                    <a:pt x="38595" y="12743"/>
                    <a:pt x="41397" y="12476"/>
                  </a:cubicBezTo>
                  <a:cubicBezTo>
                    <a:pt x="42307" y="12387"/>
                    <a:pt x="43212" y="12349"/>
                    <a:pt x="44115" y="12349"/>
                  </a:cubicBezTo>
                  <a:close/>
                  <a:moveTo>
                    <a:pt x="81549" y="35003"/>
                  </a:moveTo>
                  <a:cubicBezTo>
                    <a:pt x="82711" y="35003"/>
                    <a:pt x="83864" y="35143"/>
                    <a:pt x="85028" y="35459"/>
                  </a:cubicBezTo>
                  <a:cubicBezTo>
                    <a:pt x="85295" y="35526"/>
                    <a:pt x="85362" y="35659"/>
                    <a:pt x="85462" y="35860"/>
                  </a:cubicBezTo>
                  <a:cubicBezTo>
                    <a:pt x="86329" y="38561"/>
                    <a:pt x="86963" y="41297"/>
                    <a:pt x="86563" y="43765"/>
                  </a:cubicBezTo>
                  <a:cubicBezTo>
                    <a:pt x="86429" y="45266"/>
                    <a:pt x="86262" y="46334"/>
                    <a:pt x="85862" y="47368"/>
                  </a:cubicBezTo>
                  <a:cubicBezTo>
                    <a:pt x="84995" y="49770"/>
                    <a:pt x="83194" y="51137"/>
                    <a:pt x="80892" y="52038"/>
                  </a:cubicBezTo>
                  <a:cubicBezTo>
                    <a:pt x="80492" y="52205"/>
                    <a:pt x="80058" y="52338"/>
                    <a:pt x="79624" y="52438"/>
                  </a:cubicBezTo>
                  <a:cubicBezTo>
                    <a:pt x="79448" y="52493"/>
                    <a:pt x="79277" y="52519"/>
                    <a:pt x="79114" y="52519"/>
                  </a:cubicBezTo>
                  <a:cubicBezTo>
                    <a:pt x="78286" y="52519"/>
                    <a:pt x="77667" y="51851"/>
                    <a:pt x="77723" y="50904"/>
                  </a:cubicBezTo>
                  <a:cubicBezTo>
                    <a:pt x="77756" y="50670"/>
                    <a:pt x="77790" y="50437"/>
                    <a:pt x="77823" y="50203"/>
                  </a:cubicBezTo>
                  <a:cubicBezTo>
                    <a:pt x="78123" y="48702"/>
                    <a:pt x="77690" y="47468"/>
                    <a:pt x="76589" y="46467"/>
                  </a:cubicBezTo>
                  <a:cubicBezTo>
                    <a:pt x="75988" y="45900"/>
                    <a:pt x="75355" y="45333"/>
                    <a:pt x="74754" y="44766"/>
                  </a:cubicBezTo>
                  <a:cubicBezTo>
                    <a:pt x="73954" y="43965"/>
                    <a:pt x="73286" y="43098"/>
                    <a:pt x="72886" y="42031"/>
                  </a:cubicBezTo>
                  <a:cubicBezTo>
                    <a:pt x="72252" y="40263"/>
                    <a:pt x="73020" y="38161"/>
                    <a:pt x="74754" y="36860"/>
                  </a:cubicBezTo>
                  <a:cubicBezTo>
                    <a:pt x="76055" y="35893"/>
                    <a:pt x="77556" y="35426"/>
                    <a:pt x="79124" y="35192"/>
                  </a:cubicBezTo>
                  <a:cubicBezTo>
                    <a:pt x="79941" y="35070"/>
                    <a:pt x="80747" y="35003"/>
                    <a:pt x="81549" y="35003"/>
                  </a:cubicBezTo>
                  <a:close/>
                  <a:moveTo>
                    <a:pt x="13811" y="36760"/>
                  </a:moveTo>
                  <a:cubicBezTo>
                    <a:pt x="16212" y="36760"/>
                    <a:pt x="18414" y="37461"/>
                    <a:pt x="20249" y="38995"/>
                  </a:cubicBezTo>
                  <a:cubicBezTo>
                    <a:pt x="21983" y="40463"/>
                    <a:pt x="22417" y="42331"/>
                    <a:pt x="21650" y="44532"/>
                  </a:cubicBezTo>
                  <a:cubicBezTo>
                    <a:pt x="21383" y="45400"/>
                    <a:pt x="21049" y="46234"/>
                    <a:pt x="20582" y="46968"/>
                  </a:cubicBezTo>
                  <a:cubicBezTo>
                    <a:pt x="19548" y="48602"/>
                    <a:pt x="19415" y="50337"/>
                    <a:pt x="19915" y="52171"/>
                  </a:cubicBezTo>
                  <a:cubicBezTo>
                    <a:pt x="19982" y="52538"/>
                    <a:pt x="20115" y="52905"/>
                    <a:pt x="20082" y="53339"/>
                  </a:cubicBezTo>
                  <a:cubicBezTo>
                    <a:pt x="16813" y="52672"/>
                    <a:pt x="14077" y="51137"/>
                    <a:pt x="11809" y="48836"/>
                  </a:cubicBezTo>
                  <a:cubicBezTo>
                    <a:pt x="10575" y="47568"/>
                    <a:pt x="10008" y="45867"/>
                    <a:pt x="9674" y="44132"/>
                  </a:cubicBezTo>
                  <a:cubicBezTo>
                    <a:pt x="9307" y="42231"/>
                    <a:pt x="9307" y="40296"/>
                    <a:pt x="9708" y="38361"/>
                  </a:cubicBezTo>
                  <a:cubicBezTo>
                    <a:pt x="9774" y="38028"/>
                    <a:pt x="9874" y="37861"/>
                    <a:pt x="10141" y="37694"/>
                  </a:cubicBezTo>
                  <a:cubicBezTo>
                    <a:pt x="11275" y="36994"/>
                    <a:pt x="12510" y="36760"/>
                    <a:pt x="13811" y="36760"/>
                  </a:cubicBezTo>
                  <a:close/>
                  <a:moveTo>
                    <a:pt x="32090" y="14411"/>
                  </a:moveTo>
                  <a:cubicBezTo>
                    <a:pt x="33058" y="18514"/>
                    <a:pt x="34759" y="22417"/>
                    <a:pt x="37528" y="25786"/>
                  </a:cubicBezTo>
                  <a:cubicBezTo>
                    <a:pt x="39429" y="28121"/>
                    <a:pt x="41864" y="29488"/>
                    <a:pt x="44966" y="29522"/>
                  </a:cubicBezTo>
                  <a:cubicBezTo>
                    <a:pt x="45076" y="29525"/>
                    <a:pt x="45186" y="29526"/>
                    <a:pt x="45296" y="29526"/>
                  </a:cubicBezTo>
                  <a:cubicBezTo>
                    <a:pt x="47734" y="29526"/>
                    <a:pt x="49941" y="28805"/>
                    <a:pt x="51538" y="26953"/>
                  </a:cubicBezTo>
                  <a:cubicBezTo>
                    <a:pt x="52702" y="25632"/>
                    <a:pt x="53971" y="25078"/>
                    <a:pt x="55386" y="25078"/>
                  </a:cubicBezTo>
                  <a:cubicBezTo>
                    <a:pt x="56079" y="25078"/>
                    <a:pt x="56807" y="25211"/>
                    <a:pt x="57575" y="25452"/>
                  </a:cubicBezTo>
                  <a:cubicBezTo>
                    <a:pt x="59243" y="25952"/>
                    <a:pt x="60944" y="26486"/>
                    <a:pt x="62646" y="26853"/>
                  </a:cubicBezTo>
                  <a:cubicBezTo>
                    <a:pt x="63562" y="27057"/>
                    <a:pt x="64469" y="27183"/>
                    <a:pt x="65377" y="27183"/>
                  </a:cubicBezTo>
                  <a:cubicBezTo>
                    <a:pt x="66254" y="27183"/>
                    <a:pt x="67131" y="27065"/>
                    <a:pt x="68016" y="26786"/>
                  </a:cubicBezTo>
                  <a:cubicBezTo>
                    <a:pt x="70585" y="26019"/>
                    <a:pt x="72019" y="24118"/>
                    <a:pt x="72853" y="21683"/>
                  </a:cubicBezTo>
                  <a:cubicBezTo>
                    <a:pt x="72986" y="21249"/>
                    <a:pt x="72920" y="20982"/>
                    <a:pt x="72619" y="19915"/>
                  </a:cubicBezTo>
                  <a:lnTo>
                    <a:pt x="72619" y="19915"/>
                  </a:lnTo>
                  <a:cubicBezTo>
                    <a:pt x="76189" y="21282"/>
                    <a:pt x="84895" y="31490"/>
                    <a:pt x="85095" y="34959"/>
                  </a:cubicBezTo>
                  <a:cubicBezTo>
                    <a:pt x="85066" y="34961"/>
                    <a:pt x="85038" y="34962"/>
                    <a:pt x="85010" y="34962"/>
                  </a:cubicBezTo>
                  <a:cubicBezTo>
                    <a:pt x="84612" y="34962"/>
                    <a:pt x="84266" y="34754"/>
                    <a:pt x="83861" y="34692"/>
                  </a:cubicBezTo>
                  <a:cubicBezTo>
                    <a:pt x="82985" y="34549"/>
                    <a:pt x="82120" y="34474"/>
                    <a:pt x="81267" y="34474"/>
                  </a:cubicBezTo>
                  <a:cubicBezTo>
                    <a:pt x="79130" y="34474"/>
                    <a:pt x="77066" y="34944"/>
                    <a:pt x="75088" y="35993"/>
                  </a:cubicBezTo>
                  <a:cubicBezTo>
                    <a:pt x="72419" y="37394"/>
                    <a:pt x="70885" y="40930"/>
                    <a:pt x="73487" y="44199"/>
                  </a:cubicBezTo>
                  <a:cubicBezTo>
                    <a:pt x="74087" y="44999"/>
                    <a:pt x="74821" y="45733"/>
                    <a:pt x="75588" y="46367"/>
                  </a:cubicBezTo>
                  <a:cubicBezTo>
                    <a:pt x="76956" y="47468"/>
                    <a:pt x="77523" y="48802"/>
                    <a:pt x="77156" y="50537"/>
                  </a:cubicBezTo>
                  <a:cubicBezTo>
                    <a:pt x="76889" y="51671"/>
                    <a:pt x="77056" y="51938"/>
                    <a:pt x="77823" y="52805"/>
                  </a:cubicBezTo>
                  <a:cubicBezTo>
                    <a:pt x="77723" y="53005"/>
                    <a:pt x="77523" y="52972"/>
                    <a:pt x="77356" y="53005"/>
                  </a:cubicBezTo>
                  <a:cubicBezTo>
                    <a:pt x="73453" y="53639"/>
                    <a:pt x="69517" y="53973"/>
                    <a:pt x="65548" y="54206"/>
                  </a:cubicBezTo>
                  <a:cubicBezTo>
                    <a:pt x="62012" y="54406"/>
                    <a:pt x="58443" y="54306"/>
                    <a:pt x="54873" y="54473"/>
                  </a:cubicBezTo>
                  <a:cubicBezTo>
                    <a:pt x="51260" y="54612"/>
                    <a:pt x="47646" y="54681"/>
                    <a:pt x="44032" y="54681"/>
                  </a:cubicBezTo>
                  <a:cubicBezTo>
                    <a:pt x="43309" y="54681"/>
                    <a:pt x="42587" y="54679"/>
                    <a:pt x="41864" y="54673"/>
                  </a:cubicBezTo>
                  <a:cubicBezTo>
                    <a:pt x="39296" y="54673"/>
                    <a:pt x="36727" y="54806"/>
                    <a:pt x="34158" y="54840"/>
                  </a:cubicBezTo>
                  <a:cubicBezTo>
                    <a:pt x="33802" y="54849"/>
                    <a:pt x="33447" y="54854"/>
                    <a:pt x="33092" y="54854"/>
                  </a:cubicBezTo>
                  <a:cubicBezTo>
                    <a:pt x="30987" y="54854"/>
                    <a:pt x="28904" y="54687"/>
                    <a:pt x="26820" y="54373"/>
                  </a:cubicBezTo>
                  <a:cubicBezTo>
                    <a:pt x="25119" y="54106"/>
                    <a:pt x="23384" y="53906"/>
                    <a:pt x="21683" y="53672"/>
                  </a:cubicBezTo>
                  <a:cubicBezTo>
                    <a:pt x="21249" y="53639"/>
                    <a:pt x="20982" y="53572"/>
                    <a:pt x="21016" y="53005"/>
                  </a:cubicBezTo>
                  <a:cubicBezTo>
                    <a:pt x="21016" y="52672"/>
                    <a:pt x="20882" y="52338"/>
                    <a:pt x="20782" y="52004"/>
                  </a:cubicBezTo>
                  <a:cubicBezTo>
                    <a:pt x="20148" y="50270"/>
                    <a:pt x="20282" y="48602"/>
                    <a:pt x="21249" y="47001"/>
                  </a:cubicBezTo>
                  <a:cubicBezTo>
                    <a:pt x="21883" y="46034"/>
                    <a:pt x="22317" y="44966"/>
                    <a:pt x="22517" y="43799"/>
                  </a:cubicBezTo>
                  <a:cubicBezTo>
                    <a:pt x="22884" y="41697"/>
                    <a:pt x="22183" y="39962"/>
                    <a:pt x="20582" y="38662"/>
                  </a:cubicBezTo>
                  <a:cubicBezTo>
                    <a:pt x="18611" y="37089"/>
                    <a:pt x="16434" y="36171"/>
                    <a:pt x="14052" y="36171"/>
                  </a:cubicBezTo>
                  <a:cubicBezTo>
                    <a:pt x="13250" y="36171"/>
                    <a:pt x="12424" y="36275"/>
                    <a:pt x="11576" y="36493"/>
                  </a:cubicBezTo>
                  <a:cubicBezTo>
                    <a:pt x="11009" y="36627"/>
                    <a:pt x="10542" y="36927"/>
                    <a:pt x="10041" y="37160"/>
                  </a:cubicBezTo>
                  <a:cubicBezTo>
                    <a:pt x="11009" y="31757"/>
                    <a:pt x="14211" y="27587"/>
                    <a:pt x="17647" y="23584"/>
                  </a:cubicBezTo>
                  <a:cubicBezTo>
                    <a:pt x="21549" y="19048"/>
                    <a:pt x="26420" y="15945"/>
                    <a:pt x="32090" y="14411"/>
                  </a:cubicBezTo>
                  <a:close/>
                  <a:moveTo>
                    <a:pt x="79269" y="1"/>
                  </a:moveTo>
                  <a:cubicBezTo>
                    <a:pt x="75761" y="1"/>
                    <a:pt x="72331" y="1323"/>
                    <a:pt x="69517" y="3403"/>
                  </a:cubicBezTo>
                  <a:cubicBezTo>
                    <a:pt x="66415" y="5671"/>
                    <a:pt x="64047" y="8840"/>
                    <a:pt x="62145" y="12176"/>
                  </a:cubicBezTo>
                  <a:cubicBezTo>
                    <a:pt x="61912" y="12610"/>
                    <a:pt x="61678" y="13010"/>
                    <a:pt x="61478" y="13444"/>
                  </a:cubicBezTo>
                  <a:cubicBezTo>
                    <a:pt x="61411" y="13544"/>
                    <a:pt x="61411" y="13644"/>
                    <a:pt x="61445" y="13744"/>
                  </a:cubicBezTo>
                  <a:cubicBezTo>
                    <a:pt x="60811" y="13544"/>
                    <a:pt x="60177" y="13377"/>
                    <a:pt x="59577" y="13210"/>
                  </a:cubicBezTo>
                  <a:cubicBezTo>
                    <a:pt x="55128" y="12029"/>
                    <a:pt x="50498" y="11389"/>
                    <a:pt x="45895" y="11389"/>
                  </a:cubicBezTo>
                  <a:cubicBezTo>
                    <a:pt x="39834" y="11389"/>
                    <a:pt x="33819" y="12499"/>
                    <a:pt x="28321" y="14945"/>
                  </a:cubicBezTo>
                  <a:cubicBezTo>
                    <a:pt x="28087" y="14711"/>
                    <a:pt x="27821" y="14478"/>
                    <a:pt x="27554" y="14244"/>
                  </a:cubicBezTo>
                  <a:cubicBezTo>
                    <a:pt x="24552" y="11742"/>
                    <a:pt x="20682" y="10208"/>
                    <a:pt x="16746" y="10208"/>
                  </a:cubicBezTo>
                  <a:cubicBezTo>
                    <a:pt x="12343" y="10241"/>
                    <a:pt x="8774" y="12309"/>
                    <a:pt x="5705" y="15278"/>
                  </a:cubicBezTo>
                  <a:cubicBezTo>
                    <a:pt x="4204" y="16713"/>
                    <a:pt x="2936" y="18380"/>
                    <a:pt x="1935" y="20215"/>
                  </a:cubicBezTo>
                  <a:cubicBezTo>
                    <a:pt x="1435" y="21116"/>
                    <a:pt x="968" y="22083"/>
                    <a:pt x="601" y="23050"/>
                  </a:cubicBezTo>
                  <a:cubicBezTo>
                    <a:pt x="234" y="24118"/>
                    <a:pt x="1" y="25319"/>
                    <a:pt x="568" y="26353"/>
                  </a:cubicBezTo>
                  <a:cubicBezTo>
                    <a:pt x="1270" y="27669"/>
                    <a:pt x="2867" y="28033"/>
                    <a:pt x="4409" y="28033"/>
                  </a:cubicBezTo>
                  <a:cubicBezTo>
                    <a:pt x="5212" y="28033"/>
                    <a:pt x="6000" y="27935"/>
                    <a:pt x="6639" y="27820"/>
                  </a:cubicBezTo>
                  <a:cubicBezTo>
                    <a:pt x="10241" y="27187"/>
                    <a:pt x="12810" y="25018"/>
                    <a:pt x="15078" y="22317"/>
                  </a:cubicBezTo>
                  <a:cubicBezTo>
                    <a:pt x="15745" y="21549"/>
                    <a:pt x="16379" y="20782"/>
                    <a:pt x="16913" y="19948"/>
                  </a:cubicBezTo>
                  <a:lnTo>
                    <a:pt x="16980" y="19948"/>
                  </a:lnTo>
                  <a:cubicBezTo>
                    <a:pt x="17813" y="20015"/>
                    <a:pt x="18581" y="20248"/>
                    <a:pt x="19281" y="20715"/>
                  </a:cubicBezTo>
                  <a:cubicBezTo>
                    <a:pt x="17413" y="22350"/>
                    <a:pt x="15712" y="24151"/>
                    <a:pt x="14211" y="26153"/>
                  </a:cubicBezTo>
                  <a:cubicBezTo>
                    <a:pt x="13143" y="27587"/>
                    <a:pt x="12176" y="29088"/>
                    <a:pt x="11309" y="30689"/>
                  </a:cubicBezTo>
                  <a:cubicBezTo>
                    <a:pt x="10808" y="31623"/>
                    <a:pt x="10341" y="32557"/>
                    <a:pt x="9908" y="33525"/>
                  </a:cubicBezTo>
                  <a:cubicBezTo>
                    <a:pt x="8540" y="36527"/>
                    <a:pt x="8273" y="39729"/>
                    <a:pt x="8507" y="42965"/>
                  </a:cubicBezTo>
                  <a:cubicBezTo>
                    <a:pt x="8707" y="45466"/>
                    <a:pt x="9474" y="47835"/>
                    <a:pt x="11242" y="49703"/>
                  </a:cubicBezTo>
                  <a:cubicBezTo>
                    <a:pt x="13010" y="51537"/>
                    <a:pt x="15145" y="52838"/>
                    <a:pt x="17480" y="53739"/>
                  </a:cubicBezTo>
                  <a:cubicBezTo>
                    <a:pt x="20582" y="54873"/>
                    <a:pt x="23818" y="55307"/>
                    <a:pt x="26520" y="55740"/>
                  </a:cubicBezTo>
                  <a:cubicBezTo>
                    <a:pt x="30589" y="56241"/>
                    <a:pt x="34192" y="56207"/>
                    <a:pt x="37794" y="56341"/>
                  </a:cubicBezTo>
                  <a:cubicBezTo>
                    <a:pt x="40563" y="56441"/>
                    <a:pt x="43365" y="56441"/>
                    <a:pt x="46167" y="56441"/>
                  </a:cubicBezTo>
                  <a:cubicBezTo>
                    <a:pt x="49236" y="56441"/>
                    <a:pt x="52271" y="56441"/>
                    <a:pt x="55340" y="56207"/>
                  </a:cubicBezTo>
                  <a:cubicBezTo>
                    <a:pt x="58676" y="55974"/>
                    <a:pt x="62045" y="55640"/>
                    <a:pt x="65381" y="55440"/>
                  </a:cubicBezTo>
                  <a:cubicBezTo>
                    <a:pt x="67816" y="55307"/>
                    <a:pt x="70251" y="55407"/>
                    <a:pt x="72653" y="55140"/>
                  </a:cubicBezTo>
                  <a:cubicBezTo>
                    <a:pt x="75655" y="54806"/>
                    <a:pt x="78624" y="54473"/>
                    <a:pt x="81459" y="53372"/>
                  </a:cubicBezTo>
                  <a:cubicBezTo>
                    <a:pt x="88030" y="50870"/>
                    <a:pt x="88898" y="43732"/>
                    <a:pt x="87363" y="37127"/>
                  </a:cubicBezTo>
                  <a:cubicBezTo>
                    <a:pt x="85162" y="27887"/>
                    <a:pt x="78390" y="21449"/>
                    <a:pt x="70318" y="17280"/>
                  </a:cubicBezTo>
                  <a:cubicBezTo>
                    <a:pt x="71852" y="15211"/>
                    <a:pt x="73954" y="13577"/>
                    <a:pt x="76322" y="12576"/>
                  </a:cubicBezTo>
                  <a:cubicBezTo>
                    <a:pt x="78924" y="11442"/>
                    <a:pt x="81926" y="11409"/>
                    <a:pt x="84394" y="9974"/>
                  </a:cubicBezTo>
                  <a:cubicBezTo>
                    <a:pt x="87830" y="8040"/>
                    <a:pt x="89465" y="4070"/>
                    <a:pt x="85595" y="1635"/>
                  </a:cubicBezTo>
                  <a:cubicBezTo>
                    <a:pt x="83994" y="634"/>
                    <a:pt x="82093" y="134"/>
                    <a:pt x="80225" y="34"/>
                  </a:cubicBezTo>
                  <a:cubicBezTo>
                    <a:pt x="79906" y="12"/>
                    <a:pt x="79587" y="1"/>
                    <a:pt x="7926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-2279021" y="1107561"/>
              <a:ext cx="134428" cy="54558"/>
            </a:xfrm>
            <a:custGeom>
              <a:avLst/>
              <a:gdLst/>
              <a:ahLst/>
              <a:cxnLst/>
              <a:rect l="l" t="t" r="r" b="b"/>
              <a:pathLst>
                <a:path w="8407" h="3412" extrusionOk="0">
                  <a:moveTo>
                    <a:pt x="4515" y="1"/>
                  </a:moveTo>
                  <a:cubicBezTo>
                    <a:pt x="3588" y="1"/>
                    <a:pt x="2662" y="79"/>
                    <a:pt x="1735" y="275"/>
                  </a:cubicBezTo>
                  <a:cubicBezTo>
                    <a:pt x="968" y="409"/>
                    <a:pt x="168" y="576"/>
                    <a:pt x="34" y="1510"/>
                  </a:cubicBezTo>
                  <a:cubicBezTo>
                    <a:pt x="1" y="1910"/>
                    <a:pt x="401" y="2310"/>
                    <a:pt x="902" y="2610"/>
                  </a:cubicBezTo>
                  <a:cubicBezTo>
                    <a:pt x="1369" y="2877"/>
                    <a:pt x="1902" y="3077"/>
                    <a:pt x="2202" y="3177"/>
                  </a:cubicBezTo>
                  <a:cubicBezTo>
                    <a:pt x="2681" y="3337"/>
                    <a:pt x="3178" y="3412"/>
                    <a:pt x="3675" y="3412"/>
                  </a:cubicBezTo>
                  <a:cubicBezTo>
                    <a:pt x="4112" y="3412"/>
                    <a:pt x="4549" y="3354"/>
                    <a:pt x="4971" y="3244"/>
                  </a:cubicBezTo>
                  <a:cubicBezTo>
                    <a:pt x="5672" y="3077"/>
                    <a:pt x="6339" y="2811"/>
                    <a:pt x="6939" y="2444"/>
                  </a:cubicBezTo>
                  <a:cubicBezTo>
                    <a:pt x="7373" y="2143"/>
                    <a:pt x="8407" y="1543"/>
                    <a:pt x="8207" y="909"/>
                  </a:cubicBezTo>
                  <a:cubicBezTo>
                    <a:pt x="8173" y="776"/>
                    <a:pt x="8073" y="676"/>
                    <a:pt x="7973" y="609"/>
                  </a:cubicBezTo>
                  <a:cubicBezTo>
                    <a:pt x="7273" y="9"/>
                    <a:pt x="5905" y="42"/>
                    <a:pt x="5038" y="9"/>
                  </a:cubicBezTo>
                  <a:cubicBezTo>
                    <a:pt x="4864" y="3"/>
                    <a:pt x="4689" y="1"/>
                    <a:pt x="45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-2331814" y="1187966"/>
              <a:ext cx="213898" cy="73618"/>
            </a:xfrm>
            <a:custGeom>
              <a:avLst/>
              <a:gdLst/>
              <a:ahLst/>
              <a:cxnLst/>
              <a:rect l="l" t="t" r="r" b="b"/>
              <a:pathLst>
                <a:path w="13377" h="4604" extrusionOk="0">
                  <a:moveTo>
                    <a:pt x="1897" y="1"/>
                  </a:moveTo>
                  <a:cubicBezTo>
                    <a:pt x="1832" y="1"/>
                    <a:pt x="1766" y="7"/>
                    <a:pt x="1702" y="17"/>
                  </a:cubicBezTo>
                  <a:cubicBezTo>
                    <a:pt x="1468" y="50"/>
                    <a:pt x="1268" y="217"/>
                    <a:pt x="1101" y="417"/>
                  </a:cubicBezTo>
                  <a:cubicBezTo>
                    <a:pt x="1" y="1551"/>
                    <a:pt x="634" y="3519"/>
                    <a:pt x="2269" y="4019"/>
                  </a:cubicBezTo>
                  <a:cubicBezTo>
                    <a:pt x="2847" y="4194"/>
                    <a:pt x="3410" y="4286"/>
                    <a:pt x="3956" y="4286"/>
                  </a:cubicBezTo>
                  <a:cubicBezTo>
                    <a:pt x="5080" y="4286"/>
                    <a:pt x="6129" y="3894"/>
                    <a:pt x="7072" y="3019"/>
                  </a:cubicBezTo>
                  <a:cubicBezTo>
                    <a:pt x="7614" y="4017"/>
                    <a:pt x="8842" y="4603"/>
                    <a:pt x="10074" y="4603"/>
                  </a:cubicBezTo>
                  <a:cubicBezTo>
                    <a:pt x="11269" y="4603"/>
                    <a:pt x="12468" y="4051"/>
                    <a:pt x="13043" y="2785"/>
                  </a:cubicBezTo>
                  <a:cubicBezTo>
                    <a:pt x="13377" y="2018"/>
                    <a:pt x="13243" y="1084"/>
                    <a:pt x="12676" y="584"/>
                  </a:cubicBezTo>
                  <a:cubicBezTo>
                    <a:pt x="12540" y="448"/>
                    <a:pt x="12373" y="312"/>
                    <a:pt x="12207" y="312"/>
                  </a:cubicBezTo>
                  <a:cubicBezTo>
                    <a:pt x="12129" y="312"/>
                    <a:pt x="12051" y="342"/>
                    <a:pt x="11976" y="417"/>
                  </a:cubicBezTo>
                  <a:cubicBezTo>
                    <a:pt x="11742" y="650"/>
                    <a:pt x="11976" y="884"/>
                    <a:pt x="12109" y="1084"/>
                  </a:cubicBezTo>
                  <a:cubicBezTo>
                    <a:pt x="12643" y="1784"/>
                    <a:pt x="12643" y="2385"/>
                    <a:pt x="12076" y="3052"/>
                  </a:cubicBezTo>
                  <a:cubicBezTo>
                    <a:pt x="11560" y="3651"/>
                    <a:pt x="10818" y="3936"/>
                    <a:pt x="10073" y="3936"/>
                  </a:cubicBezTo>
                  <a:cubicBezTo>
                    <a:pt x="9033" y="3936"/>
                    <a:pt x="7986" y="3381"/>
                    <a:pt x="7539" y="2352"/>
                  </a:cubicBezTo>
                  <a:cubicBezTo>
                    <a:pt x="7473" y="2218"/>
                    <a:pt x="7406" y="2051"/>
                    <a:pt x="7206" y="2051"/>
                  </a:cubicBezTo>
                  <a:cubicBezTo>
                    <a:pt x="7184" y="2047"/>
                    <a:pt x="7164" y="2045"/>
                    <a:pt x="7144" y="2045"/>
                  </a:cubicBezTo>
                  <a:cubicBezTo>
                    <a:pt x="7014" y="2045"/>
                    <a:pt x="6930" y="2140"/>
                    <a:pt x="6872" y="2285"/>
                  </a:cubicBezTo>
                  <a:cubicBezTo>
                    <a:pt x="6521" y="3260"/>
                    <a:pt x="5268" y="3688"/>
                    <a:pt x="4048" y="3688"/>
                  </a:cubicBezTo>
                  <a:cubicBezTo>
                    <a:pt x="3182" y="3688"/>
                    <a:pt x="2334" y="3473"/>
                    <a:pt x="1835" y="3085"/>
                  </a:cubicBezTo>
                  <a:cubicBezTo>
                    <a:pt x="901" y="2318"/>
                    <a:pt x="935" y="1017"/>
                    <a:pt x="1902" y="517"/>
                  </a:cubicBezTo>
                  <a:cubicBezTo>
                    <a:pt x="2069" y="450"/>
                    <a:pt x="2402" y="550"/>
                    <a:pt x="2269" y="217"/>
                  </a:cubicBezTo>
                  <a:cubicBezTo>
                    <a:pt x="2220" y="47"/>
                    <a:pt x="2067" y="1"/>
                    <a:pt x="1897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7" name="Google Shape;1537;p41"/>
          <p:cNvSpPr/>
          <p:nvPr/>
        </p:nvSpPr>
        <p:spPr>
          <a:xfrm rot="1852697">
            <a:off x="3407108" y="1053462"/>
            <a:ext cx="320841" cy="290682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1"/>
          <p:cNvSpPr/>
          <p:nvPr/>
        </p:nvSpPr>
        <p:spPr>
          <a:xfrm>
            <a:off x="2820617" y="1267629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 descr="https://dogue.com.au/wp-content/uploads/2015/10/blog10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32" y="2531363"/>
            <a:ext cx="1432730" cy="135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dogue.com.au/wp-content/uploads/2015/10/blog10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29" y="951887"/>
            <a:ext cx="1965062" cy="157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dogue.com.au/wp-content/uploads/2015/10/blog10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5" y="2120908"/>
            <a:ext cx="1198768" cy="166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3"/>
          <p:cNvSpPr txBox="1">
            <a:spLocks noGrp="1"/>
          </p:cNvSpPr>
          <p:nvPr>
            <p:ph type="title"/>
          </p:nvPr>
        </p:nvSpPr>
        <p:spPr>
          <a:xfrm>
            <a:off x="770118" y="1545785"/>
            <a:ext cx="7443450" cy="17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40,000,0</a:t>
            </a:r>
            <a:r>
              <a:rPr lang="en" dirty="0" smtClean="0"/>
              <a:t>00</a:t>
            </a:r>
            <a:endParaRPr dirty="0"/>
          </a:p>
        </p:txBody>
      </p:sp>
      <p:sp>
        <p:nvSpPr>
          <p:cNvPr id="1595" name="Google Shape;1595;p43"/>
          <p:cNvSpPr txBox="1">
            <a:spLocks noGrp="1"/>
          </p:cNvSpPr>
          <p:nvPr>
            <p:ph type="subTitle" idx="1"/>
          </p:nvPr>
        </p:nvSpPr>
        <p:spPr>
          <a:xfrm>
            <a:off x="2164743" y="3333480"/>
            <a:ext cx="5217692" cy="633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Population of dogs in the World</a:t>
            </a:r>
            <a:endParaRPr sz="2000" dirty="0"/>
          </a:p>
        </p:txBody>
      </p:sp>
      <p:grpSp>
        <p:nvGrpSpPr>
          <p:cNvPr id="5" name="Google Shape;1517;p41"/>
          <p:cNvGrpSpPr/>
          <p:nvPr/>
        </p:nvGrpSpPr>
        <p:grpSpPr>
          <a:xfrm>
            <a:off x="3540818" y="336298"/>
            <a:ext cx="1430545" cy="902492"/>
            <a:chOff x="-2967537" y="526900"/>
            <a:chExt cx="1430545" cy="902492"/>
          </a:xfrm>
        </p:grpSpPr>
        <p:sp>
          <p:nvSpPr>
            <p:cNvPr id="6" name="Google Shape;1518;p41"/>
            <p:cNvSpPr/>
            <p:nvPr/>
          </p:nvSpPr>
          <p:spPr>
            <a:xfrm>
              <a:off x="-2967537" y="703282"/>
              <a:ext cx="442187" cy="258670"/>
            </a:xfrm>
            <a:custGeom>
              <a:avLst/>
              <a:gdLst/>
              <a:ahLst/>
              <a:cxnLst/>
              <a:rect l="l" t="t" r="r" b="b"/>
              <a:pathLst>
                <a:path w="27654" h="16177" extrusionOk="0">
                  <a:moveTo>
                    <a:pt x="17284" y="0"/>
                  </a:moveTo>
                  <a:cubicBezTo>
                    <a:pt x="16691" y="0"/>
                    <a:pt x="16098" y="35"/>
                    <a:pt x="15512" y="110"/>
                  </a:cubicBezTo>
                  <a:cubicBezTo>
                    <a:pt x="11609" y="610"/>
                    <a:pt x="8073" y="2678"/>
                    <a:pt x="5405" y="5547"/>
                  </a:cubicBezTo>
                  <a:cubicBezTo>
                    <a:pt x="4037" y="7015"/>
                    <a:pt x="2903" y="8683"/>
                    <a:pt x="2036" y="10484"/>
                  </a:cubicBezTo>
                  <a:cubicBezTo>
                    <a:pt x="1335" y="11952"/>
                    <a:pt x="1" y="14587"/>
                    <a:pt x="1902" y="15721"/>
                  </a:cubicBezTo>
                  <a:cubicBezTo>
                    <a:pt x="2455" y="16063"/>
                    <a:pt x="3132" y="16177"/>
                    <a:pt x="3803" y="16177"/>
                  </a:cubicBezTo>
                  <a:cubicBezTo>
                    <a:pt x="3982" y="16177"/>
                    <a:pt x="4161" y="16169"/>
                    <a:pt x="4337" y="16155"/>
                  </a:cubicBezTo>
                  <a:cubicBezTo>
                    <a:pt x="5238" y="16088"/>
                    <a:pt x="6138" y="15821"/>
                    <a:pt x="7006" y="15521"/>
                  </a:cubicBezTo>
                  <a:cubicBezTo>
                    <a:pt x="8774" y="14954"/>
                    <a:pt x="10475" y="14053"/>
                    <a:pt x="12009" y="12919"/>
                  </a:cubicBezTo>
                  <a:cubicBezTo>
                    <a:pt x="15045" y="10617"/>
                    <a:pt x="17413" y="7415"/>
                    <a:pt x="18514" y="3746"/>
                  </a:cubicBezTo>
                  <a:cubicBezTo>
                    <a:pt x="18553" y="3577"/>
                    <a:pt x="18683" y="3504"/>
                    <a:pt x="18820" y="3504"/>
                  </a:cubicBezTo>
                  <a:cubicBezTo>
                    <a:pt x="19034" y="3504"/>
                    <a:pt x="19263" y="3682"/>
                    <a:pt x="19181" y="3946"/>
                  </a:cubicBezTo>
                  <a:cubicBezTo>
                    <a:pt x="19048" y="4413"/>
                    <a:pt x="18881" y="4880"/>
                    <a:pt x="18681" y="5347"/>
                  </a:cubicBezTo>
                  <a:cubicBezTo>
                    <a:pt x="18347" y="6214"/>
                    <a:pt x="17914" y="7082"/>
                    <a:pt x="17447" y="7915"/>
                  </a:cubicBezTo>
                  <a:cubicBezTo>
                    <a:pt x="18381" y="8049"/>
                    <a:pt x="19248" y="8449"/>
                    <a:pt x="20015" y="9050"/>
                  </a:cubicBezTo>
                  <a:cubicBezTo>
                    <a:pt x="22383" y="7082"/>
                    <a:pt x="24952" y="5480"/>
                    <a:pt x="27654" y="4213"/>
                  </a:cubicBezTo>
                  <a:lnTo>
                    <a:pt x="27554" y="4146"/>
                  </a:lnTo>
                  <a:cubicBezTo>
                    <a:pt x="27520" y="4113"/>
                    <a:pt x="27454" y="4113"/>
                    <a:pt x="27420" y="4046"/>
                  </a:cubicBezTo>
                  <a:cubicBezTo>
                    <a:pt x="27387" y="4013"/>
                    <a:pt x="27354" y="3979"/>
                    <a:pt x="27320" y="3946"/>
                  </a:cubicBezTo>
                  <a:cubicBezTo>
                    <a:pt x="26286" y="3079"/>
                    <a:pt x="25152" y="2311"/>
                    <a:pt x="23951" y="1678"/>
                  </a:cubicBezTo>
                  <a:cubicBezTo>
                    <a:pt x="22517" y="977"/>
                    <a:pt x="21016" y="443"/>
                    <a:pt x="19448" y="143"/>
                  </a:cubicBezTo>
                  <a:cubicBezTo>
                    <a:pt x="18733" y="52"/>
                    <a:pt x="18008" y="0"/>
                    <a:pt x="17284" y="0"/>
                  </a:cubicBezTo>
                  <a:close/>
                </a:path>
              </a:pathLst>
            </a:custGeom>
            <a:solidFill>
              <a:srgbClr val="212E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19;p41"/>
            <p:cNvSpPr/>
            <p:nvPr/>
          </p:nvSpPr>
          <p:spPr>
            <a:xfrm>
              <a:off x="-2818735" y="1114628"/>
              <a:ext cx="209629" cy="265098"/>
            </a:xfrm>
            <a:custGeom>
              <a:avLst/>
              <a:gdLst/>
              <a:ahLst/>
              <a:cxnLst/>
              <a:rect l="l" t="t" r="r" b="b"/>
              <a:pathLst>
                <a:path w="13110" h="16579" extrusionOk="0">
                  <a:moveTo>
                    <a:pt x="4504" y="0"/>
                  </a:moveTo>
                  <a:cubicBezTo>
                    <a:pt x="3203" y="0"/>
                    <a:pt x="1968" y="234"/>
                    <a:pt x="834" y="934"/>
                  </a:cubicBezTo>
                  <a:cubicBezTo>
                    <a:pt x="567" y="1101"/>
                    <a:pt x="467" y="1268"/>
                    <a:pt x="401" y="1601"/>
                  </a:cubicBezTo>
                  <a:cubicBezTo>
                    <a:pt x="0" y="3536"/>
                    <a:pt x="0" y="5471"/>
                    <a:pt x="367" y="7372"/>
                  </a:cubicBezTo>
                  <a:cubicBezTo>
                    <a:pt x="701" y="9107"/>
                    <a:pt x="1268" y="10808"/>
                    <a:pt x="2502" y="12076"/>
                  </a:cubicBezTo>
                  <a:cubicBezTo>
                    <a:pt x="4770" y="14377"/>
                    <a:pt x="7506" y="15912"/>
                    <a:pt x="10775" y="16579"/>
                  </a:cubicBezTo>
                  <a:cubicBezTo>
                    <a:pt x="10808" y="16145"/>
                    <a:pt x="10675" y="15778"/>
                    <a:pt x="10608" y="15411"/>
                  </a:cubicBezTo>
                  <a:cubicBezTo>
                    <a:pt x="10108" y="13577"/>
                    <a:pt x="10241" y="11842"/>
                    <a:pt x="11275" y="10208"/>
                  </a:cubicBezTo>
                  <a:cubicBezTo>
                    <a:pt x="11742" y="9474"/>
                    <a:pt x="12076" y="8640"/>
                    <a:pt x="12343" y="7772"/>
                  </a:cubicBezTo>
                  <a:cubicBezTo>
                    <a:pt x="13110" y="5571"/>
                    <a:pt x="12676" y="3703"/>
                    <a:pt x="10942" y="2235"/>
                  </a:cubicBezTo>
                  <a:cubicBezTo>
                    <a:pt x="9107" y="701"/>
                    <a:pt x="6905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0;p41"/>
            <p:cNvSpPr/>
            <p:nvPr/>
          </p:nvSpPr>
          <p:spPr>
            <a:xfrm>
              <a:off x="-2445410" y="724403"/>
              <a:ext cx="635810" cy="264539"/>
            </a:xfrm>
            <a:custGeom>
              <a:avLst/>
              <a:gdLst/>
              <a:ahLst/>
              <a:cxnLst/>
              <a:rect l="l" t="t" r="r" b="b"/>
              <a:pathLst>
                <a:path w="39763" h="16544" extrusionOk="0">
                  <a:moveTo>
                    <a:pt x="11370" y="0"/>
                  </a:moveTo>
                  <a:cubicBezTo>
                    <a:pt x="10496" y="0"/>
                    <a:pt x="9620" y="37"/>
                    <a:pt x="8740" y="123"/>
                  </a:cubicBezTo>
                  <a:cubicBezTo>
                    <a:pt x="5938" y="423"/>
                    <a:pt x="3169" y="657"/>
                    <a:pt x="501" y="1558"/>
                  </a:cubicBezTo>
                  <a:cubicBezTo>
                    <a:pt x="67" y="1691"/>
                    <a:pt x="0" y="1858"/>
                    <a:pt x="67" y="2291"/>
                  </a:cubicBezTo>
                  <a:cubicBezTo>
                    <a:pt x="367" y="4193"/>
                    <a:pt x="1168" y="5961"/>
                    <a:pt x="1968" y="7729"/>
                  </a:cubicBezTo>
                  <a:cubicBezTo>
                    <a:pt x="3036" y="10097"/>
                    <a:pt x="4370" y="12232"/>
                    <a:pt x="6238" y="14066"/>
                  </a:cubicBezTo>
                  <a:cubicBezTo>
                    <a:pt x="7940" y="15718"/>
                    <a:pt x="10255" y="16544"/>
                    <a:pt x="12542" y="16544"/>
                  </a:cubicBezTo>
                  <a:cubicBezTo>
                    <a:pt x="14782" y="16544"/>
                    <a:pt x="16996" y="15751"/>
                    <a:pt x="18580" y="14167"/>
                  </a:cubicBezTo>
                  <a:cubicBezTo>
                    <a:pt x="19014" y="13700"/>
                    <a:pt x="19481" y="13266"/>
                    <a:pt x="20015" y="12866"/>
                  </a:cubicBezTo>
                  <a:cubicBezTo>
                    <a:pt x="20615" y="12432"/>
                    <a:pt x="21282" y="12165"/>
                    <a:pt x="22050" y="12132"/>
                  </a:cubicBezTo>
                  <a:cubicBezTo>
                    <a:pt x="22106" y="12130"/>
                    <a:pt x="22162" y="12129"/>
                    <a:pt x="22218" y="12129"/>
                  </a:cubicBezTo>
                  <a:cubicBezTo>
                    <a:pt x="23359" y="12129"/>
                    <a:pt x="24471" y="12444"/>
                    <a:pt x="25552" y="12699"/>
                  </a:cubicBezTo>
                  <a:cubicBezTo>
                    <a:pt x="27487" y="13199"/>
                    <a:pt x="29355" y="13800"/>
                    <a:pt x="31323" y="14100"/>
                  </a:cubicBezTo>
                  <a:cubicBezTo>
                    <a:pt x="31756" y="14133"/>
                    <a:pt x="32190" y="14133"/>
                    <a:pt x="32624" y="14133"/>
                  </a:cubicBezTo>
                  <a:cubicBezTo>
                    <a:pt x="32664" y="14134"/>
                    <a:pt x="32704" y="14134"/>
                    <a:pt x="32743" y="14134"/>
                  </a:cubicBezTo>
                  <a:cubicBezTo>
                    <a:pt x="35486" y="14134"/>
                    <a:pt x="37547" y="12997"/>
                    <a:pt x="38895" y="10531"/>
                  </a:cubicBezTo>
                  <a:cubicBezTo>
                    <a:pt x="39762" y="8929"/>
                    <a:pt x="39429" y="7162"/>
                    <a:pt x="37761" y="6328"/>
                  </a:cubicBezTo>
                  <a:cubicBezTo>
                    <a:pt x="35893" y="5394"/>
                    <a:pt x="33925" y="4660"/>
                    <a:pt x="31957" y="3893"/>
                  </a:cubicBezTo>
                  <a:cubicBezTo>
                    <a:pt x="30089" y="3192"/>
                    <a:pt x="28154" y="2758"/>
                    <a:pt x="26219" y="2225"/>
                  </a:cubicBezTo>
                  <a:cubicBezTo>
                    <a:pt x="24118" y="1624"/>
                    <a:pt x="22016" y="957"/>
                    <a:pt x="19815" y="690"/>
                  </a:cubicBezTo>
                  <a:cubicBezTo>
                    <a:pt x="17010" y="384"/>
                    <a:pt x="14205" y="0"/>
                    <a:pt x="1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21;p41"/>
            <p:cNvSpPr/>
            <p:nvPr/>
          </p:nvSpPr>
          <p:spPr>
            <a:xfrm>
              <a:off x="-1976093" y="539003"/>
              <a:ext cx="417659" cy="256735"/>
            </a:xfrm>
            <a:custGeom>
              <a:avLst/>
              <a:gdLst/>
              <a:ahLst/>
              <a:cxnLst/>
              <a:rect l="l" t="t" r="r" b="b"/>
              <a:pathLst>
                <a:path w="26120" h="16056" extrusionOk="0">
                  <a:moveTo>
                    <a:pt x="17286" y="1"/>
                  </a:moveTo>
                  <a:cubicBezTo>
                    <a:pt x="17106" y="1"/>
                    <a:pt x="16926" y="4"/>
                    <a:pt x="16746" y="11"/>
                  </a:cubicBezTo>
                  <a:cubicBezTo>
                    <a:pt x="13043" y="144"/>
                    <a:pt x="9574" y="1779"/>
                    <a:pt x="6772" y="4180"/>
                  </a:cubicBezTo>
                  <a:cubicBezTo>
                    <a:pt x="3937" y="6616"/>
                    <a:pt x="1802" y="9784"/>
                    <a:pt x="67" y="13053"/>
                  </a:cubicBezTo>
                  <a:cubicBezTo>
                    <a:pt x="67" y="13120"/>
                    <a:pt x="34" y="13154"/>
                    <a:pt x="1" y="13154"/>
                  </a:cubicBezTo>
                  <a:cubicBezTo>
                    <a:pt x="2503" y="13954"/>
                    <a:pt x="4971" y="14921"/>
                    <a:pt x="7373" y="16056"/>
                  </a:cubicBezTo>
                  <a:cubicBezTo>
                    <a:pt x="7506" y="15622"/>
                    <a:pt x="7806" y="15122"/>
                    <a:pt x="8006" y="14821"/>
                  </a:cubicBezTo>
                  <a:cubicBezTo>
                    <a:pt x="8707" y="13721"/>
                    <a:pt x="9708" y="12820"/>
                    <a:pt x="10775" y="12119"/>
                  </a:cubicBezTo>
                  <a:cubicBezTo>
                    <a:pt x="12376" y="11052"/>
                    <a:pt x="14244" y="10418"/>
                    <a:pt x="16112" y="9885"/>
                  </a:cubicBezTo>
                  <a:cubicBezTo>
                    <a:pt x="18080" y="9351"/>
                    <a:pt x="20148" y="9051"/>
                    <a:pt x="21983" y="8150"/>
                  </a:cubicBezTo>
                  <a:cubicBezTo>
                    <a:pt x="23584" y="7349"/>
                    <a:pt x="26119" y="5381"/>
                    <a:pt x="25019" y="3346"/>
                  </a:cubicBezTo>
                  <a:cubicBezTo>
                    <a:pt x="24452" y="2279"/>
                    <a:pt x="23184" y="1412"/>
                    <a:pt x="22083" y="945"/>
                  </a:cubicBezTo>
                  <a:cubicBezTo>
                    <a:pt x="20579" y="283"/>
                    <a:pt x="18939" y="1"/>
                    <a:pt x="17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22;p41"/>
            <p:cNvSpPr/>
            <p:nvPr/>
          </p:nvSpPr>
          <p:spPr>
            <a:xfrm>
              <a:off x="-2013953" y="1015964"/>
              <a:ext cx="39991" cy="36537"/>
            </a:xfrm>
            <a:custGeom>
              <a:avLst/>
              <a:gdLst/>
              <a:ahLst/>
              <a:cxnLst/>
              <a:rect l="l" t="t" r="r" b="b"/>
              <a:pathLst>
                <a:path w="2501" h="2285" extrusionOk="0">
                  <a:moveTo>
                    <a:pt x="627" y="1"/>
                  </a:moveTo>
                  <a:cubicBezTo>
                    <a:pt x="280" y="1"/>
                    <a:pt x="11" y="208"/>
                    <a:pt x="0" y="734"/>
                  </a:cubicBezTo>
                  <a:cubicBezTo>
                    <a:pt x="0" y="1334"/>
                    <a:pt x="534" y="2068"/>
                    <a:pt x="1101" y="2235"/>
                  </a:cubicBezTo>
                  <a:cubicBezTo>
                    <a:pt x="1208" y="2268"/>
                    <a:pt x="1313" y="2285"/>
                    <a:pt x="1413" y="2285"/>
                  </a:cubicBezTo>
                  <a:cubicBezTo>
                    <a:pt x="1720" y="2285"/>
                    <a:pt x="1984" y="2128"/>
                    <a:pt x="2135" y="1801"/>
                  </a:cubicBezTo>
                  <a:cubicBezTo>
                    <a:pt x="2501" y="979"/>
                    <a:pt x="1380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3;p41"/>
            <p:cNvSpPr/>
            <p:nvPr/>
          </p:nvSpPr>
          <p:spPr>
            <a:xfrm>
              <a:off x="-2434091" y="1016492"/>
              <a:ext cx="50033" cy="37529"/>
            </a:xfrm>
            <a:custGeom>
              <a:avLst/>
              <a:gdLst/>
              <a:ahLst/>
              <a:cxnLst/>
              <a:rect l="l" t="t" r="r" b="b"/>
              <a:pathLst>
                <a:path w="3129" h="2347" extrusionOk="0">
                  <a:moveTo>
                    <a:pt x="1693" y="0"/>
                  </a:moveTo>
                  <a:cubicBezTo>
                    <a:pt x="1" y="0"/>
                    <a:pt x="526" y="2347"/>
                    <a:pt x="2074" y="2347"/>
                  </a:cubicBezTo>
                  <a:cubicBezTo>
                    <a:pt x="2135" y="2347"/>
                    <a:pt x="2197" y="2343"/>
                    <a:pt x="2261" y="2335"/>
                  </a:cubicBezTo>
                  <a:cubicBezTo>
                    <a:pt x="2561" y="2302"/>
                    <a:pt x="2795" y="2169"/>
                    <a:pt x="2895" y="1868"/>
                  </a:cubicBezTo>
                  <a:cubicBezTo>
                    <a:pt x="3129" y="1268"/>
                    <a:pt x="2461" y="0"/>
                    <a:pt x="1728" y="0"/>
                  </a:cubicBezTo>
                  <a:cubicBezTo>
                    <a:pt x="1716" y="0"/>
                    <a:pt x="1704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4;p41"/>
            <p:cNvSpPr/>
            <p:nvPr/>
          </p:nvSpPr>
          <p:spPr>
            <a:xfrm>
              <a:off x="-2806999" y="757834"/>
              <a:ext cx="1200113" cy="646540"/>
            </a:xfrm>
            <a:custGeom>
              <a:avLst/>
              <a:gdLst/>
              <a:ahLst/>
              <a:cxnLst/>
              <a:rect l="l" t="t" r="r" b="b"/>
              <a:pathLst>
                <a:path w="75054" h="40434" extrusionOk="0">
                  <a:moveTo>
                    <a:pt x="23891" y="15104"/>
                  </a:moveTo>
                  <a:cubicBezTo>
                    <a:pt x="24048" y="15104"/>
                    <a:pt x="24212" y="15117"/>
                    <a:pt x="24384" y="15144"/>
                  </a:cubicBezTo>
                  <a:cubicBezTo>
                    <a:pt x="25452" y="15278"/>
                    <a:pt x="26586" y="15978"/>
                    <a:pt x="27053" y="16979"/>
                  </a:cubicBezTo>
                  <a:cubicBezTo>
                    <a:pt x="27186" y="17279"/>
                    <a:pt x="27253" y="17579"/>
                    <a:pt x="27253" y="17913"/>
                  </a:cubicBezTo>
                  <a:cubicBezTo>
                    <a:pt x="27220" y="19214"/>
                    <a:pt x="25719" y="20482"/>
                    <a:pt x="24451" y="20582"/>
                  </a:cubicBezTo>
                  <a:cubicBezTo>
                    <a:pt x="24360" y="20589"/>
                    <a:pt x="24271" y="20592"/>
                    <a:pt x="24184" y="20592"/>
                  </a:cubicBezTo>
                  <a:cubicBezTo>
                    <a:pt x="20690" y="20592"/>
                    <a:pt x="20664" y="15104"/>
                    <a:pt x="23891" y="15104"/>
                  </a:cubicBezTo>
                  <a:close/>
                  <a:moveTo>
                    <a:pt x="49548" y="15074"/>
                  </a:moveTo>
                  <a:cubicBezTo>
                    <a:pt x="49611" y="15074"/>
                    <a:pt x="49674" y="15075"/>
                    <a:pt x="49736" y="15078"/>
                  </a:cubicBezTo>
                  <a:cubicBezTo>
                    <a:pt x="51304" y="15144"/>
                    <a:pt x="52538" y="16712"/>
                    <a:pt x="52404" y="18280"/>
                  </a:cubicBezTo>
                  <a:cubicBezTo>
                    <a:pt x="52277" y="19805"/>
                    <a:pt x="50879" y="21058"/>
                    <a:pt x="49334" y="21058"/>
                  </a:cubicBezTo>
                  <a:cubicBezTo>
                    <a:pt x="49257" y="21058"/>
                    <a:pt x="49179" y="21055"/>
                    <a:pt x="49102" y="21049"/>
                  </a:cubicBezTo>
                  <a:cubicBezTo>
                    <a:pt x="47401" y="20882"/>
                    <a:pt x="46133" y="19514"/>
                    <a:pt x="46267" y="17913"/>
                  </a:cubicBezTo>
                  <a:cubicBezTo>
                    <a:pt x="46267" y="15892"/>
                    <a:pt x="47964" y="15074"/>
                    <a:pt x="49548" y="15074"/>
                  </a:cubicBezTo>
                  <a:close/>
                  <a:moveTo>
                    <a:pt x="24846" y="24270"/>
                  </a:moveTo>
                  <a:cubicBezTo>
                    <a:pt x="24889" y="24270"/>
                    <a:pt x="24936" y="24274"/>
                    <a:pt x="24985" y="24284"/>
                  </a:cubicBezTo>
                  <a:cubicBezTo>
                    <a:pt x="25285" y="24318"/>
                    <a:pt x="25452" y="24518"/>
                    <a:pt x="25418" y="24818"/>
                  </a:cubicBezTo>
                  <a:cubicBezTo>
                    <a:pt x="25385" y="25118"/>
                    <a:pt x="25152" y="25252"/>
                    <a:pt x="24885" y="25252"/>
                  </a:cubicBezTo>
                  <a:cubicBezTo>
                    <a:pt x="24551" y="25152"/>
                    <a:pt x="24351" y="25018"/>
                    <a:pt x="24418" y="24685"/>
                  </a:cubicBezTo>
                  <a:cubicBezTo>
                    <a:pt x="24446" y="24429"/>
                    <a:pt x="24596" y="24270"/>
                    <a:pt x="24846" y="24270"/>
                  </a:cubicBezTo>
                  <a:close/>
                  <a:moveTo>
                    <a:pt x="37538" y="21875"/>
                  </a:moveTo>
                  <a:cubicBezTo>
                    <a:pt x="37712" y="21875"/>
                    <a:pt x="37887" y="21877"/>
                    <a:pt x="38061" y="21883"/>
                  </a:cubicBezTo>
                  <a:cubicBezTo>
                    <a:pt x="38928" y="21916"/>
                    <a:pt x="40296" y="21883"/>
                    <a:pt x="40996" y="22483"/>
                  </a:cubicBezTo>
                  <a:cubicBezTo>
                    <a:pt x="41096" y="22550"/>
                    <a:pt x="41196" y="22650"/>
                    <a:pt x="41230" y="22783"/>
                  </a:cubicBezTo>
                  <a:cubicBezTo>
                    <a:pt x="41430" y="23417"/>
                    <a:pt x="40396" y="24017"/>
                    <a:pt x="39962" y="24284"/>
                  </a:cubicBezTo>
                  <a:cubicBezTo>
                    <a:pt x="39362" y="24685"/>
                    <a:pt x="38695" y="24951"/>
                    <a:pt x="37994" y="25118"/>
                  </a:cubicBezTo>
                  <a:cubicBezTo>
                    <a:pt x="37572" y="25228"/>
                    <a:pt x="37135" y="25286"/>
                    <a:pt x="36698" y="25286"/>
                  </a:cubicBezTo>
                  <a:cubicBezTo>
                    <a:pt x="36201" y="25286"/>
                    <a:pt x="35704" y="25211"/>
                    <a:pt x="35225" y="25051"/>
                  </a:cubicBezTo>
                  <a:cubicBezTo>
                    <a:pt x="34925" y="24951"/>
                    <a:pt x="34392" y="24751"/>
                    <a:pt x="33925" y="24484"/>
                  </a:cubicBezTo>
                  <a:cubicBezTo>
                    <a:pt x="33424" y="24184"/>
                    <a:pt x="33024" y="23784"/>
                    <a:pt x="33057" y="23384"/>
                  </a:cubicBezTo>
                  <a:cubicBezTo>
                    <a:pt x="33191" y="22450"/>
                    <a:pt x="33991" y="22283"/>
                    <a:pt x="34758" y="22149"/>
                  </a:cubicBezTo>
                  <a:cubicBezTo>
                    <a:pt x="35685" y="21953"/>
                    <a:pt x="36611" y="21875"/>
                    <a:pt x="37538" y="21875"/>
                  </a:cubicBezTo>
                  <a:close/>
                  <a:moveTo>
                    <a:pt x="49428" y="24447"/>
                  </a:moveTo>
                  <a:cubicBezTo>
                    <a:pt x="49452" y="24447"/>
                    <a:pt x="49477" y="24448"/>
                    <a:pt x="49502" y="24451"/>
                  </a:cubicBezTo>
                  <a:cubicBezTo>
                    <a:pt x="49769" y="24484"/>
                    <a:pt x="49936" y="24651"/>
                    <a:pt x="49903" y="24951"/>
                  </a:cubicBezTo>
                  <a:cubicBezTo>
                    <a:pt x="49872" y="25196"/>
                    <a:pt x="49730" y="25356"/>
                    <a:pt x="49476" y="25356"/>
                  </a:cubicBezTo>
                  <a:cubicBezTo>
                    <a:pt x="49452" y="25356"/>
                    <a:pt x="49428" y="25355"/>
                    <a:pt x="49402" y="25352"/>
                  </a:cubicBezTo>
                  <a:cubicBezTo>
                    <a:pt x="49135" y="25352"/>
                    <a:pt x="48969" y="25185"/>
                    <a:pt x="48969" y="24885"/>
                  </a:cubicBezTo>
                  <a:cubicBezTo>
                    <a:pt x="48999" y="24610"/>
                    <a:pt x="49169" y="24447"/>
                    <a:pt x="49428" y="24447"/>
                  </a:cubicBezTo>
                  <a:close/>
                  <a:moveTo>
                    <a:pt x="21012" y="25381"/>
                  </a:moveTo>
                  <a:cubicBezTo>
                    <a:pt x="21034" y="25381"/>
                    <a:pt x="21058" y="25383"/>
                    <a:pt x="21082" y="25385"/>
                  </a:cubicBezTo>
                  <a:cubicBezTo>
                    <a:pt x="21416" y="25418"/>
                    <a:pt x="21616" y="25585"/>
                    <a:pt x="21616" y="25919"/>
                  </a:cubicBezTo>
                  <a:cubicBezTo>
                    <a:pt x="21587" y="26239"/>
                    <a:pt x="21405" y="26432"/>
                    <a:pt x="21072" y="26432"/>
                  </a:cubicBezTo>
                  <a:cubicBezTo>
                    <a:pt x="21023" y="26432"/>
                    <a:pt x="20971" y="26428"/>
                    <a:pt x="20915" y="26419"/>
                  </a:cubicBezTo>
                  <a:cubicBezTo>
                    <a:pt x="20648" y="26386"/>
                    <a:pt x="20448" y="26219"/>
                    <a:pt x="20515" y="25885"/>
                  </a:cubicBezTo>
                  <a:cubicBezTo>
                    <a:pt x="20577" y="25576"/>
                    <a:pt x="20725" y="25381"/>
                    <a:pt x="21012" y="25381"/>
                  </a:cubicBezTo>
                  <a:close/>
                  <a:moveTo>
                    <a:pt x="52360" y="27168"/>
                  </a:moveTo>
                  <a:cubicBezTo>
                    <a:pt x="52408" y="27168"/>
                    <a:pt x="52456" y="27174"/>
                    <a:pt x="52504" y="27186"/>
                  </a:cubicBezTo>
                  <a:cubicBezTo>
                    <a:pt x="52938" y="27286"/>
                    <a:pt x="53138" y="27553"/>
                    <a:pt x="53138" y="27987"/>
                  </a:cubicBezTo>
                  <a:cubicBezTo>
                    <a:pt x="53048" y="28406"/>
                    <a:pt x="52824" y="28664"/>
                    <a:pt x="52417" y="28664"/>
                  </a:cubicBezTo>
                  <a:cubicBezTo>
                    <a:pt x="52371" y="28664"/>
                    <a:pt x="52322" y="28661"/>
                    <a:pt x="52271" y="28654"/>
                  </a:cubicBezTo>
                  <a:cubicBezTo>
                    <a:pt x="51837" y="28587"/>
                    <a:pt x="51637" y="28321"/>
                    <a:pt x="51671" y="27854"/>
                  </a:cubicBezTo>
                  <a:cubicBezTo>
                    <a:pt x="51700" y="27472"/>
                    <a:pt x="52013" y="27168"/>
                    <a:pt x="52360" y="27168"/>
                  </a:cubicBezTo>
                  <a:close/>
                  <a:moveTo>
                    <a:pt x="48020" y="28550"/>
                  </a:moveTo>
                  <a:cubicBezTo>
                    <a:pt x="48046" y="28550"/>
                    <a:pt x="48073" y="28551"/>
                    <a:pt x="48101" y="28554"/>
                  </a:cubicBezTo>
                  <a:cubicBezTo>
                    <a:pt x="48435" y="28587"/>
                    <a:pt x="48635" y="28788"/>
                    <a:pt x="48602" y="29121"/>
                  </a:cubicBezTo>
                  <a:cubicBezTo>
                    <a:pt x="48568" y="29421"/>
                    <a:pt x="48368" y="29621"/>
                    <a:pt x="48035" y="29621"/>
                  </a:cubicBezTo>
                  <a:cubicBezTo>
                    <a:pt x="47734" y="29521"/>
                    <a:pt x="47534" y="29355"/>
                    <a:pt x="47534" y="29021"/>
                  </a:cubicBezTo>
                  <a:cubicBezTo>
                    <a:pt x="47565" y="28715"/>
                    <a:pt x="47735" y="28550"/>
                    <a:pt x="48020" y="28550"/>
                  </a:cubicBezTo>
                  <a:close/>
                  <a:moveTo>
                    <a:pt x="23500" y="29482"/>
                  </a:moveTo>
                  <a:cubicBezTo>
                    <a:pt x="23526" y="29482"/>
                    <a:pt x="23555" y="29484"/>
                    <a:pt x="23584" y="29488"/>
                  </a:cubicBezTo>
                  <a:cubicBezTo>
                    <a:pt x="23817" y="29521"/>
                    <a:pt x="23917" y="29688"/>
                    <a:pt x="23917" y="29888"/>
                  </a:cubicBezTo>
                  <a:cubicBezTo>
                    <a:pt x="23857" y="30098"/>
                    <a:pt x="23744" y="30227"/>
                    <a:pt x="23552" y="30227"/>
                  </a:cubicBezTo>
                  <a:cubicBezTo>
                    <a:pt x="23530" y="30227"/>
                    <a:pt x="23508" y="30225"/>
                    <a:pt x="23484" y="30222"/>
                  </a:cubicBezTo>
                  <a:cubicBezTo>
                    <a:pt x="23250" y="30189"/>
                    <a:pt x="23150" y="30022"/>
                    <a:pt x="23183" y="29788"/>
                  </a:cubicBezTo>
                  <a:cubicBezTo>
                    <a:pt x="23183" y="29584"/>
                    <a:pt x="23311" y="29482"/>
                    <a:pt x="23500" y="29482"/>
                  </a:cubicBezTo>
                  <a:close/>
                  <a:moveTo>
                    <a:pt x="31660" y="26897"/>
                  </a:moveTo>
                  <a:cubicBezTo>
                    <a:pt x="31816" y="26897"/>
                    <a:pt x="31956" y="26942"/>
                    <a:pt x="32023" y="27120"/>
                  </a:cubicBezTo>
                  <a:cubicBezTo>
                    <a:pt x="32123" y="27420"/>
                    <a:pt x="31790" y="27353"/>
                    <a:pt x="31656" y="27420"/>
                  </a:cubicBezTo>
                  <a:cubicBezTo>
                    <a:pt x="30656" y="27887"/>
                    <a:pt x="30622" y="29221"/>
                    <a:pt x="31590" y="29988"/>
                  </a:cubicBezTo>
                  <a:cubicBezTo>
                    <a:pt x="32074" y="30376"/>
                    <a:pt x="32915" y="30591"/>
                    <a:pt x="33775" y="30591"/>
                  </a:cubicBezTo>
                  <a:cubicBezTo>
                    <a:pt x="34989" y="30591"/>
                    <a:pt x="36242" y="30163"/>
                    <a:pt x="36593" y="29188"/>
                  </a:cubicBezTo>
                  <a:cubicBezTo>
                    <a:pt x="36660" y="29021"/>
                    <a:pt x="36760" y="28921"/>
                    <a:pt x="36927" y="28921"/>
                  </a:cubicBezTo>
                  <a:cubicBezTo>
                    <a:pt x="37160" y="28921"/>
                    <a:pt x="37194" y="29088"/>
                    <a:pt x="37260" y="29255"/>
                  </a:cubicBezTo>
                  <a:cubicBezTo>
                    <a:pt x="37707" y="30284"/>
                    <a:pt x="38754" y="30839"/>
                    <a:pt x="39794" y="30839"/>
                  </a:cubicBezTo>
                  <a:cubicBezTo>
                    <a:pt x="40539" y="30839"/>
                    <a:pt x="41281" y="30554"/>
                    <a:pt x="41797" y="29955"/>
                  </a:cubicBezTo>
                  <a:cubicBezTo>
                    <a:pt x="42364" y="29288"/>
                    <a:pt x="42364" y="28654"/>
                    <a:pt x="41830" y="27954"/>
                  </a:cubicBezTo>
                  <a:cubicBezTo>
                    <a:pt x="41697" y="27753"/>
                    <a:pt x="41463" y="27553"/>
                    <a:pt x="41697" y="27320"/>
                  </a:cubicBezTo>
                  <a:cubicBezTo>
                    <a:pt x="41772" y="27245"/>
                    <a:pt x="41850" y="27215"/>
                    <a:pt x="41928" y="27215"/>
                  </a:cubicBezTo>
                  <a:cubicBezTo>
                    <a:pt x="42094" y="27215"/>
                    <a:pt x="42261" y="27351"/>
                    <a:pt x="42397" y="27487"/>
                  </a:cubicBezTo>
                  <a:cubicBezTo>
                    <a:pt x="42964" y="27987"/>
                    <a:pt x="43098" y="28921"/>
                    <a:pt x="42764" y="29655"/>
                  </a:cubicBezTo>
                  <a:cubicBezTo>
                    <a:pt x="42201" y="30930"/>
                    <a:pt x="40989" y="31490"/>
                    <a:pt x="39780" y="31490"/>
                  </a:cubicBezTo>
                  <a:cubicBezTo>
                    <a:pt x="38554" y="31490"/>
                    <a:pt x="37331" y="30913"/>
                    <a:pt x="36793" y="29922"/>
                  </a:cubicBezTo>
                  <a:cubicBezTo>
                    <a:pt x="35850" y="30797"/>
                    <a:pt x="34817" y="31189"/>
                    <a:pt x="33692" y="31189"/>
                  </a:cubicBezTo>
                  <a:cubicBezTo>
                    <a:pt x="33146" y="31189"/>
                    <a:pt x="32579" y="31097"/>
                    <a:pt x="31990" y="30922"/>
                  </a:cubicBezTo>
                  <a:cubicBezTo>
                    <a:pt x="30355" y="30422"/>
                    <a:pt x="29722" y="28454"/>
                    <a:pt x="30822" y="27286"/>
                  </a:cubicBezTo>
                  <a:cubicBezTo>
                    <a:pt x="30989" y="27120"/>
                    <a:pt x="31189" y="26953"/>
                    <a:pt x="31423" y="26920"/>
                  </a:cubicBezTo>
                  <a:cubicBezTo>
                    <a:pt x="31501" y="26908"/>
                    <a:pt x="31582" y="26897"/>
                    <a:pt x="31660" y="26897"/>
                  </a:cubicBezTo>
                  <a:close/>
                  <a:moveTo>
                    <a:pt x="22049" y="0"/>
                  </a:moveTo>
                  <a:cubicBezTo>
                    <a:pt x="16379" y="1535"/>
                    <a:pt x="11508" y="4604"/>
                    <a:pt x="7606" y="9173"/>
                  </a:cubicBezTo>
                  <a:cubicBezTo>
                    <a:pt x="4170" y="13176"/>
                    <a:pt x="968" y="17313"/>
                    <a:pt x="0" y="22716"/>
                  </a:cubicBezTo>
                  <a:cubicBezTo>
                    <a:pt x="501" y="22483"/>
                    <a:pt x="968" y="22183"/>
                    <a:pt x="1535" y="22049"/>
                  </a:cubicBezTo>
                  <a:cubicBezTo>
                    <a:pt x="2377" y="21841"/>
                    <a:pt x="3196" y="21741"/>
                    <a:pt x="3993" y="21741"/>
                  </a:cubicBezTo>
                  <a:cubicBezTo>
                    <a:pt x="6382" y="21741"/>
                    <a:pt x="8565" y="22641"/>
                    <a:pt x="10541" y="24218"/>
                  </a:cubicBezTo>
                  <a:cubicBezTo>
                    <a:pt x="12142" y="25518"/>
                    <a:pt x="12843" y="27253"/>
                    <a:pt x="12476" y="29355"/>
                  </a:cubicBezTo>
                  <a:cubicBezTo>
                    <a:pt x="12276" y="30522"/>
                    <a:pt x="11809" y="31590"/>
                    <a:pt x="11208" y="32557"/>
                  </a:cubicBezTo>
                  <a:cubicBezTo>
                    <a:pt x="10241" y="34158"/>
                    <a:pt x="10107" y="35826"/>
                    <a:pt x="10741" y="37560"/>
                  </a:cubicBezTo>
                  <a:cubicBezTo>
                    <a:pt x="10841" y="37894"/>
                    <a:pt x="10975" y="38228"/>
                    <a:pt x="10975" y="38561"/>
                  </a:cubicBezTo>
                  <a:cubicBezTo>
                    <a:pt x="10941" y="39128"/>
                    <a:pt x="11208" y="39195"/>
                    <a:pt x="11642" y="39228"/>
                  </a:cubicBezTo>
                  <a:cubicBezTo>
                    <a:pt x="13343" y="39462"/>
                    <a:pt x="15078" y="39695"/>
                    <a:pt x="16779" y="39929"/>
                  </a:cubicBezTo>
                  <a:cubicBezTo>
                    <a:pt x="19011" y="40265"/>
                    <a:pt x="21243" y="40433"/>
                    <a:pt x="23501" y="40433"/>
                  </a:cubicBezTo>
                  <a:cubicBezTo>
                    <a:pt x="23706" y="40433"/>
                    <a:pt x="23912" y="40432"/>
                    <a:pt x="24117" y="40429"/>
                  </a:cubicBezTo>
                  <a:cubicBezTo>
                    <a:pt x="26686" y="40362"/>
                    <a:pt x="29255" y="40229"/>
                    <a:pt x="31823" y="40229"/>
                  </a:cubicBezTo>
                  <a:cubicBezTo>
                    <a:pt x="32546" y="40235"/>
                    <a:pt x="33268" y="40237"/>
                    <a:pt x="33991" y="40237"/>
                  </a:cubicBezTo>
                  <a:cubicBezTo>
                    <a:pt x="37605" y="40237"/>
                    <a:pt x="41219" y="40168"/>
                    <a:pt x="44832" y="40029"/>
                  </a:cubicBezTo>
                  <a:cubicBezTo>
                    <a:pt x="48402" y="39862"/>
                    <a:pt x="51971" y="39962"/>
                    <a:pt x="55507" y="39762"/>
                  </a:cubicBezTo>
                  <a:cubicBezTo>
                    <a:pt x="59476" y="39529"/>
                    <a:pt x="63412" y="39195"/>
                    <a:pt x="67315" y="38561"/>
                  </a:cubicBezTo>
                  <a:cubicBezTo>
                    <a:pt x="67482" y="38528"/>
                    <a:pt x="67682" y="38561"/>
                    <a:pt x="67782" y="38361"/>
                  </a:cubicBezTo>
                  <a:cubicBezTo>
                    <a:pt x="67015" y="37494"/>
                    <a:pt x="66848" y="37227"/>
                    <a:pt x="67115" y="36126"/>
                  </a:cubicBezTo>
                  <a:cubicBezTo>
                    <a:pt x="67482" y="34358"/>
                    <a:pt x="66915" y="33024"/>
                    <a:pt x="65547" y="31923"/>
                  </a:cubicBezTo>
                  <a:cubicBezTo>
                    <a:pt x="64780" y="31289"/>
                    <a:pt x="64046" y="30555"/>
                    <a:pt x="63446" y="29755"/>
                  </a:cubicBezTo>
                  <a:cubicBezTo>
                    <a:pt x="60844" y="26486"/>
                    <a:pt x="62378" y="22950"/>
                    <a:pt x="65047" y="21549"/>
                  </a:cubicBezTo>
                  <a:cubicBezTo>
                    <a:pt x="67025" y="20500"/>
                    <a:pt x="69089" y="20030"/>
                    <a:pt x="71226" y="20030"/>
                  </a:cubicBezTo>
                  <a:cubicBezTo>
                    <a:pt x="72079" y="20030"/>
                    <a:pt x="72944" y="20105"/>
                    <a:pt x="73820" y="20248"/>
                  </a:cubicBezTo>
                  <a:cubicBezTo>
                    <a:pt x="74200" y="20336"/>
                    <a:pt x="74530" y="20527"/>
                    <a:pt x="74898" y="20527"/>
                  </a:cubicBezTo>
                  <a:cubicBezTo>
                    <a:pt x="74949" y="20527"/>
                    <a:pt x="75001" y="20523"/>
                    <a:pt x="75054" y="20515"/>
                  </a:cubicBezTo>
                  <a:cubicBezTo>
                    <a:pt x="74854" y="17046"/>
                    <a:pt x="66148" y="6838"/>
                    <a:pt x="62578" y="5471"/>
                  </a:cubicBezTo>
                  <a:lnTo>
                    <a:pt x="62578" y="5471"/>
                  </a:lnTo>
                  <a:cubicBezTo>
                    <a:pt x="62879" y="6538"/>
                    <a:pt x="62945" y="6805"/>
                    <a:pt x="62812" y="7239"/>
                  </a:cubicBezTo>
                  <a:cubicBezTo>
                    <a:pt x="61978" y="9674"/>
                    <a:pt x="60544" y="11575"/>
                    <a:pt x="57975" y="12376"/>
                  </a:cubicBezTo>
                  <a:cubicBezTo>
                    <a:pt x="57122" y="12633"/>
                    <a:pt x="56262" y="12743"/>
                    <a:pt x="55398" y="12743"/>
                  </a:cubicBezTo>
                  <a:cubicBezTo>
                    <a:pt x="54470" y="12743"/>
                    <a:pt x="53537" y="12616"/>
                    <a:pt x="52605" y="12409"/>
                  </a:cubicBezTo>
                  <a:cubicBezTo>
                    <a:pt x="50903" y="12042"/>
                    <a:pt x="49202" y="11508"/>
                    <a:pt x="47534" y="11008"/>
                  </a:cubicBezTo>
                  <a:cubicBezTo>
                    <a:pt x="46766" y="10767"/>
                    <a:pt x="46038" y="10634"/>
                    <a:pt x="45345" y="10634"/>
                  </a:cubicBezTo>
                  <a:cubicBezTo>
                    <a:pt x="43930" y="10634"/>
                    <a:pt x="42661" y="11188"/>
                    <a:pt x="41497" y="12509"/>
                  </a:cubicBezTo>
                  <a:cubicBezTo>
                    <a:pt x="39866" y="14400"/>
                    <a:pt x="37599" y="15112"/>
                    <a:pt x="35099" y="15112"/>
                  </a:cubicBezTo>
                  <a:cubicBezTo>
                    <a:pt x="35041" y="15112"/>
                    <a:pt x="34983" y="15112"/>
                    <a:pt x="34925" y="15111"/>
                  </a:cubicBezTo>
                  <a:cubicBezTo>
                    <a:pt x="31823" y="15044"/>
                    <a:pt x="29388" y="13677"/>
                    <a:pt x="27487" y="11342"/>
                  </a:cubicBezTo>
                  <a:cubicBezTo>
                    <a:pt x="24718" y="7973"/>
                    <a:pt x="23017" y="4103"/>
                    <a:pt x="2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25;p41"/>
            <p:cNvSpPr/>
            <p:nvPr/>
          </p:nvSpPr>
          <p:spPr>
            <a:xfrm>
              <a:off x="-1812358" y="1086520"/>
              <a:ext cx="235229" cy="280449"/>
            </a:xfrm>
            <a:custGeom>
              <a:avLst/>
              <a:gdLst/>
              <a:ahLst/>
              <a:cxnLst/>
              <a:rect l="l" t="t" r="r" b="b"/>
              <a:pathLst>
                <a:path w="14711" h="17539" extrusionOk="0">
                  <a:moveTo>
                    <a:pt x="9283" y="1"/>
                  </a:moveTo>
                  <a:cubicBezTo>
                    <a:pt x="8479" y="1"/>
                    <a:pt x="7676" y="68"/>
                    <a:pt x="6872" y="190"/>
                  </a:cubicBezTo>
                  <a:cubicBezTo>
                    <a:pt x="5304" y="424"/>
                    <a:pt x="3803" y="891"/>
                    <a:pt x="2502" y="1858"/>
                  </a:cubicBezTo>
                  <a:cubicBezTo>
                    <a:pt x="768" y="3159"/>
                    <a:pt x="0" y="5261"/>
                    <a:pt x="634" y="7029"/>
                  </a:cubicBezTo>
                  <a:cubicBezTo>
                    <a:pt x="1034" y="8096"/>
                    <a:pt x="1702" y="8963"/>
                    <a:pt x="2502" y="9764"/>
                  </a:cubicBezTo>
                  <a:cubicBezTo>
                    <a:pt x="3069" y="10364"/>
                    <a:pt x="3703" y="10898"/>
                    <a:pt x="4337" y="11465"/>
                  </a:cubicBezTo>
                  <a:cubicBezTo>
                    <a:pt x="5438" y="12466"/>
                    <a:pt x="5838" y="13700"/>
                    <a:pt x="5571" y="15201"/>
                  </a:cubicBezTo>
                  <a:cubicBezTo>
                    <a:pt x="5504" y="15435"/>
                    <a:pt x="5504" y="15668"/>
                    <a:pt x="5471" y="15902"/>
                  </a:cubicBezTo>
                  <a:cubicBezTo>
                    <a:pt x="5415" y="16886"/>
                    <a:pt x="6023" y="17539"/>
                    <a:pt x="6875" y="17539"/>
                  </a:cubicBezTo>
                  <a:cubicBezTo>
                    <a:pt x="7033" y="17539"/>
                    <a:pt x="7200" y="17516"/>
                    <a:pt x="7372" y="17469"/>
                  </a:cubicBezTo>
                  <a:cubicBezTo>
                    <a:pt x="7806" y="17336"/>
                    <a:pt x="8240" y="17203"/>
                    <a:pt x="8640" y="17036"/>
                  </a:cubicBezTo>
                  <a:cubicBezTo>
                    <a:pt x="10908" y="16135"/>
                    <a:pt x="12743" y="14768"/>
                    <a:pt x="13610" y="12366"/>
                  </a:cubicBezTo>
                  <a:cubicBezTo>
                    <a:pt x="14010" y="11332"/>
                    <a:pt x="14144" y="10264"/>
                    <a:pt x="14311" y="8763"/>
                  </a:cubicBezTo>
                  <a:cubicBezTo>
                    <a:pt x="14711" y="6295"/>
                    <a:pt x="14077" y="3559"/>
                    <a:pt x="13176" y="858"/>
                  </a:cubicBezTo>
                  <a:cubicBezTo>
                    <a:pt x="13110" y="657"/>
                    <a:pt x="13010" y="524"/>
                    <a:pt x="12776" y="457"/>
                  </a:cubicBezTo>
                  <a:cubicBezTo>
                    <a:pt x="11612" y="141"/>
                    <a:pt x="10447" y="1"/>
                    <a:pt x="9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26;p41"/>
            <p:cNvSpPr/>
            <p:nvPr/>
          </p:nvSpPr>
          <p:spPr>
            <a:xfrm>
              <a:off x="-1981417" y="1192203"/>
              <a:ext cx="24017" cy="23937"/>
            </a:xfrm>
            <a:custGeom>
              <a:avLst/>
              <a:gdLst/>
              <a:ahLst/>
              <a:cxnLst/>
              <a:rect l="l" t="t" r="r" b="b"/>
              <a:pathLst>
                <a:path w="1502" h="1497" extrusionOk="0">
                  <a:moveTo>
                    <a:pt x="723" y="0"/>
                  </a:moveTo>
                  <a:cubicBezTo>
                    <a:pt x="376" y="0"/>
                    <a:pt x="63" y="304"/>
                    <a:pt x="34" y="686"/>
                  </a:cubicBezTo>
                  <a:cubicBezTo>
                    <a:pt x="0" y="1153"/>
                    <a:pt x="200" y="1419"/>
                    <a:pt x="634" y="1486"/>
                  </a:cubicBezTo>
                  <a:cubicBezTo>
                    <a:pt x="685" y="1493"/>
                    <a:pt x="734" y="1496"/>
                    <a:pt x="780" y="1496"/>
                  </a:cubicBezTo>
                  <a:cubicBezTo>
                    <a:pt x="1187" y="1496"/>
                    <a:pt x="1411" y="1238"/>
                    <a:pt x="1501" y="819"/>
                  </a:cubicBezTo>
                  <a:cubicBezTo>
                    <a:pt x="1501" y="385"/>
                    <a:pt x="1301" y="85"/>
                    <a:pt x="867" y="18"/>
                  </a:cubicBezTo>
                  <a:cubicBezTo>
                    <a:pt x="819" y="6"/>
                    <a:pt x="771" y="0"/>
                    <a:pt x="72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7;p41"/>
            <p:cNvSpPr/>
            <p:nvPr/>
          </p:nvSpPr>
          <p:spPr>
            <a:xfrm>
              <a:off x="-2480073" y="1163632"/>
              <a:ext cx="18676" cy="16805"/>
            </a:xfrm>
            <a:custGeom>
              <a:avLst/>
              <a:gdLst/>
              <a:ahLst/>
              <a:cxnLst/>
              <a:rect l="l" t="t" r="r" b="b"/>
              <a:pathLst>
                <a:path w="1168" h="1051" extrusionOk="0">
                  <a:moveTo>
                    <a:pt x="564" y="0"/>
                  </a:moveTo>
                  <a:cubicBezTo>
                    <a:pt x="272" y="0"/>
                    <a:pt x="98" y="195"/>
                    <a:pt x="67" y="504"/>
                  </a:cubicBezTo>
                  <a:cubicBezTo>
                    <a:pt x="0" y="838"/>
                    <a:pt x="200" y="1005"/>
                    <a:pt x="467" y="1038"/>
                  </a:cubicBezTo>
                  <a:cubicBezTo>
                    <a:pt x="523" y="1047"/>
                    <a:pt x="575" y="1051"/>
                    <a:pt x="624" y="1051"/>
                  </a:cubicBezTo>
                  <a:cubicBezTo>
                    <a:pt x="957" y="1051"/>
                    <a:pt x="1139" y="858"/>
                    <a:pt x="1168" y="538"/>
                  </a:cubicBezTo>
                  <a:cubicBezTo>
                    <a:pt x="1168" y="204"/>
                    <a:pt x="968" y="37"/>
                    <a:pt x="634" y="4"/>
                  </a:cubicBezTo>
                  <a:cubicBezTo>
                    <a:pt x="610" y="2"/>
                    <a:pt x="586" y="0"/>
                    <a:pt x="56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28;p41"/>
            <p:cNvSpPr/>
            <p:nvPr/>
          </p:nvSpPr>
          <p:spPr>
            <a:xfrm>
              <a:off x="-2047560" y="1214283"/>
              <a:ext cx="18165" cy="17157"/>
            </a:xfrm>
            <a:custGeom>
              <a:avLst/>
              <a:gdLst/>
              <a:ahLst/>
              <a:cxnLst/>
              <a:rect l="l" t="t" r="r" b="b"/>
              <a:pathLst>
                <a:path w="1136" h="1073" extrusionOk="0">
                  <a:moveTo>
                    <a:pt x="520" y="1"/>
                  </a:moveTo>
                  <a:cubicBezTo>
                    <a:pt x="235" y="1"/>
                    <a:pt x="65" y="166"/>
                    <a:pt x="34" y="472"/>
                  </a:cubicBezTo>
                  <a:cubicBezTo>
                    <a:pt x="1" y="806"/>
                    <a:pt x="234" y="972"/>
                    <a:pt x="535" y="1072"/>
                  </a:cubicBezTo>
                  <a:cubicBezTo>
                    <a:pt x="868" y="1072"/>
                    <a:pt x="1068" y="872"/>
                    <a:pt x="1102" y="572"/>
                  </a:cubicBezTo>
                  <a:cubicBezTo>
                    <a:pt x="1135" y="239"/>
                    <a:pt x="935" y="38"/>
                    <a:pt x="601" y="5"/>
                  </a:cubicBezTo>
                  <a:cubicBezTo>
                    <a:pt x="573" y="2"/>
                    <a:pt x="546" y="1"/>
                    <a:pt x="52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29;p41"/>
            <p:cNvSpPr/>
            <p:nvPr/>
          </p:nvSpPr>
          <p:spPr>
            <a:xfrm>
              <a:off x="-2417687" y="1145853"/>
              <a:ext cx="17621" cy="15718"/>
            </a:xfrm>
            <a:custGeom>
              <a:avLst/>
              <a:gdLst/>
              <a:ahLst/>
              <a:cxnLst/>
              <a:rect l="l" t="t" r="r" b="b"/>
              <a:pathLst>
                <a:path w="1102" h="983" extrusionOk="0">
                  <a:moveTo>
                    <a:pt x="496" y="1"/>
                  </a:moveTo>
                  <a:cubicBezTo>
                    <a:pt x="245" y="1"/>
                    <a:pt x="91" y="160"/>
                    <a:pt x="34" y="416"/>
                  </a:cubicBezTo>
                  <a:cubicBezTo>
                    <a:pt x="1" y="749"/>
                    <a:pt x="201" y="916"/>
                    <a:pt x="535" y="983"/>
                  </a:cubicBezTo>
                  <a:cubicBezTo>
                    <a:pt x="802" y="983"/>
                    <a:pt x="1035" y="849"/>
                    <a:pt x="1068" y="549"/>
                  </a:cubicBezTo>
                  <a:cubicBezTo>
                    <a:pt x="1102" y="249"/>
                    <a:pt x="935" y="49"/>
                    <a:pt x="635" y="15"/>
                  </a:cubicBezTo>
                  <a:cubicBezTo>
                    <a:pt x="586" y="5"/>
                    <a:pt x="539" y="1"/>
                    <a:pt x="496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30;p41"/>
            <p:cNvSpPr/>
            <p:nvPr/>
          </p:nvSpPr>
          <p:spPr>
            <a:xfrm>
              <a:off x="-2024089" y="1148683"/>
              <a:ext cx="15478" cy="14551"/>
            </a:xfrm>
            <a:custGeom>
              <a:avLst/>
              <a:gdLst/>
              <a:ahLst/>
              <a:cxnLst/>
              <a:rect l="l" t="t" r="r" b="b"/>
              <a:pathLst>
                <a:path w="968" h="910" extrusionOk="0">
                  <a:moveTo>
                    <a:pt x="460" y="1"/>
                  </a:moveTo>
                  <a:cubicBezTo>
                    <a:pt x="201" y="1"/>
                    <a:pt x="31" y="164"/>
                    <a:pt x="1" y="439"/>
                  </a:cubicBezTo>
                  <a:cubicBezTo>
                    <a:pt x="1" y="739"/>
                    <a:pt x="167" y="906"/>
                    <a:pt x="434" y="906"/>
                  </a:cubicBezTo>
                  <a:cubicBezTo>
                    <a:pt x="460" y="909"/>
                    <a:pt x="484" y="910"/>
                    <a:pt x="508" y="910"/>
                  </a:cubicBezTo>
                  <a:cubicBezTo>
                    <a:pt x="762" y="910"/>
                    <a:pt x="907" y="750"/>
                    <a:pt x="968" y="505"/>
                  </a:cubicBezTo>
                  <a:cubicBezTo>
                    <a:pt x="968" y="205"/>
                    <a:pt x="801" y="38"/>
                    <a:pt x="534" y="5"/>
                  </a:cubicBezTo>
                  <a:cubicBezTo>
                    <a:pt x="509" y="2"/>
                    <a:pt x="484" y="1"/>
                    <a:pt x="46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31;p41"/>
            <p:cNvSpPr/>
            <p:nvPr/>
          </p:nvSpPr>
          <p:spPr>
            <a:xfrm>
              <a:off x="-2436873" y="1229184"/>
              <a:ext cx="12280" cy="11929"/>
            </a:xfrm>
            <a:custGeom>
              <a:avLst/>
              <a:gdLst/>
              <a:ahLst/>
              <a:cxnLst/>
              <a:rect l="l" t="t" r="r" b="b"/>
              <a:pathLst>
                <a:path w="768" h="746" extrusionOk="0">
                  <a:moveTo>
                    <a:pt x="350" y="1"/>
                  </a:moveTo>
                  <a:cubicBezTo>
                    <a:pt x="161" y="1"/>
                    <a:pt x="33" y="103"/>
                    <a:pt x="33" y="307"/>
                  </a:cubicBezTo>
                  <a:cubicBezTo>
                    <a:pt x="0" y="541"/>
                    <a:pt x="100" y="708"/>
                    <a:pt x="334" y="741"/>
                  </a:cubicBezTo>
                  <a:cubicBezTo>
                    <a:pt x="358" y="744"/>
                    <a:pt x="380" y="746"/>
                    <a:pt x="402" y="746"/>
                  </a:cubicBezTo>
                  <a:cubicBezTo>
                    <a:pt x="594" y="746"/>
                    <a:pt x="707" y="617"/>
                    <a:pt x="767" y="407"/>
                  </a:cubicBezTo>
                  <a:cubicBezTo>
                    <a:pt x="767" y="207"/>
                    <a:pt x="667" y="40"/>
                    <a:pt x="434" y="7"/>
                  </a:cubicBezTo>
                  <a:cubicBezTo>
                    <a:pt x="405" y="3"/>
                    <a:pt x="376" y="1"/>
                    <a:pt x="35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32;p41"/>
            <p:cNvSpPr/>
            <p:nvPr/>
          </p:nvSpPr>
          <p:spPr>
            <a:xfrm>
              <a:off x="-2069416" y="998825"/>
              <a:ext cx="102416" cy="95716"/>
            </a:xfrm>
            <a:custGeom>
              <a:avLst/>
              <a:gdLst/>
              <a:ahLst/>
              <a:cxnLst/>
              <a:rect l="l" t="t" r="r" b="b"/>
              <a:pathLst>
                <a:path w="6405" h="5986" extrusionOk="0">
                  <a:moveTo>
                    <a:pt x="4093" y="1074"/>
                  </a:moveTo>
                  <a:cubicBezTo>
                    <a:pt x="4847" y="1074"/>
                    <a:pt x="5970" y="2061"/>
                    <a:pt x="5604" y="2907"/>
                  </a:cubicBezTo>
                  <a:cubicBezTo>
                    <a:pt x="5454" y="3207"/>
                    <a:pt x="5191" y="3357"/>
                    <a:pt x="4887" y="3357"/>
                  </a:cubicBezTo>
                  <a:cubicBezTo>
                    <a:pt x="4785" y="3357"/>
                    <a:pt x="4679" y="3340"/>
                    <a:pt x="4570" y="3307"/>
                  </a:cubicBezTo>
                  <a:cubicBezTo>
                    <a:pt x="4003" y="3140"/>
                    <a:pt x="3469" y="2406"/>
                    <a:pt x="3469" y="1806"/>
                  </a:cubicBezTo>
                  <a:cubicBezTo>
                    <a:pt x="3480" y="1281"/>
                    <a:pt x="3748" y="1074"/>
                    <a:pt x="4093" y="1074"/>
                  </a:cubicBezTo>
                  <a:close/>
                  <a:moveTo>
                    <a:pt x="3415" y="1"/>
                  </a:moveTo>
                  <a:cubicBezTo>
                    <a:pt x="1831" y="1"/>
                    <a:pt x="134" y="819"/>
                    <a:pt x="134" y="2840"/>
                  </a:cubicBezTo>
                  <a:cubicBezTo>
                    <a:pt x="0" y="4441"/>
                    <a:pt x="1268" y="5809"/>
                    <a:pt x="2969" y="5976"/>
                  </a:cubicBezTo>
                  <a:cubicBezTo>
                    <a:pt x="3045" y="5982"/>
                    <a:pt x="3121" y="5985"/>
                    <a:pt x="3196" y="5985"/>
                  </a:cubicBezTo>
                  <a:cubicBezTo>
                    <a:pt x="4716" y="5985"/>
                    <a:pt x="6144" y="4732"/>
                    <a:pt x="6271" y="3207"/>
                  </a:cubicBezTo>
                  <a:cubicBezTo>
                    <a:pt x="6405" y="1639"/>
                    <a:pt x="5171" y="71"/>
                    <a:pt x="3603" y="5"/>
                  </a:cubicBezTo>
                  <a:cubicBezTo>
                    <a:pt x="3541" y="2"/>
                    <a:pt x="3478" y="1"/>
                    <a:pt x="34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33;p41"/>
            <p:cNvSpPr/>
            <p:nvPr/>
          </p:nvSpPr>
          <p:spPr>
            <a:xfrm>
              <a:off x="-2476635" y="998857"/>
              <a:ext cx="105390" cy="88217"/>
            </a:xfrm>
            <a:custGeom>
              <a:avLst/>
              <a:gdLst/>
              <a:ahLst/>
              <a:cxnLst/>
              <a:rect l="l" t="t" r="r" b="b"/>
              <a:pathLst>
                <a:path w="6591" h="5517" extrusionOk="0">
                  <a:moveTo>
                    <a:pt x="4354" y="1103"/>
                  </a:moveTo>
                  <a:cubicBezTo>
                    <a:pt x="4365" y="1103"/>
                    <a:pt x="4377" y="1103"/>
                    <a:pt x="4389" y="1103"/>
                  </a:cubicBezTo>
                  <a:cubicBezTo>
                    <a:pt x="5122" y="1103"/>
                    <a:pt x="5790" y="2371"/>
                    <a:pt x="5556" y="2971"/>
                  </a:cubicBezTo>
                  <a:cubicBezTo>
                    <a:pt x="5456" y="3272"/>
                    <a:pt x="5222" y="3405"/>
                    <a:pt x="4922" y="3472"/>
                  </a:cubicBezTo>
                  <a:cubicBezTo>
                    <a:pt x="4869" y="3477"/>
                    <a:pt x="4816" y="3480"/>
                    <a:pt x="4765" y="3480"/>
                  </a:cubicBezTo>
                  <a:cubicBezTo>
                    <a:pt x="3194" y="3480"/>
                    <a:pt x="2651" y="1103"/>
                    <a:pt x="4354" y="1103"/>
                  </a:cubicBezTo>
                  <a:close/>
                  <a:moveTo>
                    <a:pt x="3253" y="0"/>
                  </a:moveTo>
                  <a:cubicBezTo>
                    <a:pt x="1" y="0"/>
                    <a:pt x="18" y="5517"/>
                    <a:pt x="3521" y="5517"/>
                  </a:cubicBezTo>
                  <a:cubicBezTo>
                    <a:pt x="3608" y="5517"/>
                    <a:pt x="3697" y="5514"/>
                    <a:pt x="3788" y="5507"/>
                  </a:cubicBezTo>
                  <a:cubicBezTo>
                    <a:pt x="5056" y="5407"/>
                    <a:pt x="6557" y="4139"/>
                    <a:pt x="6590" y="2838"/>
                  </a:cubicBezTo>
                  <a:cubicBezTo>
                    <a:pt x="6590" y="2504"/>
                    <a:pt x="6523" y="2204"/>
                    <a:pt x="6390" y="1904"/>
                  </a:cubicBezTo>
                  <a:cubicBezTo>
                    <a:pt x="5923" y="903"/>
                    <a:pt x="4789" y="203"/>
                    <a:pt x="3721" y="36"/>
                  </a:cubicBezTo>
                  <a:cubicBezTo>
                    <a:pt x="3558" y="12"/>
                    <a:pt x="3402" y="0"/>
                    <a:pt x="325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34;p41"/>
            <p:cNvSpPr/>
            <p:nvPr/>
          </p:nvSpPr>
          <p:spPr>
            <a:xfrm>
              <a:off x="-2967537" y="526900"/>
              <a:ext cx="1430545" cy="902492"/>
            </a:xfrm>
            <a:custGeom>
              <a:avLst/>
              <a:gdLst/>
              <a:ahLst/>
              <a:cxnLst/>
              <a:rect l="l" t="t" r="r" b="b"/>
              <a:pathLst>
                <a:path w="89465" h="56441" extrusionOk="0">
                  <a:moveTo>
                    <a:pt x="79464" y="749"/>
                  </a:moveTo>
                  <a:cubicBezTo>
                    <a:pt x="81046" y="749"/>
                    <a:pt x="82638" y="1059"/>
                    <a:pt x="84128" y="1702"/>
                  </a:cubicBezTo>
                  <a:cubicBezTo>
                    <a:pt x="85195" y="2169"/>
                    <a:pt x="86463" y="3036"/>
                    <a:pt x="87030" y="4103"/>
                  </a:cubicBezTo>
                  <a:cubicBezTo>
                    <a:pt x="88130" y="6138"/>
                    <a:pt x="85595" y="8140"/>
                    <a:pt x="83994" y="8907"/>
                  </a:cubicBezTo>
                  <a:cubicBezTo>
                    <a:pt x="82159" y="9808"/>
                    <a:pt x="80091" y="10108"/>
                    <a:pt x="78123" y="10642"/>
                  </a:cubicBezTo>
                  <a:cubicBezTo>
                    <a:pt x="76255" y="11142"/>
                    <a:pt x="74421" y="11809"/>
                    <a:pt x="72786" y="12876"/>
                  </a:cubicBezTo>
                  <a:cubicBezTo>
                    <a:pt x="71719" y="13577"/>
                    <a:pt x="70718" y="14478"/>
                    <a:pt x="70051" y="15578"/>
                  </a:cubicBezTo>
                  <a:cubicBezTo>
                    <a:pt x="69851" y="15879"/>
                    <a:pt x="69517" y="16379"/>
                    <a:pt x="69384" y="16813"/>
                  </a:cubicBezTo>
                  <a:cubicBezTo>
                    <a:pt x="67015" y="15678"/>
                    <a:pt x="64514" y="14711"/>
                    <a:pt x="62012" y="13911"/>
                  </a:cubicBezTo>
                  <a:cubicBezTo>
                    <a:pt x="62045" y="13877"/>
                    <a:pt x="62078" y="13844"/>
                    <a:pt x="62078" y="13810"/>
                  </a:cubicBezTo>
                  <a:cubicBezTo>
                    <a:pt x="63813" y="10508"/>
                    <a:pt x="65981" y="7373"/>
                    <a:pt x="68817" y="4904"/>
                  </a:cubicBezTo>
                  <a:cubicBezTo>
                    <a:pt x="71585" y="2502"/>
                    <a:pt x="75054" y="901"/>
                    <a:pt x="78790" y="768"/>
                  </a:cubicBezTo>
                  <a:cubicBezTo>
                    <a:pt x="79014" y="755"/>
                    <a:pt x="79239" y="749"/>
                    <a:pt x="79464" y="749"/>
                  </a:cubicBezTo>
                  <a:close/>
                  <a:moveTo>
                    <a:pt x="17370" y="11046"/>
                  </a:moveTo>
                  <a:cubicBezTo>
                    <a:pt x="18065" y="11046"/>
                    <a:pt x="18761" y="11087"/>
                    <a:pt x="19448" y="11175"/>
                  </a:cubicBezTo>
                  <a:cubicBezTo>
                    <a:pt x="20982" y="11475"/>
                    <a:pt x="22517" y="12009"/>
                    <a:pt x="23951" y="12710"/>
                  </a:cubicBezTo>
                  <a:cubicBezTo>
                    <a:pt x="25152" y="13343"/>
                    <a:pt x="26286" y="14111"/>
                    <a:pt x="27320" y="14978"/>
                  </a:cubicBezTo>
                  <a:cubicBezTo>
                    <a:pt x="27354" y="15011"/>
                    <a:pt x="27387" y="15045"/>
                    <a:pt x="27420" y="15111"/>
                  </a:cubicBezTo>
                  <a:cubicBezTo>
                    <a:pt x="27487" y="15145"/>
                    <a:pt x="27520" y="15178"/>
                    <a:pt x="27554" y="15178"/>
                  </a:cubicBezTo>
                  <a:lnTo>
                    <a:pt x="27654" y="15278"/>
                  </a:lnTo>
                  <a:cubicBezTo>
                    <a:pt x="24952" y="16546"/>
                    <a:pt x="22383" y="18147"/>
                    <a:pt x="20015" y="20082"/>
                  </a:cubicBezTo>
                  <a:cubicBezTo>
                    <a:pt x="19248" y="19481"/>
                    <a:pt x="18381" y="19081"/>
                    <a:pt x="17447" y="18947"/>
                  </a:cubicBezTo>
                  <a:cubicBezTo>
                    <a:pt x="17914" y="18114"/>
                    <a:pt x="18347" y="17280"/>
                    <a:pt x="18681" y="16379"/>
                  </a:cubicBezTo>
                  <a:cubicBezTo>
                    <a:pt x="18881" y="15912"/>
                    <a:pt x="19014" y="15445"/>
                    <a:pt x="19181" y="14978"/>
                  </a:cubicBezTo>
                  <a:cubicBezTo>
                    <a:pt x="19263" y="14714"/>
                    <a:pt x="19034" y="14536"/>
                    <a:pt x="18813" y="14536"/>
                  </a:cubicBezTo>
                  <a:cubicBezTo>
                    <a:pt x="18671" y="14536"/>
                    <a:pt x="18533" y="14609"/>
                    <a:pt x="18481" y="14778"/>
                  </a:cubicBezTo>
                  <a:cubicBezTo>
                    <a:pt x="17413" y="18447"/>
                    <a:pt x="15045" y="21649"/>
                    <a:pt x="11976" y="23951"/>
                  </a:cubicBezTo>
                  <a:cubicBezTo>
                    <a:pt x="10475" y="25085"/>
                    <a:pt x="8774" y="25986"/>
                    <a:pt x="7006" y="26586"/>
                  </a:cubicBezTo>
                  <a:cubicBezTo>
                    <a:pt x="6138" y="26853"/>
                    <a:pt x="5238" y="27120"/>
                    <a:pt x="4337" y="27187"/>
                  </a:cubicBezTo>
                  <a:cubicBezTo>
                    <a:pt x="4161" y="27201"/>
                    <a:pt x="3982" y="27209"/>
                    <a:pt x="3803" y="27209"/>
                  </a:cubicBezTo>
                  <a:cubicBezTo>
                    <a:pt x="3132" y="27209"/>
                    <a:pt x="2455" y="27095"/>
                    <a:pt x="1902" y="26753"/>
                  </a:cubicBezTo>
                  <a:cubicBezTo>
                    <a:pt x="1" y="25619"/>
                    <a:pt x="1335" y="22984"/>
                    <a:pt x="2036" y="21516"/>
                  </a:cubicBezTo>
                  <a:cubicBezTo>
                    <a:pt x="2903" y="19715"/>
                    <a:pt x="4037" y="18047"/>
                    <a:pt x="5405" y="16579"/>
                  </a:cubicBezTo>
                  <a:cubicBezTo>
                    <a:pt x="8073" y="13710"/>
                    <a:pt x="11576" y="11642"/>
                    <a:pt x="15512" y="11142"/>
                  </a:cubicBezTo>
                  <a:cubicBezTo>
                    <a:pt x="16126" y="11079"/>
                    <a:pt x="16748" y="11046"/>
                    <a:pt x="17370" y="11046"/>
                  </a:cubicBezTo>
                  <a:close/>
                  <a:moveTo>
                    <a:pt x="44115" y="12349"/>
                  </a:moveTo>
                  <a:cubicBezTo>
                    <a:pt x="46920" y="12349"/>
                    <a:pt x="49696" y="12715"/>
                    <a:pt x="52472" y="13043"/>
                  </a:cubicBezTo>
                  <a:cubicBezTo>
                    <a:pt x="54673" y="13277"/>
                    <a:pt x="56775" y="13944"/>
                    <a:pt x="58876" y="14544"/>
                  </a:cubicBezTo>
                  <a:cubicBezTo>
                    <a:pt x="60811" y="15111"/>
                    <a:pt x="62746" y="15512"/>
                    <a:pt x="64614" y="16246"/>
                  </a:cubicBezTo>
                  <a:cubicBezTo>
                    <a:pt x="66582" y="16979"/>
                    <a:pt x="68550" y="17747"/>
                    <a:pt x="70418" y="18681"/>
                  </a:cubicBezTo>
                  <a:cubicBezTo>
                    <a:pt x="72086" y="19481"/>
                    <a:pt x="72419" y="21249"/>
                    <a:pt x="71552" y="22884"/>
                  </a:cubicBezTo>
                  <a:cubicBezTo>
                    <a:pt x="70221" y="25285"/>
                    <a:pt x="68196" y="26456"/>
                    <a:pt x="65475" y="26456"/>
                  </a:cubicBezTo>
                  <a:cubicBezTo>
                    <a:pt x="65400" y="26456"/>
                    <a:pt x="65324" y="26455"/>
                    <a:pt x="65247" y="26453"/>
                  </a:cubicBezTo>
                  <a:cubicBezTo>
                    <a:pt x="65047" y="26453"/>
                    <a:pt x="64839" y="26461"/>
                    <a:pt x="64626" y="26461"/>
                  </a:cubicBezTo>
                  <a:cubicBezTo>
                    <a:pt x="64413" y="26461"/>
                    <a:pt x="64197" y="26453"/>
                    <a:pt x="63980" y="26419"/>
                  </a:cubicBezTo>
                  <a:cubicBezTo>
                    <a:pt x="62012" y="26153"/>
                    <a:pt x="60144" y="25552"/>
                    <a:pt x="58209" y="25052"/>
                  </a:cubicBezTo>
                  <a:cubicBezTo>
                    <a:pt x="57174" y="24778"/>
                    <a:pt x="56111" y="24476"/>
                    <a:pt x="55021" y="24476"/>
                  </a:cubicBezTo>
                  <a:cubicBezTo>
                    <a:pt x="54916" y="24476"/>
                    <a:pt x="54812" y="24479"/>
                    <a:pt x="54707" y="24485"/>
                  </a:cubicBezTo>
                  <a:cubicBezTo>
                    <a:pt x="53939" y="24518"/>
                    <a:pt x="53272" y="24785"/>
                    <a:pt x="52672" y="25219"/>
                  </a:cubicBezTo>
                  <a:cubicBezTo>
                    <a:pt x="52138" y="25619"/>
                    <a:pt x="51671" y="26053"/>
                    <a:pt x="51237" y="26520"/>
                  </a:cubicBezTo>
                  <a:cubicBezTo>
                    <a:pt x="49653" y="28088"/>
                    <a:pt x="47439" y="28880"/>
                    <a:pt x="45199" y="28880"/>
                  </a:cubicBezTo>
                  <a:cubicBezTo>
                    <a:pt x="42912" y="28880"/>
                    <a:pt x="40597" y="28054"/>
                    <a:pt x="38895" y="26386"/>
                  </a:cubicBezTo>
                  <a:cubicBezTo>
                    <a:pt x="37027" y="24585"/>
                    <a:pt x="35693" y="22417"/>
                    <a:pt x="34625" y="20082"/>
                  </a:cubicBezTo>
                  <a:cubicBezTo>
                    <a:pt x="33825" y="18314"/>
                    <a:pt x="33024" y="16546"/>
                    <a:pt x="32724" y="14611"/>
                  </a:cubicBezTo>
                  <a:cubicBezTo>
                    <a:pt x="32657" y="14177"/>
                    <a:pt x="32724" y="14044"/>
                    <a:pt x="33158" y="13911"/>
                  </a:cubicBezTo>
                  <a:cubicBezTo>
                    <a:pt x="35826" y="13010"/>
                    <a:pt x="38595" y="12743"/>
                    <a:pt x="41397" y="12476"/>
                  </a:cubicBezTo>
                  <a:cubicBezTo>
                    <a:pt x="42307" y="12387"/>
                    <a:pt x="43212" y="12349"/>
                    <a:pt x="44115" y="12349"/>
                  </a:cubicBezTo>
                  <a:close/>
                  <a:moveTo>
                    <a:pt x="81549" y="35003"/>
                  </a:moveTo>
                  <a:cubicBezTo>
                    <a:pt x="82711" y="35003"/>
                    <a:pt x="83864" y="35143"/>
                    <a:pt x="85028" y="35459"/>
                  </a:cubicBezTo>
                  <a:cubicBezTo>
                    <a:pt x="85295" y="35526"/>
                    <a:pt x="85362" y="35659"/>
                    <a:pt x="85462" y="35860"/>
                  </a:cubicBezTo>
                  <a:cubicBezTo>
                    <a:pt x="86329" y="38561"/>
                    <a:pt x="86963" y="41297"/>
                    <a:pt x="86563" y="43765"/>
                  </a:cubicBezTo>
                  <a:cubicBezTo>
                    <a:pt x="86429" y="45266"/>
                    <a:pt x="86262" y="46334"/>
                    <a:pt x="85862" y="47368"/>
                  </a:cubicBezTo>
                  <a:cubicBezTo>
                    <a:pt x="84995" y="49770"/>
                    <a:pt x="83194" y="51137"/>
                    <a:pt x="80892" y="52038"/>
                  </a:cubicBezTo>
                  <a:cubicBezTo>
                    <a:pt x="80492" y="52205"/>
                    <a:pt x="80058" y="52338"/>
                    <a:pt x="79624" y="52438"/>
                  </a:cubicBezTo>
                  <a:cubicBezTo>
                    <a:pt x="79448" y="52493"/>
                    <a:pt x="79277" y="52519"/>
                    <a:pt x="79114" y="52519"/>
                  </a:cubicBezTo>
                  <a:cubicBezTo>
                    <a:pt x="78286" y="52519"/>
                    <a:pt x="77667" y="51851"/>
                    <a:pt x="77723" y="50904"/>
                  </a:cubicBezTo>
                  <a:cubicBezTo>
                    <a:pt x="77756" y="50670"/>
                    <a:pt x="77790" y="50437"/>
                    <a:pt x="77823" y="50203"/>
                  </a:cubicBezTo>
                  <a:cubicBezTo>
                    <a:pt x="78123" y="48702"/>
                    <a:pt x="77690" y="47468"/>
                    <a:pt x="76589" y="46467"/>
                  </a:cubicBezTo>
                  <a:cubicBezTo>
                    <a:pt x="75988" y="45900"/>
                    <a:pt x="75355" y="45333"/>
                    <a:pt x="74754" y="44766"/>
                  </a:cubicBezTo>
                  <a:cubicBezTo>
                    <a:pt x="73954" y="43965"/>
                    <a:pt x="73286" y="43098"/>
                    <a:pt x="72886" y="42031"/>
                  </a:cubicBezTo>
                  <a:cubicBezTo>
                    <a:pt x="72252" y="40263"/>
                    <a:pt x="73020" y="38161"/>
                    <a:pt x="74754" y="36860"/>
                  </a:cubicBezTo>
                  <a:cubicBezTo>
                    <a:pt x="76055" y="35893"/>
                    <a:pt x="77556" y="35426"/>
                    <a:pt x="79124" y="35192"/>
                  </a:cubicBezTo>
                  <a:cubicBezTo>
                    <a:pt x="79941" y="35070"/>
                    <a:pt x="80747" y="35003"/>
                    <a:pt x="81549" y="35003"/>
                  </a:cubicBezTo>
                  <a:close/>
                  <a:moveTo>
                    <a:pt x="13811" y="36760"/>
                  </a:moveTo>
                  <a:cubicBezTo>
                    <a:pt x="16212" y="36760"/>
                    <a:pt x="18414" y="37461"/>
                    <a:pt x="20249" y="38995"/>
                  </a:cubicBezTo>
                  <a:cubicBezTo>
                    <a:pt x="21983" y="40463"/>
                    <a:pt x="22417" y="42331"/>
                    <a:pt x="21650" y="44532"/>
                  </a:cubicBezTo>
                  <a:cubicBezTo>
                    <a:pt x="21383" y="45400"/>
                    <a:pt x="21049" y="46234"/>
                    <a:pt x="20582" y="46968"/>
                  </a:cubicBezTo>
                  <a:cubicBezTo>
                    <a:pt x="19548" y="48602"/>
                    <a:pt x="19415" y="50337"/>
                    <a:pt x="19915" y="52171"/>
                  </a:cubicBezTo>
                  <a:cubicBezTo>
                    <a:pt x="19982" y="52538"/>
                    <a:pt x="20115" y="52905"/>
                    <a:pt x="20082" y="53339"/>
                  </a:cubicBezTo>
                  <a:cubicBezTo>
                    <a:pt x="16813" y="52672"/>
                    <a:pt x="14077" y="51137"/>
                    <a:pt x="11809" y="48836"/>
                  </a:cubicBezTo>
                  <a:cubicBezTo>
                    <a:pt x="10575" y="47568"/>
                    <a:pt x="10008" y="45867"/>
                    <a:pt x="9674" y="44132"/>
                  </a:cubicBezTo>
                  <a:cubicBezTo>
                    <a:pt x="9307" y="42231"/>
                    <a:pt x="9307" y="40296"/>
                    <a:pt x="9708" y="38361"/>
                  </a:cubicBezTo>
                  <a:cubicBezTo>
                    <a:pt x="9774" y="38028"/>
                    <a:pt x="9874" y="37861"/>
                    <a:pt x="10141" y="37694"/>
                  </a:cubicBezTo>
                  <a:cubicBezTo>
                    <a:pt x="11275" y="36994"/>
                    <a:pt x="12510" y="36760"/>
                    <a:pt x="13811" y="36760"/>
                  </a:cubicBezTo>
                  <a:close/>
                  <a:moveTo>
                    <a:pt x="32090" y="14411"/>
                  </a:moveTo>
                  <a:cubicBezTo>
                    <a:pt x="33058" y="18514"/>
                    <a:pt x="34759" y="22417"/>
                    <a:pt x="37528" y="25786"/>
                  </a:cubicBezTo>
                  <a:cubicBezTo>
                    <a:pt x="39429" y="28121"/>
                    <a:pt x="41864" y="29488"/>
                    <a:pt x="44966" y="29522"/>
                  </a:cubicBezTo>
                  <a:cubicBezTo>
                    <a:pt x="45076" y="29525"/>
                    <a:pt x="45186" y="29526"/>
                    <a:pt x="45296" y="29526"/>
                  </a:cubicBezTo>
                  <a:cubicBezTo>
                    <a:pt x="47734" y="29526"/>
                    <a:pt x="49941" y="28805"/>
                    <a:pt x="51538" y="26953"/>
                  </a:cubicBezTo>
                  <a:cubicBezTo>
                    <a:pt x="52702" y="25632"/>
                    <a:pt x="53971" y="25078"/>
                    <a:pt x="55386" y="25078"/>
                  </a:cubicBezTo>
                  <a:cubicBezTo>
                    <a:pt x="56079" y="25078"/>
                    <a:pt x="56807" y="25211"/>
                    <a:pt x="57575" y="25452"/>
                  </a:cubicBezTo>
                  <a:cubicBezTo>
                    <a:pt x="59243" y="25952"/>
                    <a:pt x="60944" y="26486"/>
                    <a:pt x="62646" y="26853"/>
                  </a:cubicBezTo>
                  <a:cubicBezTo>
                    <a:pt x="63562" y="27057"/>
                    <a:pt x="64469" y="27183"/>
                    <a:pt x="65377" y="27183"/>
                  </a:cubicBezTo>
                  <a:cubicBezTo>
                    <a:pt x="66254" y="27183"/>
                    <a:pt x="67131" y="27065"/>
                    <a:pt x="68016" y="26786"/>
                  </a:cubicBezTo>
                  <a:cubicBezTo>
                    <a:pt x="70585" y="26019"/>
                    <a:pt x="72019" y="24118"/>
                    <a:pt x="72853" y="21683"/>
                  </a:cubicBezTo>
                  <a:cubicBezTo>
                    <a:pt x="72986" y="21249"/>
                    <a:pt x="72920" y="20982"/>
                    <a:pt x="72619" y="19915"/>
                  </a:cubicBezTo>
                  <a:lnTo>
                    <a:pt x="72619" y="19915"/>
                  </a:lnTo>
                  <a:cubicBezTo>
                    <a:pt x="76189" y="21282"/>
                    <a:pt x="84895" y="31490"/>
                    <a:pt x="85095" y="34959"/>
                  </a:cubicBezTo>
                  <a:cubicBezTo>
                    <a:pt x="85066" y="34961"/>
                    <a:pt x="85038" y="34962"/>
                    <a:pt x="85010" y="34962"/>
                  </a:cubicBezTo>
                  <a:cubicBezTo>
                    <a:pt x="84612" y="34962"/>
                    <a:pt x="84266" y="34754"/>
                    <a:pt x="83861" y="34692"/>
                  </a:cubicBezTo>
                  <a:cubicBezTo>
                    <a:pt x="82985" y="34549"/>
                    <a:pt x="82120" y="34474"/>
                    <a:pt x="81267" y="34474"/>
                  </a:cubicBezTo>
                  <a:cubicBezTo>
                    <a:pt x="79130" y="34474"/>
                    <a:pt x="77066" y="34944"/>
                    <a:pt x="75088" y="35993"/>
                  </a:cubicBezTo>
                  <a:cubicBezTo>
                    <a:pt x="72419" y="37394"/>
                    <a:pt x="70885" y="40930"/>
                    <a:pt x="73487" y="44199"/>
                  </a:cubicBezTo>
                  <a:cubicBezTo>
                    <a:pt x="74087" y="44999"/>
                    <a:pt x="74821" y="45733"/>
                    <a:pt x="75588" y="46367"/>
                  </a:cubicBezTo>
                  <a:cubicBezTo>
                    <a:pt x="76956" y="47468"/>
                    <a:pt x="77523" y="48802"/>
                    <a:pt x="77156" y="50537"/>
                  </a:cubicBezTo>
                  <a:cubicBezTo>
                    <a:pt x="76889" y="51671"/>
                    <a:pt x="77056" y="51938"/>
                    <a:pt x="77823" y="52805"/>
                  </a:cubicBezTo>
                  <a:cubicBezTo>
                    <a:pt x="77723" y="53005"/>
                    <a:pt x="77523" y="52972"/>
                    <a:pt x="77356" y="53005"/>
                  </a:cubicBezTo>
                  <a:cubicBezTo>
                    <a:pt x="73453" y="53639"/>
                    <a:pt x="69517" y="53973"/>
                    <a:pt x="65548" y="54206"/>
                  </a:cubicBezTo>
                  <a:cubicBezTo>
                    <a:pt x="62012" y="54406"/>
                    <a:pt x="58443" y="54306"/>
                    <a:pt x="54873" y="54473"/>
                  </a:cubicBezTo>
                  <a:cubicBezTo>
                    <a:pt x="51260" y="54612"/>
                    <a:pt x="47646" y="54681"/>
                    <a:pt x="44032" y="54681"/>
                  </a:cubicBezTo>
                  <a:cubicBezTo>
                    <a:pt x="43309" y="54681"/>
                    <a:pt x="42587" y="54679"/>
                    <a:pt x="41864" y="54673"/>
                  </a:cubicBezTo>
                  <a:cubicBezTo>
                    <a:pt x="39296" y="54673"/>
                    <a:pt x="36727" y="54806"/>
                    <a:pt x="34158" y="54840"/>
                  </a:cubicBezTo>
                  <a:cubicBezTo>
                    <a:pt x="33802" y="54849"/>
                    <a:pt x="33447" y="54854"/>
                    <a:pt x="33092" y="54854"/>
                  </a:cubicBezTo>
                  <a:cubicBezTo>
                    <a:pt x="30987" y="54854"/>
                    <a:pt x="28904" y="54687"/>
                    <a:pt x="26820" y="54373"/>
                  </a:cubicBezTo>
                  <a:cubicBezTo>
                    <a:pt x="25119" y="54106"/>
                    <a:pt x="23384" y="53906"/>
                    <a:pt x="21683" y="53672"/>
                  </a:cubicBezTo>
                  <a:cubicBezTo>
                    <a:pt x="21249" y="53639"/>
                    <a:pt x="20982" y="53572"/>
                    <a:pt x="21016" y="53005"/>
                  </a:cubicBezTo>
                  <a:cubicBezTo>
                    <a:pt x="21016" y="52672"/>
                    <a:pt x="20882" y="52338"/>
                    <a:pt x="20782" y="52004"/>
                  </a:cubicBezTo>
                  <a:cubicBezTo>
                    <a:pt x="20148" y="50270"/>
                    <a:pt x="20282" y="48602"/>
                    <a:pt x="21249" y="47001"/>
                  </a:cubicBezTo>
                  <a:cubicBezTo>
                    <a:pt x="21883" y="46034"/>
                    <a:pt x="22317" y="44966"/>
                    <a:pt x="22517" y="43799"/>
                  </a:cubicBezTo>
                  <a:cubicBezTo>
                    <a:pt x="22884" y="41697"/>
                    <a:pt x="22183" y="39962"/>
                    <a:pt x="20582" y="38662"/>
                  </a:cubicBezTo>
                  <a:cubicBezTo>
                    <a:pt x="18611" y="37089"/>
                    <a:pt x="16434" y="36171"/>
                    <a:pt x="14052" y="36171"/>
                  </a:cubicBezTo>
                  <a:cubicBezTo>
                    <a:pt x="13250" y="36171"/>
                    <a:pt x="12424" y="36275"/>
                    <a:pt x="11576" y="36493"/>
                  </a:cubicBezTo>
                  <a:cubicBezTo>
                    <a:pt x="11009" y="36627"/>
                    <a:pt x="10542" y="36927"/>
                    <a:pt x="10041" y="37160"/>
                  </a:cubicBezTo>
                  <a:cubicBezTo>
                    <a:pt x="11009" y="31757"/>
                    <a:pt x="14211" y="27587"/>
                    <a:pt x="17647" y="23584"/>
                  </a:cubicBezTo>
                  <a:cubicBezTo>
                    <a:pt x="21549" y="19048"/>
                    <a:pt x="26420" y="15945"/>
                    <a:pt x="32090" y="14411"/>
                  </a:cubicBezTo>
                  <a:close/>
                  <a:moveTo>
                    <a:pt x="79269" y="1"/>
                  </a:moveTo>
                  <a:cubicBezTo>
                    <a:pt x="75761" y="1"/>
                    <a:pt x="72331" y="1323"/>
                    <a:pt x="69517" y="3403"/>
                  </a:cubicBezTo>
                  <a:cubicBezTo>
                    <a:pt x="66415" y="5671"/>
                    <a:pt x="64047" y="8840"/>
                    <a:pt x="62145" y="12176"/>
                  </a:cubicBezTo>
                  <a:cubicBezTo>
                    <a:pt x="61912" y="12610"/>
                    <a:pt x="61678" y="13010"/>
                    <a:pt x="61478" y="13444"/>
                  </a:cubicBezTo>
                  <a:cubicBezTo>
                    <a:pt x="61411" y="13544"/>
                    <a:pt x="61411" y="13644"/>
                    <a:pt x="61445" y="13744"/>
                  </a:cubicBezTo>
                  <a:cubicBezTo>
                    <a:pt x="60811" y="13544"/>
                    <a:pt x="60177" y="13377"/>
                    <a:pt x="59577" y="13210"/>
                  </a:cubicBezTo>
                  <a:cubicBezTo>
                    <a:pt x="55128" y="12029"/>
                    <a:pt x="50498" y="11389"/>
                    <a:pt x="45895" y="11389"/>
                  </a:cubicBezTo>
                  <a:cubicBezTo>
                    <a:pt x="39834" y="11389"/>
                    <a:pt x="33819" y="12499"/>
                    <a:pt x="28321" y="14945"/>
                  </a:cubicBezTo>
                  <a:cubicBezTo>
                    <a:pt x="28087" y="14711"/>
                    <a:pt x="27821" y="14478"/>
                    <a:pt x="27554" y="14244"/>
                  </a:cubicBezTo>
                  <a:cubicBezTo>
                    <a:pt x="24552" y="11742"/>
                    <a:pt x="20682" y="10208"/>
                    <a:pt x="16746" y="10208"/>
                  </a:cubicBezTo>
                  <a:cubicBezTo>
                    <a:pt x="12343" y="10241"/>
                    <a:pt x="8774" y="12309"/>
                    <a:pt x="5705" y="15278"/>
                  </a:cubicBezTo>
                  <a:cubicBezTo>
                    <a:pt x="4204" y="16713"/>
                    <a:pt x="2936" y="18380"/>
                    <a:pt x="1935" y="20215"/>
                  </a:cubicBezTo>
                  <a:cubicBezTo>
                    <a:pt x="1435" y="21116"/>
                    <a:pt x="968" y="22083"/>
                    <a:pt x="601" y="23050"/>
                  </a:cubicBezTo>
                  <a:cubicBezTo>
                    <a:pt x="234" y="24118"/>
                    <a:pt x="1" y="25319"/>
                    <a:pt x="568" y="26353"/>
                  </a:cubicBezTo>
                  <a:cubicBezTo>
                    <a:pt x="1270" y="27669"/>
                    <a:pt x="2867" y="28033"/>
                    <a:pt x="4409" y="28033"/>
                  </a:cubicBezTo>
                  <a:cubicBezTo>
                    <a:pt x="5212" y="28033"/>
                    <a:pt x="6000" y="27935"/>
                    <a:pt x="6639" y="27820"/>
                  </a:cubicBezTo>
                  <a:cubicBezTo>
                    <a:pt x="10241" y="27187"/>
                    <a:pt x="12810" y="25018"/>
                    <a:pt x="15078" y="22317"/>
                  </a:cubicBezTo>
                  <a:cubicBezTo>
                    <a:pt x="15745" y="21549"/>
                    <a:pt x="16379" y="20782"/>
                    <a:pt x="16913" y="19948"/>
                  </a:cubicBezTo>
                  <a:lnTo>
                    <a:pt x="16980" y="19948"/>
                  </a:lnTo>
                  <a:cubicBezTo>
                    <a:pt x="17813" y="20015"/>
                    <a:pt x="18581" y="20248"/>
                    <a:pt x="19281" y="20715"/>
                  </a:cubicBezTo>
                  <a:cubicBezTo>
                    <a:pt x="17413" y="22350"/>
                    <a:pt x="15712" y="24151"/>
                    <a:pt x="14211" y="26153"/>
                  </a:cubicBezTo>
                  <a:cubicBezTo>
                    <a:pt x="13143" y="27587"/>
                    <a:pt x="12176" y="29088"/>
                    <a:pt x="11309" y="30689"/>
                  </a:cubicBezTo>
                  <a:cubicBezTo>
                    <a:pt x="10808" y="31623"/>
                    <a:pt x="10341" y="32557"/>
                    <a:pt x="9908" y="33525"/>
                  </a:cubicBezTo>
                  <a:cubicBezTo>
                    <a:pt x="8540" y="36527"/>
                    <a:pt x="8273" y="39729"/>
                    <a:pt x="8507" y="42965"/>
                  </a:cubicBezTo>
                  <a:cubicBezTo>
                    <a:pt x="8707" y="45466"/>
                    <a:pt x="9474" y="47835"/>
                    <a:pt x="11242" y="49703"/>
                  </a:cubicBezTo>
                  <a:cubicBezTo>
                    <a:pt x="13010" y="51537"/>
                    <a:pt x="15145" y="52838"/>
                    <a:pt x="17480" y="53739"/>
                  </a:cubicBezTo>
                  <a:cubicBezTo>
                    <a:pt x="20582" y="54873"/>
                    <a:pt x="23818" y="55307"/>
                    <a:pt x="26520" y="55740"/>
                  </a:cubicBezTo>
                  <a:cubicBezTo>
                    <a:pt x="30589" y="56241"/>
                    <a:pt x="34192" y="56207"/>
                    <a:pt x="37794" y="56341"/>
                  </a:cubicBezTo>
                  <a:cubicBezTo>
                    <a:pt x="40563" y="56441"/>
                    <a:pt x="43365" y="56441"/>
                    <a:pt x="46167" y="56441"/>
                  </a:cubicBezTo>
                  <a:cubicBezTo>
                    <a:pt x="49236" y="56441"/>
                    <a:pt x="52271" y="56441"/>
                    <a:pt x="55340" y="56207"/>
                  </a:cubicBezTo>
                  <a:cubicBezTo>
                    <a:pt x="58676" y="55974"/>
                    <a:pt x="62045" y="55640"/>
                    <a:pt x="65381" y="55440"/>
                  </a:cubicBezTo>
                  <a:cubicBezTo>
                    <a:pt x="67816" y="55307"/>
                    <a:pt x="70251" y="55407"/>
                    <a:pt x="72653" y="55140"/>
                  </a:cubicBezTo>
                  <a:cubicBezTo>
                    <a:pt x="75655" y="54806"/>
                    <a:pt x="78624" y="54473"/>
                    <a:pt x="81459" y="53372"/>
                  </a:cubicBezTo>
                  <a:cubicBezTo>
                    <a:pt x="88030" y="50870"/>
                    <a:pt x="88898" y="43732"/>
                    <a:pt x="87363" y="37127"/>
                  </a:cubicBezTo>
                  <a:cubicBezTo>
                    <a:pt x="85162" y="27887"/>
                    <a:pt x="78390" y="21449"/>
                    <a:pt x="70318" y="17280"/>
                  </a:cubicBezTo>
                  <a:cubicBezTo>
                    <a:pt x="71852" y="15211"/>
                    <a:pt x="73954" y="13577"/>
                    <a:pt x="76322" y="12576"/>
                  </a:cubicBezTo>
                  <a:cubicBezTo>
                    <a:pt x="78924" y="11442"/>
                    <a:pt x="81926" y="11409"/>
                    <a:pt x="84394" y="9974"/>
                  </a:cubicBezTo>
                  <a:cubicBezTo>
                    <a:pt x="87830" y="8040"/>
                    <a:pt x="89465" y="4070"/>
                    <a:pt x="85595" y="1635"/>
                  </a:cubicBezTo>
                  <a:cubicBezTo>
                    <a:pt x="83994" y="634"/>
                    <a:pt x="82093" y="134"/>
                    <a:pt x="80225" y="34"/>
                  </a:cubicBezTo>
                  <a:cubicBezTo>
                    <a:pt x="79906" y="12"/>
                    <a:pt x="79587" y="1"/>
                    <a:pt x="7926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35;p41"/>
            <p:cNvSpPr/>
            <p:nvPr/>
          </p:nvSpPr>
          <p:spPr>
            <a:xfrm>
              <a:off x="-2279021" y="1107561"/>
              <a:ext cx="134428" cy="54558"/>
            </a:xfrm>
            <a:custGeom>
              <a:avLst/>
              <a:gdLst/>
              <a:ahLst/>
              <a:cxnLst/>
              <a:rect l="l" t="t" r="r" b="b"/>
              <a:pathLst>
                <a:path w="8407" h="3412" extrusionOk="0">
                  <a:moveTo>
                    <a:pt x="4515" y="1"/>
                  </a:moveTo>
                  <a:cubicBezTo>
                    <a:pt x="3588" y="1"/>
                    <a:pt x="2662" y="79"/>
                    <a:pt x="1735" y="275"/>
                  </a:cubicBezTo>
                  <a:cubicBezTo>
                    <a:pt x="968" y="409"/>
                    <a:pt x="168" y="576"/>
                    <a:pt x="34" y="1510"/>
                  </a:cubicBezTo>
                  <a:cubicBezTo>
                    <a:pt x="1" y="1910"/>
                    <a:pt x="401" y="2310"/>
                    <a:pt x="902" y="2610"/>
                  </a:cubicBezTo>
                  <a:cubicBezTo>
                    <a:pt x="1369" y="2877"/>
                    <a:pt x="1902" y="3077"/>
                    <a:pt x="2202" y="3177"/>
                  </a:cubicBezTo>
                  <a:cubicBezTo>
                    <a:pt x="2681" y="3337"/>
                    <a:pt x="3178" y="3412"/>
                    <a:pt x="3675" y="3412"/>
                  </a:cubicBezTo>
                  <a:cubicBezTo>
                    <a:pt x="4112" y="3412"/>
                    <a:pt x="4549" y="3354"/>
                    <a:pt x="4971" y="3244"/>
                  </a:cubicBezTo>
                  <a:cubicBezTo>
                    <a:pt x="5672" y="3077"/>
                    <a:pt x="6339" y="2811"/>
                    <a:pt x="6939" y="2444"/>
                  </a:cubicBezTo>
                  <a:cubicBezTo>
                    <a:pt x="7373" y="2143"/>
                    <a:pt x="8407" y="1543"/>
                    <a:pt x="8207" y="909"/>
                  </a:cubicBezTo>
                  <a:cubicBezTo>
                    <a:pt x="8173" y="776"/>
                    <a:pt x="8073" y="676"/>
                    <a:pt x="7973" y="609"/>
                  </a:cubicBezTo>
                  <a:cubicBezTo>
                    <a:pt x="7273" y="9"/>
                    <a:pt x="5905" y="42"/>
                    <a:pt x="5038" y="9"/>
                  </a:cubicBezTo>
                  <a:cubicBezTo>
                    <a:pt x="4864" y="3"/>
                    <a:pt x="4689" y="1"/>
                    <a:pt x="45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36;p41"/>
            <p:cNvSpPr/>
            <p:nvPr/>
          </p:nvSpPr>
          <p:spPr>
            <a:xfrm>
              <a:off x="-2331814" y="1187966"/>
              <a:ext cx="213898" cy="73618"/>
            </a:xfrm>
            <a:custGeom>
              <a:avLst/>
              <a:gdLst/>
              <a:ahLst/>
              <a:cxnLst/>
              <a:rect l="l" t="t" r="r" b="b"/>
              <a:pathLst>
                <a:path w="13377" h="4604" extrusionOk="0">
                  <a:moveTo>
                    <a:pt x="1897" y="1"/>
                  </a:moveTo>
                  <a:cubicBezTo>
                    <a:pt x="1832" y="1"/>
                    <a:pt x="1766" y="7"/>
                    <a:pt x="1702" y="17"/>
                  </a:cubicBezTo>
                  <a:cubicBezTo>
                    <a:pt x="1468" y="50"/>
                    <a:pt x="1268" y="217"/>
                    <a:pt x="1101" y="417"/>
                  </a:cubicBezTo>
                  <a:cubicBezTo>
                    <a:pt x="1" y="1551"/>
                    <a:pt x="634" y="3519"/>
                    <a:pt x="2269" y="4019"/>
                  </a:cubicBezTo>
                  <a:cubicBezTo>
                    <a:pt x="2847" y="4194"/>
                    <a:pt x="3410" y="4286"/>
                    <a:pt x="3956" y="4286"/>
                  </a:cubicBezTo>
                  <a:cubicBezTo>
                    <a:pt x="5080" y="4286"/>
                    <a:pt x="6129" y="3894"/>
                    <a:pt x="7072" y="3019"/>
                  </a:cubicBezTo>
                  <a:cubicBezTo>
                    <a:pt x="7614" y="4017"/>
                    <a:pt x="8842" y="4603"/>
                    <a:pt x="10074" y="4603"/>
                  </a:cubicBezTo>
                  <a:cubicBezTo>
                    <a:pt x="11269" y="4603"/>
                    <a:pt x="12468" y="4051"/>
                    <a:pt x="13043" y="2785"/>
                  </a:cubicBezTo>
                  <a:cubicBezTo>
                    <a:pt x="13377" y="2018"/>
                    <a:pt x="13243" y="1084"/>
                    <a:pt x="12676" y="584"/>
                  </a:cubicBezTo>
                  <a:cubicBezTo>
                    <a:pt x="12540" y="448"/>
                    <a:pt x="12373" y="312"/>
                    <a:pt x="12207" y="312"/>
                  </a:cubicBezTo>
                  <a:cubicBezTo>
                    <a:pt x="12129" y="312"/>
                    <a:pt x="12051" y="342"/>
                    <a:pt x="11976" y="417"/>
                  </a:cubicBezTo>
                  <a:cubicBezTo>
                    <a:pt x="11742" y="650"/>
                    <a:pt x="11976" y="884"/>
                    <a:pt x="12109" y="1084"/>
                  </a:cubicBezTo>
                  <a:cubicBezTo>
                    <a:pt x="12643" y="1784"/>
                    <a:pt x="12643" y="2385"/>
                    <a:pt x="12076" y="3052"/>
                  </a:cubicBezTo>
                  <a:cubicBezTo>
                    <a:pt x="11560" y="3651"/>
                    <a:pt x="10818" y="3936"/>
                    <a:pt x="10073" y="3936"/>
                  </a:cubicBezTo>
                  <a:cubicBezTo>
                    <a:pt x="9033" y="3936"/>
                    <a:pt x="7986" y="3381"/>
                    <a:pt x="7539" y="2352"/>
                  </a:cubicBezTo>
                  <a:cubicBezTo>
                    <a:pt x="7473" y="2218"/>
                    <a:pt x="7406" y="2051"/>
                    <a:pt x="7206" y="2051"/>
                  </a:cubicBezTo>
                  <a:cubicBezTo>
                    <a:pt x="7184" y="2047"/>
                    <a:pt x="7164" y="2045"/>
                    <a:pt x="7144" y="2045"/>
                  </a:cubicBezTo>
                  <a:cubicBezTo>
                    <a:pt x="7014" y="2045"/>
                    <a:pt x="6930" y="2140"/>
                    <a:pt x="6872" y="2285"/>
                  </a:cubicBezTo>
                  <a:cubicBezTo>
                    <a:pt x="6521" y="3260"/>
                    <a:pt x="5268" y="3688"/>
                    <a:pt x="4048" y="3688"/>
                  </a:cubicBezTo>
                  <a:cubicBezTo>
                    <a:pt x="3182" y="3688"/>
                    <a:pt x="2334" y="3473"/>
                    <a:pt x="1835" y="3085"/>
                  </a:cubicBezTo>
                  <a:cubicBezTo>
                    <a:pt x="901" y="2318"/>
                    <a:pt x="935" y="1017"/>
                    <a:pt x="1902" y="517"/>
                  </a:cubicBezTo>
                  <a:cubicBezTo>
                    <a:pt x="2069" y="450"/>
                    <a:pt x="2402" y="550"/>
                    <a:pt x="2269" y="217"/>
                  </a:cubicBezTo>
                  <a:cubicBezTo>
                    <a:pt x="2220" y="47"/>
                    <a:pt x="2067" y="1"/>
                    <a:pt x="1897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47"/>
          <p:cNvGrpSpPr/>
          <p:nvPr/>
        </p:nvGrpSpPr>
        <p:grpSpPr>
          <a:xfrm>
            <a:off x="2569926" y="1409059"/>
            <a:ext cx="4004235" cy="2633078"/>
            <a:chOff x="235800" y="830650"/>
            <a:chExt cx="6978450" cy="4588844"/>
          </a:xfrm>
        </p:grpSpPr>
        <p:sp>
          <p:nvSpPr>
            <p:cNvPr id="1705" name="Google Shape;1705;p4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1" name="Google Shape;1711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they live?</a:t>
            </a:r>
            <a:endParaRPr/>
          </a:p>
        </p:txBody>
      </p:sp>
      <p:sp>
        <p:nvSpPr>
          <p:cNvPr id="1713" name="Google Shape;1713;p47"/>
          <p:cNvSpPr/>
          <p:nvPr/>
        </p:nvSpPr>
        <p:spPr>
          <a:xfrm>
            <a:off x="-1944437" y="1064475"/>
            <a:ext cx="101775" cy="90125"/>
          </a:xfrm>
          <a:custGeom>
            <a:avLst/>
            <a:gdLst/>
            <a:ahLst/>
            <a:cxnLst/>
            <a:rect l="l" t="t" r="r" b="b"/>
            <a:pathLst>
              <a:path w="4071" h="3605" extrusionOk="0">
                <a:moveTo>
                  <a:pt x="2070" y="1"/>
                </a:moveTo>
                <a:cubicBezTo>
                  <a:pt x="1353" y="1"/>
                  <a:pt x="624" y="321"/>
                  <a:pt x="435" y="961"/>
                </a:cubicBezTo>
                <a:cubicBezTo>
                  <a:pt x="1" y="1961"/>
                  <a:pt x="401" y="3029"/>
                  <a:pt x="1335" y="3429"/>
                </a:cubicBezTo>
                <a:cubicBezTo>
                  <a:pt x="1622" y="3548"/>
                  <a:pt x="1902" y="3605"/>
                  <a:pt x="2165" y="3605"/>
                </a:cubicBezTo>
                <a:cubicBezTo>
                  <a:pt x="2789" y="3605"/>
                  <a:pt x="3312" y="3282"/>
                  <a:pt x="3570" y="2695"/>
                </a:cubicBezTo>
                <a:cubicBezTo>
                  <a:pt x="4070" y="1595"/>
                  <a:pt x="3770" y="560"/>
                  <a:pt x="2903" y="160"/>
                </a:cubicBezTo>
                <a:cubicBezTo>
                  <a:pt x="2652" y="54"/>
                  <a:pt x="2362" y="1"/>
                  <a:pt x="20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4" name="Google Shape;1714;p47"/>
          <p:cNvGrpSpPr/>
          <p:nvPr/>
        </p:nvGrpSpPr>
        <p:grpSpPr>
          <a:xfrm>
            <a:off x="2924276" y="2135737"/>
            <a:ext cx="438675" cy="361375"/>
            <a:chOff x="-2334712" y="1420375"/>
            <a:chExt cx="438675" cy="361375"/>
          </a:xfrm>
        </p:grpSpPr>
        <p:sp>
          <p:nvSpPr>
            <p:cNvPr id="1715" name="Google Shape;1715;p47"/>
            <p:cNvSpPr/>
            <p:nvPr/>
          </p:nvSpPr>
          <p:spPr>
            <a:xfrm>
              <a:off x="-2018637" y="1441225"/>
              <a:ext cx="100925" cy="100100"/>
            </a:xfrm>
            <a:custGeom>
              <a:avLst/>
              <a:gdLst/>
              <a:ahLst/>
              <a:cxnLst/>
              <a:rect l="l" t="t" r="r" b="b"/>
              <a:pathLst>
                <a:path w="4037" h="4004" extrusionOk="0">
                  <a:moveTo>
                    <a:pt x="1801" y="1"/>
                  </a:moveTo>
                  <a:cubicBezTo>
                    <a:pt x="667" y="1"/>
                    <a:pt x="0" y="601"/>
                    <a:pt x="0" y="1735"/>
                  </a:cubicBezTo>
                  <a:cubicBezTo>
                    <a:pt x="0" y="3003"/>
                    <a:pt x="967" y="4004"/>
                    <a:pt x="2202" y="4004"/>
                  </a:cubicBezTo>
                  <a:cubicBezTo>
                    <a:pt x="3236" y="3970"/>
                    <a:pt x="4036" y="3203"/>
                    <a:pt x="4036" y="2169"/>
                  </a:cubicBezTo>
                  <a:cubicBezTo>
                    <a:pt x="4003" y="1002"/>
                    <a:pt x="3002" y="1"/>
                    <a:pt x="1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-2188762" y="1433725"/>
              <a:ext cx="87575" cy="84275"/>
            </a:xfrm>
            <a:custGeom>
              <a:avLst/>
              <a:gdLst/>
              <a:ahLst/>
              <a:cxnLst/>
              <a:rect l="l" t="t" r="r" b="b"/>
              <a:pathLst>
                <a:path w="3503" h="3371" extrusionOk="0">
                  <a:moveTo>
                    <a:pt x="1968" y="1"/>
                  </a:moveTo>
                  <a:cubicBezTo>
                    <a:pt x="968" y="1"/>
                    <a:pt x="0" y="968"/>
                    <a:pt x="0" y="1969"/>
                  </a:cubicBezTo>
                  <a:cubicBezTo>
                    <a:pt x="0" y="2736"/>
                    <a:pt x="634" y="3370"/>
                    <a:pt x="1435" y="3370"/>
                  </a:cubicBezTo>
                  <a:cubicBezTo>
                    <a:pt x="1453" y="3370"/>
                    <a:pt x="1471" y="3371"/>
                    <a:pt x="1488" y="3371"/>
                  </a:cubicBezTo>
                  <a:cubicBezTo>
                    <a:pt x="2503" y="3371"/>
                    <a:pt x="3469" y="2452"/>
                    <a:pt x="3469" y="1502"/>
                  </a:cubicBezTo>
                  <a:cubicBezTo>
                    <a:pt x="3503" y="668"/>
                    <a:pt x="2836" y="34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-2199612" y="1581975"/>
              <a:ext cx="245200" cy="173600"/>
            </a:xfrm>
            <a:custGeom>
              <a:avLst/>
              <a:gdLst/>
              <a:ahLst/>
              <a:cxnLst/>
              <a:rect l="l" t="t" r="r" b="b"/>
              <a:pathLst>
                <a:path w="9808" h="6944" extrusionOk="0">
                  <a:moveTo>
                    <a:pt x="4128" y="0"/>
                  </a:moveTo>
                  <a:cubicBezTo>
                    <a:pt x="3830" y="0"/>
                    <a:pt x="3560" y="74"/>
                    <a:pt x="3336" y="242"/>
                  </a:cubicBezTo>
                  <a:cubicBezTo>
                    <a:pt x="1869" y="1342"/>
                    <a:pt x="801" y="2710"/>
                    <a:pt x="301" y="4478"/>
                  </a:cubicBezTo>
                  <a:cubicBezTo>
                    <a:pt x="1" y="5479"/>
                    <a:pt x="668" y="6480"/>
                    <a:pt x="1668" y="6813"/>
                  </a:cubicBezTo>
                  <a:cubicBezTo>
                    <a:pt x="1917" y="6904"/>
                    <a:pt x="2155" y="6944"/>
                    <a:pt x="2385" y="6944"/>
                  </a:cubicBezTo>
                  <a:cubicBezTo>
                    <a:pt x="3079" y="6944"/>
                    <a:pt x="3694" y="6580"/>
                    <a:pt x="4270" y="6179"/>
                  </a:cubicBezTo>
                  <a:cubicBezTo>
                    <a:pt x="5025" y="5628"/>
                    <a:pt x="5830" y="5253"/>
                    <a:pt x="6752" y="5253"/>
                  </a:cubicBezTo>
                  <a:cubicBezTo>
                    <a:pt x="6890" y="5253"/>
                    <a:pt x="7030" y="5261"/>
                    <a:pt x="7172" y="5279"/>
                  </a:cubicBezTo>
                  <a:cubicBezTo>
                    <a:pt x="7247" y="5268"/>
                    <a:pt x="7322" y="5264"/>
                    <a:pt x="7397" y="5264"/>
                  </a:cubicBezTo>
                  <a:cubicBezTo>
                    <a:pt x="7586" y="5264"/>
                    <a:pt x="7775" y="5289"/>
                    <a:pt x="7961" y="5289"/>
                  </a:cubicBezTo>
                  <a:cubicBezTo>
                    <a:pt x="8158" y="5289"/>
                    <a:pt x="8352" y="5261"/>
                    <a:pt x="8540" y="5145"/>
                  </a:cubicBezTo>
                  <a:cubicBezTo>
                    <a:pt x="9541" y="4445"/>
                    <a:pt x="9808" y="3277"/>
                    <a:pt x="9207" y="2210"/>
                  </a:cubicBezTo>
                  <a:cubicBezTo>
                    <a:pt x="8974" y="1743"/>
                    <a:pt x="8640" y="1376"/>
                    <a:pt x="8173" y="1109"/>
                  </a:cubicBezTo>
                  <a:cubicBezTo>
                    <a:pt x="6972" y="442"/>
                    <a:pt x="5705" y="42"/>
                    <a:pt x="4304" y="8"/>
                  </a:cubicBezTo>
                  <a:cubicBezTo>
                    <a:pt x="4244" y="3"/>
                    <a:pt x="4185" y="0"/>
                    <a:pt x="4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-2314687" y="1521300"/>
              <a:ext cx="107600" cy="104250"/>
            </a:xfrm>
            <a:custGeom>
              <a:avLst/>
              <a:gdLst/>
              <a:ahLst/>
              <a:cxnLst/>
              <a:rect l="l" t="t" r="r" b="b"/>
              <a:pathLst>
                <a:path w="4304" h="4170" extrusionOk="0">
                  <a:moveTo>
                    <a:pt x="2402" y="0"/>
                  </a:moveTo>
                  <a:cubicBezTo>
                    <a:pt x="1134" y="0"/>
                    <a:pt x="34" y="1001"/>
                    <a:pt x="34" y="2168"/>
                  </a:cubicBezTo>
                  <a:cubicBezTo>
                    <a:pt x="0" y="3269"/>
                    <a:pt x="901" y="4170"/>
                    <a:pt x="2002" y="4170"/>
                  </a:cubicBezTo>
                  <a:cubicBezTo>
                    <a:pt x="3236" y="4170"/>
                    <a:pt x="4303" y="3202"/>
                    <a:pt x="4303" y="2068"/>
                  </a:cubicBezTo>
                  <a:cubicBezTo>
                    <a:pt x="4303" y="934"/>
                    <a:pt x="3469" y="0"/>
                    <a:pt x="2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-2210462" y="1560275"/>
              <a:ext cx="287750" cy="221475"/>
            </a:xfrm>
            <a:custGeom>
              <a:avLst/>
              <a:gdLst/>
              <a:ahLst/>
              <a:cxnLst/>
              <a:rect l="l" t="t" r="r" b="b"/>
              <a:pathLst>
                <a:path w="11510" h="8859" extrusionOk="0">
                  <a:moveTo>
                    <a:pt x="4738" y="843"/>
                  </a:moveTo>
                  <a:cubicBezTo>
                    <a:pt x="6139" y="910"/>
                    <a:pt x="7406" y="1276"/>
                    <a:pt x="8607" y="1977"/>
                  </a:cubicBezTo>
                  <a:cubicBezTo>
                    <a:pt x="9074" y="2244"/>
                    <a:pt x="9408" y="2611"/>
                    <a:pt x="9675" y="3078"/>
                  </a:cubicBezTo>
                  <a:cubicBezTo>
                    <a:pt x="10242" y="4145"/>
                    <a:pt x="9975" y="5313"/>
                    <a:pt x="8974" y="5980"/>
                  </a:cubicBezTo>
                  <a:cubicBezTo>
                    <a:pt x="8771" y="6120"/>
                    <a:pt x="8561" y="6151"/>
                    <a:pt x="8347" y="6151"/>
                  </a:cubicBezTo>
                  <a:cubicBezTo>
                    <a:pt x="8178" y="6151"/>
                    <a:pt x="8007" y="6132"/>
                    <a:pt x="7835" y="6132"/>
                  </a:cubicBezTo>
                  <a:cubicBezTo>
                    <a:pt x="7759" y="6132"/>
                    <a:pt x="7683" y="6136"/>
                    <a:pt x="7606" y="6147"/>
                  </a:cubicBezTo>
                  <a:cubicBezTo>
                    <a:pt x="7463" y="6129"/>
                    <a:pt x="7323" y="6121"/>
                    <a:pt x="7186" y="6121"/>
                  </a:cubicBezTo>
                  <a:cubicBezTo>
                    <a:pt x="6271" y="6121"/>
                    <a:pt x="5488" y="6492"/>
                    <a:pt x="4704" y="7014"/>
                  </a:cubicBezTo>
                  <a:cubicBezTo>
                    <a:pt x="4120" y="7420"/>
                    <a:pt x="3517" y="7807"/>
                    <a:pt x="2807" y="7807"/>
                  </a:cubicBezTo>
                  <a:cubicBezTo>
                    <a:pt x="2583" y="7807"/>
                    <a:pt x="2350" y="7769"/>
                    <a:pt x="2102" y="7681"/>
                  </a:cubicBezTo>
                  <a:cubicBezTo>
                    <a:pt x="1102" y="7348"/>
                    <a:pt x="468" y="6347"/>
                    <a:pt x="735" y="5346"/>
                  </a:cubicBezTo>
                  <a:cubicBezTo>
                    <a:pt x="1235" y="3578"/>
                    <a:pt x="2336" y="2210"/>
                    <a:pt x="3770" y="1110"/>
                  </a:cubicBezTo>
                  <a:cubicBezTo>
                    <a:pt x="4037" y="910"/>
                    <a:pt x="4371" y="843"/>
                    <a:pt x="4738" y="843"/>
                  </a:cubicBezTo>
                  <a:close/>
                  <a:moveTo>
                    <a:pt x="5249" y="1"/>
                  </a:moveTo>
                  <a:cubicBezTo>
                    <a:pt x="5025" y="1"/>
                    <a:pt x="4798" y="22"/>
                    <a:pt x="4571" y="76"/>
                  </a:cubicBezTo>
                  <a:cubicBezTo>
                    <a:pt x="2203" y="676"/>
                    <a:pt x="1" y="4045"/>
                    <a:pt x="68" y="5913"/>
                  </a:cubicBezTo>
                  <a:cubicBezTo>
                    <a:pt x="128" y="7631"/>
                    <a:pt x="1114" y="8858"/>
                    <a:pt x="2804" y="8858"/>
                  </a:cubicBezTo>
                  <a:cubicBezTo>
                    <a:pt x="2984" y="8858"/>
                    <a:pt x="3173" y="8844"/>
                    <a:pt x="3370" y="8815"/>
                  </a:cubicBezTo>
                  <a:cubicBezTo>
                    <a:pt x="4104" y="8682"/>
                    <a:pt x="4771" y="8282"/>
                    <a:pt x="5305" y="7748"/>
                  </a:cubicBezTo>
                  <a:cubicBezTo>
                    <a:pt x="5946" y="7080"/>
                    <a:pt x="6652" y="6669"/>
                    <a:pt x="7507" y="6669"/>
                  </a:cubicBezTo>
                  <a:cubicBezTo>
                    <a:pt x="7719" y="6669"/>
                    <a:pt x="7941" y="6694"/>
                    <a:pt x="8173" y="6747"/>
                  </a:cubicBezTo>
                  <a:cubicBezTo>
                    <a:pt x="8274" y="6780"/>
                    <a:pt x="8407" y="6780"/>
                    <a:pt x="8574" y="6780"/>
                  </a:cubicBezTo>
                  <a:cubicBezTo>
                    <a:pt x="8874" y="6747"/>
                    <a:pt x="9208" y="6814"/>
                    <a:pt x="9541" y="6614"/>
                  </a:cubicBezTo>
                  <a:cubicBezTo>
                    <a:pt x="11076" y="5713"/>
                    <a:pt x="11509" y="4078"/>
                    <a:pt x="10542" y="2577"/>
                  </a:cubicBezTo>
                  <a:cubicBezTo>
                    <a:pt x="9541" y="1010"/>
                    <a:pt x="7907" y="476"/>
                    <a:pt x="6239" y="109"/>
                  </a:cubicBezTo>
                  <a:cubicBezTo>
                    <a:pt x="5919" y="49"/>
                    <a:pt x="5586" y="1"/>
                    <a:pt x="524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-2040337" y="1422875"/>
              <a:ext cx="144300" cy="143475"/>
            </a:xfrm>
            <a:custGeom>
              <a:avLst/>
              <a:gdLst/>
              <a:ahLst/>
              <a:cxnLst/>
              <a:rect l="l" t="t" r="r" b="b"/>
              <a:pathLst>
                <a:path w="5772" h="5739" extrusionOk="0">
                  <a:moveTo>
                    <a:pt x="2669" y="735"/>
                  </a:moveTo>
                  <a:cubicBezTo>
                    <a:pt x="3870" y="735"/>
                    <a:pt x="4871" y="1736"/>
                    <a:pt x="4871" y="2903"/>
                  </a:cubicBezTo>
                  <a:cubicBezTo>
                    <a:pt x="4904" y="3937"/>
                    <a:pt x="4104" y="4704"/>
                    <a:pt x="3070" y="4704"/>
                  </a:cubicBezTo>
                  <a:cubicBezTo>
                    <a:pt x="3050" y="4705"/>
                    <a:pt x="3030" y="4705"/>
                    <a:pt x="3010" y="4705"/>
                  </a:cubicBezTo>
                  <a:cubicBezTo>
                    <a:pt x="1804" y="4705"/>
                    <a:pt x="868" y="3716"/>
                    <a:pt x="868" y="2469"/>
                  </a:cubicBezTo>
                  <a:cubicBezTo>
                    <a:pt x="868" y="1335"/>
                    <a:pt x="1535" y="735"/>
                    <a:pt x="2669" y="735"/>
                  </a:cubicBezTo>
                  <a:close/>
                  <a:moveTo>
                    <a:pt x="2769" y="1"/>
                  </a:moveTo>
                  <a:cubicBezTo>
                    <a:pt x="1335" y="1"/>
                    <a:pt x="1" y="1402"/>
                    <a:pt x="34" y="2870"/>
                  </a:cubicBezTo>
                  <a:cubicBezTo>
                    <a:pt x="68" y="4404"/>
                    <a:pt x="1435" y="5738"/>
                    <a:pt x="3036" y="5738"/>
                  </a:cubicBezTo>
                  <a:cubicBezTo>
                    <a:pt x="4537" y="5738"/>
                    <a:pt x="5738" y="4504"/>
                    <a:pt x="5772" y="3003"/>
                  </a:cubicBezTo>
                  <a:cubicBezTo>
                    <a:pt x="5772" y="1435"/>
                    <a:pt x="4371" y="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-2334712" y="1502800"/>
              <a:ext cx="147625" cy="146950"/>
            </a:xfrm>
            <a:custGeom>
              <a:avLst/>
              <a:gdLst/>
              <a:ahLst/>
              <a:cxnLst/>
              <a:rect l="l" t="t" r="r" b="b"/>
              <a:pathLst>
                <a:path w="5905" h="5878" extrusionOk="0">
                  <a:moveTo>
                    <a:pt x="3203" y="740"/>
                  </a:moveTo>
                  <a:cubicBezTo>
                    <a:pt x="4270" y="740"/>
                    <a:pt x="5104" y="1674"/>
                    <a:pt x="5104" y="2808"/>
                  </a:cubicBezTo>
                  <a:cubicBezTo>
                    <a:pt x="5104" y="3942"/>
                    <a:pt x="4037" y="4910"/>
                    <a:pt x="2803" y="4910"/>
                  </a:cubicBezTo>
                  <a:cubicBezTo>
                    <a:pt x="1702" y="4910"/>
                    <a:pt x="801" y="4009"/>
                    <a:pt x="835" y="2908"/>
                  </a:cubicBezTo>
                  <a:cubicBezTo>
                    <a:pt x="835" y="1741"/>
                    <a:pt x="1935" y="740"/>
                    <a:pt x="3203" y="740"/>
                  </a:cubicBezTo>
                  <a:close/>
                  <a:moveTo>
                    <a:pt x="3425" y="1"/>
                  </a:moveTo>
                  <a:cubicBezTo>
                    <a:pt x="3373" y="1"/>
                    <a:pt x="3322" y="3"/>
                    <a:pt x="3270" y="6"/>
                  </a:cubicBezTo>
                  <a:cubicBezTo>
                    <a:pt x="1368" y="106"/>
                    <a:pt x="201" y="1307"/>
                    <a:pt x="101" y="3175"/>
                  </a:cubicBezTo>
                  <a:cubicBezTo>
                    <a:pt x="1" y="4710"/>
                    <a:pt x="1268" y="5877"/>
                    <a:pt x="2803" y="5877"/>
                  </a:cubicBezTo>
                  <a:cubicBezTo>
                    <a:pt x="4471" y="5844"/>
                    <a:pt x="5905" y="4409"/>
                    <a:pt x="5905" y="2742"/>
                  </a:cubicBezTo>
                  <a:cubicBezTo>
                    <a:pt x="5873" y="1263"/>
                    <a:pt x="4787" y="1"/>
                    <a:pt x="342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-2209612" y="1420375"/>
              <a:ext cx="128450" cy="123450"/>
            </a:xfrm>
            <a:custGeom>
              <a:avLst/>
              <a:gdLst/>
              <a:ahLst/>
              <a:cxnLst/>
              <a:rect l="l" t="t" r="r" b="b"/>
              <a:pathLst>
                <a:path w="5138" h="4938" extrusionOk="0">
                  <a:moveTo>
                    <a:pt x="2802" y="535"/>
                  </a:moveTo>
                  <a:cubicBezTo>
                    <a:pt x="3670" y="568"/>
                    <a:pt x="4337" y="1202"/>
                    <a:pt x="4303" y="2036"/>
                  </a:cubicBezTo>
                  <a:cubicBezTo>
                    <a:pt x="4303" y="2986"/>
                    <a:pt x="3337" y="3905"/>
                    <a:pt x="2322" y="3905"/>
                  </a:cubicBezTo>
                  <a:cubicBezTo>
                    <a:pt x="2305" y="3905"/>
                    <a:pt x="2287" y="3904"/>
                    <a:pt x="2269" y="3904"/>
                  </a:cubicBezTo>
                  <a:cubicBezTo>
                    <a:pt x="1468" y="3904"/>
                    <a:pt x="834" y="3270"/>
                    <a:pt x="834" y="2503"/>
                  </a:cubicBezTo>
                  <a:cubicBezTo>
                    <a:pt x="834" y="1502"/>
                    <a:pt x="1802" y="535"/>
                    <a:pt x="2802" y="535"/>
                  </a:cubicBezTo>
                  <a:close/>
                  <a:moveTo>
                    <a:pt x="2996" y="0"/>
                  </a:moveTo>
                  <a:cubicBezTo>
                    <a:pt x="2976" y="0"/>
                    <a:pt x="2956" y="0"/>
                    <a:pt x="2936" y="1"/>
                  </a:cubicBezTo>
                  <a:cubicBezTo>
                    <a:pt x="1301" y="1"/>
                    <a:pt x="0" y="1235"/>
                    <a:pt x="34" y="2703"/>
                  </a:cubicBezTo>
                  <a:cubicBezTo>
                    <a:pt x="67" y="3970"/>
                    <a:pt x="1068" y="4938"/>
                    <a:pt x="2369" y="4938"/>
                  </a:cubicBezTo>
                  <a:cubicBezTo>
                    <a:pt x="3836" y="4904"/>
                    <a:pt x="5137" y="3637"/>
                    <a:pt x="5137" y="2169"/>
                  </a:cubicBezTo>
                  <a:cubicBezTo>
                    <a:pt x="5137" y="956"/>
                    <a:pt x="4170" y="0"/>
                    <a:pt x="2996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47"/>
          <p:cNvGrpSpPr/>
          <p:nvPr/>
        </p:nvGrpSpPr>
        <p:grpSpPr>
          <a:xfrm>
            <a:off x="4774013" y="2084205"/>
            <a:ext cx="438675" cy="361375"/>
            <a:chOff x="-2334712" y="1420375"/>
            <a:chExt cx="438675" cy="361375"/>
          </a:xfrm>
        </p:grpSpPr>
        <p:sp>
          <p:nvSpPr>
            <p:cNvPr id="1724" name="Google Shape;1724;p47"/>
            <p:cNvSpPr/>
            <p:nvPr/>
          </p:nvSpPr>
          <p:spPr>
            <a:xfrm>
              <a:off x="-2018637" y="1441225"/>
              <a:ext cx="100925" cy="100100"/>
            </a:xfrm>
            <a:custGeom>
              <a:avLst/>
              <a:gdLst/>
              <a:ahLst/>
              <a:cxnLst/>
              <a:rect l="l" t="t" r="r" b="b"/>
              <a:pathLst>
                <a:path w="4037" h="4004" extrusionOk="0">
                  <a:moveTo>
                    <a:pt x="1801" y="1"/>
                  </a:moveTo>
                  <a:cubicBezTo>
                    <a:pt x="667" y="1"/>
                    <a:pt x="0" y="601"/>
                    <a:pt x="0" y="1735"/>
                  </a:cubicBezTo>
                  <a:cubicBezTo>
                    <a:pt x="0" y="3003"/>
                    <a:pt x="967" y="4004"/>
                    <a:pt x="2202" y="4004"/>
                  </a:cubicBezTo>
                  <a:cubicBezTo>
                    <a:pt x="3236" y="3970"/>
                    <a:pt x="4036" y="3203"/>
                    <a:pt x="4036" y="2169"/>
                  </a:cubicBezTo>
                  <a:cubicBezTo>
                    <a:pt x="4003" y="1002"/>
                    <a:pt x="3002" y="1"/>
                    <a:pt x="1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-2188762" y="1433725"/>
              <a:ext cx="87575" cy="84275"/>
            </a:xfrm>
            <a:custGeom>
              <a:avLst/>
              <a:gdLst/>
              <a:ahLst/>
              <a:cxnLst/>
              <a:rect l="l" t="t" r="r" b="b"/>
              <a:pathLst>
                <a:path w="3503" h="3371" extrusionOk="0">
                  <a:moveTo>
                    <a:pt x="1968" y="1"/>
                  </a:moveTo>
                  <a:cubicBezTo>
                    <a:pt x="968" y="1"/>
                    <a:pt x="0" y="968"/>
                    <a:pt x="0" y="1969"/>
                  </a:cubicBezTo>
                  <a:cubicBezTo>
                    <a:pt x="0" y="2736"/>
                    <a:pt x="634" y="3370"/>
                    <a:pt x="1435" y="3370"/>
                  </a:cubicBezTo>
                  <a:cubicBezTo>
                    <a:pt x="1453" y="3370"/>
                    <a:pt x="1471" y="3371"/>
                    <a:pt x="1488" y="3371"/>
                  </a:cubicBezTo>
                  <a:cubicBezTo>
                    <a:pt x="2503" y="3371"/>
                    <a:pt x="3469" y="2452"/>
                    <a:pt x="3469" y="1502"/>
                  </a:cubicBezTo>
                  <a:cubicBezTo>
                    <a:pt x="3503" y="668"/>
                    <a:pt x="2836" y="34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-2199612" y="1581975"/>
              <a:ext cx="245200" cy="173600"/>
            </a:xfrm>
            <a:custGeom>
              <a:avLst/>
              <a:gdLst/>
              <a:ahLst/>
              <a:cxnLst/>
              <a:rect l="l" t="t" r="r" b="b"/>
              <a:pathLst>
                <a:path w="9808" h="6944" extrusionOk="0">
                  <a:moveTo>
                    <a:pt x="4128" y="0"/>
                  </a:moveTo>
                  <a:cubicBezTo>
                    <a:pt x="3830" y="0"/>
                    <a:pt x="3560" y="74"/>
                    <a:pt x="3336" y="242"/>
                  </a:cubicBezTo>
                  <a:cubicBezTo>
                    <a:pt x="1869" y="1342"/>
                    <a:pt x="801" y="2710"/>
                    <a:pt x="301" y="4478"/>
                  </a:cubicBezTo>
                  <a:cubicBezTo>
                    <a:pt x="1" y="5479"/>
                    <a:pt x="668" y="6480"/>
                    <a:pt x="1668" y="6813"/>
                  </a:cubicBezTo>
                  <a:cubicBezTo>
                    <a:pt x="1917" y="6904"/>
                    <a:pt x="2155" y="6944"/>
                    <a:pt x="2385" y="6944"/>
                  </a:cubicBezTo>
                  <a:cubicBezTo>
                    <a:pt x="3079" y="6944"/>
                    <a:pt x="3694" y="6580"/>
                    <a:pt x="4270" y="6179"/>
                  </a:cubicBezTo>
                  <a:cubicBezTo>
                    <a:pt x="5025" y="5628"/>
                    <a:pt x="5830" y="5253"/>
                    <a:pt x="6752" y="5253"/>
                  </a:cubicBezTo>
                  <a:cubicBezTo>
                    <a:pt x="6890" y="5253"/>
                    <a:pt x="7030" y="5261"/>
                    <a:pt x="7172" y="5279"/>
                  </a:cubicBezTo>
                  <a:cubicBezTo>
                    <a:pt x="7247" y="5268"/>
                    <a:pt x="7322" y="5264"/>
                    <a:pt x="7397" y="5264"/>
                  </a:cubicBezTo>
                  <a:cubicBezTo>
                    <a:pt x="7586" y="5264"/>
                    <a:pt x="7775" y="5289"/>
                    <a:pt x="7961" y="5289"/>
                  </a:cubicBezTo>
                  <a:cubicBezTo>
                    <a:pt x="8158" y="5289"/>
                    <a:pt x="8352" y="5261"/>
                    <a:pt x="8540" y="5145"/>
                  </a:cubicBezTo>
                  <a:cubicBezTo>
                    <a:pt x="9541" y="4445"/>
                    <a:pt x="9808" y="3277"/>
                    <a:pt x="9207" y="2210"/>
                  </a:cubicBezTo>
                  <a:cubicBezTo>
                    <a:pt x="8974" y="1743"/>
                    <a:pt x="8640" y="1376"/>
                    <a:pt x="8173" y="1109"/>
                  </a:cubicBezTo>
                  <a:cubicBezTo>
                    <a:pt x="6972" y="442"/>
                    <a:pt x="5705" y="42"/>
                    <a:pt x="4304" y="8"/>
                  </a:cubicBezTo>
                  <a:cubicBezTo>
                    <a:pt x="4244" y="3"/>
                    <a:pt x="4185" y="0"/>
                    <a:pt x="4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-2314687" y="1521300"/>
              <a:ext cx="107600" cy="104250"/>
            </a:xfrm>
            <a:custGeom>
              <a:avLst/>
              <a:gdLst/>
              <a:ahLst/>
              <a:cxnLst/>
              <a:rect l="l" t="t" r="r" b="b"/>
              <a:pathLst>
                <a:path w="4304" h="4170" extrusionOk="0">
                  <a:moveTo>
                    <a:pt x="2402" y="0"/>
                  </a:moveTo>
                  <a:cubicBezTo>
                    <a:pt x="1134" y="0"/>
                    <a:pt x="34" y="1001"/>
                    <a:pt x="34" y="2168"/>
                  </a:cubicBezTo>
                  <a:cubicBezTo>
                    <a:pt x="0" y="3269"/>
                    <a:pt x="901" y="4170"/>
                    <a:pt x="2002" y="4170"/>
                  </a:cubicBezTo>
                  <a:cubicBezTo>
                    <a:pt x="3236" y="4170"/>
                    <a:pt x="4303" y="3202"/>
                    <a:pt x="4303" y="2068"/>
                  </a:cubicBezTo>
                  <a:cubicBezTo>
                    <a:pt x="4303" y="934"/>
                    <a:pt x="3469" y="0"/>
                    <a:pt x="2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-2210462" y="1560275"/>
              <a:ext cx="287750" cy="221475"/>
            </a:xfrm>
            <a:custGeom>
              <a:avLst/>
              <a:gdLst/>
              <a:ahLst/>
              <a:cxnLst/>
              <a:rect l="l" t="t" r="r" b="b"/>
              <a:pathLst>
                <a:path w="11510" h="8859" extrusionOk="0">
                  <a:moveTo>
                    <a:pt x="4738" y="843"/>
                  </a:moveTo>
                  <a:cubicBezTo>
                    <a:pt x="6139" y="910"/>
                    <a:pt x="7406" y="1276"/>
                    <a:pt x="8607" y="1977"/>
                  </a:cubicBezTo>
                  <a:cubicBezTo>
                    <a:pt x="9074" y="2244"/>
                    <a:pt x="9408" y="2611"/>
                    <a:pt x="9675" y="3078"/>
                  </a:cubicBezTo>
                  <a:cubicBezTo>
                    <a:pt x="10242" y="4145"/>
                    <a:pt x="9975" y="5313"/>
                    <a:pt x="8974" y="5980"/>
                  </a:cubicBezTo>
                  <a:cubicBezTo>
                    <a:pt x="8771" y="6120"/>
                    <a:pt x="8561" y="6151"/>
                    <a:pt x="8347" y="6151"/>
                  </a:cubicBezTo>
                  <a:cubicBezTo>
                    <a:pt x="8178" y="6151"/>
                    <a:pt x="8007" y="6132"/>
                    <a:pt x="7835" y="6132"/>
                  </a:cubicBezTo>
                  <a:cubicBezTo>
                    <a:pt x="7759" y="6132"/>
                    <a:pt x="7683" y="6136"/>
                    <a:pt x="7606" y="6147"/>
                  </a:cubicBezTo>
                  <a:cubicBezTo>
                    <a:pt x="7463" y="6129"/>
                    <a:pt x="7323" y="6121"/>
                    <a:pt x="7186" y="6121"/>
                  </a:cubicBezTo>
                  <a:cubicBezTo>
                    <a:pt x="6271" y="6121"/>
                    <a:pt x="5488" y="6492"/>
                    <a:pt x="4704" y="7014"/>
                  </a:cubicBezTo>
                  <a:cubicBezTo>
                    <a:pt x="4120" y="7420"/>
                    <a:pt x="3517" y="7807"/>
                    <a:pt x="2807" y="7807"/>
                  </a:cubicBezTo>
                  <a:cubicBezTo>
                    <a:pt x="2583" y="7807"/>
                    <a:pt x="2350" y="7769"/>
                    <a:pt x="2102" y="7681"/>
                  </a:cubicBezTo>
                  <a:cubicBezTo>
                    <a:pt x="1102" y="7348"/>
                    <a:pt x="468" y="6347"/>
                    <a:pt x="735" y="5346"/>
                  </a:cubicBezTo>
                  <a:cubicBezTo>
                    <a:pt x="1235" y="3578"/>
                    <a:pt x="2336" y="2210"/>
                    <a:pt x="3770" y="1110"/>
                  </a:cubicBezTo>
                  <a:cubicBezTo>
                    <a:pt x="4037" y="910"/>
                    <a:pt x="4371" y="843"/>
                    <a:pt x="4738" y="843"/>
                  </a:cubicBezTo>
                  <a:close/>
                  <a:moveTo>
                    <a:pt x="5249" y="1"/>
                  </a:moveTo>
                  <a:cubicBezTo>
                    <a:pt x="5025" y="1"/>
                    <a:pt x="4798" y="22"/>
                    <a:pt x="4571" y="76"/>
                  </a:cubicBezTo>
                  <a:cubicBezTo>
                    <a:pt x="2203" y="676"/>
                    <a:pt x="1" y="4045"/>
                    <a:pt x="68" y="5913"/>
                  </a:cubicBezTo>
                  <a:cubicBezTo>
                    <a:pt x="128" y="7631"/>
                    <a:pt x="1114" y="8858"/>
                    <a:pt x="2804" y="8858"/>
                  </a:cubicBezTo>
                  <a:cubicBezTo>
                    <a:pt x="2984" y="8858"/>
                    <a:pt x="3173" y="8844"/>
                    <a:pt x="3370" y="8815"/>
                  </a:cubicBezTo>
                  <a:cubicBezTo>
                    <a:pt x="4104" y="8682"/>
                    <a:pt x="4771" y="8282"/>
                    <a:pt x="5305" y="7748"/>
                  </a:cubicBezTo>
                  <a:cubicBezTo>
                    <a:pt x="5946" y="7080"/>
                    <a:pt x="6652" y="6669"/>
                    <a:pt x="7507" y="6669"/>
                  </a:cubicBezTo>
                  <a:cubicBezTo>
                    <a:pt x="7719" y="6669"/>
                    <a:pt x="7941" y="6694"/>
                    <a:pt x="8173" y="6747"/>
                  </a:cubicBezTo>
                  <a:cubicBezTo>
                    <a:pt x="8274" y="6780"/>
                    <a:pt x="8407" y="6780"/>
                    <a:pt x="8574" y="6780"/>
                  </a:cubicBezTo>
                  <a:cubicBezTo>
                    <a:pt x="8874" y="6747"/>
                    <a:pt x="9208" y="6814"/>
                    <a:pt x="9541" y="6614"/>
                  </a:cubicBezTo>
                  <a:cubicBezTo>
                    <a:pt x="11076" y="5713"/>
                    <a:pt x="11509" y="4078"/>
                    <a:pt x="10542" y="2577"/>
                  </a:cubicBezTo>
                  <a:cubicBezTo>
                    <a:pt x="9541" y="1010"/>
                    <a:pt x="7907" y="476"/>
                    <a:pt x="6239" y="109"/>
                  </a:cubicBezTo>
                  <a:cubicBezTo>
                    <a:pt x="5919" y="49"/>
                    <a:pt x="5586" y="1"/>
                    <a:pt x="524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-2040337" y="1422875"/>
              <a:ext cx="144300" cy="143475"/>
            </a:xfrm>
            <a:custGeom>
              <a:avLst/>
              <a:gdLst/>
              <a:ahLst/>
              <a:cxnLst/>
              <a:rect l="l" t="t" r="r" b="b"/>
              <a:pathLst>
                <a:path w="5772" h="5739" extrusionOk="0">
                  <a:moveTo>
                    <a:pt x="2669" y="735"/>
                  </a:moveTo>
                  <a:cubicBezTo>
                    <a:pt x="3870" y="735"/>
                    <a:pt x="4871" y="1736"/>
                    <a:pt x="4871" y="2903"/>
                  </a:cubicBezTo>
                  <a:cubicBezTo>
                    <a:pt x="4904" y="3937"/>
                    <a:pt x="4104" y="4704"/>
                    <a:pt x="3070" y="4704"/>
                  </a:cubicBezTo>
                  <a:cubicBezTo>
                    <a:pt x="3050" y="4705"/>
                    <a:pt x="3030" y="4705"/>
                    <a:pt x="3010" y="4705"/>
                  </a:cubicBezTo>
                  <a:cubicBezTo>
                    <a:pt x="1804" y="4705"/>
                    <a:pt x="868" y="3716"/>
                    <a:pt x="868" y="2469"/>
                  </a:cubicBezTo>
                  <a:cubicBezTo>
                    <a:pt x="868" y="1335"/>
                    <a:pt x="1535" y="735"/>
                    <a:pt x="2669" y="735"/>
                  </a:cubicBezTo>
                  <a:close/>
                  <a:moveTo>
                    <a:pt x="2769" y="1"/>
                  </a:moveTo>
                  <a:cubicBezTo>
                    <a:pt x="1335" y="1"/>
                    <a:pt x="1" y="1402"/>
                    <a:pt x="34" y="2870"/>
                  </a:cubicBezTo>
                  <a:cubicBezTo>
                    <a:pt x="68" y="4404"/>
                    <a:pt x="1435" y="5738"/>
                    <a:pt x="3036" y="5738"/>
                  </a:cubicBezTo>
                  <a:cubicBezTo>
                    <a:pt x="4537" y="5738"/>
                    <a:pt x="5738" y="4504"/>
                    <a:pt x="5772" y="3003"/>
                  </a:cubicBezTo>
                  <a:cubicBezTo>
                    <a:pt x="5772" y="1435"/>
                    <a:pt x="4371" y="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-2334712" y="1502800"/>
              <a:ext cx="147625" cy="146950"/>
            </a:xfrm>
            <a:custGeom>
              <a:avLst/>
              <a:gdLst/>
              <a:ahLst/>
              <a:cxnLst/>
              <a:rect l="l" t="t" r="r" b="b"/>
              <a:pathLst>
                <a:path w="5905" h="5878" extrusionOk="0">
                  <a:moveTo>
                    <a:pt x="3203" y="740"/>
                  </a:moveTo>
                  <a:cubicBezTo>
                    <a:pt x="4270" y="740"/>
                    <a:pt x="5104" y="1674"/>
                    <a:pt x="5104" y="2808"/>
                  </a:cubicBezTo>
                  <a:cubicBezTo>
                    <a:pt x="5104" y="3942"/>
                    <a:pt x="4037" y="4910"/>
                    <a:pt x="2803" y="4910"/>
                  </a:cubicBezTo>
                  <a:cubicBezTo>
                    <a:pt x="1702" y="4910"/>
                    <a:pt x="801" y="4009"/>
                    <a:pt x="835" y="2908"/>
                  </a:cubicBezTo>
                  <a:cubicBezTo>
                    <a:pt x="835" y="1741"/>
                    <a:pt x="1935" y="740"/>
                    <a:pt x="3203" y="740"/>
                  </a:cubicBezTo>
                  <a:close/>
                  <a:moveTo>
                    <a:pt x="3425" y="1"/>
                  </a:moveTo>
                  <a:cubicBezTo>
                    <a:pt x="3373" y="1"/>
                    <a:pt x="3322" y="3"/>
                    <a:pt x="3270" y="6"/>
                  </a:cubicBezTo>
                  <a:cubicBezTo>
                    <a:pt x="1368" y="106"/>
                    <a:pt x="201" y="1307"/>
                    <a:pt x="101" y="3175"/>
                  </a:cubicBezTo>
                  <a:cubicBezTo>
                    <a:pt x="1" y="4710"/>
                    <a:pt x="1268" y="5877"/>
                    <a:pt x="2803" y="5877"/>
                  </a:cubicBezTo>
                  <a:cubicBezTo>
                    <a:pt x="4471" y="5844"/>
                    <a:pt x="5905" y="4409"/>
                    <a:pt x="5905" y="2742"/>
                  </a:cubicBezTo>
                  <a:cubicBezTo>
                    <a:pt x="5873" y="1263"/>
                    <a:pt x="4787" y="1"/>
                    <a:pt x="342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-2209612" y="1420375"/>
              <a:ext cx="128450" cy="123450"/>
            </a:xfrm>
            <a:custGeom>
              <a:avLst/>
              <a:gdLst/>
              <a:ahLst/>
              <a:cxnLst/>
              <a:rect l="l" t="t" r="r" b="b"/>
              <a:pathLst>
                <a:path w="5138" h="4938" extrusionOk="0">
                  <a:moveTo>
                    <a:pt x="2802" y="535"/>
                  </a:moveTo>
                  <a:cubicBezTo>
                    <a:pt x="3670" y="568"/>
                    <a:pt x="4337" y="1202"/>
                    <a:pt x="4303" y="2036"/>
                  </a:cubicBezTo>
                  <a:cubicBezTo>
                    <a:pt x="4303" y="2986"/>
                    <a:pt x="3337" y="3905"/>
                    <a:pt x="2322" y="3905"/>
                  </a:cubicBezTo>
                  <a:cubicBezTo>
                    <a:pt x="2305" y="3905"/>
                    <a:pt x="2287" y="3904"/>
                    <a:pt x="2269" y="3904"/>
                  </a:cubicBezTo>
                  <a:cubicBezTo>
                    <a:pt x="1468" y="3904"/>
                    <a:pt x="834" y="3270"/>
                    <a:pt x="834" y="2503"/>
                  </a:cubicBezTo>
                  <a:cubicBezTo>
                    <a:pt x="834" y="1502"/>
                    <a:pt x="1802" y="535"/>
                    <a:pt x="2802" y="535"/>
                  </a:cubicBezTo>
                  <a:close/>
                  <a:moveTo>
                    <a:pt x="2996" y="0"/>
                  </a:moveTo>
                  <a:cubicBezTo>
                    <a:pt x="2976" y="0"/>
                    <a:pt x="2956" y="0"/>
                    <a:pt x="2936" y="1"/>
                  </a:cubicBezTo>
                  <a:cubicBezTo>
                    <a:pt x="1301" y="1"/>
                    <a:pt x="0" y="1235"/>
                    <a:pt x="34" y="2703"/>
                  </a:cubicBezTo>
                  <a:cubicBezTo>
                    <a:pt x="67" y="3970"/>
                    <a:pt x="1068" y="4938"/>
                    <a:pt x="2369" y="4938"/>
                  </a:cubicBezTo>
                  <a:cubicBezTo>
                    <a:pt x="3836" y="4904"/>
                    <a:pt x="5137" y="3637"/>
                    <a:pt x="5137" y="2169"/>
                  </a:cubicBezTo>
                  <a:cubicBezTo>
                    <a:pt x="5137" y="956"/>
                    <a:pt x="4170" y="0"/>
                    <a:pt x="2996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7"/>
          <p:cNvGrpSpPr/>
          <p:nvPr/>
        </p:nvGrpSpPr>
        <p:grpSpPr>
          <a:xfrm>
            <a:off x="5688412" y="2104408"/>
            <a:ext cx="438675" cy="361375"/>
            <a:chOff x="-2334712" y="1420375"/>
            <a:chExt cx="438675" cy="361375"/>
          </a:xfrm>
        </p:grpSpPr>
        <p:sp>
          <p:nvSpPr>
            <p:cNvPr id="1733" name="Google Shape;1733;p47"/>
            <p:cNvSpPr/>
            <p:nvPr/>
          </p:nvSpPr>
          <p:spPr>
            <a:xfrm>
              <a:off x="-2018637" y="1441225"/>
              <a:ext cx="100925" cy="100100"/>
            </a:xfrm>
            <a:custGeom>
              <a:avLst/>
              <a:gdLst/>
              <a:ahLst/>
              <a:cxnLst/>
              <a:rect l="l" t="t" r="r" b="b"/>
              <a:pathLst>
                <a:path w="4037" h="4004" extrusionOk="0">
                  <a:moveTo>
                    <a:pt x="1801" y="1"/>
                  </a:moveTo>
                  <a:cubicBezTo>
                    <a:pt x="667" y="1"/>
                    <a:pt x="0" y="601"/>
                    <a:pt x="0" y="1735"/>
                  </a:cubicBezTo>
                  <a:cubicBezTo>
                    <a:pt x="0" y="3003"/>
                    <a:pt x="967" y="4004"/>
                    <a:pt x="2202" y="4004"/>
                  </a:cubicBezTo>
                  <a:cubicBezTo>
                    <a:pt x="3236" y="3970"/>
                    <a:pt x="4036" y="3203"/>
                    <a:pt x="4036" y="2169"/>
                  </a:cubicBezTo>
                  <a:cubicBezTo>
                    <a:pt x="4003" y="1002"/>
                    <a:pt x="3002" y="1"/>
                    <a:pt x="1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-2188762" y="1433725"/>
              <a:ext cx="87575" cy="84275"/>
            </a:xfrm>
            <a:custGeom>
              <a:avLst/>
              <a:gdLst/>
              <a:ahLst/>
              <a:cxnLst/>
              <a:rect l="l" t="t" r="r" b="b"/>
              <a:pathLst>
                <a:path w="3503" h="3371" extrusionOk="0">
                  <a:moveTo>
                    <a:pt x="1968" y="1"/>
                  </a:moveTo>
                  <a:cubicBezTo>
                    <a:pt x="968" y="1"/>
                    <a:pt x="0" y="968"/>
                    <a:pt x="0" y="1969"/>
                  </a:cubicBezTo>
                  <a:cubicBezTo>
                    <a:pt x="0" y="2736"/>
                    <a:pt x="634" y="3370"/>
                    <a:pt x="1435" y="3370"/>
                  </a:cubicBezTo>
                  <a:cubicBezTo>
                    <a:pt x="1453" y="3370"/>
                    <a:pt x="1471" y="3371"/>
                    <a:pt x="1488" y="3371"/>
                  </a:cubicBezTo>
                  <a:cubicBezTo>
                    <a:pt x="2503" y="3371"/>
                    <a:pt x="3469" y="2452"/>
                    <a:pt x="3469" y="1502"/>
                  </a:cubicBezTo>
                  <a:cubicBezTo>
                    <a:pt x="3503" y="668"/>
                    <a:pt x="2836" y="34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-2199612" y="1581975"/>
              <a:ext cx="245200" cy="173600"/>
            </a:xfrm>
            <a:custGeom>
              <a:avLst/>
              <a:gdLst/>
              <a:ahLst/>
              <a:cxnLst/>
              <a:rect l="l" t="t" r="r" b="b"/>
              <a:pathLst>
                <a:path w="9808" h="6944" extrusionOk="0">
                  <a:moveTo>
                    <a:pt x="4128" y="0"/>
                  </a:moveTo>
                  <a:cubicBezTo>
                    <a:pt x="3830" y="0"/>
                    <a:pt x="3560" y="74"/>
                    <a:pt x="3336" y="242"/>
                  </a:cubicBezTo>
                  <a:cubicBezTo>
                    <a:pt x="1869" y="1342"/>
                    <a:pt x="801" y="2710"/>
                    <a:pt x="301" y="4478"/>
                  </a:cubicBezTo>
                  <a:cubicBezTo>
                    <a:pt x="1" y="5479"/>
                    <a:pt x="668" y="6480"/>
                    <a:pt x="1668" y="6813"/>
                  </a:cubicBezTo>
                  <a:cubicBezTo>
                    <a:pt x="1917" y="6904"/>
                    <a:pt x="2155" y="6944"/>
                    <a:pt x="2385" y="6944"/>
                  </a:cubicBezTo>
                  <a:cubicBezTo>
                    <a:pt x="3079" y="6944"/>
                    <a:pt x="3694" y="6580"/>
                    <a:pt x="4270" y="6179"/>
                  </a:cubicBezTo>
                  <a:cubicBezTo>
                    <a:pt x="5025" y="5628"/>
                    <a:pt x="5830" y="5253"/>
                    <a:pt x="6752" y="5253"/>
                  </a:cubicBezTo>
                  <a:cubicBezTo>
                    <a:pt x="6890" y="5253"/>
                    <a:pt x="7030" y="5261"/>
                    <a:pt x="7172" y="5279"/>
                  </a:cubicBezTo>
                  <a:cubicBezTo>
                    <a:pt x="7247" y="5268"/>
                    <a:pt x="7322" y="5264"/>
                    <a:pt x="7397" y="5264"/>
                  </a:cubicBezTo>
                  <a:cubicBezTo>
                    <a:pt x="7586" y="5264"/>
                    <a:pt x="7775" y="5289"/>
                    <a:pt x="7961" y="5289"/>
                  </a:cubicBezTo>
                  <a:cubicBezTo>
                    <a:pt x="8158" y="5289"/>
                    <a:pt x="8352" y="5261"/>
                    <a:pt x="8540" y="5145"/>
                  </a:cubicBezTo>
                  <a:cubicBezTo>
                    <a:pt x="9541" y="4445"/>
                    <a:pt x="9808" y="3277"/>
                    <a:pt x="9207" y="2210"/>
                  </a:cubicBezTo>
                  <a:cubicBezTo>
                    <a:pt x="8974" y="1743"/>
                    <a:pt x="8640" y="1376"/>
                    <a:pt x="8173" y="1109"/>
                  </a:cubicBezTo>
                  <a:cubicBezTo>
                    <a:pt x="6972" y="442"/>
                    <a:pt x="5705" y="42"/>
                    <a:pt x="4304" y="8"/>
                  </a:cubicBezTo>
                  <a:cubicBezTo>
                    <a:pt x="4244" y="3"/>
                    <a:pt x="4185" y="0"/>
                    <a:pt x="4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-2314687" y="1521300"/>
              <a:ext cx="107600" cy="104250"/>
            </a:xfrm>
            <a:custGeom>
              <a:avLst/>
              <a:gdLst/>
              <a:ahLst/>
              <a:cxnLst/>
              <a:rect l="l" t="t" r="r" b="b"/>
              <a:pathLst>
                <a:path w="4304" h="4170" extrusionOk="0">
                  <a:moveTo>
                    <a:pt x="2402" y="0"/>
                  </a:moveTo>
                  <a:cubicBezTo>
                    <a:pt x="1134" y="0"/>
                    <a:pt x="34" y="1001"/>
                    <a:pt x="34" y="2168"/>
                  </a:cubicBezTo>
                  <a:cubicBezTo>
                    <a:pt x="0" y="3269"/>
                    <a:pt x="901" y="4170"/>
                    <a:pt x="2002" y="4170"/>
                  </a:cubicBezTo>
                  <a:cubicBezTo>
                    <a:pt x="3236" y="4170"/>
                    <a:pt x="4303" y="3202"/>
                    <a:pt x="4303" y="2068"/>
                  </a:cubicBezTo>
                  <a:cubicBezTo>
                    <a:pt x="4303" y="934"/>
                    <a:pt x="3469" y="0"/>
                    <a:pt x="2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-2210462" y="1560275"/>
              <a:ext cx="287750" cy="221475"/>
            </a:xfrm>
            <a:custGeom>
              <a:avLst/>
              <a:gdLst/>
              <a:ahLst/>
              <a:cxnLst/>
              <a:rect l="l" t="t" r="r" b="b"/>
              <a:pathLst>
                <a:path w="11510" h="8859" extrusionOk="0">
                  <a:moveTo>
                    <a:pt x="4738" y="843"/>
                  </a:moveTo>
                  <a:cubicBezTo>
                    <a:pt x="6139" y="910"/>
                    <a:pt x="7406" y="1276"/>
                    <a:pt x="8607" y="1977"/>
                  </a:cubicBezTo>
                  <a:cubicBezTo>
                    <a:pt x="9074" y="2244"/>
                    <a:pt x="9408" y="2611"/>
                    <a:pt x="9675" y="3078"/>
                  </a:cubicBezTo>
                  <a:cubicBezTo>
                    <a:pt x="10242" y="4145"/>
                    <a:pt x="9975" y="5313"/>
                    <a:pt x="8974" y="5980"/>
                  </a:cubicBezTo>
                  <a:cubicBezTo>
                    <a:pt x="8771" y="6120"/>
                    <a:pt x="8561" y="6151"/>
                    <a:pt x="8347" y="6151"/>
                  </a:cubicBezTo>
                  <a:cubicBezTo>
                    <a:pt x="8178" y="6151"/>
                    <a:pt x="8007" y="6132"/>
                    <a:pt x="7835" y="6132"/>
                  </a:cubicBezTo>
                  <a:cubicBezTo>
                    <a:pt x="7759" y="6132"/>
                    <a:pt x="7683" y="6136"/>
                    <a:pt x="7606" y="6147"/>
                  </a:cubicBezTo>
                  <a:cubicBezTo>
                    <a:pt x="7463" y="6129"/>
                    <a:pt x="7323" y="6121"/>
                    <a:pt x="7186" y="6121"/>
                  </a:cubicBezTo>
                  <a:cubicBezTo>
                    <a:pt x="6271" y="6121"/>
                    <a:pt x="5488" y="6492"/>
                    <a:pt x="4704" y="7014"/>
                  </a:cubicBezTo>
                  <a:cubicBezTo>
                    <a:pt x="4120" y="7420"/>
                    <a:pt x="3517" y="7807"/>
                    <a:pt x="2807" y="7807"/>
                  </a:cubicBezTo>
                  <a:cubicBezTo>
                    <a:pt x="2583" y="7807"/>
                    <a:pt x="2350" y="7769"/>
                    <a:pt x="2102" y="7681"/>
                  </a:cubicBezTo>
                  <a:cubicBezTo>
                    <a:pt x="1102" y="7348"/>
                    <a:pt x="468" y="6347"/>
                    <a:pt x="735" y="5346"/>
                  </a:cubicBezTo>
                  <a:cubicBezTo>
                    <a:pt x="1235" y="3578"/>
                    <a:pt x="2336" y="2210"/>
                    <a:pt x="3770" y="1110"/>
                  </a:cubicBezTo>
                  <a:cubicBezTo>
                    <a:pt x="4037" y="910"/>
                    <a:pt x="4371" y="843"/>
                    <a:pt x="4738" y="843"/>
                  </a:cubicBezTo>
                  <a:close/>
                  <a:moveTo>
                    <a:pt x="5249" y="1"/>
                  </a:moveTo>
                  <a:cubicBezTo>
                    <a:pt x="5025" y="1"/>
                    <a:pt x="4798" y="22"/>
                    <a:pt x="4571" y="76"/>
                  </a:cubicBezTo>
                  <a:cubicBezTo>
                    <a:pt x="2203" y="676"/>
                    <a:pt x="1" y="4045"/>
                    <a:pt x="68" y="5913"/>
                  </a:cubicBezTo>
                  <a:cubicBezTo>
                    <a:pt x="128" y="7631"/>
                    <a:pt x="1114" y="8858"/>
                    <a:pt x="2804" y="8858"/>
                  </a:cubicBezTo>
                  <a:cubicBezTo>
                    <a:pt x="2984" y="8858"/>
                    <a:pt x="3173" y="8844"/>
                    <a:pt x="3370" y="8815"/>
                  </a:cubicBezTo>
                  <a:cubicBezTo>
                    <a:pt x="4104" y="8682"/>
                    <a:pt x="4771" y="8282"/>
                    <a:pt x="5305" y="7748"/>
                  </a:cubicBezTo>
                  <a:cubicBezTo>
                    <a:pt x="5946" y="7080"/>
                    <a:pt x="6652" y="6669"/>
                    <a:pt x="7507" y="6669"/>
                  </a:cubicBezTo>
                  <a:cubicBezTo>
                    <a:pt x="7719" y="6669"/>
                    <a:pt x="7941" y="6694"/>
                    <a:pt x="8173" y="6747"/>
                  </a:cubicBezTo>
                  <a:cubicBezTo>
                    <a:pt x="8274" y="6780"/>
                    <a:pt x="8407" y="6780"/>
                    <a:pt x="8574" y="6780"/>
                  </a:cubicBezTo>
                  <a:cubicBezTo>
                    <a:pt x="8874" y="6747"/>
                    <a:pt x="9208" y="6814"/>
                    <a:pt x="9541" y="6614"/>
                  </a:cubicBezTo>
                  <a:cubicBezTo>
                    <a:pt x="11076" y="5713"/>
                    <a:pt x="11509" y="4078"/>
                    <a:pt x="10542" y="2577"/>
                  </a:cubicBezTo>
                  <a:cubicBezTo>
                    <a:pt x="9541" y="1010"/>
                    <a:pt x="7907" y="476"/>
                    <a:pt x="6239" y="109"/>
                  </a:cubicBezTo>
                  <a:cubicBezTo>
                    <a:pt x="5919" y="49"/>
                    <a:pt x="5586" y="1"/>
                    <a:pt x="524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-2040337" y="1422875"/>
              <a:ext cx="144300" cy="143475"/>
            </a:xfrm>
            <a:custGeom>
              <a:avLst/>
              <a:gdLst/>
              <a:ahLst/>
              <a:cxnLst/>
              <a:rect l="l" t="t" r="r" b="b"/>
              <a:pathLst>
                <a:path w="5772" h="5739" extrusionOk="0">
                  <a:moveTo>
                    <a:pt x="2669" y="735"/>
                  </a:moveTo>
                  <a:cubicBezTo>
                    <a:pt x="3870" y="735"/>
                    <a:pt x="4871" y="1736"/>
                    <a:pt x="4871" y="2903"/>
                  </a:cubicBezTo>
                  <a:cubicBezTo>
                    <a:pt x="4904" y="3937"/>
                    <a:pt x="4104" y="4704"/>
                    <a:pt x="3070" y="4704"/>
                  </a:cubicBezTo>
                  <a:cubicBezTo>
                    <a:pt x="3050" y="4705"/>
                    <a:pt x="3030" y="4705"/>
                    <a:pt x="3010" y="4705"/>
                  </a:cubicBezTo>
                  <a:cubicBezTo>
                    <a:pt x="1804" y="4705"/>
                    <a:pt x="868" y="3716"/>
                    <a:pt x="868" y="2469"/>
                  </a:cubicBezTo>
                  <a:cubicBezTo>
                    <a:pt x="868" y="1335"/>
                    <a:pt x="1535" y="735"/>
                    <a:pt x="2669" y="735"/>
                  </a:cubicBezTo>
                  <a:close/>
                  <a:moveTo>
                    <a:pt x="2769" y="1"/>
                  </a:moveTo>
                  <a:cubicBezTo>
                    <a:pt x="1335" y="1"/>
                    <a:pt x="1" y="1402"/>
                    <a:pt x="34" y="2870"/>
                  </a:cubicBezTo>
                  <a:cubicBezTo>
                    <a:pt x="68" y="4404"/>
                    <a:pt x="1435" y="5738"/>
                    <a:pt x="3036" y="5738"/>
                  </a:cubicBezTo>
                  <a:cubicBezTo>
                    <a:pt x="4537" y="5738"/>
                    <a:pt x="5738" y="4504"/>
                    <a:pt x="5772" y="3003"/>
                  </a:cubicBezTo>
                  <a:cubicBezTo>
                    <a:pt x="5772" y="1435"/>
                    <a:pt x="4371" y="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-2334712" y="1502800"/>
              <a:ext cx="147625" cy="146950"/>
            </a:xfrm>
            <a:custGeom>
              <a:avLst/>
              <a:gdLst/>
              <a:ahLst/>
              <a:cxnLst/>
              <a:rect l="l" t="t" r="r" b="b"/>
              <a:pathLst>
                <a:path w="5905" h="5878" extrusionOk="0">
                  <a:moveTo>
                    <a:pt x="3203" y="740"/>
                  </a:moveTo>
                  <a:cubicBezTo>
                    <a:pt x="4270" y="740"/>
                    <a:pt x="5104" y="1674"/>
                    <a:pt x="5104" y="2808"/>
                  </a:cubicBezTo>
                  <a:cubicBezTo>
                    <a:pt x="5104" y="3942"/>
                    <a:pt x="4037" y="4910"/>
                    <a:pt x="2803" y="4910"/>
                  </a:cubicBezTo>
                  <a:cubicBezTo>
                    <a:pt x="1702" y="4910"/>
                    <a:pt x="801" y="4009"/>
                    <a:pt x="835" y="2908"/>
                  </a:cubicBezTo>
                  <a:cubicBezTo>
                    <a:pt x="835" y="1741"/>
                    <a:pt x="1935" y="740"/>
                    <a:pt x="3203" y="740"/>
                  </a:cubicBezTo>
                  <a:close/>
                  <a:moveTo>
                    <a:pt x="3425" y="1"/>
                  </a:moveTo>
                  <a:cubicBezTo>
                    <a:pt x="3373" y="1"/>
                    <a:pt x="3322" y="3"/>
                    <a:pt x="3270" y="6"/>
                  </a:cubicBezTo>
                  <a:cubicBezTo>
                    <a:pt x="1368" y="106"/>
                    <a:pt x="201" y="1307"/>
                    <a:pt x="101" y="3175"/>
                  </a:cubicBezTo>
                  <a:cubicBezTo>
                    <a:pt x="1" y="4710"/>
                    <a:pt x="1268" y="5877"/>
                    <a:pt x="2803" y="5877"/>
                  </a:cubicBezTo>
                  <a:cubicBezTo>
                    <a:pt x="4471" y="5844"/>
                    <a:pt x="5905" y="4409"/>
                    <a:pt x="5905" y="2742"/>
                  </a:cubicBezTo>
                  <a:cubicBezTo>
                    <a:pt x="5873" y="1263"/>
                    <a:pt x="4787" y="1"/>
                    <a:pt x="342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-2209612" y="1420375"/>
              <a:ext cx="128450" cy="123450"/>
            </a:xfrm>
            <a:custGeom>
              <a:avLst/>
              <a:gdLst/>
              <a:ahLst/>
              <a:cxnLst/>
              <a:rect l="l" t="t" r="r" b="b"/>
              <a:pathLst>
                <a:path w="5138" h="4938" extrusionOk="0">
                  <a:moveTo>
                    <a:pt x="2802" y="535"/>
                  </a:moveTo>
                  <a:cubicBezTo>
                    <a:pt x="3670" y="568"/>
                    <a:pt x="4337" y="1202"/>
                    <a:pt x="4303" y="2036"/>
                  </a:cubicBezTo>
                  <a:cubicBezTo>
                    <a:pt x="4303" y="2986"/>
                    <a:pt x="3337" y="3905"/>
                    <a:pt x="2322" y="3905"/>
                  </a:cubicBezTo>
                  <a:cubicBezTo>
                    <a:pt x="2305" y="3905"/>
                    <a:pt x="2287" y="3904"/>
                    <a:pt x="2269" y="3904"/>
                  </a:cubicBezTo>
                  <a:cubicBezTo>
                    <a:pt x="1468" y="3904"/>
                    <a:pt x="834" y="3270"/>
                    <a:pt x="834" y="2503"/>
                  </a:cubicBezTo>
                  <a:cubicBezTo>
                    <a:pt x="834" y="1502"/>
                    <a:pt x="1802" y="535"/>
                    <a:pt x="2802" y="535"/>
                  </a:cubicBezTo>
                  <a:close/>
                  <a:moveTo>
                    <a:pt x="2996" y="0"/>
                  </a:moveTo>
                  <a:cubicBezTo>
                    <a:pt x="2976" y="0"/>
                    <a:pt x="2956" y="0"/>
                    <a:pt x="2936" y="1"/>
                  </a:cubicBezTo>
                  <a:cubicBezTo>
                    <a:pt x="1301" y="1"/>
                    <a:pt x="0" y="1235"/>
                    <a:pt x="34" y="2703"/>
                  </a:cubicBezTo>
                  <a:cubicBezTo>
                    <a:pt x="67" y="3970"/>
                    <a:pt x="1068" y="4938"/>
                    <a:pt x="2369" y="4938"/>
                  </a:cubicBezTo>
                  <a:cubicBezTo>
                    <a:pt x="3836" y="4904"/>
                    <a:pt x="5137" y="3637"/>
                    <a:pt x="5137" y="2169"/>
                  </a:cubicBezTo>
                  <a:cubicBezTo>
                    <a:pt x="5137" y="956"/>
                    <a:pt x="4170" y="0"/>
                    <a:pt x="2996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517;p41"/>
          <p:cNvGrpSpPr/>
          <p:nvPr/>
        </p:nvGrpSpPr>
        <p:grpSpPr>
          <a:xfrm>
            <a:off x="787200" y="2971921"/>
            <a:ext cx="1430545" cy="902492"/>
            <a:chOff x="-2967537" y="526900"/>
            <a:chExt cx="1430545" cy="902492"/>
          </a:xfrm>
        </p:grpSpPr>
        <p:sp>
          <p:nvSpPr>
            <p:cNvPr id="40" name="Google Shape;1518;p41"/>
            <p:cNvSpPr/>
            <p:nvPr/>
          </p:nvSpPr>
          <p:spPr>
            <a:xfrm>
              <a:off x="-2967537" y="703282"/>
              <a:ext cx="442187" cy="258670"/>
            </a:xfrm>
            <a:custGeom>
              <a:avLst/>
              <a:gdLst/>
              <a:ahLst/>
              <a:cxnLst/>
              <a:rect l="l" t="t" r="r" b="b"/>
              <a:pathLst>
                <a:path w="27654" h="16177" extrusionOk="0">
                  <a:moveTo>
                    <a:pt x="17284" y="0"/>
                  </a:moveTo>
                  <a:cubicBezTo>
                    <a:pt x="16691" y="0"/>
                    <a:pt x="16098" y="35"/>
                    <a:pt x="15512" y="110"/>
                  </a:cubicBezTo>
                  <a:cubicBezTo>
                    <a:pt x="11609" y="610"/>
                    <a:pt x="8073" y="2678"/>
                    <a:pt x="5405" y="5547"/>
                  </a:cubicBezTo>
                  <a:cubicBezTo>
                    <a:pt x="4037" y="7015"/>
                    <a:pt x="2903" y="8683"/>
                    <a:pt x="2036" y="10484"/>
                  </a:cubicBezTo>
                  <a:cubicBezTo>
                    <a:pt x="1335" y="11952"/>
                    <a:pt x="1" y="14587"/>
                    <a:pt x="1902" y="15721"/>
                  </a:cubicBezTo>
                  <a:cubicBezTo>
                    <a:pt x="2455" y="16063"/>
                    <a:pt x="3132" y="16177"/>
                    <a:pt x="3803" y="16177"/>
                  </a:cubicBezTo>
                  <a:cubicBezTo>
                    <a:pt x="3982" y="16177"/>
                    <a:pt x="4161" y="16169"/>
                    <a:pt x="4337" y="16155"/>
                  </a:cubicBezTo>
                  <a:cubicBezTo>
                    <a:pt x="5238" y="16088"/>
                    <a:pt x="6138" y="15821"/>
                    <a:pt x="7006" y="15521"/>
                  </a:cubicBezTo>
                  <a:cubicBezTo>
                    <a:pt x="8774" y="14954"/>
                    <a:pt x="10475" y="14053"/>
                    <a:pt x="12009" y="12919"/>
                  </a:cubicBezTo>
                  <a:cubicBezTo>
                    <a:pt x="15045" y="10617"/>
                    <a:pt x="17413" y="7415"/>
                    <a:pt x="18514" y="3746"/>
                  </a:cubicBezTo>
                  <a:cubicBezTo>
                    <a:pt x="18553" y="3577"/>
                    <a:pt x="18683" y="3504"/>
                    <a:pt x="18820" y="3504"/>
                  </a:cubicBezTo>
                  <a:cubicBezTo>
                    <a:pt x="19034" y="3504"/>
                    <a:pt x="19263" y="3682"/>
                    <a:pt x="19181" y="3946"/>
                  </a:cubicBezTo>
                  <a:cubicBezTo>
                    <a:pt x="19048" y="4413"/>
                    <a:pt x="18881" y="4880"/>
                    <a:pt x="18681" y="5347"/>
                  </a:cubicBezTo>
                  <a:cubicBezTo>
                    <a:pt x="18347" y="6214"/>
                    <a:pt x="17914" y="7082"/>
                    <a:pt x="17447" y="7915"/>
                  </a:cubicBezTo>
                  <a:cubicBezTo>
                    <a:pt x="18381" y="8049"/>
                    <a:pt x="19248" y="8449"/>
                    <a:pt x="20015" y="9050"/>
                  </a:cubicBezTo>
                  <a:cubicBezTo>
                    <a:pt x="22383" y="7082"/>
                    <a:pt x="24952" y="5480"/>
                    <a:pt x="27654" y="4213"/>
                  </a:cubicBezTo>
                  <a:lnTo>
                    <a:pt x="27554" y="4146"/>
                  </a:lnTo>
                  <a:cubicBezTo>
                    <a:pt x="27520" y="4113"/>
                    <a:pt x="27454" y="4113"/>
                    <a:pt x="27420" y="4046"/>
                  </a:cubicBezTo>
                  <a:cubicBezTo>
                    <a:pt x="27387" y="4013"/>
                    <a:pt x="27354" y="3979"/>
                    <a:pt x="27320" y="3946"/>
                  </a:cubicBezTo>
                  <a:cubicBezTo>
                    <a:pt x="26286" y="3079"/>
                    <a:pt x="25152" y="2311"/>
                    <a:pt x="23951" y="1678"/>
                  </a:cubicBezTo>
                  <a:cubicBezTo>
                    <a:pt x="22517" y="977"/>
                    <a:pt x="21016" y="443"/>
                    <a:pt x="19448" y="143"/>
                  </a:cubicBezTo>
                  <a:cubicBezTo>
                    <a:pt x="18733" y="52"/>
                    <a:pt x="18008" y="0"/>
                    <a:pt x="17284" y="0"/>
                  </a:cubicBezTo>
                  <a:close/>
                </a:path>
              </a:pathLst>
            </a:custGeom>
            <a:solidFill>
              <a:srgbClr val="212E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9;p41"/>
            <p:cNvSpPr/>
            <p:nvPr/>
          </p:nvSpPr>
          <p:spPr>
            <a:xfrm>
              <a:off x="-2818735" y="1114628"/>
              <a:ext cx="209629" cy="265098"/>
            </a:xfrm>
            <a:custGeom>
              <a:avLst/>
              <a:gdLst/>
              <a:ahLst/>
              <a:cxnLst/>
              <a:rect l="l" t="t" r="r" b="b"/>
              <a:pathLst>
                <a:path w="13110" h="16579" extrusionOk="0">
                  <a:moveTo>
                    <a:pt x="4504" y="0"/>
                  </a:moveTo>
                  <a:cubicBezTo>
                    <a:pt x="3203" y="0"/>
                    <a:pt x="1968" y="234"/>
                    <a:pt x="834" y="934"/>
                  </a:cubicBezTo>
                  <a:cubicBezTo>
                    <a:pt x="567" y="1101"/>
                    <a:pt x="467" y="1268"/>
                    <a:pt x="401" y="1601"/>
                  </a:cubicBezTo>
                  <a:cubicBezTo>
                    <a:pt x="0" y="3536"/>
                    <a:pt x="0" y="5471"/>
                    <a:pt x="367" y="7372"/>
                  </a:cubicBezTo>
                  <a:cubicBezTo>
                    <a:pt x="701" y="9107"/>
                    <a:pt x="1268" y="10808"/>
                    <a:pt x="2502" y="12076"/>
                  </a:cubicBezTo>
                  <a:cubicBezTo>
                    <a:pt x="4770" y="14377"/>
                    <a:pt x="7506" y="15912"/>
                    <a:pt x="10775" y="16579"/>
                  </a:cubicBezTo>
                  <a:cubicBezTo>
                    <a:pt x="10808" y="16145"/>
                    <a:pt x="10675" y="15778"/>
                    <a:pt x="10608" y="15411"/>
                  </a:cubicBezTo>
                  <a:cubicBezTo>
                    <a:pt x="10108" y="13577"/>
                    <a:pt x="10241" y="11842"/>
                    <a:pt x="11275" y="10208"/>
                  </a:cubicBezTo>
                  <a:cubicBezTo>
                    <a:pt x="11742" y="9474"/>
                    <a:pt x="12076" y="8640"/>
                    <a:pt x="12343" y="7772"/>
                  </a:cubicBezTo>
                  <a:cubicBezTo>
                    <a:pt x="13110" y="5571"/>
                    <a:pt x="12676" y="3703"/>
                    <a:pt x="10942" y="2235"/>
                  </a:cubicBezTo>
                  <a:cubicBezTo>
                    <a:pt x="9107" y="701"/>
                    <a:pt x="6905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0;p41"/>
            <p:cNvSpPr/>
            <p:nvPr/>
          </p:nvSpPr>
          <p:spPr>
            <a:xfrm>
              <a:off x="-2445410" y="724403"/>
              <a:ext cx="635810" cy="264539"/>
            </a:xfrm>
            <a:custGeom>
              <a:avLst/>
              <a:gdLst/>
              <a:ahLst/>
              <a:cxnLst/>
              <a:rect l="l" t="t" r="r" b="b"/>
              <a:pathLst>
                <a:path w="39763" h="16544" extrusionOk="0">
                  <a:moveTo>
                    <a:pt x="11370" y="0"/>
                  </a:moveTo>
                  <a:cubicBezTo>
                    <a:pt x="10496" y="0"/>
                    <a:pt x="9620" y="37"/>
                    <a:pt x="8740" y="123"/>
                  </a:cubicBezTo>
                  <a:cubicBezTo>
                    <a:pt x="5938" y="423"/>
                    <a:pt x="3169" y="657"/>
                    <a:pt x="501" y="1558"/>
                  </a:cubicBezTo>
                  <a:cubicBezTo>
                    <a:pt x="67" y="1691"/>
                    <a:pt x="0" y="1858"/>
                    <a:pt x="67" y="2291"/>
                  </a:cubicBezTo>
                  <a:cubicBezTo>
                    <a:pt x="367" y="4193"/>
                    <a:pt x="1168" y="5961"/>
                    <a:pt x="1968" y="7729"/>
                  </a:cubicBezTo>
                  <a:cubicBezTo>
                    <a:pt x="3036" y="10097"/>
                    <a:pt x="4370" y="12232"/>
                    <a:pt x="6238" y="14066"/>
                  </a:cubicBezTo>
                  <a:cubicBezTo>
                    <a:pt x="7940" y="15718"/>
                    <a:pt x="10255" y="16544"/>
                    <a:pt x="12542" y="16544"/>
                  </a:cubicBezTo>
                  <a:cubicBezTo>
                    <a:pt x="14782" y="16544"/>
                    <a:pt x="16996" y="15751"/>
                    <a:pt x="18580" y="14167"/>
                  </a:cubicBezTo>
                  <a:cubicBezTo>
                    <a:pt x="19014" y="13700"/>
                    <a:pt x="19481" y="13266"/>
                    <a:pt x="20015" y="12866"/>
                  </a:cubicBezTo>
                  <a:cubicBezTo>
                    <a:pt x="20615" y="12432"/>
                    <a:pt x="21282" y="12165"/>
                    <a:pt x="22050" y="12132"/>
                  </a:cubicBezTo>
                  <a:cubicBezTo>
                    <a:pt x="22106" y="12130"/>
                    <a:pt x="22162" y="12129"/>
                    <a:pt x="22218" y="12129"/>
                  </a:cubicBezTo>
                  <a:cubicBezTo>
                    <a:pt x="23359" y="12129"/>
                    <a:pt x="24471" y="12444"/>
                    <a:pt x="25552" y="12699"/>
                  </a:cubicBezTo>
                  <a:cubicBezTo>
                    <a:pt x="27487" y="13199"/>
                    <a:pt x="29355" y="13800"/>
                    <a:pt x="31323" y="14100"/>
                  </a:cubicBezTo>
                  <a:cubicBezTo>
                    <a:pt x="31756" y="14133"/>
                    <a:pt x="32190" y="14133"/>
                    <a:pt x="32624" y="14133"/>
                  </a:cubicBezTo>
                  <a:cubicBezTo>
                    <a:pt x="32664" y="14134"/>
                    <a:pt x="32704" y="14134"/>
                    <a:pt x="32743" y="14134"/>
                  </a:cubicBezTo>
                  <a:cubicBezTo>
                    <a:pt x="35486" y="14134"/>
                    <a:pt x="37547" y="12997"/>
                    <a:pt x="38895" y="10531"/>
                  </a:cubicBezTo>
                  <a:cubicBezTo>
                    <a:pt x="39762" y="8929"/>
                    <a:pt x="39429" y="7162"/>
                    <a:pt x="37761" y="6328"/>
                  </a:cubicBezTo>
                  <a:cubicBezTo>
                    <a:pt x="35893" y="5394"/>
                    <a:pt x="33925" y="4660"/>
                    <a:pt x="31957" y="3893"/>
                  </a:cubicBezTo>
                  <a:cubicBezTo>
                    <a:pt x="30089" y="3192"/>
                    <a:pt x="28154" y="2758"/>
                    <a:pt x="26219" y="2225"/>
                  </a:cubicBezTo>
                  <a:cubicBezTo>
                    <a:pt x="24118" y="1624"/>
                    <a:pt x="22016" y="957"/>
                    <a:pt x="19815" y="690"/>
                  </a:cubicBezTo>
                  <a:cubicBezTo>
                    <a:pt x="17010" y="384"/>
                    <a:pt x="14205" y="0"/>
                    <a:pt x="1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1;p41"/>
            <p:cNvSpPr/>
            <p:nvPr/>
          </p:nvSpPr>
          <p:spPr>
            <a:xfrm>
              <a:off x="-1976093" y="539003"/>
              <a:ext cx="417659" cy="256735"/>
            </a:xfrm>
            <a:custGeom>
              <a:avLst/>
              <a:gdLst/>
              <a:ahLst/>
              <a:cxnLst/>
              <a:rect l="l" t="t" r="r" b="b"/>
              <a:pathLst>
                <a:path w="26120" h="16056" extrusionOk="0">
                  <a:moveTo>
                    <a:pt x="17286" y="1"/>
                  </a:moveTo>
                  <a:cubicBezTo>
                    <a:pt x="17106" y="1"/>
                    <a:pt x="16926" y="4"/>
                    <a:pt x="16746" y="11"/>
                  </a:cubicBezTo>
                  <a:cubicBezTo>
                    <a:pt x="13043" y="144"/>
                    <a:pt x="9574" y="1779"/>
                    <a:pt x="6772" y="4180"/>
                  </a:cubicBezTo>
                  <a:cubicBezTo>
                    <a:pt x="3937" y="6616"/>
                    <a:pt x="1802" y="9784"/>
                    <a:pt x="67" y="13053"/>
                  </a:cubicBezTo>
                  <a:cubicBezTo>
                    <a:pt x="67" y="13120"/>
                    <a:pt x="34" y="13154"/>
                    <a:pt x="1" y="13154"/>
                  </a:cubicBezTo>
                  <a:cubicBezTo>
                    <a:pt x="2503" y="13954"/>
                    <a:pt x="4971" y="14921"/>
                    <a:pt x="7373" y="16056"/>
                  </a:cubicBezTo>
                  <a:cubicBezTo>
                    <a:pt x="7506" y="15622"/>
                    <a:pt x="7806" y="15122"/>
                    <a:pt x="8006" y="14821"/>
                  </a:cubicBezTo>
                  <a:cubicBezTo>
                    <a:pt x="8707" y="13721"/>
                    <a:pt x="9708" y="12820"/>
                    <a:pt x="10775" y="12119"/>
                  </a:cubicBezTo>
                  <a:cubicBezTo>
                    <a:pt x="12376" y="11052"/>
                    <a:pt x="14244" y="10418"/>
                    <a:pt x="16112" y="9885"/>
                  </a:cubicBezTo>
                  <a:cubicBezTo>
                    <a:pt x="18080" y="9351"/>
                    <a:pt x="20148" y="9051"/>
                    <a:pt x="21983" y="8150"/>
                  </a:cubicBezTo>
                  <a:cubicBezTo>
                    <a:pt x="23584" y="7349"/>
                    <a:pt x="26119" y="5381"/>
                    <a:pt x="25019" y="3346"/>
                  </a:cubicBezTo>
                  <a:cubicBezTo>
                    <a:pt x="24452" y="2279"/>
                    <a:pt x="23184" y="1412"/>
                    <a:pt x="22083" y="945"/>
                  </a:cubicBezTo>
                  <a:cubicBezTo>
                    <a:pt x="20579" y="283"/>
                    <a:pt x="18939" y="1"/>
                    <a:pt x="17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2;p41"/>
            <p:cNvSpPr/>
            <p:nvPr/>
          </p:nvSpPr>
          <p:spPr>
            <a:xfrm>
              <a:off x="-2013953" y="1015964"/>
              <a:ext cx="39991" cy="36537"/>
            </a:xfrm>
            <a:custGeom>
              <a:avLst/>
              <a:gdLst/>
              <a:ahLst/>
              <a:cxnLst/>
              <a:rect l="l" t="t" r="r" b="b"/>
              <a:pathLst>
                <a:path w="2501" h="2285" extrusionOk="0">
                  <a:moveTo>
                    <a:pt x="627" y="1"/>
                  </a:moveTo>
                  <a:cubicBezTo>
                    <a:pt x="280" y="1"/>
                    <a:pt x="11" y="208"/>
                    <a:pt x="0" y="734"/>
                  </a:cubicBezTo>
                  <a:cubicBezTo>
                    <a:pt x="0" y="1334"/>
                    <a:pt x="534" y="2068"/>
                    <a:pt x="1101" y="2235"/>
                  </a:cubicBezTo>
                  <a:cubicBezTo>
                    <a:pt x="1208" y="2268"/>
                    <a:pt x="1313" y="2285"/>
                    <a:pt x="1413" y="2285"/>
                  </a:cubicBezTo>
                  <a:cubicBezTo>
                    <a:pt x="1720" y="2285"/>
                    <a:pt x="1984" y="2128"/>
                    <a:pt x="2135" y="1801"/>
                  </a:cubicBezTo>
                  <a:cubicBezTo>
                    <a:pt x="2501" y="979"/>
                    <a:pt x="1380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3;p41"/>
            <p:cNvSpPr/>
            <p:nvPr/>
          </p:nvSpPr>
          <p:spPr>
            <a:xfrm>
              <a:off x="-2434091" y="1016492"/>
              <a:ext cx="50033" cy="37529"/>
            </a:xfrm>
            <a:custGeom>
              <a:avLst/>
              <a:gdLst/>
              <a:ahLst/>
              <a:cxnLst/>
              <a:rect l="l" t="t" r="r" b="b"/>
              <a:pathLst>
                <a:path w="3129" h="2347" extrusionOk="0">
                  <a:moveTo>
                    <a:pt x="1693" y="0"/>
                  </a:moveTo>
                  <a:cubicBezTo>
                    <a:pt x="1" y="0"/>
                    <a:pt x="526" y="2347"/>
                    <a:pt x="2074" y="2347"/>
                  </a:cubicBezTo>
                  <a:cubicBezTo>
                    <a:pt x="2135" y="2347"/>
                    <a:pt x="2197" y="2343"/>
                    <a:pt x="2261" y="2335"/>
                  </a:cubicBezTo>
                  <a:cubicBezTo>
                    <a:pt x="2561" y="2302"/>
                    <a:pt x="2795" y="2169"/>
                    <a:pt x="2895" y="1868"/>
                  </a:cubicBezTo>
                  <a:cubicBezTo>
                    <a:pt x="3129" y="1268"/>
                    <a:pt x="2461" y="0"/>
                    <a:pt x="1728" y="0"/>
                  </a:cubicBezTo>
                  <a:cubicBezTo>
                    <a:pt x="1716" y="0"/>
                    <a:pt x="1704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4;p41"/>
            <p:cNvSpPr/>
            <p:nvPr/>
          </p:nvSpPr>
          <p:spPr>
            <a:xfrm>
              <a:off x="-2806999" y="757834"/>
              <a:ext cx="1200113" cy="646540"/>
            </a:xfrm>
            <a:custGeom>
              <a:avLst/>
              <a:gdLst/>
              <a:ahLst/>
              <a:cxnLst/>
              <a:rect l="l" t="t" r="r" b="b"/>
              <a:pathLst>
                <a:path w="75054" h="40434" extrusionOk="0">
                  <a:moveTo>
                    <a:pt x="23891" y="15104"/>
                  </a:moveTo>
                  <a:cubicBezTo>
                    <a:pt x="24048" y="15104"/>
                    <a:pt x="24212" y="15117"/>
                    <a:pt x="24384" y="15144"/>
                  </a:cubicBezTo>
                  <a:cubicBezTo>
                    <a:pt x="25452" y="15278"/>
                    <a:pt x="26586" y="15978"/>
                    <a:pt x="27053" y="16979"/>
                  </a:cubicBezTo>
                  <a:cubicBezTo>
                    <a:pt x="27186" y="17279"/>
                    <a:pt x="27253" y="17579"/>
                    <a:pt x="27253" y="17913"/>
                  </a:cubicBezTo>
                  <a:cubicBezTo>
                    <a:pt x="27220" y="19214"/>
                    <a:pt x="25719" y="20482"/>
                    <a:pt x="24451" y="20582"/>
                  </a:cubicBezTo>
                  <a:cubicBezTo>
                    <a:pt x="24360" y="20589"/>
                    <a:pt x="24271" y="20592"/>
                    <a:pt x="24184" y="20592"/>
                  </a:cubicBezTo>
                  <a:cubicBezTo>
                    <a:pt x="20690" y="20592"/>
                    <a:pt x="20664" y="15104"/>
                    <a:pt x="23891" y="15104"/>
                  </a:cubicBezTo>
                  <a:close/>
                  <a:moveTo>
                    <a:pt x="49548" y="15074"/>
                  </a:moveTo>
                  <a:cubicBezTo>
                    <a:pt x="49611" y="15074"/>
                    <a:pt x="49674" y="15075"/>
                    <a:pt x="49736" y="15078"/>
                  </a:cubicBezTo>
                  <a:cubicBezTo>
                    <a:pt x="51304" y="15144"/>
                    <a:pt x="52538" y="16712"/>
                    <a:pt x="52404" y="18280"/>
                  </a:cubicBezTo>
                  <a:cubicBezTo>
                    <a:pt x="52277" y="19805"/>
                    <a:pt x="50879" y="21058"/>
                    <a:pt x="49334" y="21058"/>
                  </a:cubicBezTo>
                  <a:cubicBezTo>
                    <a:pt x="49257" y="21058"/>
                    <a:pt x="49179" y="21055"/>
                    <a:pt x="49102" y="21049"/>
                  </a:cubicBezTo>
                  <a:cubicBezTo>
                    <a:pt x="47401" y="20882"/>
                    <a:pt x="46133" y="19514"/>
                    <a:pt x="46267" y="17913"/>
                  </a:cubicBezTo>
                  <a:cubicBezTo>
                    <a:pt x="46267" y="15892"/>
                    <a:pt x="47964" y="15074"/>
                    <a:pt x="49548" y="15074"/>
                  </a:cubicBezTo>
                  <a:close/>
                  <a:moveTo>
                    <a:pt x="24846" y="24270"/>
                  </a:moveTo>
                  <a:cubicBezTo>
                    <a:pt x="24889" y="24270"/>
                    <a:pt x="24936" y="24274"/>
                    <a:pt x="24985" y="24284"/>
                  </a:cubicBezTo>
                  <a:cubicBezTo>
                    <a:pt x="25285" y="24318"/>
                    <a:pt x="25452" y="24518"/>
                    <a:pt x="25418" y="24818"/>
                  </a:cubicBezTo>
                  <a:cubicBezTo>
                    <a:pt x="25385" y="25118"/>
                    <a:pt x="25152" y="25252"/>
                    <a:pt x="24885" y="25252"/>
                  </a:cubicBezTo>
                  <a:cubicBezTo>
                    <a:pt x="24551" y="25152"/>
                    <a:pt x="24351" y="25018"/>
                    <a:pt x="24418" y="24685"/>
                  </a:cubicBezTo>
                  <a:cubicBezTo>
                    <a:pt x="24446" y="24429"/>
                    <a:pt x="24596" y="24270"/>
                    <a:pt x="24846" y="24270"/>
                  </a:cubicBezTo>
                  <a:close/>
                  <a:moveTo>
                    <a:pt x="37538" y="21875"/>
                  </a:moveTo>
                  <a:cubicBezTo>
                    <a:pt x="37712" y="21875"/>
                    <a:pt x="37887" y="21877"/>
                    <a:pt x="38061" y="21883"/>
                  </a:cubicBezTo>
                  <a:cubicBezTo>
                    <a:pt x="38928" y="21916"/>
                    <a:pt x="40296" y="21883"/>
                    <a:pt x="40996" y="22483"/>
                  </a:cubicBezTo>
                  <a:cubicBezTo>
                    <a:pt x="41096" y="22550"/>
                    <a:pt x="41196" y="22650"/>
                    <a:pt x="41230" y="22783"/>
                  </a:cubicBezTo>
                  <a:cubicBezTo>
                    <a:pt x="41430" y="23417"/>
                    <a:pt x="40396" y="24017"/>
                    <a:pt x="39962" y="24284"/>
                  </a:cubicBezTo>
                  <a:cubicBezTo>
                    <a:pt x="39362" y="24685"/>
                    <a:pt x="38695" y="24951"/>
                    <a:pt x="37994" y="25118"/>
                  </a:cubicBezTo>
                  <a:cubicBezTo>
                    <a:pt x="37572" y="25228"/>
                    <a:pt x="37135" y="25286"/>
                    <a:pt x="36698" y="25286"/>
                  </a:cubicBezTo>
                  <a:cubicBezTo>
                    <a:pt x="36201" y="25286"/>
                    <a:pt x="35704" y="25211"/>
                    <a:pt x="35225" y="25051"/>
                  </a:cubicBezTo>
                  <a:cubicBezTo>
                    <a:pt x="34925" y="24951"/>
                    <a:pt x="34392" y="24751"/>
                    <a:pt x="33925" y="24484"/>
                  </a:cubicBezTo>
                  <a:cubicBezTo>
                    <a:pt x="33424" y="24184"/>
                    <a:pt x="33024" y="23784"/>
                    <a:pt x="33057" y="23384"/>
                  </a:cubicBezTo>
                  <a:cubicBezTo>
                    <a:pt x="33191" y="22450"/>
                    <a:pt x="33991" y="22283"/>
                    <a:pt x="34758" y="22149"/>
                  </a:cubicBezTo>
                  <a:cubicBezTo>
                    <a:pt x="35685" y="21953"/>
                    <a:pt x="36611" y="21875"/>
                    <a:pt x="37538" y="21875"/>
                  </a:cubicBezTo>
                  <a:close/>
                  <a:moveTo>
                    <a:pt x="49428" y="24447"/>
                  </a:moveTo>
                  <a:cubicBezTo>
                    <a:pt x="49452" y="24447"/>
                    <a:pt x="49477" y="24448"/>
                    <a:pt x="49502" y="24451"/>
                  </a:cubicBezTo>
                  <a:cubicBezTo>
                    <a:pt x="49769" y="24484"/>
                    <a:pt x="49936" y="24651"/>
                    <a:pt x="49903" y="24951"/>
                  </a:cubicBezTo>
                  <a:cubicBezTo>
                    <a:pt x="49872" y="25196"/>
                    <a:pt x="49730" y="25356"/>
                    <a:pt x="49476" y="25356"/>
                  </a:cubicBezTo>
                  <a:cubicBezTo>
                    <a:pt x="49452" y="25356"/>
                    <a:pt x="49428" y="25355"/>
                    <a:pt x="49402" y="25352"/>
                  </a:cubicBezTo>
                  <a:cubicBezTo>
                    <a:pt x="49135" y="25352"/>
                    <a:pt x="48969" y="25185"/>
                    <a:pt x="48969" y="24885"/>
                  </a:cubicBezTo>
                  <a:cubicBezTo>
                    <a:pt x="48999" y="24610"/>
                    <a:pt x="49169" y="24447"/>
                    <a:pt x="49428" y="24447"/>
                  </a:cubicBezTo>
                  <a:close/>
                  <a:moveTo>
                    <a:pt x="21012" y="25381"/>
                  </a:moveTo>
                  <a:cubicBezTo>
                    <a:pt x="21034" y="25381"/>
                    <a:pt x="21058" y="25383"/>
                    <a:pt x="21082" y="25385"/>
                  </a:cubicBezTo>
                  <a:cubicBezTo>
                    <a:pt x="21416" y="25418"/>
                    <a:pt x="21616" y="25585"/>
                    <a:pt x="21616" y="25919"/>
                  </a:cubicBezTo>
                  <a:cubicBezTo>
                    <a:pt x="21587" y="26239"/>
                    <a:pt x="21405" y="26432"/>
                    <a:pt x="21072" y="26432"/>
                  </a:cubicBezTo>
                  <a:cubicBezTo>
                    <a:pt x="21023" y="26432"/>
                    <a:pt x="20971" y="26428"/>
                    <a:pt x="20915" y="26419"/>
                  </a:cubicBezTo>
                  <a:cubicBezTo>
                    <a:pt x="20648" y="26386"/>
                    <a:pt x="20448" y="26219"/>
                    <a:pt x="20515" y="25885"/>
                  </a:cubicBezTo>
                  <a:cubicBezTo>
                    <a:pt x="20577" y="25576"/>
                    <a:pt x="20725" y="25381"/>
                    <a:pt x="21012" y="25381"/>
                  </a:cubicBezTo>
                  <a:close/>
                  <a:moveTo>
                    <a:pt x="52360" y="27168"/>
                  </a:moveTo>
                  <a:cubicBezTo>
                    <a:pt x="52408" y="27168"/>
                    <a:pt x="52456" y="27174"/>
                    <a:pt x="52504" y="27186"/>
                  </a:cubicBezTo>
                  <a:cubicBezTo>
                    <a:pt x="52938" y="27286"/>
                    <a:pt x="53138" y="27553"/>
                    <a:pt x="53138" y="27987"/>
                  </a:cubicBezTo>
                  <a:cubicBezTo>
                    <a:pt x="53048" y="28406"/>
                    <a:pt x="52824" y="28664"/>
                    <a:pt x="52417" y="28664"/>
                  </a:cubicBezTo>
                  <a:cubicBezTo>
                    <a:pt x="52371" y="28664"/>
                    <a:pt x="52322" y="28661"/>
                    <a:pt x="52271" y="28654"/>
                  </a:cubicBezTo>
                  <a:cubicBezTo>
                    <a:pt x="51837" y="28587"/>
                    <a:pt x="51637" y="28321"/>
                    <a:pt x="51671" y="27854"/>
                  </a:cubicBezTo>
                  <a:cubicBezTo>
                    <a:pt x="51700" y="27472"/>
                    <a:pt x="52013" y="27168"/>
                    <a:pt x="52360" y="27168"/>
                  </a:cubicBezTo>
                  <a:close/>
                  <a:moveTo>
                    <a:pt x="48020" y="28550"/>
                  </a:moveTo>
                  <a:cubicBezTo>
                    <a:pt x="48046" y="28550"/>
                    <a:pt x="48073" y="28551"/>
                    <a:pt x="48101" y="28554"/>
                  </a:cubicBezTo>
                  <a:cubicBezTo>
                    <a:pt x="48435" y="28587"/>
                    <a:pt x="48635" y="28788"/>
                    <a:pt x="48602" y="29121"/>
                  </a:cubicBezTo>
                  <a:cubicBezTo>
                    <a:pt x="48568" y="29421"/>
                    <a:pt x="48368" y="29621"/>
                    <a:pt x="48035" y="29621"/>
                  </a:cubicBezTo>
                  <a:cubicBezTo>
                    <a:pt x="47734" y="29521"/>
                    <a:pt x="47534" y="29355"/>
                    <a:pt x="47534" y="29021"/>
                  </a:cubicBezTo>
                  <a:cubicBezTo>
                    <a:pt x="47565" y="28715"/>
                    <a:pt x="47735" y="28550"/>
                    <a:pt x="48020" y="28550"/>
                  </a:cubicBezTo>
                  <a:close/>
                  <a:moveTo>
                    <a:pt x="23500" y="29482"/>
                  </a:moveTo>
                  <a:cubicBezTo>
                    <a:pt x="23526" y="29482"/>
                    <a:pt x="23555" y="29484"/>
                    <a:pt x="23584" y="29488"/>
                  </a:cubicBezTo>
                  <a:cubicBezTo>
                    <a:pt x="23817" y="29521"/>
                    <a:pt x="23917" y="29688"/>
                    <a:pt x="23917" y="29888"/>
                  </a:cubicBezTo>
                  <a:cubicBezTo>
                    <a:pt x="23857" y="30098"/>
                    <a:pt x="23744" y="30227"/>
                    <a:pt x="23552" y="30227"/>
                  </a:cubicBezTo>
                  <a:cubicBezTo>
                    <a:pt x="23530" y="30227"/>
                    <a:pt x="23508" y="30225"/>
                    <a:pt x="23484" y="30222"/>
                  </a:cubicBezTo>
                  <a:cubicBezTo>
                    <a:pt x="23250" y="30189"/>
                    <a:pt x="23150" y="30022"/>
                    <a:pt x="23183" y="29788"/>
                  </a:cubicBezTo>
                  <a:cubicBezTo>
                    <a:pt x="23183" y="29584"/>
                    <a:pt x="23311" y="29482"/>
                    <a:pt x="23500" y="29482"/>
                  </a:cubicBezTo>
                  <a:close/>
                  <a:moveTo>
                    <a:pt x="31660" y="26897"/>
                  </a:moveTo>
                  <a:cubicBezTo>
                    <a:pt x="31816" y="26897"/>
                    <a:pt x="31956" y="26942"/>
                    <a:pt x="32023" y="27120"/>
                  </a:cubicBezTo>
                  <a:cubicBezTo>
                    <a:pt x="32123" y="27420"/>
                    <a:pt x="31790" y="27353"/>
                    <a:pt x="31656" y="27420"/>
                  </a:cubicBezTo>
                  <a:cubicBezTo>
                    <a:pt x="30656" y="27887"/>
                    <a:pt x="30622" y="29221"/>
                    <a:pt x="31590" y="29988"/>
                  </a:cubicBezTo>
                  <a:cubicBezTo>
                    <a:pt x="32074" y="30376"/>
                    <a:pt x="32915" y="30591"/>
                    <a:pt x="33775" y="30591"/>
                  </a:cubicBezTo>
                  <a:cubicBezTo>
                    <a:pt x="34989" y="30591"/>
                    <a:pt x="36242" y="30163"/>
                    <a:pt x="36593" y="29188"/>
                  </a:cubicBezTo>
                  <a:cubicBezTo>
                    <a:pt x="36660" y="29021"/>
                    <a:pt x="36760" y="28921"/>
                    <a:pt x="36927" y="28921"/>
                  </a:cubicBezTo>
                  <a:cubicBezTo>
                    <a:pt x="37160" y="28921"/>
                    <a:pt x="37194" y="29088"/>
                    <a:pt x="37260" y="29255"/>
                  </a:cubicBezTo>
                  <a:cubicBezTo>
                    <a:pt x="37707" y="30284"/>
                    <a:pt x="38754" y="30839"/>
                    <a:pt x="39794" y="30839"/>
                  </a:cubicBezTo>
                  <a:cubicBezTo>
                    <a:pt x="40539" y="30839"/>
                    <a:pt x="41281" y="30554"/>
                    <a:pt x="41797" y="29955"/>
                  </a:cubicBezTo>
                  <a:cubicBezTo>
                    <a:pt x="42364" y="29288"/>
                    <a:pt x="42364" y="28654"/>
                    <a:pt x="41830" y="27954"/>
                  </a:cubicBezTo>
                  <a:cubicBezTo>
                    <a:pt x="41697" y="27753"/>
                    <a:pt x="41463" y="27553"/>
                    <a:pt x="41697" y="27320"/>
                  </a:cubicBezTo>
                  <a:cubicBezTo>
                    <a:pt x="41772" y="27245"/>
                    <a:pt x="41850" y="27215"/>
                    <a:pt x="41928" y="27215"/>
                  </a:cubicBezTo>
                  <a:cubicBezTo>
                    <a:pt x="42094" y="27215"/>
                    <a:pt x="42261" y="27351"/>
                    <a:pt x="42397" y="27487"/>
                  </a:cubicBezTo>
                  <a:cubicBezTo>
                    <a:pt x="42964" y="27987"/>
                    <a:pt x="43098" y="28921"/>
                    <a:pt x="42764" y="29655"/>
                  </a:cubicBezTo>
                  <a:cubicBezTo>
                    <a:pt x="42201" y="30930"/>
                    <a:pt x="40989" y="31490"/>
                    <a:pt x="39780" y="31490"/>
                  </a:cubicBezTo>
                  <a:cubicBezTo>
                    <a:pt x="38554" y="31490"/>
                    <a:pt x="37331" y="30913"/>
                    <a:pt x="36793" y="29922"/>
                  </a:cubicBezTo>
                  <a:cubicBezTo>
                    <a:pt x="35850" y="30797"/>
                    <a:pt x="34817" y="31189"/>
                    <a:pt x="33692" y="31189"/>
                  </a:cubicBezTo>
                  <a:cubicBezTo>
                    <a:pt x="33146" y="31189"/>
                    <a:pt x="32579" y="31097"/>
                    <a:pt x="31990" y="30922"/>
                  </a:cubicBezTo>
                  <a:cubicBezTo>
                    <a:pt x="30355" y="30422"/>
                    <a:pt x="29722" y="28454"/>
                    <a:pt x="30822" y="27286"/>
                  </a:cubicBezTo>
                  <a:cubicBezTo>
                    <a:pt x="30989" y="27120"/>
                    <a:pt x="31189" y="26953"/>
                    <a:pt x="31423" y="26920"/>
                  </a:cubicBezTo>
                  <a:cubicBezTo>
                    <a:pt x="31501" y="26908"/>
                    <a:pt x="31582" y="26897"/>
                    <a:pt x="31660" y="26897"/>
                  </a:cubicBezTo>
                  <a:close/>
                  <a:moveTo>
                    <a:pt x="22049" y="0"/>
                  </a:moveTo>
                  <a:cubicBezTo>
                    <a:pt x="16379" y="1535"/>
                    <a:pt x="11508" y="4604"/>
                    <a:pt x="7606" y="9173"/>
                  </a:cubicBezTo>
                  <a:cubicBezTo>
                    <a:pt x="4170" y="13176"/>
                    <a:pt x="968" y="17313"/>
                    <a:pt x="0" y="22716"/>
                  </a:cubicBezTo>
                  <a:cubicBezTo>
                    <a:pt x="501" y="22483"/>
                    <a:pt x="968" y="22183"/>
                    <a:pt x="1535" y="22049"/>
                  </a:cubicBezTo>
                  <a:cubicBezTo>
                    <a:pt x="2377" y="21841"/>
                    <a:pt x="3196" y="21741"/>
                    <a:pt x="3993" y="21741"/>
                  </a:cubicBezTo>
                  <a:cubicBezTo>
                    <a:pt x="6382" y="21741"/>
                    <a:pt x="8565" y="22641"/>
                    <a:pt x="10541" y="24218"/>
                  </a:cubicBezTo>
                  <a:cubicBezTo>
                    <a:pt x="12142" y="25518"/>
                    <a:pt x="12843" y="27253"/>
                    <a:pt x="12476" y="29355"/>
                  </a:cubicBezTo>
                  <a:cubicBezTo>
                    <a:pt x="12276" y="30522"/>
                    <a:pt x="11809" y="31590"/>
                    <a:pt x="11208" y="32557"/>
                  </a:cubicBezTo>
                  <a:cubicBezTo>
                    <a:pt x="10241" y="34158"/>
                    <a:pt x="10107" y="35826"/>
                    <a:pt x="10741" y="37560"/>
                  </a:cubicBezTo>
                  <a:cubicBezTo>
                    <a:pt x="10841" y="37894"/>
                    <a:pt x="10975" y="38228"/>
                    <a:pt x="10975" y="38561"/>
                  </a:cubicBezTo>
                  <a:cubicBezTo>
                    <a:pt x="10941" y="39128"/>
                    <a:pt x="11208" y="39195"/>
                    <a:pt x="11642" y="39228"/>
                  </a:cubicBezTo>
                  <a:cubicBezTo>
                    <a:pt x="13343" y="39462"/>
                    <a:pt x="15078" y="39695"/>
                    <a:pt x="16779" y="39929"/>
                  </a:cubicBezTo>
                  <a:cubicBezTo>
                    <a:pt x="19011" y="40265"/>
                    <a:pt x="21243" y="40433"/>
                    <a:pt x="23501" y="40433"/>
                  </a:cubicBezTo>
                  <a:cubicBezTo>
                    <a:pt x="23706" y="40433"/>
                    <a:pt x="23912" y="40432"/>
                    <a:pt x="24117" y="40429"/>
                  </a:cubicBezTo>
                  <a:cubicBezTo>
                    <a:pt x="26686" y="40362"/>
                    <a:pt x="29255" y="40229"/>
                    <a:pt x="31823" y="40229"/>
                  </a:cubicBezTo>
                  <a:cubicBezTo>
                    <a:pt x="32546" y="40235"/>
                    <a:pt x="33268" y="40237"/>
                    <a:pt x="33991" y="40237"/>
                  </a:cubicBezTo>
                  <a:cubicBezTo>
                    <a:pt x="37605" y="40237"/>
                    <a:pt x="41219" y="40168"/>
                    <a:pt x="44832" y="40029"/>
                  </a:cubicBezTo>
                  <a:cubicBezTo>
                    <a:pt x="48402" y="39862"/>
                    <a:pt x="51971" y="39962"/>
                    <a:pt x="55507" y="39762"/>
                  </a:cubicBezTo>
                  <a:cubicBezTo>
                    <a:pt x="59476" y="39529"/>
                    <a:pt x="63412" y="39195"/>
                    <a:pt x="67315" y="38561"/>
                  </a:cubicBezTo>
                  <a:cubicBezTo>
                    <a:pt x="67482" y="38528"/>
                    <a:pt x="67682" y="38561"/>
                    <a:pt x="67782" y="38361"/>
                  </a:cubicBezTo>
                  <a:cubicBezTo>
                    <a:pt x="67015" y="37494"/>
                    <a:pt x="66848" y="37227"/>
                    <a:pt x="67115" y="36126"/>
                  </a:cubicBezTo>
                  <a:cubicBezTo>
                    <a:pt x="67482" y="34358"/>
                    <a:pt x="66915" y="33024"/>
                    <a:pt x="65547" y="31923"/>
                  </a:cubicBezTo>
                  <a:cubicBezTo>
                    <a:pt x="64780" y="31289"/>
                    <a:pt x="64046" y="30555"/>
                    <a:pt x="63446" y="29755"/>
                  </a:cubicBezTo>
                  <a:cubicBezTo>
                    <a:pt x="60844" y="26486"/>
                    <a:pt x="62378" y="22950"/>
                    <a:pt x="65047" y="21549"/>
                  </a:cubicBezTo>
                  <a:cubicBezTo>
                    <a:pt x="67025" y="20500"/>
                    <a:pt x="69089" y="20030"/>
                    <a:pt x="71226" y="20030"/>
                  </a:cubicBezTo>
                  <a:cubicBezTo>
                    <a:pt x="72079" y="20030"/>
                    <a:pt x="72944" y="20105"/>
                    <a:pt x="73820" y="20248"/>
                  </a:cubicBezTo>
                  <a:cubicBezTo>
                    <a:pt x="74200" y="20336"/>
                    <a:pt x="74530" y="20527"/>
                    <a:pt x="74898" y="20527"/>
                  </a:cubicBezTo>
                  <a:cubicBezTo>
                    <a:pt x="74949" y="20527"/>
                    <a:pt x="75001" y="20523"/>
                    <a:pt x="75054" y="20515"/>
                  </a:cubicBezTo>
                  <a:cubicBezTo>
                    <a:pt x="74854" y="17046"/>
                    <a:pt x="66148" y="6838"/>
                    <a:pt x="62578" y="5471"/>
                  </a:cubicBezTo>
                  <a:lnTo>
                    <a:pt x="62578" y="5471"/>
                  </a:lnTo>
                  <a:cubicBezTo>
                    <a:pt x="62879" y="6538"/>
                    <a:pt x="62945" y="6805"/>
                    <a:pt x="62812" y="7239"/>
                  </a:cubicBezTo>
                  <a:cubicBezTo>
                    <a:pt x="61978" y="9674"/>
                    <a:pt x="60544" y="11575"/>
                    <a:pt x="57975" y="12376"/>
                  </a:cubicBezTo>
                  <a:cubicBezTo>
                    <a:pt x="57122" y="12633"/>
                    <a:pt x="56262" y="12743"/>
                    <a:pt x="55398" y="12743"/>
                  </a:cubicBezTo>
                  <a:cubicBezTo>
                    <a:pt x="54470" y="12743"/>
                    <a:pt x="53537" y="12616"/>
                    <a:pt x="52605" y="12409"/>
                  </a:cubicBezTo>
                  <a:cubicBezTo>
                    <a:pt x="50903" y="12042"/>
                    <a:pt x="49202" y="11508"/>
                    <a:pt x="47534" y="11008"/>
                  </a:cubicBezTo>
                  <a:cubicBezTo>
                    <a:pt x="46766" y="10767"/>
                    <a:pt x="46038" y="10634"/>
                    <a:pt x="45345" y="10634"/>
                  </a:cubicBezTo>
                  <a:cubicBezTo>
                    <a:pt x="43930" y="10634"/>
                    <a:pt x="42661" y="11188"/>
                    <a:pt x="41497" y="12509"/>
                  </a:cubicBezTo>
                  <a:cubicBezTo>
                    <a:pt x="39866" y="14400"/>
                    <a:pt x="37599" y="15112"/>
                    <a:pt x="35099" y="15112"/>
                  </a:cubicBezTo>
                  <a:cubicBezTo>
                    <a:pt x="35041" y="15112"/>
                    <a:pt x="34983" y="15112"/>
                    <a:pt x="34925" y="15111"/>
                  </a:cubicBezTo>
                  <a:cubicBezTo>
                    <a:pt x="31823" y="15044"/>
                    <a:pt x="29388" y="13677"/>
                    <a:pt x="27487" y="11342"/>
                  </a:cubicBezTo>
                  <a:cubicBezTo>
                    <a:pt x="24718" y="7973"/>
                    <a:pt x="23017" y="4103"/>
                    <a:pt x="2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5;p41"/>
            <p:cNvSpPr/>
            <p:nvPr/>
          </p:nvSpPr>
          <p:spPr>
            <a:xfrm>
              <a:off x="-1812358" y="1086520"/>
              <a:ext cx="235229" cy="280449"/>
            </a:xfrm>
            <a:custGeom>
              <a:avLst/>
              <a:gdLst/>
              <a:ahLst/>
              <a:cxnLst/>
              <a:rect l="l" t="t" r="r" b="b"/>
              <a:pathLst>
                <a:path w="14711" h="17539" extrusionOk="0">
                  <a:moveTo>
                    <a:pt x="9283" y="1"/>
                  </a:moveTo>
                  <a:cubicBezTo>
                    <a:pt x="8479" y="1"/>
                    <a:pt x="7676" y="68"/>
                    <a:pt x="6872" y="190"/>
                  </a:cubicBezTo>
                  <a:cubicBezTo>
                    <a:pt x="5304" y="424"/>
                    <a:pt x="3803" y="891"/>
                    <a:pt x="2502" y="1858"/>
                  </a:cubicBezTo>
                  <a:cubicBezTo>
                    <a:pt x="768" y="3159"/>
                    <a:pt x="0" y="5261"/>
                    <a:pt x="634" y="7029"/>
                  </a:cubicBezTo>
                  <a:cubicBezTo>
                    <a:pt x="1034" y="8096"/>
                    <a:pt x="1702" y="8963"/>
                    <a:pt x="2502" y="9764"/>
                  </a:cubicBezTo>
                  <a:cubicBezTo>
                    <a:pt x="3069" y="10364"/>
                    <a:pt x="3703" y="10898"/>
                    <a:pt x="4337" y="11465"/>
                  </a:cubicBezTo>
                  <a:cubicBezTo>
                    <a:pt x="5438" y="12466"/>
                    <a:pt x="5838" y="13700"/>
                    <a:pt x="5571" y="15201"/>
                  </a:cubicBezTo>
                  <a:cubicBezTo>
                    <a:pt x="5504" y="15435"/>
                    <a:pt x="5504" y="15668"/>
                    <a:pt x="5471" y="15902"/>
                  </a:cubicBezTo>
                  <a:cubicBezTo>
                    <a:pt x="5415" y="16886"/>
                    <a:pt x="6023" y="17539"/>
                    <a:pt x="6875" y="17539"/>
                  </a:cubicBezTo>
                  <a:cubicBezTo>
                    <a:pt x="7033" y="17539"/>
                    <a:pt x="7200" y="17516"/>
                    <a:pt x="7372" y="17469"/>
                  </a:cubicBezTo>
                  <a:cubicBezTo>
                    <a:pt x="7806" y="17336"/>
                    <a:pt x="8240" y="17203"/>
                    <a:pt x="8640" y="17036"/>
                  </a:cubicBezTo>
                  <a:cubicBezTo>
                    <a:pt x="10908" y="16135"/>
                    <a:pt x="12743" y="14768"/>
                    <a:pt x="13610" y="12366"/>
                  </a:cubicBezTo>
                  <a:cubicBezTo>
                    <a:pt x="14010" y="11332"/>
                    <a:pt x="14144" y="10264"/>
                    <a:pt x="14311" y="8763"/>
                  </a:cubicBezTo>
                  <a:cubicBezTo>
                    <a:pt x="14711" y="6295"/>
                    <a:pt x="14077" y="3559"/>
                    <a:pt x="13176" y="858"/>
                  </a:cubicBezTo>
                  <a:cubicBezTo>
                    <a:pt x="13110" y="657"/>
                    <a:pt x="13010" y="524"/>
                    <a:pt x="12776" y="457"/>
                  </a:cubicBezTo>
                  <a:cubicBezTo>
                    <a:pt x="11612" y="141"/>
                    <a:pt x="10447" y="1"/>
                    <a:pt x="9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6;p41"/>
            <p:cNvSpPr/>
            <p:nvPr/>
          </p:nvSpPr>
          <p:spPr>
            <a:xfrm>
              <a:off x="-1981417" y="1192203"/>
              <a:ext cx="24017" cy="23937"/>
            </a:xfrm>
            <a:custGeom>
              <a:avLst/>
              <a:gdLst/>
              <a:ahLst/>
              <a:cxnLst/>
              <a:rect l="l" t="t" r="r" b="b"/>
              <a:pathLst>
                <a:path w="1502" h="1497" extrusionOk="0">
                  <a:moveTo>
                    <a:pt x="723" y="0"/>
                  </a:moveTo>
                  <a:cubicBezTo>
                    <a:pt x="376" y="0"/>
                    <a:pt x="63" y="304"/>
                    <a:pt x="34" y="686"/>
                  </a:cubicBezTo>
                  <a:cubicBezTo>
                    <a:pt x="0" y="1153"/>
                    <a:pt x="200" y="1419"/>
                    <a:pt x="634" y="1486"/>
                  </a:cubicBezTo>
                  <a:cubicBezTo>
                    <a:pt x="685" y="1493"/>
                    <a:pt x="734" y="1496"/>
                    <a:pt x="780" y="1496"/>
                  </a:cubicBezTo>
                  <a:cubicBezTo>
                    <a:pt x="1187" y="1496"/>
                    <a:pt x="1411" y="1238"/>
                    <a:pt x="1501" y="819"/>
                  </a:cubicBezTo>
                  <a:cubicBezTo>
                    <a:pt x="1501" y="385"/>
                    <a:pt x="1301" y="85"/>
                    <a:pt x="867" y="18"/>
                  </a:cubicBezTo>
                  <a:cubicBezTo>
                    <a:pt x="819" y="6"/>
                    <a:pt x="771" y="0"/>
                    <a:pt x="72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7;p41"/>
            <p:cNvSpPr/>
            <p:nvPr/>
          </p:nvSpPr>
          <p:spPr>
            <a:xfrm>
              <a:off x="-2480073" y="1163632"/>
              <a:ext cx="18676" cy="16805"/>
            </a:xfrm>
            <a:custGeom>
              <a:avLst/>
              <a:gdLst/>
              <a:ahLst/>
              <a:cxnLst/>
              <a:rect l="l" t="t" r="r" b="b"/>
              <a:pathLst>
                <a:path w="1168" h="1051" extrusionOk="0">
                  <a:moveTo>
                    <a:pt x="564" y="0"/>
                  </a:moveTo>
                  <a:cubicBezTo>
                    <a:pt x="272" y="0"/>
                    <a:pt x="98" y="195"/>
                    <a:pt x="67" y="504"/>
                  </a:cubicBezTo>
                  <a:cubicBezTo>
                    <a:pt x="0" y="838"/>
                    <a:pt x="200" y="1005"/>
                    <a:pt x="467" y="1038"/>
                  </a:cubicBezTo>
                  <a:cubicBezTo>
                    <a:pt x="523" y="1047"/>
                    <a:pt x="575" y="1051"/>
                    <a:pt x="624" y="1051"/>
                  </a:cubicBezTo>
                  <a:cubicBezTo>
                    <a:pt x="957" y="1051"/>
                    <a:pt x="1139" y="858"/>
                    <a:pt x="1168" y="538"/>
                  </a:cubicBezTo>
                  <a:cubicBezTo>
                    <a:pt x="1168" y="204"/>
                    <a:pt x="968" y="37"/>
                    <a:pt x="634" y="4"/>
                  </a:cubicBezTo>
                  <a:cubicBezTo>
                    <a:pt x="610" y="2"/>
                    <a:pt x="586" y="0"/>
                    <a:pt x="56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8;p41"/>
            <p:cNvSpPr/>
            <p:nvPr/>
          </p:nvSpPr>
          <p:spPr>
            <a:xfrm>
              <a:off x="-2047560" y="1214283"/>
              <a:ext cx="18165" cy="17157"/>
            </a:xfrm>
            <a:custGeom>
              <a:avLst/>
              <a:gdLst/>
              <a:ahLst/>
              <a:cxnLst/>
              <a:rect l="l" t="t" r="r" b="b"/>
              <a:pathLst>
                <a:path w="1136" h="1073" extrusionOk="0">
                  <a:moveTo>
                    <a:pt x="520" y="1"/>
                  </a:moveTo>
                  <a:cubicBezTo>
                    <a:pt x="235" y="1"/>
                    <a:pt x="65" y="166"/>
                    <a:pt x="34" y="472"/>
                  </a:cubicBezTo>
                  <a:cubicBezTo>
                    <a:pt x="1" y="806"/>
                    <a:pt x="234" y="972"/>
                    <a:pt x="535" y="1072"/>
                  </a:cubicBezTo>
                  <a:cubicBezTo>
                    <a:pt x="868" y="1072"/>
                    <a:pt x="1068" y="872"/>
                    <a:pt x="1102" y="572"/>
                  </a:cubicBezTo>
                  <a:cubicBezTo>
                    <a:pt x="1135" y="239"/>
                    <a:pt x="935" y="38"/>
                    <a:pt x="601" y="5"/>
                  </a:cubicBezTo>
                  <a:cubicBezTo>
                    <a:pt x="573" y="2"/>
                    <a:pt x="546" y="1"/>
                    <a:pt x="52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9;p41"/>
            <p:cNvSpPr/>
            <p:nvPr/>
          </p:nvSpPr>
          <p:spPr>
            <a:xfrm>
              <a:off x="-2417687" y="1145853"/>
              <a:ext cx="17621" cy="15718"/>
            </a:xfrm>
            <a:custGeom>
              <a:avLst/>
              <a:gdLst/>
              <a:ahLst/>
              <a:cxnLst/>
              <a:rect l="l" t="t" r="r" b="b"/>
              <a:pathLst>
                <a:path w="1102" h="983" extrusionOk="0">
                  <a:moveTo>
                    <a:pt x="496" y="1"/>
                  </a:moveTo>
                  <a:cubicBezTo>
                    <a:pt x="245" y="1"/>
                    <a:pt x="91" y="160"/>
                    <a:pt x="34" y="416"/>
                  </a:cubicBezTo>
                  <a:cubicBezTo>
                    <a:pt x="1" y="749"/>
                    <a:pt x="201" y="916"/>
                    <a:pt x="535" y="983"/>
                  </a:cubicBezTo>
                  <a:cubicBezTo>
                    <a:pt x="802" y="983"/>
                    <a:pt x="1035" y="849"/>
                    <a:pt x="1068" y="549"/>
                  </a:cubicBezTo>
                  <a:cubicBezTo>
                    <a:pt x="1102" y="249"/>
                    <a:pt x="935" y="49"/>
                    <a:pt x="635" y="15"/>
                  </a:cubicBezTo>
                  <a:cubicBezTo>
                    <a:pt x="586" y="5"/>
                    <a:pt x="539" y="1"/>
                    <a:pt x="496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30;p41"/>
            <p:cNvSpPr/>
            <p:nvPr/>
          </p:nvSpPr>
          <p:spPr>
            <a:xfrm>
              <a:off x="-2024089" y="1148683"/>
              <a:ext cx="15478" cy="14551"/>
            </a:xfrm>
            <a:custGeom>
              <a:avLst/>
              <a:gdLst/>
              <a:ahLst/>
              <a:cxnLst/>
              <a:rect l="l" t="t" r="r" b="b"/>
              <a:pathLst>
                <a:path w="968" h="910" extrusionOk="0">
                  <a:moveTo>
                    <a:pt x="460" y="1"/>
                  </a:moveTo>
                  <a:cubicBezTo>
                    <a:pt x="201" y="1"/>
                    <a:pt x="31" y="164"/>
                    <a:pt x="1" y="439"/>
                  </a:cubicBezTo>
                  <a:cubicBezTo>
                    <a:pt x="1" y="739"/>
                    <a:pt x="167" y="906"/>
                    <a:pt x="434" y="906"/>
                  </a:cubicBezTo>
                  <a:cubicBezTo>
                    <a:pt x="460" y="909"/>
                    <a:pt x="484" y="910"/>
                    <a:pt x="508" y="910"/>
                  </a:cubicBezTo>
                  <a:cubicBezTo>
                    <a:pt x="762" y="910"/>
                    <a:pt x="907" y="750"/>
                    <a:pt x="968" y="505"/>
                  </a:cubicBezTo>
                  <a:cubicBezTo>
                    <a:pt x="968" y="205"/>
                    <a:pt x="801" y="38"/>
                    <a:pt x="534" y="5"/>
                  </a:cubicBezTo>
                  <a:cubicBezTo>
                    <a:pt x="509" y="2"/>
                    <a:pt x="484" y="1"/>
                    <a:pt x="46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31;p41"/>
            <p:cNvSpPr/>
            <p:nvPr/>
          </p:nvSpPr>
          <p:spPr>
            <a:xfrm>
              <a:off x="-2436873" y="1229184"/>
              <a:ext cx="12280" cy="11929"/>
            </a:xfrm>
            <a:custGeom>
              <a:avLst/>
              <a:gdLst/>
              <a:ahLst/>
              <a:cxnLst/>
              <a:rect l="l" t="t" r="r" b="b"/>
              <a:pathLst>
                <a:path w="768" h="746" extrusionOk="0">
                  <a:moveTo>
                    <a:pt x="350" y="1"/>
                  </a:moveTo>
                  <a:cubicBezTo>
                    <a:pt x="161" y="1"/>
                    <a:pt x="33" y="103"/>
                    <a:pt x="33" y="307"/>
                  </a:cubicBezTo>
                  <a:cubicBezTo>
                    <a:pt x="0" y="541"/>
                    <a:pt x="100" y="708"/>
                    <a:pt x="334" y="741"/>
                  </a:cubicBezTo>
                  <a:cubicBezTo>
                    <a:pt x="358" y="744"/>
                    <a:pt x="380" y="746"/>
                    <a:pt x="402" y="746"/>
                  </a:cubicBezTo>
                  <a:cubicBezTo>
                    <a:pt x="594" y="746"/>
                    <a:pt x="707" y="617"/>
                    <a:pt x="767" y="407"/>
                  </a:cubicBezTo>
                  <a:cubicBezTo>
                    <a:pt x="767" y="207"/>
                    <a:pt x="667" y="40"/>
                    <a:pt x="434" y="7"/>
                  </a:cubicBezTo>
                  <a:cubicBezTo>
                    <a:pt x="405" y="3"/>
                    <a:pt x="376" y="1"/>
                    <a:pt x="35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32;p41"/>
            <p:cNvSpPr/>
            <p:nvPr/>
          </p:nvSpPr>
          <p:spPr>
            <a:xfrm>
              <a:off x="-2069416" y="998825"/>
              <a:ext cx="102416" cy="95716"/>
            </a:xfrm>
            <a:custGeom>
              <a:avLst/>
              <a:gdLst/>
              <a:ahLst/>
              <a:cxnLst/>
              <a:rect l="l" t="t" r="r" b="b"/>
              <a:pathLst>
                <a:path w="6405" h="5986" extrusionOk="0">
                  <a:moveTo>
                    <a:pt x="4093" y="1074"/>
                  </a:moveTo>
                  <a:cubicBezTo>
                    <a:pt x="4847" y="1074"/>
                    <a:pt x="5970" y="2061"/>
                    <a:pt x="5604" y="2907"/>
                  </a:cubicBezTo>
                  <a:cubicBezTo>
                    <a:pt x="5454" y="3207"/>
                    <a:pt x="5191" y="3357"/>
                    <a:pt x="4887" y="3357"/>
                  </a:cubicBezTo>
                  <a:cubicBezTo>
                    <a:pt x="4785" y="3357"/>
                    <a:pt x="4679" y="3340"/>
                    <a:pt x="4570" y="3307"/>
                  </a:cubicBezTo>
                  <a:cubicBezTo>
                    <a:pt x="4003" y="3140"/>
                    <a:pt x="3469" y="2406"/>
                    <a:pt x="3469" y="1806"/>
                  </a:cubicBezTo>
                  <a:cubicBezTo>
                    <a:pt x="3480" y="1281"/>
                    <a:pt x="3748" y="1074"/>
                    <a:pt x="4093" y="1074"/>
                  </a:cubicBezTo>
                  <a:close/>
                  <a:moveTo>
                    <a:pt x="3415" y="1"/>
                  </a:moveTo>
                  <a:cubicBezTo>
                    <a:pt x="1831" y="1"/>
                    <a:pt x="134" y="819"/>
                    <a:pt x="134" y="2840"/>
                  </a:cubicBezTo>
                  <a:cubicBezTo>
                    <a:pt x="0" y="4441"/>
                    <a:pt x="1268" y="5809"/>
                    <a:pt x="2969" y="5976"/>
                  </a:cubicBezTo>
                  <a:cubicBezTo>
                    <a:pt x="3045" y="5982"/>
                    <a:pt x="3121" y="5985"/>
                    <a:pt x="3196" y="5985"/>
                  </a:cubicBezTo>
                  <a:cubicBezTo>
                    <a:pt x="4716" y="5985"/>
                    <a:pt x="6144" y="4732"/>
                    <a:pt x="6271" y="3207"/>
                  </a:cubicBezTo>
                  <a:cubicBezTo>
                    <a:pt x="6405" y="1639"/>
                    <a:pt x="5171" y="71"/>
                    <a:pt x="3603" y="5"/>
                  </a:cubicBezTo>
                  <a:cubicBezTo>
                    <a:pt x="3541" y="2"/>
                    <a:pt x="3478" y="1"/>
                    <a:pt x="34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33;p41"/>
            <p:cNvSpPr/>
            <p:nvPr/>
          </p:nvSpPr>
          <p:spPr>
            <a:xfrm>
              <a:off x="-2476635" y="998857"/>
              <a:ext cx="105390" cy="88217"/>
            </a:xfrm>
            <a:custGeom>
              <a:avLst/>
              <a:gdLst/>
              <a:ahLst/>
              <a:cxnLst/>
              <a:rect l="l" t="t" r="r" b="b"/>
              <a:pathLst>
                <a:path w="6591" h="5517" extrusionOk="0">
                  <a:moveTo>
                    <a:pt x="4354" y="1103"/>
                  </a:moveTo>
                  <a:cubicBezTo>
                    <a:pt x="4365" y="1103"/>
                    <a:pt x="4377" y="1103"/>
                    <a:pt x="4389" y="1103"/>
                  </a:cubicBezTo>
                  <a:cubicBezTo>
                    <a:pt x="5122" y="1103"/>
                    <a:pt x="5790" y="2371"/>
                    <a:pt x="5556" y="2971"/>
                  </a:cubicBezTo>
                  <a:cubicBezTo>
                    <a:pt x="5456" y="3272"/>
                    <a:pt x="5222" y="3405"/>
                    <a:pt x="4922" y="3472"/>
                  </a:cubicBezTo>
                  <a:cubicBezTo>
                    <a:pt x="4869" y="3477"/>
                    <a:pt x="4816" y="3480"/>
                    <a:pt x="4765" y="3480"/>
                  </a:cubicBezTo>
                  <a:cubicBezTo>
                    <a:pt x="3194" y="3480"/>
                    <a:pt x="2651" y="1103"/>
                    <a:pt x="4354" y="1103"/>
                  </a:cubicBezTo>
                  <a:close/>
                  <a:moveTo>
                    <a:pt x="3253" y="0"/>
                  </a:moveTo>
                  <a:cubicBezTo>
                    <a:pt x="1" y="0"/>
                    <a:pt x="18" y="5517"/>
                    <a:pt x="3521" y="5517"/>
                  </a:cubicBezTo>
                  <a:cubicBezTo>
                    <a:pt x="3608" y="5517"/>
                    <a:pt x="3697" y="5514"/>
                    <a:pt x="3788" y="5507"/>
                  </a:cubicBezTo>
                  <a:cubicBezTo>
                    <a:pt x="5056" y="5407"/>
                    <a:pt x="6557" y="4139"/>
                    <a:pt x="6590" y="2838"/>
                  </a:cubicBezTo>
                  <a:cubicBezTo>
                    <a:pt x="6590" y="2504"/>
                    <a:pt x="6523" y="2204"/>
                    <a:pt x="6390" y="1904"/>
                  </a:cubicBezTo>
                  <a:cubicBezTo>
                    <a:pt x="5923" y="903"/>
                    <a:pt x="4789" y="203"/>
                    <a:pt x="3721" y="36"/>
                  </a:cubicBezTo>
                  <a:cubicBezTo>
                    <a:pt x="3558" y="12"/>
                    <a:pt x="3402" y="0"/>
                    <a:pt x="325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4;p41"/>
            <p:cNvSpPr/>
            <p:nvPr/>
          </p:nvSpPr>
          <p:spPr>
            <a:xfrm>
              <a:off x="-2967537" y="526900"/>
              <a:ext cx="1430545" cy="902492"/>
            </a:xfrm>
            <a:custGeom>
              <a:avLst/>
              <a:gdLst/>
              <a:ahLst/>
              <a:cxnLst/>
              <a:rect l="l" t="t" r="r" b="b"/>
              <a:pathLst>
                <a:path w="89465" h="56441" extrusionOk="0">
                  <a:moveTo>
                    <a:pt x="79464" y="749"/>
                  </a:moveTo>
                  <a:cubicBezTo>
                    <a:pt x="81046" y="749"/>
                    <a:pt x="82638" y="1059"/>
                    <a:pt x="84128" y="1702"/>
                  </a:cubicBezTo>
                  <a:cubicBezTo>
                    <a:pt x="85195" y="2169"/>
                    <a:pt x="86463" y="3036"/>
                    <a:pt x="87030" y="4103"/>
                  </a:cubicBezTo>
                  <a:cubicBezTo>
                    <a:pt x="88130" y="6138"/>
                    <a:pt x="85595" y="8140"/>
                    <a:pt x="83994" y="8907"/>
                  </a:cubicBezTo>
                  <a:cubicBezTo>
                    <a:pt x="82159" y="9808"/>
                    <a:pt x="80091" y="10108"/>
                    <a:pt x="78123" y="10642"/>
                  </a:cubicBezTo>
                  <a:cubicBezTo>
                    <a:pt x="76255" y="11142"/>
                    <a:pt x="74421" y="11809"/>
                    <a:pt x="72786" y="12876"/>
                  </a:cubicBezTo>
                  <a:cubicBezTo>
                    <a:pt x="71719" y="13577"/>
                    <a:pt x="70718" y="14478"/>
                    <a:pt x="70051" y="15578"/>
                  </a:cubicBezTo>
                  <a:cubicBezTo>
                    <a:pt x="69851" y="15879"/>
                    <a:pt x="69517" y="16379"/>
                    <a:pt x="69384" y="16813"/>
                  </a:cubicBezTo>
                  <a:cubicBezTo>
                    <a:pt x="67015" y="15678"/>
                    <a:pt x="64514" y="14711"/>
                    <a:pt x="62012" y="13911"/>
                  </a:cubicBezTo>
                  <a:cubicBezTo>
                    <a:pt x="62045" y="13877"/>
                    <a:pt x="62078" y="13844"/>
                    <a:pt x="62078" y="13810"/>
                  </a:cubicBezTo>
                  <a:cubicBezTo>
                    <a:pt x="63813" y="10508"/>
                    <a:pt x="65981" y="7373"/>
                    <a:pt x="68817" y="4904"/>
                  </a:cubicBezTo>
                  <a:cubicBezTo>
                    <a:pt x="71585" y="2502"/>
                    <a:pt x="75054" y="901"/>
                    <a:pt x="78790" y="768"/>
                  </a:cubicBezTo>
                  <a:cubicBezTo>
                    <a:pt x="79014" y="755"/>
                    <a:pt x="79239" y="749"/>
                    <a:pt x="79464" y="749"/>
                  </a:cubicBezTo>
                  <a:close/>
                  <a:moveTo>
                    <a:pt x="17370" y="11046"/>
                  </a:moveTo>
                  <a:cubicBezTo>
                    <a:pt x="18065" y="11046"/>
                    <a:pt x="18761" y="11087"/>
                    <a:pt x="19448" y="11175"/>
                  </a:cubicBezTo>
                  <a:cubicBezTo>
                    <a:pt x="20982" y="11475"/>
                    <a:pt x="22517" y="12009"/>
                    <a:pt x="23951" y="12710"/>
                  </a:cubicBezTo>
                  <a:cubicBezTo>
                    <a:pt x="25152" y="13343"/>
                    <a:pt x="26286" y="14111"/>
                    <a:pt x="27320" y="14978"/>
                  </a:cubicBezTo>
                  <a:cubicBezTo>
                    <a:pt x="27354" y="15011"/>
                    <a:pt x="27387" y="15045"/>
                    <a:pt x="27420" y="15111"/>
                  </a:cubicBezTo>
                  <a:cubicBezTo>
                    <a:pt x="27487" y="15145"/>
                    <a:pt x="27520" y="15178"/>
                    <a:pt x="27554" y="15178"/>
                  </a:cubicBezTo>
                  <a:lnTo>
                    <a:pt x="27654" y="15278"/>
                  </a:lnTo>
                  <a:cubicBezTo>
                    <a:pt x="24952" y="16546"/>
                    <a:pt x="22383" y="18147"/>
                    <a:pt x="20015" y="20082"/>
                  </a:cubicBezTo>
                  <a:cubicBezTo>
                    <a:pt x="19248" y="19481"/>
                    <a:pt x="18381" y="19081"/>
                    <a:pt x="17447" y="18947"/>
                  </a:cubicBezTo>
                  <a:cubicBezTo>
                    <a:pt x="17914" y="18114"/>
                    <a:pt x="18347" y="17280"/>
                    <a:pt x="18681" y="16379"/>
                  </a:cubicBezTo>
                  <a:cubicBezTo>
                    <a:pt x="18881" y="15912"/>
                    <a:pt x="19014" y="15445"/>
                    <a:pt x="19181" y="14978"/>
                  </a:cubicBezTo>
                  <a:cubicBezTo>
                    <a:pt x="19263" y="14714"/>
                    <a:pt x="19034" y="14536"/>
                    <a:pt x="18813" y="14536"/>
                  </a:cubicBezTo>
                  <a:cubicBezTo>
                    <a:pt x="18671" y="14536"/>
                    <a:pt x="18533" y="14609"/>
                    <a:pt x="18481" y="14778"/>
                  </a:cubicBezTo>
                  <a:cubicBezTo>
                    <a:pt x="17413" y="18447"/>
                    <a:pt x="15045" y="21649"/>
                    <a:pt x="11976" y="23951"/>
                  </a:cubicBezTo>
                  <a:cubicBezTo>
                    <a:pt x="10475" y="25085"/>
                    <a:pt x="8774" y="25986"/>
                    <a:pt x="7006" y="26586"/>
                  </a:cubicBezTo>
                  <a:cubicBezTo>
                    <a:pt x="6138" y="26853"/>
                    <a:pt x="5238" y="27120"/>
                    <a:pt x="4337" y="27187"/>
                  </a:cubicBezTo>
                  <a:cubicBezTo>
                    <a:pt x="4161" y="27201"/>
                    <a:pt x="3982" y="27209"/>
                    <a:pt x="3803" y="27209"/>
                  </a:cubicBezTo>
                  <a:cubicBezTo>
                    <a:pt x="3132" y="27209"/>
                    <a:pt x="2455" y="27095"/>
                    <a:pt x="1902" y="26753"/>
                  </a:cubicBezTo>
                  <a:cubicBezTo>
                    <a:pt x="1" y="25619"/>
                    <a:pt x="1335" y="22984"/>
                    <a:pt x="2036" y="21516"/>
                  </a:cubicBezTo>
                  <a:cubicBezTo>
                    <a:pt x="2903" y="19715"/>
                    <a:pt x="4037" y="18047"/>
                    <a:pt x="5405" y="16579"/>
                  </a:cubicBezTo>
                  <a:cubicBezTo>
                    <a:pt x="8073" y="13710"/>
                    <a:pt x="11576" y="11642"/>
                    <a:pt x="15512" y="11142"/>
                  </a:cubicBezTo>
                  <a:cubicBezTo>
                    <a:pt x="16126" y="11079"/>
                    <a:pt x="16748" y="11046"/>
                    <a:pt x="17370" y="11046"/>
                  </a:cubicBezTo>
                  <a:close/>
                  <a:moveTo>
                    <a:pt x="44115" y="12349"/>
                  </a:moveTo>
                  <a:cubicBezTo>
                    <a:pt x="46920" y="12349"/>
                    <a:pt x="49696" y="12715"/>
                    <a:pt x="52472" y="13043"/>
                  </a:cubicBezTo>
                  <a:cubicBezTo>
                    <a:pt x="54673" y="13277"/>
                    <a:pt x="56775" y="13944"/>
                    <a:pt x="58876" y="14544"/>
                  </a:cubicBezTo>
                  <a:cubicBezTo>
                    <a:pt x="60811" y="15111"/>
                    <a:pt x="62746" y="15512"/>
                    <a:pt x="64614" y="16246"/>
                  </a:cubicBezTo>
                  <a:cubicBezTo>
                    <a:pt x="66582" y="16979"/>
                    <a:pt x="68550" y="17747"/>
                    <a:pt x="70418" y="18681"/>
                  </a:cubicBezTo>
                  <a:cubicBezTo>
                    <a:pt x="72086" y="19481"/>
                    <a:pt x="72419" y="21249"/>
                    <a:pt x="71552" y="22884"/>
                  </a:cubicBezTo>
                  <a:cubicBezTo>
                    <a:pt x="70221" y="25285"/>
                    <a:pt x="68196" y="26456"/>
                    <a:pt x="65475" y="26456"/>
                  </a:cubicBezTo>
                  <a:cubicBezTo>
                    <a:pt x="65400" y="26456"/>
                    <a:pt x="65324" y="26455"/>
                    <a:pt x="65247" y="26453"/>
                  </a:cubicBezTo>
                  <a:cubicBezTo>
                    <a:pt x="65047" y="26453"/>
                    <a:pt x="64839" y="26461"/>
                    <a:pt x="64626" y="26461"/>
                  </a:cubicBezTo>
                  <a:cubicBezTo>
                    <a:pt x="64413" y="26461"/>
                    <a:pt x="64197" y="26453"/>
                    <a:pt x="63980" y="26419"/>
                  </a:cubicBezTo>
                  <a:cubicBezTo>
                    <a:pt x="62012" y="26153"/>
                    <a:pt x="60144" y="25552"/>
                    <a:pt x="58209" y="25052"/>
                  </a:cubicBezTo>
                  <a:cubicBezTo>
                    <a:pt x="57174" y="24778"/>
                    <a:pt x="56111" y="24476"/>
                    <a:pt x="55021" y="24476"/>
                  </a:cubicBezTo>
                  <a:cubicBezTo>
                    <a:pt x="54916" y="24476"/>
                    <a:pt x="54812" y="24479"/>
                    <a:pt x="54707" y="24485"/>
                  </a:cubicBezTo>
                  <a:cubicBezTo>
                    <a:pt x="53939" y="24518"/>
                    <a:pt x="53272" y="24785"/>
                    <a:pt x="52672" y="25219"/>
                  </a:cubicBezTo>
                  <a:cubicBezTo>
                    <a:pt x="52138" y="25619"/>
                    <a:pt x="51671" y="26053"/>
                    <a:pt x="51237" y="26520"/>
                  </a:cubicBezTo>
                  <a:cubicBezTo>
                    <a:pt x="49653" y="28088"/>
                    <a:pt x="47439" y="28880"/>
                    <a:pt x="45199" y="28880"/>
                  </a:cubicBezTo>
                  <a:cubicBezTo>
                    <a:pt x="42912" y="28880"/>
                    <a:pt x="40597" y="28054"/>
                    <a:pt x="38895" y="26386"/>
                  </a:cubicBezTo>
                  <a:cubicBezTo>
                    <a:pt x="37027" y="24585"/>
                    <a:pt x="35693" y="22417"/>
                    <a:pt x="34625" y="20082"/>
                  </a:cubicBezTo>
                  <a:cubicBezTo>
                    <a:pt x="33825" y="18314"/>
                    <a:pt x="33024" y="16546"/>
                    <a:pt x="32724" y="14611"/>
                  </a:cubicBezTo>
                  <a:cubicBezTo>
                    <a:pt x="32657" y="14177"/>
                    <a:pt x="32724" y="14044"/>
                    <a:pt x="33158" y="13911"/>
                  </a:cubicBezTo>
                  <a:cubicBezTo>
                    <a:pt x="35826" y="13010"/>
                    <a:pt x="38595" y="12743"/>
                    <a:pt x="41397" y="12476"/>
                  </a:cubicBezTo>
                  <a:cubicBezTo>
                    <a:pt x="42307" y="12387"/>
                    <a:pt x="43212" y="12349"/>
                    <a:pt x="44115" y="12349"/>
                  </a:cubicBezTo>
                  <a:close/>
                  <a:moveTo>
                    <a:pt x="81549" y="35003"/>
                  </a:moveTo>
                  <a:cubicBezTo>
                    <a:pt x="82711" y="35003"/>
                    <a:pt x="83864" y="35143"/>
                    <a:pt x="85028" y="35459"/>
                  </a:cubicBezTo>
                  <a:cubicBezTo>
                    <a:pt x="85295" y="35526"/>
                    <a:pt x="85362" y="35659"/>
                    <a:pt x="85462" y="35860"/>
                  </a:cubicBezTo>
                  <a:cubicBezTo>
                    <a:pt x="86329" y="38561"/>
                    <a:pt x="86963" y="41297"/>
                    <a:pt x="86563" y="43765"/>
                  </a:cubicBezTo>
                  <a:cubicBezTo>
                    <a:pt x="86429" y="45266"/>
                    <a:pt x="86262" y="46334"/>
                    <a:pt x="85862" y="47368"/>
                  </a:cubicBezTo>
                  <a:cubicBezTo>
                    <a:pt x="84995" y="49770"/>
                    <a:pt x="83194" y="51137"/>
                    <a:pt x="80892" y="52038"/>
                  </a:cubicBezTo>
                  <a:cubicBezTo>
                    <a:pt x="80492" y="52205"/>
                    <a:pt x="80058" y="52338"/>
                    <a:pt x="79624" y="52438"/>
                  </a:cubicBezTo>
                  <a:cubicBezTo>
                    <a:pt x="79448" y="52493"/>
                    <a:pt x="79277" y="52519"/>
                    <a:pt x="79114" y="52519"/>
                  </a:cubicBezTo>
                  <a:cubicBezTo>
                    <a:pt x="78286" y="52519"/>
                    <a:pt x="77667" y="51851"/>
                    <a:pt x="77723" y="50904"/>
                  </a:cubicBezTo>
                  <a:cubicBezTo>
                    <a:pt x="77756" y="50670"/>
                    <a:pt x="77790" y="50437"/>
                    <a:pt x="77823" y="50203"/>
                  </a:cubicBezTo>
                  <a:cubicBezTo>
                    <a:pt x="78123" y="48702"/>
                    <a:pt x="77690" y="47468"/>
                    <a:pt x="76589" y="46467"/>
                  </a:cubicBezTo>
                  <a:cubicBezTo>
                    <a:pt x="75988" y="45900"/>
                    <a:pt x="75355" y="45333"/>
                    <a:pt x="74754" y="44766"/>
                  </a:cubicBezTo>
                  <a:cubicBezTo>
                    <a:pt x="73954" y="43965"/>
                    <a:pt x="73286" y="43098"/>
                    <a:pt x="72886" y="42031"/>
                  </a:cubicBezTo>
                  <a:cubicBezTo>
                    <a:pt x="72252" y="40263"/>
                    <a:pt x="73020" y="38161"/>
                    <a:pt x="74754" y="36860"/>
                  </a:cubicBezTo>
                  <a:cubicBezTo>
                    <a:pt x="76055" y="35893"/>
                    <a:pt x="77556" y="35426"/>
                    <a:pt x="79124" y="35192"/>
                  </a:cubicBezTo>
                  <a:cubicBezTo>
                    <a:pt x="79941" y="35070"/>
                    <a:pt x="80747" y="35003"/>
                    <a:pt x="81549" y="35003"/>
                  </a:cubicBezTo>
                  <a:close/>
                  <a:moveTo>
                    <a:pt x="13811" y="36760"/>
                  </a:moveTo>
                  <a:cubicBezTo>
                    <a:pt x="16212" y="36760"/>
                    <a:pt x="18414" y="37461"/>
                    <a:pt x="20249" y="38995"/>
                  </a:cubicBezTo>
                  <a:cubicBezTo>
                    <a:pt x="21983" y="40463"/>
                    <a:pt x="22417" y="42331"/>
                    <a:pt x="21650" y="44532"/>
                  </a:cubicBezTo>
                  <a:cubicBezTo>
                    <a:pt x="21383" y="45400"/>
                    <a:pt x="21049" y="46234"/>
                    <a:pt x="20582" y="46968"/>
                  </a:cubicBezTo>
                  <a:cubicBezTo>
                    <a:pt x="19548" y="48602"/>
                    <a:pt x="19415" y="50337"/>
                    <a:pt x="19915" y="52171"/>
                  </a:cubicBezTo>
                  <a:cubicBezTo>
                    <a:pt x="19982" y="52538"/>
                    <a:pt x="20115" y="52905"/>
                    <a:pt x="20082" y="53339"/>
                  </a:cubicBezTo>
                  <a:cubicBezTo>
                    <a:pt x="16813" y="52672"/>
                    <a:pt x="14077" y="51137"/>
                    <a:pt x="11809" y="48836"/>
                  </a:cubicBezTo>
                  <a:cubicBezTo>
                    <a:pt x="10575" y="47568"/>
                    <a:pt x="10008" y="45867"/>
                    <a:pt x="9674" y="44132"/>
                  </a:cubicBezTo>
                  <a:cubicBezTo>
                    <a:pt x="9307" y="42231"/>
                    <a:pt x="9307" y="40296"/>
                    <a:pt x="9708" y="38361"/>
                  </a:cubicBezTo>
                  <a:cubicBezTo>
                    <a:pt x="9774" y="38028"/>
                    <a:pt x="9874" y="37861"/>
                    <a:pt x="10141" y="37694"/>
                  </a:cubicBezTo>
                  <a:cubicBezTo>
                    <a:pt x="11275" y="36994"/>
                    <a:pt x="12510" y="36760"/>
                    <a:pt x="13811" y="36760"/>
                  </a:cubicBezTo>
                  <a:close/>
                  <a:moveTo>
                    <a:pt x="32090" y="14411"/>
                  </a:moveTo>
                  <a:cubicBezTo>
                    <a:pt x="33058" y="18514"/>
                    <a:pt x="34759" y="22417"/>
                    <a:pt x="37528" y="25786"/>
                  </a:cubicBezTo>
                  <a:cubicBezTo>
                    <a:pt x="39429" y="28121"/>
                    <a:pt x="41864" y="29488"/>
                    <a:pt x="44966" y="29522"/>
                  </a:cubicBezTo>
                  <a:cubicBezTo>
                    <a:pt x="45076" y="29525"/>
                    <a:pt x="45186" y="29526"/>
                    <a:pt x="45296" y="29526"/>
                  </a:cubicBezTo>
                  <a:cubicBezTo>
                    <a:pt x="47734" y="29526"/>
                    <a:pt x="49941" y="28805"/>
                    <a:pt x="51538" y="26953"/>
                  </a:cubicBezTo>
                  <a:cubicBezTo>
                    <a:pt x="52702" y="25632"/>
                    <a:pt x="53971" y="25078"/>
                    <a:pt x="55386" y="25078"/>
                  </a:cubicBezTo>
                  <a:cubicBezTo>
                    <a:pt x="56079" y="25078"/>
                    <a:pt x="56807" y="25211"/>
                    <a:pt x="57575" y="25452"/>
                  </a:cubicBezTo>
                  <a:cubicBezTo>
                    <a:pt x="59243" y="25952"/>
                    <a:pt x="60944" y="26486"/>
                    <a:pt x="62646" y="26853"/>
                  </a:cubicBezTo>
                  <a:cubicBezTo>
                    <a:pt x="63562" y="27057"/>
                    <a:pt x="64469" y="27183"/>
                    <a:pt x="65377" y="27183"/>
                  </a:cubicBezTo>
                  <a:cubicBezTo>
                    <a:pt x="66254" y="27183"/>
                    <a:pt x="67131" y="27065"/>
                    <a:pt x="68016" y="26786"/>
                  </a:cubicBezTo>
                  <a:cubicBezTo>
                    <a:pt x="70585" y="26019"/>
                    <a:pt x="72019" y="24118"/>
                    <a:pt x="72853" y="21683"/>
                  </a:cubicBezTo>
                  <a:cubicBezTo>
                    <a:pt x="72986" y="21249"/>
                    <a:pt x="72920" y="20982"/>
                    <a:pt x="72619" y="19915"/>
                  </a:cubicBezTo>
                  <a:lnTo>
                    <a:pt x="72619" y="19915"/>
                  </a:lnTo>
                  <a:cubicBezTo>
                    <a:pt x="76189" y="21282"/>
                    <a:pt x="84895" y="31490"/>
                    <a:pt x="85095" y="34959"/>
                  </a:cubicBezTo>
                  <a:cubicBezTo>
                    <a:pt x="85066" y="34961"/>
                    <a:pt x="85038" y="34962"/>
                    <a:pt x="85010" y="34962"/>
                  </a:cubicBezTo>
                  <a:cubicBezTo>
                    <a:pt x="84612" y="34962"/>
                    <a:pt x="84266" y="34754"/>
                    <a:pt x="83861" y="34692"/>
                  </a:cubicBezTo>
                  <a:cubicBezTo>
                    <a:pt x="82985" y="34549"/>
                    <a:pt x="82120" y="34474"/>
                    <a:pt x="81267" y="34474"/>
                  </a:cubicBezTo>
                  <a:cubicBezTo>
                    <a:pt x="79130" y="34474"/>
                    <a:pt x="77066" y="34944"/>
                    <a:pt x="75088" y="35993"/>
                  </a:cubicBezTo>
                  <a:cubicBezTo>
                    <a:pt x="72419" y="37394"/>
                    <a:pt x="70885" y="40930"/>
                    <a:pt x="73487" y="44199"/>
                  </a:cubicBezTo>
                  <a:cubicBezTo>
                    <a:pt x="74087" y="44999"/>
                    <a:pt x="74821" y="45733"/>
                    <a:pt x="75588" y="46367"/>
                  </a:cubicBezTo>
                  <a:cubicBezTo>
                    <a:pt x="76956" y="47468"/>
                    <a:pt x="77523" y="48802"/>
                    <a:pt x="77156" y="50537"/>
                  </a:cubicBezTo>
                  <a:cubicBezTo>
                    <a:pt x="76889" y="51671"/>
                    <a:pt x="77056" y="51938"/>
                    <a:pt x="77823" y="52805"/>
                  </a:cubicBezTo>
                  <a:cubicBezTo>
                    <a:pt x="77723" y="53005"/>
                    <a:pt x="77523" y="52972"/>
                    <a:pt x="77356" y="53005"/>
                  </a:cubicBezTo>
                  <a:cubicBezTo>
                    <a:pt x="73453" y="53639"/>
                    <a:pt x="69517" y="53973"/>
                    <a:pt x="65548" y="54206"/>
                  </a:cubicBezTo>
                  <a:cubicBezTo>
                    <a:pt x="62012" y="54406"/>
                    <a:pt x="58443" y="54306"/>
                    <a:pt x="54873" y="54473"/>
                  </a:cubicBezTo>
                  <a:cubicBezTo>
                    <a:pt x="51260" y="54612"/>
                    <a:pt x="47646" y="54681"/>
                    <a:pt x="44032" y="54681"/>
                  </a:cubicBezTo>
                  <a:cubicBezTo>
                    <a:pt x="43309" y="54681"/>
                    <a:pt x="42587" y="54679"/>
                    <a:pt x="41864" y="54673"/>
                  </a:cubicBezTo>
                  <a:cubicBezTo>
                    <a:pt x="39296" y="54673"/>
                    <a:pt x="36727" y="54806"/>
                    <a:pt x="34158" y="54840"/>
                  </a:cubicBezTo>
                  <a:cubicBezTo>
                    <a:pt x="33802" y="54849"/>
                    <a:pt x="33447" y="54854"/>
                    <a:pt x="33092" y="54854"/>
                  </a:cubicBezTo>
                  <a:cubicBezTo>
                    <a:pt x="30987" y="54854"/>
                    <a:pt x="28904" y="54687"/>
                    <a:pt x="26820" y="54373"/>
                  </a:cubicBezTo>
                  <a:cubicBezTo>
                    <a:pt x="25119" y="54106"/>
                    <a:pt x="23384" y="53906"/>
                    <a:pt x="21683" y="53672"/>
                  </a:cubicBezTo>
                  <a:cubicBezTo>
                    <a:pt x="21249" y="53639"/>
                    <a:pt x="20982" y="53572"/>
                    <a:pt x="21016" y="53005"/>
                  </a:cubicBezTo>
                  <a:cubicBezTo>
                    <a:pt x="21016" y="52672"/>
                    <a:pt x="20882" y="52338"/>
                    <a:pt x="20782" y="52004"/>
                  </a:cubicBezTo>
                  <a:cubicBezTo>
                    <a:pt x="20148" y="50270"/>
                    <a:pt x="20282" y="48602"/>
                    <a:pt x="21249" y="47001"/>
                  </a:cubicBezTo>
                  <a:cubicBezTo>
                    <a:pt x="21883" y="46034"/>
                    <a:pt x="22317" y="44966"/>
                    <a:pt x="22517" y="43799"/>
                  </a:cubicBezTo>
                  <a:cubicBezTo>
                    <a:pt x="22884" y="41697"/>
                    <a:pt x="22183" y="39962"/>
                    <a:pt x="20582" y="38662"/>
                  </a:cubicBezTo>
                  <a:cubicBezTo>
                    <a:pt x="18611" y="37089"/>
                    <a:pt x="16434" y="36171"/>
                    <a:pt x="14052" y="36171"/>
                  </a:cubicBezTo>
                  <a:cubicBezTo>
                    <a:pt x="13250" y="36171"/>
                    <a:pt x="12424" y="36275"/>
                    <a:pt x="11576" y="36493"/>
                  </a:cubicBezTo>
                  <a:cubicBezTo>
                    <a:pt x="11009" y="36627"/>
                    <a:pt x="10542" y="36927"/>
                    <a:pt x="10041" y="37160"/>
                  </a:cubicBezTo>
                  <a:cubicBezTo>
                    <a:pt x="11009" y="31757"/>
                    <a:pt x="14211" y="27587"/>
                    <a:pt x="17647" y="23584"/>
                  </a:cubicBezTo>
                  <a:cubicBezTo>
                    <a:pt x="21549" y="19048"/>
                    <a:pt x="26420" y="15945"/>
                    <a:pt x="32090" y="14411"/>
                  </a:cubicBezTo>
                  <a:close/>
                  <a:moveTo>
                    <a:pt x="79269" y="1"/>
                  </a:moveTo>
                  <a:cubicBezTo>
                    <a:pt x="75761" y="1"/>
                    <a:pt x="72331" y="1323"/>
                    <a:pt x="69517" y="3403"/>
                  </a:cubicBezTo>
                  <a:cubicBezTo>
                    <a:pt x="66415" y="5671"/>
                    <a:pt x="64047" y="8840"/>
                    <a:pt x="62145" y="12176"/>
                  </a:cubicBezTo>
                  <a:cubicBezTo>
                    <a:pt x="61912" y="12610"/>
                    <a:pt x="61678" y="13010"/>
                    <a:pt x="61478" y="13444"/>
                  </a:cubicBezTo>
                  <a:cubicBezTo>
                    <a:pt x="61411" y="13544"/>
                    <a:pt x="61411" y="13644"/>
                    <a:pt x="61445" y="13744"/>
                  </a:cubicBezTo>
                  <a:cubicBezTo>
                    <a:pt x="60811" y="13544"/>
                    <a:pt x="60177" y="13377"/>
                    <a:pt x="59577" y="13210"/>
                  </a:cubicBezTo>
                  <a:cubicBezTo>
                    <a:pt x="55128" y="12029"/>
                    <a:pt x="50498" y="11389"/>
                    <a:pt x="45895" y="11389"/>
                  </a:cubicBezTo>
                  <a:cubicBezTo>
                    <a:pt x="39834" y="11389"/>
                    <a:pt x="33819" y="12499"/>
                    <a:pt x="28321" y="14945"/>
                  </a:cubicBezTo>
                  <a:cubicBezTo>
                    <a:pt x="28087" y="14711"/>
                    <a:pt x="27821" y="14478"/>
                    <a:pt x="27554" y="14244"/>
                  </a:cubicBezTo>
                  <a:cubicBezTo>
                    <a:pt x="24552" y="11742"/>
                    <a:pt x="20682" y="10208"/>
                    <a:pt x="16746" y="10208"/>
                  </a:cubicBezTo>
                  <a:cubicBezTo>
                    <a:pt x="12343" y="10241"/>
                    <a:pt x="8774" y="12309"/>
                    <a:pt x="5705" y="15278"/>
                  </a:cubicBezTo>
                  <a:cubicBezTo>
                    <a:pt x="4204" y="16713"/>
                    <a:pt x="2936" y="18380"/>
                    <a:pt x="1935" y="20215"/>
                  </a:cubicBezTo>
                  <a:cubicBezTo>
                    <a:pt x="1435" y="21116"/>
                    <a:pt x="968" y="22083"/>
                    <a:pt x="601" y="23050"/>
                  </a:cubicBezTo>
                  <a:cubicBezTo>
                    <a:pt x="234" y="24118"/>
                    <a:pt x="1" y="25319"/>
                    <a:pt x="568" y="26353"/>
                  </a:cubicBezTo>
                  <a:cubicBezTo>
                    <a:pt x="1270" y="27669"/>
                    <a:pt x="2867" y="28033"/>
                    <a:pt x="4409" y="28033"/>
                  </a:cubicBezTo>
                  <a:cubicBezTo>
                    <a:pt x="5212" y="28033"/>
                    <a:pt x="6000" y="27935"/>
                    <a:pt x="6639" y="27820"/>
                  </a:cubicBezTo>
                  <a:cubicBezTo>
                    <a:pt x="10241" y="27187"/>
                    <a:pt x="12810" y="25018"/>
                    <a:pt x="15078" y="22317"/>
                  </a:cubicBezTo>
                  <a:cubicBezTo>
                    <a:pt x="15745" y="21549"/>
                    <a:pt x="16379" y="20782"/>
                    <a:pt x="16913" y="19948"/>
                  </a:cubicBezTo>
                  <a:lnTo>
                    <a:pt x="16980" y="19948"/>
                  </a:lnTo>
                  <a:cubicBezTo>
                    <a:pt x="17813" y="20015"/>
                    <a:pt x="18581" y="20248"/>
                    <a:pt x="19281" y="20715"/>
                  </a:cubicBezTo>
                  <a:cubicBezTo>
                    <a:pt x="17413" y="22350"/>
                    <a:pt x="15712" y="24151"/>
                    <a:pt x="14211" y="26153"/>
                  </a:cubicBezTo>
                  <a:cubicBezTo>
                    <a:pt x="13143" y="27587"/>
                    <a:pt x="12176" y="29088"/>
                    <a:pt x="11309" y="30689"/>
                  </a:cubicBezTo>
                  <a:cubicBezTo>
                    <a:pt x="10808" y="31623"/>
                    <a:pt x="10341" y="32557"/>
                    <a:pt x="9908" y="33525"/>
                  </a:cubicBezTo>
                  <a:cubicBezTo>
                    <a:pt x="8540" y="36527"/>
                    <a:pt x="8273" y="39729"/>
                    <a:pt x="8507" y="42965"/>
                  </a:cubicBezTo>
                  <a:cubicBezTo>
                    <a:pt x="8707" y="45466"/>
                    <a:pt x="9474" y="47835"/>
                    <a:pt x="11242" y="49703"/>
                  </a:cubicBezTo>
                  <a:cubicBezTo>
                    <a:pt x="13010" y="51537"/>
                    <a:pt x="15145" y="52838"/>
                    <a:pt x="17480" y="53739"/>
                  </a:cubicBezTo>
                  <a:cubicBezTo>
                    <a:pt x="20582" y="54873"/>
                    <a:pt x="23818" y="55307"/>
                    <a:pt x="26520" y="55740"/>
                  </a:cubicBezTo>
                  <a:cubicBezTo>
                    <a:pt x="30589" y="56241"/>
                    <a:pt x="34192" y="56207"/>
                    <a:pt x="37794" y="56341"/>
                  </a:cubicBezTo>
                  <a:cubicBezTo>
                    <a:pt x="40563" y="56441"/>
                    <a:pt x="43365" y="56441"/>
                    <a:pt x="46167" y="56441"/>
                  </a:cubicBezTo>
                  <a:cubicBezTo>
                    <a:pt x="49236" y="56441"/>
                    <a:pt x="52271" y="56441"/>
                    <a:pt x="55340" y="56207"/>
                  </a:cubicBezTo>
                  <a:cubicBezTo>
                    <a:pt x="58676" y="55974"/>
                    <a:pt x="62045" y="55640"/>
                    <a:pt x="65381" y="55440"/>
                  </a:cubicBezTo>
                  <a:cubicBezTo>
                    <a:pt x="67816" y="55307"/>
                    <a:pt x="70251" y="55407"/>
                    <a:pt x="72653" y="55140"/>
                  </a:cubicBezTo>
                  <a:cubicBezTo>
                    <a:pt x="75655" y="54806"/>
                    <a:pt x="78624" y="54473"/>
                    <a:pt x="81459" y="53372"/>
                  </a:cubicBezTo>
                  <a:cubicBezTo>
                    <a:pt x="88030" y="50870"/>
                    <a:pt x="88898" y="43732"/>
                    <a:pt x="87363" y="37127"/>
                  </a:cubicBezTo>
                  <a:cubicBezTo>
                    <a:pt x="85162" y="27887"/>
                    <a:pt x="78390" y="21449"/>
                    <a:pt x="70318" y="17280"/>
                  </a:cubicBezTo>
                  <a:cubicBezTo>
                    <a:pt x="71852" y="15211"/>
                    <a:pt x="73954" y="13577"/>
                    <a:pt x="76322" y="12576"/>
                  </a:cubicBezTo>
                  <a:cubicBezTo>
                    <a:pt x="78924" y="11442"/>
                    <a:pt x="81926" y="11409"/>
                    <a:pt x="84394" y="9974"/>
                  </a:cubicBezTo>
                  <a:cubicBezTo>
                    <a:pt x="87830" y="8040"/>
                    <a:pt x="89465" y="4070"/>
                    <a:pt x="85595" y="1635"/>
                  </a:cubicBezTo>
                  <a:cubicBezTo>
                    <a:pt x="83994" y="634"/>
                    <a:pt x="82093" y="134"/>
                    <a:pt x="80225" y="34"/>
                  </a:cubicBezTo>
                  <a:cubicBezTo>
                    <a:pt x="79906" y="12"/>
                    <a:pt x="79587" y="1"/>
                    <a:pt x="7926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5;p41"/>
            <p:cNvSpPr/>
            <p:nvPr/>
          </p:nvSpPr>
          <p:spPr>
            <a:xfrm>
              <a:off x="-2279021" y="1107561"/>
              <a:ext cx="134428" cy="54558"/>
            </a:xfrm>
            <a:custGeom>
              <a:avLst/>
              <a:gdLst/>
              <a:ahLst/>
              <a:cxnLst/>
              <a:rect l="l" t="t" r="r" b="b"/>
              <a:pathLst>
                <a:path w="8407" h="3412" extrusionOk="0">
                  <a:moveTo>
                    <a:pt x="4515" y="1"/>
                  </a:moveTo>
                  <a:cubicBezTo>
                    <a:pt x="3588" y="1"/>
                    <a:pt x="2662" y="79"/>
                    <a:pt x="1735" y="275"/>
                  </a:cubicBezTo>
                  <a:cubicBezTo>
                    <a:pt x="968" y="409"/>
                    <a:pt x="168" y="576"/>
                    <a:pt x="34" y="1510"/>
                  </a:cubicBezTo>
                  <a:cubicBezTo>
                    <a:pt x="1" y="1910"/>
                    <a:pt x="401" y="2310"/>
                    <a:pt x="902" y="2610"/>
                  </a:cubicBezTo>
                  <a:cubicBezTo>
                    <a:pt x="1369" y="2877"/>
                    <a:pt x="1902" y="3077"/>
                    <a:pt x="2202" y="3177"/>
                  </a:cubicBezTo>
                  <a:cubicBezTo>
                    <a:pt x="2681" y="3337"/>
                    <a:pt x="3178" y="3412"/>
                    <a:pt x="3675" y="3412"/>
                  </a:cubicBezTo>
                  <a:cubicBezTo>
                    <a:pt x="4112" y="3412"/>
                    <a:pt x="4549" y="3354"/>
                    <a:pt x="4971" y="3244"/>
                  </a:cubicBezTo>
                  <a:cubicBezTo>
                    <a:pt x="5672" y="3077"/>
                    <a:pt x="6339" y="2811"/>
                    <a:pt x="6939" y="2444"/>
                  </a:cubicBezTo>
                  <a:cubicBezTo>
                    <a:pt x="7373" y="2143"/>
                    <a:pt x="8407" y="1543"/>
                    <a:pt x="8207" y="909"/>
                  </a:cubicBezTo>
                  <a:cubicBezTo>
                    <a:pt x="8173" y="776"/>
                    <a:pt x="8073" y="676"/>
                    <a:pt x="7973" y="609"/>
                  </a:cubicBezTo>
                  <a:cubicBezTo>
                    <a:pt x="7273" y="9"/>
                    <a:pt x="5905" y="42"/>
                    <a:pt x="5038" y="9"/>
                  </a:cubicBezTo>
                  <a:cubicBezTo>
                    <a:pt x="4864" y="3"/>
                    <a:pt x="4689" y="1"/>
                    <a:pt x="45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6;p41"/>
            <p:cNvSpPr/>
            <p:nvPr/>
          </p:nvSpPr>
          <p:spPr>
            <a:xfrm>
              <a:off x="-2331814" y="1187966"/>
              <a:ext cx="213898" cy="73618"/>
            </a:xfrm>
            <a:custGeom>
              <a:avLst/>
              <a:gdLst/>
              <a:ahLst/>
              <a:cxnLst/>
              <a:rect l="l" t="t" r="r" b="b"/>
              <a:pathLst>
                <a:path w="13377" h="4604" extrusionOk="0">
                  <a:moveTo>
                    <a:pt x="1897" y="1"/>
                  </a:moveTo>
                  <a:cubicBezTo>
                    <a:pt x="1832" y="1"/>
                    <a:pt x="1766" y="7"/>
                    <a:pt x="1702" y="17"/>
                  </a:cubicBezTo>
                  <a:cubicBezTo>
                    <a:pt x="1468" y="50"/>
                    <a:pt x="1268" y="217"/>
                    <a:pt x="1101" y="417"/>
                  </a:cubicBezTo>
                  <a:cubicBezTo>
                    <a:pt x="1" y="1551"/>
                    <a:pt x="634" y="3519"/>
                    <a:pt x="2269" y="4019"/>
                  </a:cubicBezTo>
                  <a:cubicBezTo>
                    <a:pt x="2847" y="4194"/>
                    <a:pt x="3410" y="4286"/>
                    <a:pt x="3956" y="4286"/>
                  </a:cubicBezTo>
                  <a:cubicBezTo>
                    <a:pt x="5080" y="4286"/>
                    <a:pt x="6129" y="3894"/>
                    <a:pt x="7072" y="3019"/>
                  </a:cubicBezTo>
                  <a:cubicBezTo>
                    <a:pt x="7614" y="4017"/>
                    <a:pt x="8842" y="4603"/>
                    <a:pt x="10074" y="4603"/>
                  </a:cubicBezTo>
                  <a:cubicBezTo>
                    <a:pt x="11269" y="4603"/>
                    <a:pt x="12468" y="4051"/>
                    <a:pt x="13043" y="2785"/>
                  </a:cubicBezTo>
                  <a:cubicBezTo>
                    <a:pt x="13377" y="2018"/>
                    <a:pt x="13243" y="1084"/>
                    <a:pt x="12676" y="584"/>
                  </a:cubicBezTo>
                  <a:cubicBezTo>
                    <a:pt x="12540" y="448"/>
                    <a:pt x="12373" y="312"/>
                    <a:pt x="12207" y="312"/>
                  </a:cubicBezTo>
                  <a:cubicBezTo>
                    <a:pt x="12129" y="312"/>
                    <a:pt x="12051" y="342"/>
                    <a:pt x="11976" y="417"/>
                  </a:cubicBezTo>
                  <a:cubicBezTo>
                    <a:pt x="11742" y="650"/>
                    <a:pt x="11976" y="884"/>
                    <a:pt x="12109" y="1084"/>
                  </a:cubicBezTo>
                  <a:cubicBezTo>
                    <a:pt x="12643" y="1784"/>
                    <a:pt x="12643" y="2385"/>
                    <a:pt x="12076" y="3052"/>
                  </a:cubicBezTo>
                  <a:cubicBezTo>
                    <a:pt x="11560" y="3651"/>
                    <a:pt x="10818" y="3936"/>
                    <a:pt x="10073" y="3936"/>
                  </a:cubicBezTo>
                  <a:cubicBezTo>
                    <a:pt x="9033" y="3936"/>
                    <a:pt x="7986" y="3381"/>
                    <a:pt x="7539" y="2352"/>
                  </a:cubicBezTo>
                  <a:cubicBezTo>
                    <a:pt x="7473" y="2218"/>
                    <a:pt x="7406" y="2051"/>
                    <a:pt x="7206" y="2051"/>
                  </a:cubicBezTo>
                  <a:cubicBezTo>
                    <a:pt x="7184" y="2047"/>
                    <a:pt x="7164" y="2045"/>
                    <a:pt x="7144" y="2045"/>
                  </a:cubicBezTo>
                  <a:cubicBezTo>
                    <a:pt x="7014" y="2045"/>
                    <a:pt x="6930" y="2140"/>
                    <a:pt x="6872" y="2285"/>
                  </a:cubicBezTo>
                  <a:cubicBezTo>
                    <a:pt x="6521" y="3260"/>
                    <a:pt x="5268" y="3688"/>
                    <a:pt x="4048" y="3688"/>
                  </a:cubicBezTo>
                  <a:cubicBezTo>
                    <a:pt x="3182" y="3688"/>
                    <a:pt x="2334" y="3473"/>
                    <a:pt x="1835" y="3085"/>
                  </a:cubicBezTo>
                  <a:cubicBezTo>
                    <a:pt x="901" y="2318"/>
                    <a:pt x="935" y="1017"/>
                    <a:pt x="1902" y="517"/>
                  </a:cubicBezTo>
                  <a:cubicBezTo>
                    <a:pt x="2069" y="450"/>
                    <a:pt x="2402" y="550"/>
                    <a:pt x="2269" y="217"/>
                  </a:cubicBezTo>
                  <a:cubicBezTo>
                    <a:pt x="2220" y="47"/>
                    <a:pt x="2067" y="1"/>
                    <a:pt x="1897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517;p41"/>
          <p:cNvGrpSpPr/>
          <p:nvPr/>
        </p:nvGrpSpPr>
        <p:grpSpPr>
          <a:xfrm>
            <a:off x="7383607" y="2219312"/>
            <a:ext cx="1430545" cy="902492"/>
            <a:chOff x="-2967537" y="526900"/>
            <a:chExt cx="1430545" cy="902492"/>
          </a:xfrm>
        </p:grpSpPr>
        <p:sp>
          <p:nvSpPr>
            <p:cNvPr id="60" name="Google Shape;1518;p41"/>
            <p:cNvSpPr/>
            <p:nvPr/>
          </p:nvSpPr>
          <p:spPr>
            <a:xfrm>
              <a:off x="-2967537" y="703282"/>
              <a:ext cx="442187" cy="258670"/>
            </a:xfrm>
            <a:custGeom>
              <a:avLst/>
              <a:gdLst/>
              <a:ahLst/>
              <a:cxnLst/>
              <a:rect l="l" t="t" r="r" b="b"/>
              <a:pathLst>
                <a:path w="27654" h="16177" extrusionOk="0">
                  <a:moveTo>
                    <a:pt x="17284" y="0"/>
                  </a:moveTo>
                  <a:cubicBezTo>
                    <a:pt x="16691" y="0"/>
                    <a:pt x="16098" y="35"/>
                    <a:pt x="15512" y="110"/>
                  </a:cubicBezTo>
                  <a:cubicBezTo>
                    <a:pt x="11609" y="610"/>
                    <a:pt x="8073" y="2678"/>
                    <a:pt x="5405" y="5547"/>
                  </a:cubicBezTo>
                  <a:cubicBezTo>
                    <a:pt x="4037" y="7015"/>
                    <a:pt x="2903" y="8683"/>
                    <a:pt x="2036" y="10484"/>
                  </a:cubicBezTo>
                  <a:cubicBezTo>
                    <a:pt x="1335" y="11952"/>
                    <a:pt x="1" y="14587"/>
                    <a:pt x="1902" y="15721"/>
                  </a:cubicBezTo>
                  <a:cubicBezTo>
                    <a:pt x="2455" y="16063"/>
                    <a:pt x="3132" y="16177"/>
                    <a:pt x="3803" y="16177"/>
                  </a:cubicBezTo>
                  <a:cubicBezTo>
                    <a:pt x="3982" y="16177"/>
                    <a:pt x="4161" y="16169"/>
                    <a:pt x="4337" y="16155"/>
                  </a:cubicBezTo>
                  <a:cubicBezTo>
                    <a:pt x="5238" y="16088"/>
                    <a:pt x="6138" y="15821"/>
                    <a:pt x="7006" y="15521"/>
                  </a:cubicBezTo>
                  <a:cubicBezTo>
                    <a:pt x="8774" y="14954"/>
                    <a:pt x="10475" y="14053"/>
                    <a:pt x="12009" y="12919"/>
                  </a:cubicBezTo>
                  <a:cubicBezTo>
                    <a:pt x="15045" y="10617"/>
                    <a:pt x="17413" y="7415"/>
                    <a:pt x="18514" y="3746"/>
                  </a:cubicBezTo>
                  <a:cubicBezTo>
                    <a:pt x="18553" y="3577"/>
                    <a:pt x="18683" y="3504"/>
                    <a:pt x="18820" y="3504"/>
                  </a:cubicBezTo>
                  <a:cubicBezTo>
                    <a:pt x="19034" y="3504"/>
                    <a:pt x="19263" y="3682"/>
                    <a:pt x="19181" y="3946"/>
                  </a:cubicBezTo>
                  <a:cubicBezTo>
                    <a:pt x="19048" y="4413"/>
                    <a:pt x="18881" y="4880"/>
                    <a:pt x="18681" y="5347"/>
                  </a:cubicBezTo>
                  <a:cubicBezTo>
                    <a:pt x="18347" y="6214"/>
                    <a:pt x="17914" y="7082"/>
                    <a:pt x="17447" y="7915"/>
                  </a:cubicBezTo>
                  <a:cubicBezTo>
                    <a:pt x="18381" y="8049"/>
                    <a:pt x="19248" y="8449"/>
                    <a:pt x="20015" y="9050"/>
                  </a:cubicBezTo>
                  <a:cubicBezTo>
                    <a:pt x="22383" y="7082"/>
                    <a:pt x="24952" y="5480"/>
                    <a:pt x="27654" y="4213"/>
                  </a:cubicBezTo>
                  <a:lnTo>
                    <a:pt x="27554" y="4146"/>
                  </a:lnTo>
                  <a:cubicBezTo>
                    <a:pt x="27520" y="4113"/>
                    <a:pt x="27454" y="4113"/>
                    <a:pt x="27420" y="4046"/>
                  </a:cubicBezTo>
                  <a:cubicBezTo>
                    <a:pt x="27387" y="4013"/>
                    <a:pt x="27354" y="3979"/>
                    <a:pt x="27320" y="3946"/>
                  </a:cubicBezTo>
                  <a:cubicBezTo>
                    <a:pt x="26286" y="3079"/>
                    <a:pt x="25152" y="2311"/>
                    <a:pt x="23951" y="1678"/>
                  </a:cubicBezTo>
                  <a:cubicBezTo>
                    <a:pt x="22517" y="977"/>
                    <a:pt x="21016" y="443"/>
                    <a:pt x="19448" y="143"/>
                  </a:cubicBezTo>
                  <a:cubicBezTo>
                    <a:pt x="18733" y="52"/>
                    <a:pt x="18008" y="0"/>
                    <a:pt x="17284" y="0"/>
                  </a:cubicBezTo>
                  <a:close/>
                </a:path>
              </a:pathLst>
            </a:custGeom>
            <a:solidFill>
              <a:srgbClr val="212E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19;p41"/>
            <p:cNvSpPr/>
            <p:nvPr/>
          </p:nvSpPr>
          <p:spPr>
            <a:xfrm>
              <a:off x="-2818735" y="1114628"/>
              <a:ext cx="209629" cy="265098"/>
            </a:xfrm>
            <a:custGeom>
              <a:avLst/>
              <a:gdLst/>
              <a:ahLst/>
              <a:cxnLst/>
              <a:rect l="l" t="t" r="r" b="b"/>
              <a:pathLst>
                <a:path w="13110" h="16579" extrusionOk="0">
                  <a:moveTo>
                    <a:pt x="4504" y="0"/>
                  </a:moveTo>
                  <a:cubicBezTo>
                    <a:pt x="3203" y="0"/>
                    <a:pt x="1968" y="234"/>
                    <a:pt x="834" y="934"/>
                  </a:cubicBezTo>
                  <a:cubicBezTo>
                    <a:pt x="567" y="1101"/>
                    <a:pt x="467" y="1268"/>
                    <a:pt x="401" y="1601"/>
                  </a:cubicBezTo>
                  <a:cubicBezTo>
                    <a:pt x="0" y="3536"/>
                    <a:pt x="0" y="5471"/>
                    <a:pt x="367" y="7372"/>
                  </a:cubicBezTo>
                  <a:cubicBezTo>
                    <a:pt x="701" y="9107"/>
                    <a:pt x="1268" y="10808"/>
                    <a:pt x="2502" y="12076"/>
                  </a:cubicBezTo>
                  <a:cubicBezTo>
                    <a:pt x="4770" y="14377"/>
                    <a:pt x="7506" y="15912"/>
                    <a:pt x="10775" y="16579"/>
                  </a:cubicBezTo>
                  <a:cubicBezTo>
                    <a:pt x="10808" y="16145"/>
                    <a:pt x="10675" y="15778"/>
                    <a:pt x="10608" y="15411"/>
                  </a:cubicBezTo>
                  <a:cubicBezTo>
                    <a:pt x="10108" y="13577"/>
                    <a:pt x="10241" y="11842"/>
                    <a:pt x="11275" y="10208"/>
                  </a:cubicBezTo>
                  <a:cubicBezTo>
                    <a:pt x="11742" y="9474"/>
                    <a:pt x="12076" y="8640"/>
                    <a:pt x="12343" y="7772"/>
                  </a:cubicBezTo>
                  <a:cubicBezTo>
                    <a:pt x="13110" y="5571"/>
                    <a:pt x="12676" y="3703"/>
                    <a:pt x="10942" y="2235"/>
                  </a:cubicBezTo>
                  <a:cubicBezTo>
                    <a:pt x="9107" y="701"/>
                    <a:pt x="6905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0;p41"/>
            <p:cNvSpPr/>
            <p:nvPr/>
          </p:nvSpPr>
          <p:spPr>
            <a:xfrm>
              <a:off x="-2445410" y="724403"/>
              <a:ext cx="635810" cy="264539"/>
            </a:xfrm>
            <a:custGeom>
              <a:avLst/>
              <a:gdLst/>
              <a:ahLst/>
              <a:cxnLst/>
              <a:rect l="l" t="t" r="r" b="b"/>
              <a:pathLst>
                <a:path w="39763" h="16544" extrusionOk="0">
                  <a:moveTo>
                    <a:pt x="11370" y="0"/>
                  </a:moveTo>
                  <a:cubicBezTo>
                    <a:pt x="10496" y="0"/>
                    <a:pt x="9620" y="37"/>
                    <a:pt x="8740" y="123"/>
                  </a:cubicBezTo>
                  <a:cubicBezTo>
                    <a:pt x="5938" y="423"/>
                    <a:pt x="3169" y="657"/>
                    <a:pt x="501" y="1558"/>
                  </a:cubicBezTo>
                  <a:cubicBezTo>
                    <a:pt x="67" y="1691"/>
                    <a:pt x="0" y="1858"/>
                    <a:pt x="67" y="2291"/>
                  </a:cubicBezTo>
                  <a:cubicBezTo>
                    <a:pt x="367" y="4193"/>
                    <a:pt x="1168" y="5961"/>
                    <a:pt x="1968" y="7729"/>
                  </a:cubicBezTo>
                  <a:cubicBezTo>
                    <a:pt x="3036" y="10097"/>
                    <a:pt x="4370" y="12232"/>
                    <a:pt x="6238" y="14066"/>
                  </a:cubicBezTo>
                  <a:cubicBezTo>
                    <a:pt x="7940" y="15718"/>
                    <a:pt x="10255" y="16544"/>
                    <a:pt x="12542" y="16544"/>
                  </a:cubicBezTo>
                  <a:cubicBezTo>
                    <a:pt x="14782" y="16544"/>
                    <a:pt x="16996" y="15751"/>
                    <a:pt x="18580" y="14167"/>
                  </a:cubicBezTo>
                  <a:cubicBezTo>
                    <a:pt x="19014" y="13700"/>
                    <a:pt x="19481" y="13266"/>
                    <a:pt x="20015" y="12866"/>
                  </a:cubicBezTo>
                  <a:cubicBezTo>
                    <a:pt x="20615" y="12432"/>
                    <a:pt x="21282" y="12165"/>
                    <a:pt x="22050" y="12132"/>
                  </a:cubicBezTo>
                  <a:cubicBezTo>
                    <a:pt x="22106" y="12130"/>
                    <a:pt x="22162" y="12129"/>
                    <a:pt x="22218" y="12129"/>
                  </a:cubicBezTo>
                  <a:cubicBezTo>
                    <a:pt x="23359" y="12129"/>
                    <a:pt x="24471" y="12444"/>
                    <a:pt x="25552" y="12699"/>
                  </a:cubicBezTo>
                  <a:cubicBezTo>
                    <a:pt x="27487" y="13199"/>
                    <a:pt x="29355" y="13800"/>
                    <a:pt x="31323" y="14100"/>
                  </a:cubicBezTo>
                  <a:cubicBezTo>
                    <a:pt x="31756" y="14133"/>
                    <a:pt x="32190" y="14133"/>
                    <a:pt x="32624" y="14133"/>
                  </a:cubicBezTo>
                  <a:cubicBezTo>
                    <a:pt x="32664" y="14134"/>
                    <a:pt x="32704" y="14134"/>
                    <a:pt x="32743" y="14134"/>
                  </a:cubicBezTo>
                  <a:cubicBezTo>
                    <a:pt x="35486" y="14134"/>
                    <a:pt x="37547" y="12997"/>
                    <a:pt x="38895" y="10531"/>
                  </a:cubicBezTo>
                  <a:cubicBezTo>
                    <a:pt x="39762" y="8929"/>
                    <a:pt x="39429" y="7162"/>
                    <a:pt x="37761" y="6328"/>
                  </a:cubicBezTo>
                  <a:cubicBezTo>
                    <a:pt x="35893" y="5394"/>
                    <a:pt x="33925" y="4660"/>
                    <a:pt x="31957" y="3893"/>
                  </a:cubicBezTo>
                  <a:cubicBezTo>
                    <a:pt x="30089" y="3192"/>
                    <a:pt x="28154" y="2758"/>
                    <a:pt x="26219" y="2225"/>
                  </a:cubicBezTo>
                  <a:cubicBezTo>
                    <a:pt x="24118" y="1624"/>
                    <a:pt x="22016" y="957"/>
                    <a:pt x="19815" y="690"/>
                  </a:cubicBezTo>
                  <a:cubicBezTo>
                    <a:pt x="17010" y="384"/>
                    <a:pt x="14205" y="0"/>
                    <a:pt x="1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1;p41"/>
            <p:cNvSpPr/>
            <p:nvPr/>
          </p:nvSpPr>
          <p:spPr>
            <a:xfrm>
              <a:off x="-1976093" y="539003"/>
              <a:ext cx="417659" cy="256735"/>
            </a:xfrm>
            <a:custGeom>
              <a:avLst/>
              <a:gdLst/>
              <a:ahLst/>
              <a:cxnLst/>
              <a:rect l="l" t="t" r="r" b="b"/>
              <a:pathLst>
                <a:path w="26120" h="16056" extrusionOk="0">
                  <a:moveTo>
                    <a:pt x="17286" y="1"/>
                  </a:moveTo>
                  <a:cubicBezTo>
                    <a:pt x="17106" y="1"/>
                    <a:pt x="16926" y="4"/>
                    <a:pt x="16746" y="11"/>
                  </a:cubicBezTo>
                  <a:cubicBezTo>
                    <a:pt x="13043" y="144"/>
                    <a:pt x="9574" y="1779"/>
                    <a:pt x="6772" y="4180"/>
                  </a:cubicBezTo>
                  <a:cubicBezTo>
                    <a:pt x="3937" y="6616"/>
                    <a:pt x="1802" y="9784"/>
                    <a:pt x="67" y="13053"/>
                  </a:cubicBezTo>
                  <a:cubicBezTo>
                    <a:pt x="67" y="13120"/>
                    <a:pt x="34" y="13154"/>
                    <a:pt x="1" y="13154"/>
                  </a:cubicBezTo>
                  <a:cubicBezTo>
                    <a:pt x="2503" y="13954"/>
                    <a:pt x="4971" y="14921"/>
                    <a:pt x="7373" y="16056"/>
                  </a:cubicBezTo>
                  <a:cubicBezTo>
                    <a:pt x="7506" y="15622"/>
                    <a:pt x="7806" y="15122"/>
                    <a:pt x="8006" y="14821"/>
                  </a:cubicBezTo>
                  <a:cubicBezTo>
                    <a:pt x="8707" y="13721"/>
                    <a:pt x="9708" y="12820"/>
                    <a:pt x="10775" y="12119"/>
                  </a:cubicBezTo>
                  <a:cubicBezTo>
                    <a:pt x="12376" y="11052"/>
                    <a:pt x="14244" y="10418"/>
                    <a:pt x="16112" y="9885"/>
                  </a:cubicBezTo>
                  <a:cubicBezTo>
                    <a:pt x="18080" y="9351"/>
                    <a:pt x="20148" y="9051"/>
                    <a:pt x="21983" y="8150"/>
                  </a:cubicBezTo>
                  <a:cubicBezTo>
                    <a:pt x="23584" y="7349"/>
                    <a:pt x="26119" y="5381"/>
                    <a:pt x="25019" y="3346"/>
                  </a:cubicBezTo>
                  <a:cubicBezTo>
                    <a:pt x="24452" y="2279"/>
                    <a:pt x="23184" y="1412"/>
                    <a:pt x="22083" y="945"/>
                  </a:cubicBezTo>
                  <a:cubicBezTo>
                    <a:pt x="20579" y="283"/>
                    <a:pt x="18939" y="1"/>
                    <a:pt x="17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2;p41"/>
            <p:cNvSpPr/>
            <p:nvPr/>
          </p:nvSpPr>
          <p:spPr>
            <a:xfrm>
              <a:off x="-2013953" y="1015964"/>
              <a:ext cx="39991" cy="36537"/>
            </a:xfrm>
            <a:custGeom>
              <a:avLst/>
              <a:gdLst/>
              <a:ahLst/>
              <a:cxnLst/>
              <a:rect l="l" t="t" r="r" b="b"/>
              <a:pathLst>
                <a:path w="2501" h="2285" extrusionOk="0">
                  <a:moveTo>
                    <a:pt x="627" y="1"/>
                  </a:moveTo>
                  <a:cubicBezTo>
                    <a:pt x="280" y="1"/>
                    <a:pt x="11" y="208"/>
                    <a:pt x="0" y="734"/>
                  </a:cubicBezTo>
                  <a:cubicBezTo>
                    <a:pt x="0" y="1334"/>
                    <a:pt x="534" y="2068"/>
                    <a:pt x="1101" y="2235"/>
                  </a:cubicBezTo>
                  <a:cubicBezTo>
                    <a:pt x="1208" y="2268"/>
                    <a:pt x="1313" y="2285"/>
                    <a:pt x="1413" y="2285"/>
                  </a:cubicBezTo>
                  <a:cubicBezTo>
                    <a:pt x="1720" y="2285"/>
                    <a:pt x="1984" y="2128"/>
                    <a:pt x="2135" y="1801"/>
                  </a:cubicBezTo>
                  <a:cubicBezTo>
                    <a:pt x="2501" y="979"/>
                    <a:pt x="1380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3;p41"/>
            <p:cNvSpPr/>
            <p:nvPr/>
          </p:nvSpPr>
          <p:spPr>
            <a:xfrm>
              <a:off x="-2434091" y="1016492"/>
              <a:ext cx="50033" cy="37529"/>
            </a:xfrm>
            <a:custGeom>
              <a:avLst/>
              <a:gdLst/>
              <a:ahLst/>
              <a:cxnLst/>
              <a:rect l="l" t="t" r="r" b="b"/>
              <a:pathLst>
                <a:path w="3129" h="2347" extrusionOk="0">
                  <a:moveTo>
                    <a:pt x="1693" y="0"/>
                  </a:moveTo>
                  <a:cubicBezTo>
                    <a:pt x="1" y="0"/>
                    <a:pt x="526" y="2347"/>
                    <a:pt x="2074" y="2347"/>
                  </a:cubicBezTo>
                  <a:cubicBezTo>
                    <a:pt x="2135" y="2347"/>
                    <a:pt x="2197" y="2343"/>
                    <a:pt x="2261" y="2335"/>
                  </a:cubicBezTo>
                  <a:cubicBezTo>
                    <a:pt x="2561" y="2302"/>
                    <a:pt x="2795" y="2169"/>
                    <a:pt x="2895" y="1868"/>
                  </a:cubicBezTo>
                  <a:cubicBezTo>
                    <a:pt x="3129" y="1268"/>
                    <a:pt x="2461" y="0"/>
                    <a:pt x="1728" y="0"/>
                  </a:cubicBezTo>
                  <a:cubicBezTo>
                    <a:pt x="1716" y="0"/>
                    <a:pt x="1704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4;p41"/>
            <p:cNvSpPr/>
            <p:nvPr/>
          </p:nvSpPr>
          <p:spPr>
            <a:xfrm>
              <a:off x="-2806999" y="757834"/>
              <a:ext cx="1200113" cy="646540"/>
            </a:xfrm>
            <a:custGeom>
              <a:avLst/>
              <a:gdLst/>
              <a:ahLst/>
              <a:cxnLst/>
              <a:rect l="l" t="t" r="r" b="b"/>
              <a:pathLst>
                <a:path w="75054" h="40434" extrusionOk="0">
                  <a:moveTo>
                    <a:pt x="23891" y="15104"/>
                  </a:moveTo>
                  <a:cubicBezTo>
                    <a:pt x="24048" y="15104"/>
                    <a:pt x="24212" y="15117"/>
                    <a:pt x="24384" y="15144"/>
                  </a:cubicBezTo>
                  <a:cubicBezTo>
                    <a:pt x="25452" y="15278"/>
                    <a:pt x="26586" y="15978"/>
                    <a:pt x="27053" y="16979"/>
                  </a:cubicBezTo>
                  <a:cubicBezTo>
                    <a:pt x="27186" y="17279"/>
                    <a:pt x="27253" y="17579"/>
                    <a:pt x="27253" y="17913"/>
                  </a:cubicBezTo>
                  <a:cubicBezTo>
                    <a:pt x="27220" y="19214"/>
                    <a:pt x="25719" y="20482"/>
                    <a:pt x="24451" y="20582"/>
                  </a:cubicBezTo>
                  <a:cubicBezTo>
                    <a:pt x="24360" y="20589"/>
                    <a:pt x="24271" y="20592"/>
                    <a:pt x="24184" y="20592"/>
                  </a:cubicBezTo>
                  <a:cubicBezTo>
                    <a:pt x="20690" y="20592"/>
                    <a:pt x="20664" y="15104"/>
                    <a:pt x="23891" y="15104"/>
                  </a:cubicBezTo>
                  <a:close/>
                  <a:moveTo>
                    <a:pt x="49548" y="15074"/>
                  </a:moveTo>
                  <a:cubicBezTo>
                    <a:pt x="49611" y="15074"/>
                    <a:pt x="49674" y="15075"/>
                    <a:pt x="49736" y="15078"/>
                  </a:cubicBezTo>
                  <a:cubicBezTo>
                    <a:pt x="51304" y="15144"/>
                    <a:pt x="52538" y="16712"/>
                    <a:pt x="52404" y="18280"/>
                  </a:cubicBezTo>
                  <a:cubicBezTo>
                    <a:pt x="52277" y="19805"/>
                    <a:pt x="50879" y="21058"/>
                    <a:pt x="49334" y="21058"/>
                  </a:cubicBezTo>
                  <a:cubicBezTo>
                    <a:pt x="49257" y="21058"/>
                    <a:pt x="49179" y="21055"/>
                    <a:pt x="49102" y="21049"/>
                  </a:cubicBezTo>
                  <a:cubicBezTo>
                    <a:pt x="47401" y="20882"/>
                    <a:pt x="46133" y="19514"/>
                    <a:pt x="46267" y="17913"/>
                  </a:cubicBezTo>
                  <a:cubicBezTo>
                    <a:pt x="46267" y="15892"/>
                    <a:pt x="47964" y="15074"/>
                    <a:pt x="49548" y="15074"/>
                  </a:cubicBezTo>
                  <a:close/>
                  <a:moveTo>
                    <a:pt x="24846" y="24270"/>
                  </a:moveTo>
                  <a:cubicBezTo>
                    <a:pt x="24889" y="24270"/>
                    <a:pt x="24936" y="24274"/>
                    <a:pt x="24985" y="24284"/>
                  </a:cubicBezTo>
                  <a:cubicBezTo>
                    <a:pt x="25285" y="24318"/>
                    <a:pt x="25452" y="24518"/>
                    <a:pt x="25418" y="24818"/>
                  </a:cubicBezTo>
                  <a:cubicBezTo>
                    <a:pt x="25385" y="25118"/>
                    <a:pt x="25152" y="25252"/>
                    <a:pt x="24885" y="25252"/>
                  </a:cubicBezTo>
                  <a:cubicBezTo>
                    <a:pt x="24551" y="25152"/>
                    <a:pt x="24351" y="25018"/>
                    <a:pt x="24418" y="24685"/>
                  </a:cubicBezTo>
                  <a:cubicBezTo>
                    <a:pt x="24446" y="24429"/>
                    <a:pt x="24596" y="24270"/>
                    <a:pt x="24846" y="24270"/>
                  </a:cubicBezTo>
                  <a:close/>
                  <a:moveTo>
                    <a:pt x="37538" y="21875"/>
                  </a:moveTo>
                  <a:cubicBezTo>
                    <a:pt x="37712" y="21875"/>
                    <a:pt x="37887" y="21877"/>
                    <a:pt x="38061" y="21883"/>
                  </a:cubicBezTo>
                  <a:cubicBezTo>
                    <a:pt x="38928" y="21916"/>
                    <a:pt x="40296" y="21883"/>
                    <a:pt x="40996" y="22483"/>
                  </a:cubicBezTo>
                  <a:cubicBezTo>
                    <a:pt x="41096" y="22550"/>
                    <a:pt x="41196" y="22650"/>
                    <a:pt x="41230" y="22783"/>
                  </a:cubicBezTo>
                  <a:cubicBezTo>
                    <a:pt x="41430" y="23417"/>
                    <a:pt x="40396" y="24017"/>
                    <a:pt x="39962" y="24284"/>
                  </a:cubicBezTo>
                  <a:cubicBezTo>
                    <a:pt x="39362" y="24685"/>
                    <a:pt x="38695" y="24951"/>
                    <a:pt x="37994" y="25118"/>
                  </a:cubicBezTo>
                  <a:cubicBezTo>
                    <a:pt x="37572" y="25228"/>
                    <a:pt x="37135" y="25286"/>
                    <a:pt x="36698" y="25286"/>
                  </a:cubicBezTo>
                  <a:cubicBezTo>
                    <a:pt x="36201" y="25286"/>
                    <a:pt x="35704" y="25211"/>
                    <a:pt x="35225" y="25051"/>
                  </a:cubicBezTo>
                  <a:cubicBezTo>
                    <a:pt x="34925" y="24951"/>
                    <a:pt x="34392" y="24751"/>
                    <a:pt x="33925" y="24484"/>
                  </a:cubicBezTo>
                  <a:cubicBezTo>
                    <a:pt x="33424" y="24184"/>
                    <a:pt x="33024" y="23784"/>
                    <a:pt x="33057" y="23384"/>
                  </a:cubicBezTo>
                  <a:cubicBezTo>
                    <a:pt x="33191" y="22450"/>
                    <a:pt x="33991" y="22283"/>
                    <a:pt x="34758" y="22149"/>
                  </a:cubicBezTo>
                  <a:cubicBezTo>
                    <a:pt x="35685" y="21953"/>
                    <a:pt x="36611" y="21875"/>
                    <a:pt x="37538" y="21875"/>
                  </a:cubicBezTo>
                  <a:close/>
                  <a:moveTo>
                    <a:pt x="49428" y="24447"/>
                  </a:moveTo>
                  <a:cubicBezTo>
                    <a:pt x="49452" y="24447"/>
                    <a:pt x="49477" y="24448"/>
                    <a:pt x="49502" y="24451"/>
                  </a:cubicBezTo>
                  <a:cubicBezTo>
                    <a:pt x="49769" y="24484"/>
                    <a:pt x="49936" y="24651"/>
                    <a:pt x="49903" y="24951"/>
                  </a:cubicBezTo>
                  <a:cubicBezTo>
                    <a:pt x="49872" y="25196"/>
                    <a:pt x="49730" y="25356"/>
                    <a:pt x="49476" y="25356"/>
                  </a:cubicBezTo>
                  <a:cubicBezTo>
                    <a:pt x="49452" y="25356"/>
                    <a:pt x="49428" y="25355"/>
                    <a:pt x="49402" y="25352"/>
                  </a:cubicBezTo>
                  <a:cubicBezTo>
                    <a:pt x="49135" y="25352"/>
                    <a:pt x="48969" y="25185"/>
                    <a:pt x="48969" y="24885"/>
                  </a:cubicBezTo>
                  <a:cubicBezTo>
                    <a:pt x="48999" y="24610"/>
                    <a:pt x="49169" y="24447"/>
                    <a:pt x="49428" y="24447"/>
                  </a:cubicBezTo>
                  <a:close/>
                  <a:moveTo>
                    <a:pt x="21012" y="25381"/>
                  </a:moveTo>
                  <a:cubicBezTo>
                    <a:pt x="21034" y="25381"/>
                    <a:pt x="21058" y="25383"/>
                    <a:pt x="21082" y="25385"/>
                  </a:cubicBezTo>
                  <a:cubicBezTo>
                    <a:pt x="21416" y="25418"/>
                    <a:pt x="21616" y="25585"/>
                    <a:pt x="21616" y="25919"/>
                  </a:cubicBezTo>
                  <a:cubicBezTo>
                    <a:pt x="21587" y="26239"/>
                    <a:pt x="21405" y="26432"/>
                    <a:pt x="21072" y="26432"/>
                  </a:cubicBezTo>
                  <a:cubicBezTo>
                    <a:pt x="21023" y="26432"/>
                    <a:pt x="20971" y="26428"/>
                    <a:pt x="20915" y="26419"/>
                  </a:cubicBezTo>
                  <a:cubicBezTo>
                    <a:pt x="20648" y="26386"/>
                    <a:pt x="20448" y="26219"/>
                    <a:pt x="20515" y="25885"/>
                  </a:cubicBezTo>
                  <a:cubicBezTo>
                    <a:pt x="20577" y="25576"/>
                    <a:pt x="20725" y="25381"/>
                    <a:pt x="21012" y="25381"/>
                  </a:cubicBezTo>
                  <a:close/>
                  <a:moveTo>
                    <a:pt x="52360" y="27168"/>
                  </a:moveTo>
                  <a:cubicBezTo>
                    <a:pt x="52408" y="27168"/>
                    <a:pt x="52456" y="27174"/>
                    <a:pt x="52504" y="27186"/>
                  </a:cubicBezTo>
                  <a:cubicBezTo>
                    <a:pt x="52938" y="27286"/>
                    <a:pt x="53138" y="27553"/>
                    <a:pt x="53138" y="27987"/>
                  </a:cubicBezTo>
                  <a:cubicBezTo>
                    <a:pt x="53048" y="28406"/>
                    <a:pt x="52824" y="28664"/>
                    <a:pt x="52417" y="28664"/>
                  </a:cubicBezTo>
                  <a:cubicBezTo>
                    <a:pt x="52371" y="28664"/>
                    <a:pt x="52322" y="28661"/>
                    <a:pt x="52271" y="28654"/>
                  </a:cubicBezTo>
                  <a:cubicBezTo>
                    <a:pt x="51837" y="28587"/>
                    <a:pt x="51637" y="28321"/>
                    <a:pt x="51671" y="27854"/>
                  </a:cubicBezTo>
                  <a:cubicBezTo>
                    <a:pt x="51700" y="27472"/>
                    <a:pt x="52013" y="27168"/>
                    <a:pt x="52360" y="27168"/>
                  </a:cubicBezTo>
                  <a:close/>
                  <a:moveTo>
                    <a:pt x="48020" y="28550"/>
                  </a:moveTo>
                  <a:cubicBezTo>
                    <a:pt x="48046" y="28550"/>
                    <a:pt x="48073" y="28551"/>
                    <a:pt x="48101" y="28554"/>
                  </a:cubicBezTo>
                  <a:cubicBezTo>
                    <a:pt x="48435" y="28587"/>
                    <a:pt x="48635" y="28788"/>
                    <a:pt x="48602" y="29121"/>
                  </a:cubicBezTo>
                  <a:cubicBezTo>
                    <a:pt x="48568" y="29421"/>
                    <a:pt x="48368" y="29621"/>
                    <a:pt x="48035" y="29621"/>
                  </a:cubicBezTo>
                  <a:cubicBezTo>
                    <a:pt x="47734" y="29521"/>
                    <a:pt x="47534" y="29355"/>
                    <a:pt x="47534" y="29021"/>
                  </a:cubicBezTo>
                  <a:cubicBezTo>
                    <a:pt x="47565" y="28715"/>
                    <a:pt x="47735" y="28550"/>
                    <a:pt x="48020" y="28550"/>
                  </a:cubicBezTo>
                  <a:close/>
                  <a:moveTo>
                    <a:pt x="23500" y="29482"/>
                  </a:moveTo>
                  <a:cubicBezTo>
                    <a:pt x="23526" y="29482"/>
                    <a:pt x="23555" y="29484"/>
                    <a:pt x="23584" y="29488"/>
                  </a:cubicBezTo>
                  <a:cubicBezTo>
                    <a:pt x="23817" y="29521"/>
                    <a:pt x="23917" y="29688"/>
                    <a:pt x="23917" y="29888"/>
                  </a:cubicBezTo>
                  <a:cubicBezTo>
                    <a:pt x="23857" y="30098"/>
                    <a:pt x="23744" y="30227"/>
                    <a:pt x="23552" y="30227"/>
                  </a:cubicBezTo>
                  <a:cubicBezTo>
                    <a:pt x="23530" y="30227"/>
                    <a:pt x="23508" y="30225"/>
                    <a:pt x="23484" y="30222"/>
                  </a:cubicBezTo>
                  <a:cubicBezTo>
                    <a:pt x="23250" y="30189"/>
                    <a:pt x="23150" y="30022"/>
                    <a:pt x="23183" y="29788"/>
                  </a:cubicBezTo>
                  <a:cubicBezTo>
                    <a:pt x="23183" y="29584"/>
                    <a:pt x="23311" y="29482"/>
                    <a:pt x="23500" y="29482"/>
                  </a:cubicBezTo>
                  <a:close/>
                  <a:moveTo>
                    <a:pt x="31660" y="26897"/>
                  </a:moveTo>
                  <a:cubicBezTo>
                    <a:pt x="31816" y="26897"/>
                    <a:pt x="31956" y="26942"/>
                    <a:pt x="32023" y="27120"/>
                  </a:cubicBezTo>
                  <a:cubicBezTo>
                    <a:pt x="32123" y="27420"/>
                    <a:pt x="31790" y="27353"/>
                    <a:pt x="31656" y="27420"/>
                  </a:cubicBezTo>
                  <a:cubicBezTo>
                    <a:pt x="30656" y="27887"/>
                    <a:pt x="30622" y="29221"/>
                    <a:pt x="31590" y="29988"/>
                  </a:cubicBezTo>
                  <a:cubicBezTo>
                    <a:pt x="32074" y="30376"/>
                    <a:pt x="32915" y="30591"/>
                    <a:pt x="33775" y="30591"/>
                  </a:cubicBezTo>
                  <a:cubicBezTo>
                    <a:pt x="34989" y="30591"/>
                    <a:pt x="36242" y="30163"/>
                    <a:pt x="36593" y="29188"/>
                  </a:cubicBezTo>
                  <a:cubicBezTo>
                    <a:pt x="36660" y="29021"/>
                    <a:pt x="36760" y="28921"/>
                    <a:pt x="36927" y="28921"/>
                  </a:cubicBezTo>
                  <a:cubicBezTo>
                    <a:pt x="37160" y="28921"/>
                    <a:pt x="37194" y="29088"/>
                    <a:pt x="37260" y="29255"/>
                  </a:cubicBezTo>
                  <a:cubicBezTo>
                    <a:pt x="37707" y="30284"/>
                    <a:pt x="38754" y="30839"/>
                    <a:pt x="39794" y="30839"/>
                  </a:cubicBezTo>
                  <a:cubicBezTo>
                    <a:pt x="40539" y="30839"/>
                    <a:pt x="41281" y="30554"/>
                    <a:pt x="41797" y="29955"/>
                  </a:cubicBezTo>
                  <a:cubicBezTo>
                    <a:pt x="42364" y="29288"/>
                    <a:pt x="42364" y="28654"/>
                    <a:pt x="41830" y="27954"/>
                  </a:cubicBezTo>
                  <a:cubicBezTo>
                    <a:pt x="41697" y="27753"/>
                    <a:pt x="41463" y="27553"/>
                    <a:pt x="41697" y="27320"/>
                  </a:cubicBezTo>
                  <a:cubicBezTo>
                    <a:pt x="41772" y="27245"/>
                    <a:pt x="41850" y="27215"/>
                    <a:pt x="41928" y="27215"/>
                  </a:cubicBezTo>
                  <a:cubicBezTo>
                    <a:pt x="42094" y="27215"/>
                    <a:pt x="42261" y="27351"/>
                    <a:pt x="42397" y="27487"/>
                  </a:cubicBezTo>
                  <a:cubicBezTo>
                    <a:pt x="42964" y="27987"/>
                    <a:pt x="43098" y="28921"/>
                    <a:pt x="42764" y="29655"/>
                  </a:cubicBezTo>
                  <a:cubicBezTo>
                    <a:pt x="42201" y="30930"/>
                    <a:pt x="40989" y="31490"/>
                    <a:pt x="39780" y="31490"/>
                  </a:cubicBezTo>
                  <a:cubicBezTo>
                    <a:pt x="38554" y="31490"/>
                    <a:pt x="37331" y="30913"/>
                    <a:pt x="36793" y="29922"/>
                  </a:cubicBezTo>
                  <a:cubicBezTo>
                    <a:pt x="35850" y="30797"/>
                    <a:pt x="34817" y="31189"/>
                    <a:pt x="33692" y="31189"/>
                  </a:cubicBezTo>
                  <a:cubicBezTo>
                    <a:pt x="33146" y="31189"/>
                    <a:pt x="32579" y="31097"/>
                    <a:pt x="31990" y="30922"/>
                  </a:cubicBezTo>
                  <a:cubicBezTo>
                    <a:pt x="30355" y="30422"/>
                    <a:pt x="29722" y="28454"/>
                    <a:pt x="30822" y="27286"/>
                  </a:cubicBezTo>
                  <a:cubicBezTo>
                    <a:pt x="30989" y="27120"/>
                    <a:pt x="31189" y="26953"/>
                    <a:pt x="31423" y="26920"/>
                  </a:cubicBezTo>
                  <a:cubicBezTo>
                    <a:pt x="31501" y="26908"/>
                    <a:pt x="31582" y="26897"/>
                    <a:pt x="31660" y="26897"/>
                  </a:cubicBezTo>
                  <a:close/>
                  <a:moveTo>
                    <a:pt x="22049" y="0"/>
                  </a:moveTo>
                  <a:cubicBezTo>
                    <a:pt x="16379" y="1535"/>
                    <a:pt x="11508" y="4604"/>
                    <a:pt x="7606" y="9173"/>
                  </a:cubicBezTo>
                  <a:cubicBezTo>
                    <a:pt x="4170" y="13176"/>
                    <a:pt x="968" y="17313"/>
                    <a:pt x="0" y="22716"/>
                  </a:cubicBezTo>
                  <a:cubicBezTo>
                    <a:pt x="501" y="22483"/>
                    <a:pt x="968" y="22183"/>
                    <a:pt x="1535" y="22049"/>
                  </a:cubicBezTo>
                  <a:cubicBezTo>
                    <a:pt x="2377" y="21841"/>
                    <a:pt x="3196" y="21741"/>
                    <a:pt x="3993" y="21741"/>
                  </a:cubicBezTo>
                  <a:cubicBezTo>
                    <a:pt x="6382" y="21741"/>
                    <a:pt x="8565" y="22641"/>
                    <a:pt x="10541" y="24218"/>
                  </a:cubicBezTo>
                  <a:cubicBezTo>
                    <a:pt x="12142" y="25518"/>
                    <a:pt x="12843" y="27253"/>
                    <a:pt x="12476" y="29355"/>
                  </a:cubicBezTo>
                  <a:cubicBezTo>
                    <a:pt x="12276" y="30522"/>
                    <a:pt x="11809" y="31590"/>
                    <a:pt x="11208" y="32557"/>
                  </a:cubicBezTo>
                  <a:cubicBezTo>
                    <a:pt x="10241" y="34158"/>
                    <a:pt x="10107" y="35826"/>
                    <a:pt x="10741" y="37560"/>
                  </a:cubicBezTo>
                  <a:cubicBezTo>
                    <a:pt x="10841" y="37894"/>
                    <a:pt x="10975" y="38228"/>
                    <a:pt x="10975" y="38561"/>
                  </a:cubicBezTo>
                  <a:cubicBezTo>
                    <a:pt x="10941" y="39128"/>
                    <a:pt x="11208" y="39195"/>
                    <a:pt x="11642" y="39228"/>
                  </a:cubicBezTo>
                  <a:cubicBezTo>
                    <a:pt x="13343" y="39462"/>
                    <a:pt x="15078" y="39695"/>
                    <a:pt x="16779" y="39929"/>
                  </a:cubicBezTo>
                  <a:cubicBezTo>
                    <a:pt x="19011" y="40265"/>
                    <a:pt x="21243" y="40433"/>
                    <a:pt x="23501" y="40433"/>
                  </a:cubicBezTo>
                  <a:cubicBezTo>
                    <a:pt x="23706" y="40433"/>
                    <a:pt x="23912" y="40432"/>
                    <a:pt x="24117" y="40429"/>
                  </a:cubicBezTo>
                  <a:cubicBezTo>
                    <a:pt x="26686" y="40362"/>
                    <a:pt x="29255" y="40229"/>
                    <a:pt x="31823" y="40229"/>
                  </a:cubicBezTo>
                  <a:cubicBezTo>
                    <a:pt x="32546" y="40235"/>
                    <a:pt x="33268" y="40237"/>
                    <a:pt x="33991" y="40237"/>
                  </a:cubicBezTo>
                  <a:cubicBezTo>
                    <a:pt x="37605" y="40237"/>
                    <a:pt x="41219" y="40168"/>
                    <a:pt x="44832" y="40029"/>
                  </a:cubicBezTo>
                  <a:cubicBezTo>
                    <a:pt x="48402" y="39862"/>
                    <a:pt x="51971" y="39962"/>
                    <a:pt x="55507" y="39762"/>
                  </a:cubicBezTo>
                  <a:cubicBezTo>
                    <a:pt x="59476" y="39529"/>
                    <a:pt x="63412" y="39195"/>
                    <a:pt x="67315" y="38561"/>
                  </a:cubicBezTo>
                  <a:cubicBezTo>
                    <a:pt x="67482" y="38528"/>
                    <a:pt x="67682" y="38561"/>
                    <a:pt x="67782" y="38361"/>
                  </a:cubicBezTo>
                  <a:cubicBezTo>
                    <a:pt x="67015" y="37494"/>
                    <a:pt x="66848" y="37227"/>
                    <a:pt x="67115" y="36126"/>
                  </a:cubicBezTo>
                  <a:cubicBezTo>
                    <a:pt x="67482" y="34358"/>
                    <a:pt x="66915" y="33024"/>
                    <a:pt x="65547" y="31923"/>
                  </a:cubicBezTo>
                  <a:cubicBezTo>
                    <a:pt x="64780" y="31289"/>
                    <a:pt x="64046" y="30555"/>
                    <a:pt x="63446" y="29755"/>
                  </a:cubicBezTo>
                  <a:cubicBezTo>
                    <a:pt x="60844" y="26486"/>
                    <a:pt x="62378" y="22950"/>
                    <a:pt x="65047" y="21549"/>
                  </a:cubicBezTo>
                  <a:cubicBezTo>
                    <a:pt x="67025" y="20500"/>
                    <a:pt x="69089" y="20030"/>
                    <a:pt x="71226" y="20030"/>
                  </a:cubicBezTo>
                  <a:cubicBezTo>
                    <a:pt x="72079" y="20030"/>
                    <a:pt x="72944" y="20105"/>
                    <a:pt x="73820" y="20248"/>
                  </a:cubicBezTo>
                  <a:cubicBezTo>
                    <a:pt x="74200" y="20336"/>
                    <a:pt x="74530" y="20527"/>
                    <a:pt x="74898" y="20527"/>
                  </a:cubicBezTo>
                  <a:cubicBezTo>
                    <a:pt x="74949" y="20527"/>
                    <a:pt x="75001" y="20523"/>
                    <a:pt x="75054" y="20515"/>
                  </a:cubicBezTo>
                  <a:cubicBezTo>
                    <a:pt x="74854" y="17046"/>
                    <a:pt x="66148" y="6838"/>
                    <a:pt x="62578" y="5471"/>
                  </a:cubicBezTo>
                  <a:lnTo>
                    <a:pt x="62578" y="5471"/>
                  </a:lnTo>
                  <a:cubicBezTo>
                    <a:pt x="62879" y="6538"/>
                    <a:pt x="62945" y="6805"/>
                    <a:pt x="62812" y="7239"/>
                  </a:cubicBezTo>
                  <a:cubicBezTo>
                    <a:pt x="61978" y="9674"/>
                    <a:pt x="60544" y="11575"/>
                    <a:pt x="57975" y="12376"/>
                  </a:cubicBezTo>
                  <a:cubicBezTo>
                    <a:pt x="57122" y="12633"/>
                    <a:pt x="56262" y="12743"/>
                    <a:pt x="55398" y="12743"/>
                  </a:cubicBezTo>
                  <a:cubicBezTo>
                    <a:pt x="54470" y="12743"/>
                    <a:pt x="53537" y="12616"/>
                    <a:pt x="52605" y="12409"/>
                  </a:cubicBezTo>
                  <a:cubicBezTo>
                    <a:pt x="50903" y="12042"/>
                    <a:pt x="49202" y="11508"/>
                    <a:pt x="47534" y="11008"/>
                  </a:cubicBezTo>
                  <a:cubicBezTo>
                    <a:pt x="46766" y="10767"/>
                    <a:pt x="46038" y="10634"/>
                    <a:pt x="45345" y="10634"/>
                  </a:cubicBezTo>
                  <a:cubicBezTo>
                    <a:pt x="43930" y="10634"/>
                    <a:pt x="42661" y="11188"/>
                    <a:pt x="41497" y="12509"/>
                  </a:cubicBezTo>
                  <a:cubicBezTo>
                    <a:pt x="39866" y="14400"/>
                    <a:pt x="37599" y="15112"/>
                    <a:pt x="35099" y="15112"/>
                  </a:cubicBezTo>
                  <a:cubicBezTo>
                    <a:pt x="35041" y="15112"/>
                    <a:pt x="34983" y="15112"/>
                    <a:pt x="34925" y="15111"/>
                  </a:cubicBezTo>
                  <a:cubicBezTo>
                    <a:pt x="31823" y="15044"/>
                    <a:pt x="29388" y="13677"/>
                    <a:pt x="27487" y="11342"/>
                  </a:cubicBezTo>
                  <a:cubicBezTo>
                    <a:pt x="24718" y="7973"/>
                    <a:pt x="23017" y="4103"/>
                    <a:pt x="2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5;p41"/>
            <p:cNvSpPr/>
            <p:nvPr/>
          </p:nvSpPr>
          <p:spPr>
            <a:xfrm>
              <a:off x="-1812358" y="1086520"/>
              <a:ext cx="235229" cy="280449"/>
            </a:xfrm>
            <a:custGeom>
              <a:avLst/>
              <a:gdLst/>
              <a:ahLst/>
              <a:cxnLst/>
              <a:rect l="l" t="t" r="r" b="b"/>
              <a:pathLst>
                <a:path w="14711" h="17539" extrusionOk="0">
                  <a:moveTo>
                    <a:pt x="9283" y="1"/>
                  </a:moveTo>
                  <a:cubicBezTo>
                    <a:pt x="8479" y="1"/>
                    <a:pt x="7676" y="68"/>
                    <a:pt x="6872" y="190"/>
                  </a:cubicBezTo>
                  <a:cubicBezTo>
                    <a:pt x="5304" y="424"/>
                    <a:pt x="3803" y="891"/>
                    <a:pt x="2502" y="1858"/>
                  </a:cubicBezTo>
                  <a:cubicBezTo>
                    <a:pt x="768" y="3159"/>
                    <a:pt x="0" y="5261"/>
                    <a:pt x="634" y="7029"/>
                  </a:cubicBezTo>
                  <a:cubicBezTo>
                    <a:pt x="1034" y="8096"/>
                    <a:pt x="1702" y="8963"/>
                    <a:pt x="2502" y="9764"/>
                  </a:cubicBezTo>
                  <a:cubicBezTo>
                    <a:pt x="3069" y="10364"/>
                    <a:pt x="3703" y="10898"/>
                    <a:pt x="4337" y="11465"/>
                  </a:cubicBezTo>
                  <a:cubicBezTo>
                    <a:pt x="5438" y="12466"/>
                    <a:pt x="5838" y="13700"/>
                    <a:pt x="5571" y="15201"/>
                  </a:cubicBezTo>
                  <a:cubicBezTo>
                    <a:pt x="5504" y="15435"/>
                    <a:pt x="5504" y="15668"/>
                    <a:pt x="5471" y="15902"/>
                  </a:cubicBezTo>
                  <a:cubicBezTo>
                    <a:pt x="5415" y="16886"/>
                    <a:pt x="6023" y="17539"/>
                    <a:pt x="6875" y="17539"/>
                  </a:cubicBezTo>
                  <a:cubicBezTo>
                    <a:pt x="7033" y="17539"/>
                    <a:pt x="7200" y="17516"/>
                    <a:pt x="7372" y="17469"/>
                  </a:cubicBezTo>
                  <a:cubicBezTo>
                    <a:pt x="7806" y="17336"/>
                    <a:pt x="8240" y="17203"/>
                    <a:pt x="8640" y="17036"/>
                  </a:cubicBezTo>
                  <a:cubicBezTo>
                    <a:pt x="10908" y="16135"/>
                    <a:pt x="12743" y="14768"/>
                    <a:pt x="13610" y="12366"/>
                  </a:cubicBezTo>
                  <a:cubicBezTo>
                    <a:pt x="14010" y="11332"/>
                    <a:pt x="14144" y="10264"/>
                    <a:pt x="14311" y="8763"/>
                  </a:cubicBezTo>
                  <a:cubicBezTo>
                    <a:pt x="14711" y="6295"/>
                    <a:pt x="14077" y="3559"/>
                    <a:pt x="13176" y="858"/>
                  </a:cubicBezTo>
                  <a:cubicBezTo>
                    <a:pt x="13110" y="657"/>
                    <a:pt x="13010" y="524"/>
                    <a:pt x="12776" y="457"/>
                  </a:cubicBezTo>
                  <a:cubicBezTo>
                    <a:pt x="11612" y="141"/>
                    <a:pt x="10447" y="1"/>
                    <a:pt x="9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26;p41"/>
            <p:cNvSpPr/>
            <p:nvPr/>
          </p:nvSpPr>
          <p:spPr>
            <a:xfrm>
              <a:off x="-1981417" y="1192203"/>
              <a:ext cx="24017" cy="23937"/>
            </a:xfrm>
            <a:custGeom>
              <a:avLst/>
              <a:gdLst/>
              <a:ahLst/>
              <a:cxnLst/>
              <a:rect l="l" t="t" r="r" b="b"/>
              <a:pathLst>
                <a:path w="1502" h="1497" extrusionOk="0">
                  <a:moveTo>
                    <a:pt x="723" y="0"/>
                  </a:moveTo>
                  <a:cubicBezTo>
                    <a:pt x="376" y="0"/>
                    <a:pt x="63" y="304"/>
                    <a:pt x="34" y="686"/>
                  </a:cubicBezTo>
                  <a:cubicBezTo>
                    <a:pt x="0" y="1153"/>
                    <a:pt x="200" y="1419"/>
                    <a:pt x="634" y="1486"/>
                  </a:cubicBezTo>
                  <a:cubicBezTo>
                    <a:pt x="685" y="1493"/>
                    <a:pt x="734" y="1496"/>
                    <a:pt x="780" y="1496"/>
                  </a:cubicBezTo>
                  <a:cubicBezTo>
                    <a:pt x="1187" y="1496"/>
                    <a:pt x="1411" y="1238"/>
                    <a:pt x="1501" y="819"/>
                  </a:cubicBezTo>
                  <a:cubicBezTo>
                    <a:pt x="1501" y="385"/>
                    <a:pt x="1301" y="85"/>
                    <a:pt x="867" y="18"/>
                  </a:cubicBezTo>
                  <a:cubicBezTo>
                    <a:pt x="819" y="6"/>
                    <a:pt x="771" y="0"/>
                    <a:pt x="72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27;p41"/>
            <p:cNvSpPr/>
            <p:nvPr/>
          </p:nvSpPr>
          <p:spPr>
            <a:xfrm>
              <a:off x="-2480073" y="1163632"/>
              <a:ext cx="18676" cy="16805"/>
            </a:xfrm>
            <a:custGeom>
              <a:avLst/>
              <a:gdLst/>
              <a:ahLst/>
              <a:cxnLst/>
              <a:rect l="l" t="t" r="r" b="b"/>
              <a:pathLst>
                <a:path w="1168" h="1051" extrusionOk="0">
                  <a:moveTo>
                    <a:pt x="564" y="0"/>
                  </a:moveTo>
                  <a:cubicBezTo>
                    <a:pt x="272" y="0"/>
                    <a:pt x="98" y="195"/>
                    <a:pt x="67" y="504"/>
                  </a:cubicBezTo>
                  <a:cubicBezTo>
                    <a:pt x="0" y="838"/>
                    <a:pt x="200" y="1005"/>
                    <a:pt x="467" y="1038"/>
                  </a:cubicBezTo>
                  <a:cubicBezTo>
                    <a:pt x="523" y="1047"/>
                    <a:pt x="575" y="1051"/>
                    <a:pt x="624" y="1051"/>
                  </a:cubicBezTo>
                  <a:cubicBezTo>
                    <a:pt x="957" y="1051"/>
                    <a:pt x="1139" y="858"/>
                    <a:pt x="1168" y="538"/>
                  </a:cubicBezTo>
                  <a:cubicBezTo>
                    <a:pt x="1168" y="204"/>
                    <a:pt x="968" y="37"/>
                    <a:pt x="634" y="4"/>
                  </a:cubicBezTo>
                  <a:cubicBezTo>
                    <a:pt x="610" y="2"/>
                    <a:pt x="586" y="0"/>
                    <a:pt x="56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28;p41"/>
            <p:cNvSpPr/>
            <p:nvPr/>
          </p:nvSpPr>
          <p:spPr>
            <a:xfrm>
              <a:off x="-2047560" y="1214283"/>
              <a:ext cx="18165" cy="17157"/>
            </a:xfrm>
            <a:custGeom>
              <a:avLst/>
              <a:gdLst/>
              <a:ahLst/>
              <a:cxnLst/>
              <a:rect l="l" t="t" r="r" b="b"/>
              <a:pathLst>
                <a:path w="1136" h="1073" extrusionOk="0">
                  <a:moveTo>
                    <a:pt x="520" y="1"/>
                  </a:moveTo>
                  <a:cubicBezTo>
                    <a:pt x="235" y="1"/>
                    <a:pt x="65" y="166"/>
                    <a:pt x="34" y="472"/>
                  </a:cubicBezTo>
                  <a:cubicBezTo>
                    <a:pt x="1" y="806"/>
                    <a:pt x="234" y="972"/>
                    <a:pt x="535" y="1072"/>
                  </a:cubicBezTo>
                  <a:cubicBezTo>
                    <a:pt x="868" y="1072"/>
                    <a:pt x="1068" y="872"/>
                    <a:pt x="1102" y="572"/>
                  </a:cubicBezTo>
                  <a:cubicBezTo>
                    <a:pt x="1135" y="239"/>
                    <a:pt x="935" y="38"/>
                    <a:pt x="601" y="5"/>
                  </a:cubicBezTo>
                  <a:cubicBezTo>
                    <a:pt x="573" y="2"/>
                    <a:pt x="546" y="1"/>
                    <a:pt x="52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29;p41"/>
            <p:cNvSpPr/>
            <p:nvPr/>
          </p:nvSpPr>
          <p:spPr>
            <a:xfrm>
              <a:off x="-2417687" y="1145853"/>
              <a:ext cx="17621" cy="15718"/>
            </a:xfrm>
            <a:custGeom>
              <a:avLst/>
              <a:gdLst/>
              <a:ahLst/>
              <a:cxnLst/>
              <a:rect l="l" t="t" r="r" b="b"/>
              <a:pathLst>
                <a:path w="1102" h="983" extrusionOk="0">
                  <a:moveTo>
                    <a:pt x="496" y="1"/>
                  </a:moveTo>
                  <a:cubicBezTo>
                    <a:pt x="245" y="1"/>
                    <a:pt x="91" y="160"/>
                    <a:pt x="34" y="416"/>
                  </a:cubicBezTo>
                  <a:cubicBezTo>
                    <a:pt x="1" y="749"/>
                    <a:pt x="201" y="916"/>
                    <a:pt x="535" y="983"/>
                  </a:cubicBezTo>
                  <a:cubicBezTo>
                    <a:pt x="802" y="983"/>
                    <a:pt x="1035" y="849"/>
                    <a:pt x="1068" y="549"/>
                  </a:cubicBezTo>
                  <a:cubicBezTo>
                    <a:pt x="1102" y="249"/>
                    <a:pt x="935" y="49"/>
                    <a:pt x="635" y="15"/>
                  </a:cubicBezTo>
                  <a:cubicBezTo>
                    <a:pt x="586" y="5"/>
                    <a:pt x="539" y="1"/>
                    <a:pt x="496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30;p41"/>
            <p:cNvSpPr/>
            <p:nvPr/>
          </p:nvSpPr>
          <p:spPr>
            <a:xfrm>
              <a:off x="-2024089" y="1148683"/>
              <a:ext cx="15478" cy="14551"/>
            </a:xfrm>
            <a:custGeom>
              <a:avLst/>
              <a:gdLst/>
              <a:ahLst/>
              <a:cxnLst/>
              <a:rect l="l" t="t" r="r" b="b"/>
              <a:pathLst>
                <a:path w="968" h="910" extrusionOk="0">
                  <a:moveTo>
                    <a:pt x="460" y="1"/>
                  </a:moveTo>
                  <a:cubicBezTo>
                    <a:pt x="201" y="1"/>
                    <a:pt x="31" y="164"/>
                    <a:pt x="1" y="439"/>
                  </a:cubicBezTo>
                  <a:cubicBezTo>
                    <a:pt x="1" y="739"/>
                    <a:pt x="167" y="906"/>
                    <a:pt x="434" y="906"/>
                  </a:cubicBezTo>
                  <a:cubicBezTo>
                    <a:pt x="460" y="909"/>
                    <a:pt x="484" y="910"/>
                    <a:pt x="508" y="910"/>
                  </a:cubicBezTo>
                  <a:cubicBezTo>
                    <a:pt x="762" y="910"/>
                    <a:pt x="907" y="750"/>
                    <a:pt x="968" y="505"/>
                  </a:cubicBezTo>
                  <a:cubicBezTo>
                    <a:pt x="968" y="205"/>
                    <a:pt x="801" y="38"/>
                    <a:pt x="534" y="5"/>
                  </a:cubicBezTo>
                  <a:cubicBezTo>
                    <a:pt x="509" y="2"/>
                    <a:pt x="484" y="1"/>
                    <a:pt x="46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31;p41"/>
            <p:cNvSpPr/>
            <p:nvPr/>
          </p:nvSpPr>
          <p:spPr>
            <a:xfrm>
              <a:off x="-2436873" y="1229184"/>
              <a:ext cx="12280" cy="11929"/>
            </a:xfrm>
            <a:custGeom>
              <a:avLst/>
              <a:gdLst/>
              <a:ahLst/>
              <a:cxnLst/>
              <a:rect l="l" t="t" r="r" b="b"/>
              <a:pathLst>
                <a:path w="768" h="746" extrusionOk="0">
                  <a:moveTo>
                    <a:pt x="350" y="1"/>
                  </a:moveTo>
                  <a:cubicBezTo>
                    <a:pt x="161" y="1"/>
                    <a:pt x="33" y="103"/>
                    <a:pt x="33" y="307"/>
                  </a:cubicBezTo>
                  <a:cubicBezTo>
                    <a:pt x="0" y="541"/>
                    <a:pt x="100" y="708"/>
                    <a:pt x="334" y="741"/>
                  </a:cubicBezTo>
                  <a:cubicBezTo>
                    <a:pt x="358" y="744"/>
                    <a:pt x="380" y="746"/>
                    <a:pt x="402" y="746"/>
                  </a:cubicBezTo>
                  <a:cubicBezTo>
                    <a:pt x="594" y="746"/>
                    <a:pt x="707" y="617"/>
                    <a:pt x="767" y="407"/>
                  </a:cubicBezTo>
                  <a:cubicBezTo>
                    <a:pt x="767" y="207"/>
                    <a:pt x="667" y="40"/>
                    <a:pt x="434" y="7"/>
                  </a:cubicBezTo>
                  <a:cubicBezTo>
                    <a:pt x="405" y="3"/>
                    <a:pt x="376" y="1"/>
                    <a:pt x="35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32;p41"/>
            <p:cNvSpPr/>
            <p:nvPr/>
          </p:nvSpPr>
          <p:spPr>
            <a:xfrm>
              <a:off x="-2069416" y="998825"/>
              <a:ext cx="102416" cy="95716"/>
            </a:xfrm>
            <a:custGeom>
              <a:avLst/>
              <a:gdLst/>
              <a:ahLst/>
              <a:cxnLst/>
              <a:rect l="l" t="t" r="r" b="b"/>
              <a:pathLst>
                <a:path w="6405" h="5986" extrusionOk="0">
                  <a:moveTo>
                    <a:pt x="4093" y="1074"/>
                  </a:moveTo>
                  <a:cubicBezTo>
                    <a:pt x="4847" y="1074"/>
                    <a:pt x="5970" y="2061"/>
                    <a:pt x="5604" y="2907"/>
                  </a:cubicBezTo>
                  <a:cubicBezTo>
                    <a:pt x="5454" y="3207"/>
                    <a:pt x="5191" y="3357"/>
                    <a:pt x="4887" y="3357"/>
                  </a:cubicBezTo>
                  <a:cubicBezTo>
                    <a:pt x="4785" y="3357"/>
                    <a:pt x="4679" y="3340"/>
                    <a:pt x="4570" y="3307"/>
                  </a:cubicBezTo>
                  <a:cubicBezTo>
                    <a:pt x="4003" y="3140"/>
                    <a:pt x="3469" y="2406"/>
                    <a:pt x="3469" y="1806"/>
                  </a:cubicBezTo>
                  <a:cubicBezTo>
                    <a:pt x="3480" y="1281"/>
                    <a:pt x="3748" y="1074"/>
                    <a:pt x="4093" y="1074"/>
                  </a:cubicBezTo>
                  <a:close/>
                  <a:moveTo>
                    <a:pt x="3415" y="1"/>
                  </a:moveTo>
                  <a:cubicBezTo>
                    <a:pt x="1831" y="1"/>
                    <a:pt x="134" y="819"/>
                    <a:pt x="134" y="2840"/>
                  </a:cubicBezTo>
                  <a:cubicBezTo>
                    <a:pt x="0" y="4441"/>
                    <a:pt x="1268" y="5809"/>
                    <a:pt x="2969" y="5976"/>
                  </a:cubicBezTo>
                  <a:cubicBezTo>
                    <a:pt x="3045" y="5982"/>
                    <a:pt x="3121" y="5985"/>
                    <a:pt x="3196" y="5985"/>
                  </a:cubicBezTo>
                  <a:cubicBezTo>
                    <a:pt x="4716" y="5985"/>
                    <a:pt x="6144" y="4732"/>
                    <a:pt x="6271" y="3207"/>
                  </a:cubicBezTo>
                  <a:cubicBezTo>
                    <a:pt x="6405" y="1639"/>
                    <a:pt x="5171" y="71"/>
                    <a:pt x="3603" y="5"/>
                  </a:cubicBezTo>
                  <a:cubicBezTo>
                    <a:pt x="3541" y="2"/>
                    <a:pt x="3478" y="1"/>
                    <a:pt x="34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33;p41"/>
            <p:cNvSpPr/>
            <p:nvPr/>
          </p:nvSpPr>
          <p:spPr>
            <a:xfrm>
              <a:off x="-2476635" y="998857"/>
              <a:ext cx="105390" cy="88217"/>
            </a:xfrm>
            <a:custGeom>
              <a:avLst/>
              <a:gdLst/>
              <a:ahLst/>
              <a:cxnLst/>
              <a:rect l="l" t="t" r="r" b="b"/>
              <a:pathLst>
                <a:path w="6591" h="5517" extrusionOk="0">
                  <a:moveTo>
                    <a:pt x="4354" y="1103"/>
                  </a:moveTo>
                  <a:cubicBezTo>
                    <a:pt x="4365" y="1103"/>
                    <a:pt x="4377" y="1103"/>
                    <a:pt x="4389" y="1103"/>
                  </a:cubicBezTo>
                  <a:cubicBezTo>
                    <a:pt x="5122" y="1103"/>
                    <a:pt x="5790" y="2371"/>
                    <a:pt x="5556" y="2971"/>
                  </a:cubicBezTo>
                  <a:cubicBezTo>
                    <a:pt x="5456" y="3272"/>
                    <a:pt x="5222" y="3405"/>
                    <a:pt x="4922" y="3472"/>
                  </a:cubicBezTo>
                  <a:cubicBezTo>
                    <a:pt x="4869" y="3477"/>
                    <a:pt x="4816" y="3480"/>
                    <a:pt x="4765" y="3480"/>
                  </a:cubicBezTo>
                  <a:cubicBezTo>
                    <a:pt x="3194" y="3480"/>
                    <a:pt x="2651" y="1103"/>
                    <a:pt x="4354" y="1103"/>
                  </a:cubicBezTo>
                  <a:close/>
                  <a:moveTo>
                    <a:pt x="3253" y="0"/>
                  </a:moveTo>
                  <a:cubicBezTo>
                    <a:pt x="1" y="0"/>
                    <a:pt x="18" y="5517"/>
                    <a:pt x="3521" y="5517"/>
                  </a:cubicBezTo>
                  <a:cubicBezTo>
                    <a:pt x="3608" y="5517"/>
                    <a:pt x="3697" y="5514"/>
                    <a:pt x="3788" y="5507"/>
                  </a:cubicBezTo>
                  <a:cubicBezTo>
                    <a:pt x="5056" y="5407"/>
                    <a:pt x="6557" y="4139"/>
                    <a:pt x="6590" y="2838"/>
                  </a:cubicBezTo>
                  <a:cubicBezTo>
                    <a:pt x="6590" y="2504"/>
                    <a:pt x="6523" y="2204"/>
                    <a:pt x="6390" y="1904"/>
                  </a:cubicBezTo>
                  <a:cubicBezTo>
                    <a:pt x="5923" y="903"/>
                    <a:pt x="4789" y="203"/>
                    <a:pt x="3721" y="36"/>
                  </a:cubicBezTo>
                  <a:cubicBezTo>
                    <a:pt x="3558" y="12"/>
                    <a:pt x="3402" y="0"/>
                    <a:pt x="325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34;p41"/>
            <p:cNvSpPr/>
            <p:nvPr/>
          </p:nvSpPr>
          <p:spPr>
            <a:xfrm>
              <a:off x="-2967537" y="526900"/>
              <a:ext cx="1430545" cy="902492"/>
            </a:xfrm>
            <a:custGeom>
              <a:avLst/>
              <a:gdLst/>
              <a:ahLst/>
              <a:cxnLst/>
              <a:rect l="l" t="t" r="r" b="b"/>
              <a:pathLst>
                <a:path w="89465" h="56441" extrusionOk="0">
                  <a:moveTo>
                    <a:pt x="79464" y="749"/>
                  </a:moveTo>
                  <a:cubicBezTo>
                    <a:pt x="81046" y="749"/>
                    <a:pt x="82638" y="1059"/>
                    <a:pt x="84128" y="1702"/>
                  </a:cubicBezTo>
                  <a:cubicBezTo>
                    <a:pt x="85195" y="2169"/>
                    <a:pt x="86463" y="3036"/>
                    <a:pt x="87030" y="4103"/>
                  </a:cubicBezTo>
                  <a:cubicBezTo>
                    <a:pt x="88130" y="6138"/>
                    <a:pt x="85595" y="8140"/>
                    <a:pt x="83994" y="8907"/>
                  </a:cubicBezTo>
                  <a:cubicBezTo>
                    <a:pt x="82159" y="9808"/>
                    <a:pt x="80091" y="10108"/>
                    <a:pt x="78123" y="10642"/>
                  </a:cubicBezTo>
                  <a:cubicBezTo>
                    <a:pt x="76255" y="11142"/>
                    <a:pt x="74421" y="11809"/>
                    <a:pt x="72786" y="12876"/>
                  </a:cubicBezTo>
                  <a:cubicBezTo>
                    <a:pt x="71719" y="13577"/>
                    <a:pt x="70718" y="14478"/>
                    <a:pt x="70051" y="15578"/>
                  </a:cubicBezTo>
                  <a:cubicBezTo>
                    <a:pt x="69851" y="15879"/>
                    <a:pt x="69517" y="16379"/>
                    <a:pt x="69384" y="16813"/>
                  </a:cubicBezTo>
                  <a:cubicBezTo>
                    <a:pt x="67015" y="15678"/>
                    <a:pt x="64514" y="14711"/>
                    <a:pt x="62012" y="13911"/>
                  </a:cubicBezTo>
                  <a:cubicBezTo>
                    <a:pt x="62045" y="13877"/>
                    <a:pt x="62078" y="13844"/>
                    <a:pt x="62078" y="13810"/>
                  </a:cubicBezTo>
                  <a:cubicBezTo>
                    <a:pt x="63813" y="10508"/>
                    <a:pt x="65981" y="7373"/>
                    <a:pt x="68817" y="4904"/>
                  </a:cubicBezTo>
                  <a:cubicBezTo>
                    <a:pt x="71585" y="2502"/>
                    <a:pt x="75054" y="901"/>
                    <a:pt x="78790" y="768"/>
                  </a:cubicBezTo>
                  <a:cubicBezTo>
                    <a:pt x="79014" y="755"/>
                    <a:pt x="79239" y="749"/>
                    <a:pt x="79464" y="749"/>
                  </a:cubicBezTo>
                  <a:close/>
                  <a:moveTo>
                    <a:pt x="17370" y="11046"/>
                  </a:moveTo>
                  <a:cubicBezTo>
                    <a:pt x="18065" y="11046"/>
                    <a:pt x="18761" y="11087"/>
                    <a:pt x="19448" y="11175"/>
                  </a:cubicBezTo>
                  <a:cubicBezTo>
                    <a:pt x="20982" y="11475"/>
                    <a:pt x="22517" y="12009"/>
                    <a:pt x="23951" y="12710"/>
                  </a:cubicBezTo>
                  <a:cubicBezTo>
                    <a:pt x="25152" y="13343"/>
                    <a:pt x="26286" y="14111"/>
                    <a:pt x="27320" y="14978"/>
                  </a:cubicBezTo>
                  <a:cubicBezTo>
                    <a:pt x="27354" y="15011"/>
                    <a:pt x="27387" y="15045"/>
                    <a:pt x="27420" y="15111"/>
                  </a:cubicBezTo>
                  <a:cubicBezTo>
                    <a:pt x="27487" y="15145"/>
                    <a:pt x="27520" y="15178"/>
                    <a:pt x="27554" y="15178"/>
                  </a:cubicBezTo>
                  <a:lnTo>
                    <a:pt x="27654" y="15278"/>
                  </a:lnTo>
                  <a:cubicBezTo>
                    <a:pt x="24952" y="16546"/>
                    <a:pt x="22383" y="18147"/>
                    <a:pt x="20015" y="20082"/>
                  </a:cubicBezTo>
                  <a:cubicBezTo>
                    <a:pt x="19248" y="19481"/>
                    <a:pt x="18381" y="19081"/>
                    <a:pt x="17447" y="18947"/>
                  </a:cubicBezTo>
                  <a:cubicBezTo>
                    <a:pt x="17914" y="18114"/>
                    <a:pt x="18347" y="17280"/>
                    <a:pt x="18681" y="16379"/>
                  </a:cubicBezTo>
                  <a:cubicBezTo>
                    <a:pt x="18881" y="15912"/>
                    <a:pt x="19014" y="15445"/>
                    <a:pt x="19181" y="14978"/>
                  </a:cubicBezTo>
                  <a:cubicBezTo>
                    <a:pt x="19263" y="14714"/>
                    <a:pt x="19034" y="14536"/>
                    <a:pt x="18813" y="14536"/>
                  </a:cubicBezTo>
                  <a:cubicBezTo>
                    <a:pt x="18671" y="14536"/>
                    <a:pt x="18533" y="14609"/>
                    <a:pt x="18481" y="14778"/>
                  </a:cubicBezTo>
                  <a:cubicBezTo>
                    <a:pt x="17413" y="18447"/>
                    <a:pt x="15045" y="21649"/>
                    <a:pt x="11976" y="23951"/>
                  </a:cubicBezTo>
                  <a:cubicBezTo>
                    <a:pt x="10475" y="25085"/>
                    <a:pt x="8774" y="25986"/>
                    <a:pt x="7006" y="26586"/>
                  </a:cubicBezTo>
                  <a:cubicBezTo>
                    <a:pt x="6138" y="26853"/>
                    <a:pt x="5238" y="27120"/>
                    <a:pt x="4337" y="27187"/>
                  </a:cubicBezTo>
                  <a:cubicBezTo>
                    <a:pt x="4161" y="27201"/>
                    <a:pt x="3982" y="27209"/>
                    <a:pt x="3803" y="27209"/>
                  </a:cubicBezTo>
                  <a:cubicBezTo>
                    <a:pt x="3132" y="27209"/>
                    <a:pt x="2455" y="27095"/>
                    <a:pt x="1902" y="26753"/>
                  </a:cubicBezTo>
                  <a:cubicBezTo>
                    <a:pt x="1" y="25619"/>
                    <a:pt x="1335" y="22984"/>
                    <a:pt x="2036" y="21516"/>
                  </a:cubicBezTo>
                  <a:cubicBezTo>
                    <a:pt x="2903" y="19715"/>
                    <a:pt x="4037" y="18047"/>
                    <a:pt x="5405" y="16579"/>
                  </a:cubicBezTo>
                  <a:cubicBezTo>
                    <a:pt x="8073" y="13710"/>
                    <a:pt x="11576" y="11642"/>
                    <a:pt x="15512" y="11142"/>
                  </a:cubicBezTo>
                  <a:cubicBezTo>
                    <a:pt x="16126" y="11079"/>
                    <a:pt x="16748" y="11046"/>
                    <a:pt x="17370" y="11046"/>
                  </a:cubicBezTo>
                  <a:close/>
                  <a:moveTo>
                    <a:pt x="44115" y="12349"/>
                  </a:moveTo>
                  <a:cubicBezTo>
                    <a:pt x="46920" y="12349"/>
                    <a:pt x="49696" y="12715"/>
                    <a:pt x="52472" y="13043"/>
                  </a:cubicBezTo>
                  <a:cubicBezTo>
                    <a:pt x="54673" y="13277"/>
                    <a:pt x="56775" y="13944"/>
                    <a:pt x="58876" y="14544"/>
                  </a:cubicBezTo>
                  <a:cubicBezTo>
                    <a:pt x="60811" y="15111"/>
                    <a:pt x="62746" y="15512"/>
                    <a:pt x="64614" y="16246"/>
                  </a:cubicBezTo>
                  <a:cubicBezTo>
                    <a:pt x="66582" y="16979"/>
                    <a:pt x="68550" y="17747"/>
                    <a:pt x="70418" y="18681"/>
                  </a:cubicBezTo>
                  <a:cubicBezTo>
                    <a:pt x="72086" y="19481"/>
                    <a:pt x="72419" y="21249"/>
                    <a:pt x="71552" y="22884"/>
                  </a:cubicBezTo>
                  <a:cubicBezTo>
                    <a:pt x="70221" y="25285"/>
                    <a:pt x="68196" y="26456"/>
                    <a:pt x="65475" y="26456"/>
                  </a:cubicBezTo>
                  <a:cubicBezTo>
                    <a:pt x="65400" y="26456"/>
                    <a:pt x="65324" y="26455"/>
                    <a:pt x="65247" y="26453"/>
                  </a:cubicBezTo>
                  <a:cubicBezTo>
                    <a:pt x="65047" y="26453"/>
                    <a:pt x="64839" y="26461"/>
                    <a:pt x="64626" y="26461"/>
                  </a:cubicBezTo>
                  <a:cubicBezTo>
                    <a:pt x="64413" y="26461"/>
                    <a:pt x="64197" y="26453"/>
                    <a:pt x="63980" y="26419"/>
                  </a:cubicBezTo>
                  <a:cubicBezTo>
                    <a:pt x="62012" y="26153"/>
                    <a:pt x="60144" y="25552"/>
                    <a:pt x="58209" y="25052"/>
                  </a:cubicBezTo>
                  <a:cubicBezTo>
                    <a:pt x="57174" y="24778"/>
                    <a:pt x="56111" y="24476"/>
                    <a:pt x="55021" y="24476"/>
                  </a:cubicBezTo>
                  <a:cubicBezTo>
                    <a:pt x="54916" y="24476"/>
                    <a:pt x="54812" y="24479"/>
                    <a:pt x="54707" y="24485"/>
                  </a:cubicBezTo>
                  <a:cubicBezTo>
                    <a:pt x="53939" y="24518"/>
                    <a:pt x="53272" y="24785"/>
                    <a:pt x="52672" y="25219"/>
                  </a:cubicBezTo>
                  <a:cubicBezTo>
                    <a:pt x="52138" y="25619"/>
                    <a:pt x="51671" y="26053"/>
                    <a:pt x="51237" y="26520"/>
                  </a:cubicBezTo>
                  <a:cubicBezTo>
                    <a:pt x="49653" y="28088"/>
                    <a:pt x="47439" y="28880"/>
                    <a:pt x="45199" y="28880"/>
                  </a:cubicBezTo>
                  <a:cubicBezTo>
                    <a:pt x="42912" y="28880"/>
                    <a:pt x="40597" y="28054"/>
                    <a:pt x="38895" y="26386"/>
                  </a:cubicBezTo>
                  <a:cubicBezTo>
                    <a:pt x="37027" y="24585"/>
                    <a:pt x="35693" y="22417"/>
                    <a:pt x="34625" y="20082"/>
                  </a:cubicBezTo>
                  <a:cubicBezTo>
                    <a:pt x="33825" y="18314"/>
                    <a:pt x="33024" y="16546"/>
                    <a:pt x="32724" y="14611"/>
                  </a:cubicBezTo>
                  <a:cubicBezTo>
                    <a:pt x="32657" y="14177"/>
                    <a:pt x="32724" y="14044"/>
                    <a:pt x="33158" y="13911"/>
                  </a:cubicBezTo>
                  <a:cubicBezTo>
                    <a:pt x="35826" y="13010"/>
                    <a:pt x="38595" y="12743"/>
                    <a:pt x="41397" y="12476"/>
                  </a:cubicBezTo>
                  <a:cubicBezTo>
                    <a:pt x="42307" y="12387"/>
                    <a:pt x="43212" y="12349"/>
                    <a:pt x="44115" y="12349"/>
                  </a:cubicBezTo>
                  <a:close/>
                  <a:moveTo>
                    <a:pt x="81549" y="35003"/>
                  </a:moveTo>
                  <a:cubicBezTo>
                    <a:pt x="82711" y="35003"/>
                    <a:pt x="83864" y="35143"/>
                    <a:pt x="85028" y="35459"/>
                  </a:cubicBezTo>
                  <a:cubicBezTo>
                    <a:pt x="85295" y="35526"/>
                    <a:pt x="85362" y="35659"/>
                    <a:pt x="85462" y="35860"/>
                  </a:cubicBezTo>
                  <a:cubicBezTo>
                    <a:pt x="86329" y="38561"/>
                    <a:pt x="86963" y="41297"/>
                    <a:pt x="86563" y="43765"/>
                  </a:cubicBezTo>
                  <a:cubicBezTo>
                    <a:pt x="86429" y="45266"/>
                    <a:pt x="86262" y="46334"/>
                    <a:pt x="85862" y="47368"/>
                  </a:cubicBezTo>
                  <a:cubicBezTo>
                    <a:pt x="84995" y="49770"/>
                    <a:pt x="83194" y="51137"/>
                    <a:pt x="80892" y="52038"/>
                  </a:cubicBezTo>
                  <a:cubicBezTo>
                    <a:pt x="80492" y="52205"/>
                    <a:pt x="80058" y="52338"/>
                    <a:pt x="79624" y="52438"/>
                  </a:cubicBezTo>
                  <a:cubicBezTo>
                    <a:pt x="79448" y="52493"/>
                    <a:pt x="79277" y="52519"/>
                    <a:pt x="79114" y="52519"/>
                  </a:cubicBezTo>
                  <a:cubicBezTo>
                    <a:pt x="78286" y="52519"/>
                    <a:pt x="77667" y="51851"/>
                    <a:pt x="77723" y="50904"/>
                  </a:cubicBezTo>
                  <a:cubicBezTo>
                    <a:pt x="77756" y="50670"/>
                    <a:pt x="77790" y="50437"/>
                    <a:pt x="77823" y="50203"/>
                  </a:cubicBezTo>
                  <a:cubicBezTo>
                    <a:pt x="78123" y="48702"/>
                    <a:pt x="77690" y="47468"/>
                    <a:pt x="76589" y="46467"/>
                  </a:cubicBezTo>
                  <a:cubicBezTo>
                    <a:pt x="75988" y="45900"/>
                    <a:pt x="75355" y="45333"/>
                    <a:pt x="74754" y="44766"/>
                  </a:cubicBezTo>
                  <a:cubicBezTo>
                    <a:pt x="73954" y="43965"/>
                    <a:pt x="73286" y="43098"/>
                    <a:pt x="72886" y="42031"/>
                  </a:cubicBezTo>
                  <a:cubicBezTo>
                    <a:pt x="72252" y="40263"/>
                    <a:pt x="73020" y="38161"/>
                    <a:pt x="74754" y="36860"/>
                  </a:cubicBezTo>
                  <a:cubicBezTo>
                    <a:pt x="76055" y="35893"/>
                    <a:pt x="77556" y="35426"/>
                    <a:pt x="79124" y="35192"/>
                  </a:cubicBezTo>
                  <a:cubicBezTo>
                    <a:pt x="79941" y="35070"/>
                    <a:pt x="80747" y="35003"/>
                    <a:pt x="81549" y="35003"/>
                  </a:cubicBezTo>
                  <a:close/>
                  <a:moveTo>
                    <a:pt x="13811" y="36760"/>
                  </a:moveTo>
                  <a:cubicBezTo>
                    <a:pt x="16212" y="36760"/>
                    <a:pt x="18414" y="37461"/>
                    <a:pt x="20249" y="38995"/>
                  </a:cubicBezTo>
                  <a:cubicBezTo>
                    <a:pt x="21983" y="40463"/>
                    <a:pt x="22417" y="42331"/>
                    <a:pt x="21650" y="44532"/>
                  </a:cubicBezTo>
                  <a:cubicBezTo>
                    <a:pt x="21383" y="45400"/>
                    <a:pt x="21049" y="46234"/>
                    <a:pt x="20582" y="46968"/>
                  </a:cubicBezTo>
                  <a:cubicBezTo>
                    <a:pt x="19548" y="48602"/>
                    <a:pt x="19415" y="50337"/>
                    <a:pt x="19915" y="52171"/>
                  </a:cubicBezTo>
                  <a:cubicBezTo>
                    <a:pt x="19982" y="52538"/>
                    <a:pt x="20115" y="52905"/>
                    <a:pt x="20082" y="53339"/>
                  </a:cubicBezTo>
                  <a:cubicBezTo>
                    <a:pt x="16813" y="52672"/>
                    <a:pt x="14077" y="51137"/>
                    <a:pt x="11809" y="48836"/>
                  </a:cubicBezTo>
                  <a:cubicBezTo>
                    <a:pt x="10575" y="47568"/>
                    <a:pt x="10008" y="45867"/>
                    <a:pt x="9674" y="44132"/>
                  </a:cubicBezTo>
                  <a:cubicBezTo>
                    <a:pt x="9307" y="42231"/>
                    <a:pt x="9307" y="40296"/>
                    <a:pt x="9708" y="38361"/>
                  </a:cubicBezTo>
                  <a:cubicBezTo>
                    <a:pt x="9774" y="38028"/>
                    <a:pt x="9874" y="37861"/>
                    <a:pt x="10141" y="37694"/>
                  </a:cubicBezTo>
                  <a:cubicBezTo>
                    <a:pt x="11275" y="36994"/>
                    <a:pt x="12510" y="36760"/>
                    <a:pt x="13811" y="36760"/>
                  </a:cubicBezTo>
                  <a:close/>
                  <a:moveTo>
                    <a:pt x="32090" y="14411"/>
                  </a:moveTo>
                  <a:cubicBezTo>
                    <a:pt x="33058" y="18514"/>
                    <a:pt x="34759" y="22417"/>
                    <a:pt x="37528" y="25786"/>
                  </a:cubicBezTo>
                  <a:cubicBezTo>
                    <a:pt x="39429" y="28121"/>
                    <a:pt x="41864" y="29488"/>
                    <a:pt x="44966" y="29522"/>
                  </a:cubicBezTo>
                  <a:cubicBezTo>
                    <a:pt x="45076" y="29525"/>
                    <a:pt x="45186" y="29526"/>
                    <a:pt x="45296" y="29526"/>
                  </a:cubicBezTo>
                  <a:cubicBezTo>
                    <a:pt x="47734" y="29526"/>
                    <a:pt x="49941" y="28805"/>
                    <a:pt x="51538" y="26953"/>
                  </a:cubicBezTo>
                  <a:cubicBezTo>
                    <a:pt x="52702" y="25632"/>
                    <a:pt x="53971" y="25078"/>
                    <a:pt x="55386" y="25078"/>
                  </a:cubicBezTo>
                  <a:cubicBezTo>
                    <a:pt x="56079" y="25078"/>
                    <a:pt x="56807" y="25211"/>
                    <a:pt x="57575" y="25452"/>
                  </a:cubicBezTo>
                  <a:cubicBezTo>
                    <a:pt x="59243" y="25952"/>
                    <a:pt x="60944" y="26486"/>
                    <a:pt x="62646" y="26853"/>
                  </a:cubicBezTo>
                  <a:cubicBezTo>
                    <a:pt x="63562" y="27057"/>
                    <a:pt x="64469" y="27183"/>
                    <a:pt x="65377" y="27183"/>
                  </a:cubicBezTo>
                  <a:cubicBezTo>
                    <a:pt x="66254" y="27183"/>
                    <a:pt x="67131" y="27065"/>
                    <a:pt x="68016" y="26786"/>
                  </a:cubicBezTo>
                  <a:cubicBezTo>
                    <a:pt x="70585" y="26019"/>
                    <a:pt x="72019" y="24118"/>
                    <a:pt x="72853" y="21683"/>
                  </a:cubicBezTo>
                  <a:cubicBezTo>
                    <a:pt x="72986" y="21249"/>
                    <a:pt x="72920" y="20982"/>
                    <a:pt x="72619" y="19915"/>
                  </a:cubicBezTo>
                  <a:lnTo>
                    <a:pt x="72619" y="19915"/>
                  </a:lnTo>
                  <a:cubicBezTo>
                    <a:pt x="76189" y="21282"/>
                    <a:pt x="84895" y="31490"/>
                    <a:pt x="85095" y="34959"/>
                  </a:cubicBezTo>
                  <a:cubicBezTo>
                    <a:pt x="85066" y="34961"/>
                    <a:pt x="85038" y="34962"/>
                    <a:pt x="85010" y="34962"/>
                  </a:cubicBezTo>
                  <a:cubicBezTo>
                    <a:pt x="84612" y="34962"/>
                    <a:pt x="84266" y="34754"/>
                    <a:pt x="83861" y="34692"/>
                  </a:cubicBezTo>
                  <a:cubicBezTo>
                    <a:pt x="82985" y="34549"/>
                    <a:pt x="82120" y="34474"/>
                    <a:pt x="81267" y="34474"/>
                  </a:cubicBezTo>
                  <a:cubicBezTo>
                    <a:pt x="79130" y="34474"/>
                    <a:pt x="77066" y="34944"/>
                    <a:pt x="75088" y="35993"/>
                  </a:cubicBezTo>
                  <a:cubicBezTo>
                    <a:pt x="72419" y="37394"/>
                    <a:pt x="70885" y="40930"/>
                    <a:pt x="73487" y="44199"/>
                  </a:cubicBezTo>
                  <a:cubicBezTo>
                    <a:pt x="74087" y="44999"/>
                    <a:pt x="74821" y="45733"/>
                    <a:pt x="75588" y="46367"/>
                  </a:cubicBezTo>
                  <a:cubicBezTo>
                    <a:pt x="76956" y="47468"/>
                    <a:pt x="77523" y="48802"/>
                    <a:pt x="77156" y="50537"/>
                  </a:cubicBezTo>
                  <a:cubicBezTo>
                    <a:pt x="76889" y="51671"/>
                    <a:pt x="77056" y="51938"/>
                    <a:pt x="77823" y="52805"/>
                  </a:cubicBezTo>
                  <a:cubicBezTo>
                    <a:pt x="77723" y="53005"/>
                    <a:pt x="77523" y="52972"/>
                    <a:pt x="77356" y="53005"/>
                  </a:cubicBezTo>
                  <a:cubicBezTo>
                    <a:pt x="73453" y="53639"/>
                    <a:pt x="69517" y="53973"/>
                    <a:pt x="65548" y="54206"/>
                  </a:cubicBezTo>
                  <a:cubicBezTo>
                    <a:pt x="62012" y="54406"/>
                    <a:pt x="58443" y="54306"/>
                    <a:pt x="54873" y="54473"/>
                  </a:cubicBezTo>
                  <a:cubicBezTo>
                    <a:pt x="51260" y="54612"/>
                    <a:pt x="47646" y="54681"/>
                    <a:pt x="44032" y="54681"/>
                  </a:cubicBezTo>
                  <a:cubicBezTo>
                    <a:pt x="43309" y="54681"/>
                    <a:pt x="42587" y="54679"/>
                    <a:pt x="41864" y="54673"/>
                  </a:cubicBezTo>
                  <a:cubicBezTo>
                    <a:pt x="39296" y="54673"/>
                    <a:pt x="36727" y="54806"/>
                    <a:pt x="34158" y="54840"/>
                  </a:cubicBezTo>
                  <a:cubicBezTo>
                    <a:pt x="33802" y="54849"/>
                    <a:pt x="33447" y="54854"/>
                    <a:pt x="33092" y="54854"/>
                  </a:cubicBezTo>
                  <a:cubicBezTo>
                    <a:pt x="30987" y="54854"/>
                    <a:pt x="28904" y="54687"/>
                    <a:pt x="26820" y="54373"/>
                  </a:cubicBezTo>
                  <a:cubicBezTo>
                    <a:pt x="25119" y="54106"/>
                    <a:pt x="23384" y="53906"/>
                    <a:pt x="21683" y="53672"/>
                  </a:cubicBezTo>
                  <a:cubicBezTo>
                    <a:pt x="21249" y="53639"/>
                    <a:pt x="20982" y="53572"/>
                    <a:pt x="21016" y="53005"/>
                  </a:cubicBezTo>
                  <a:cubicBezTo>
                    <a:pt x="21016" y="52672"/>
                    <a:pt x="20882" y="52338"/>
                    <a:pt x="20782" y="52004"/>
                  </a:cubicBezTo>
                  <a:cubicBezTo>
                    <a:pt x="20148" y="50270"/>
                    <a:pt x="20282" y="48602"/>
                    <a:pt x="21249" y="47001"/>
                  </a:cubicBezTo>
                  <a:cubicBezTo>
                    <a:pt x="21883" y="46034"/>
                    <a:pt x="22317" y="44966"/>
                    <a:pt x="22517" y="43799"/>
                  </a:cubicBezTo>
                  <a:cubicBezTo>
                    <a:pt x="22884" y="41697"/>
                    <a:pt x="22183" y="39962"/>
                    <a:pt x="20582" y="38662"/>
                  </a:cubicBezTo>
                  <a:cubicBezTo>
                    <a:pt x="18611" y="37089"/>
                    <a:pt x="16434" y="36171"/>
                    <a:pt x="14052" y="36171"/>
                  </a:cubicBezTo>
                  <a:cubicBezTo>
                    <a:pt x="13250" y="36171"/>
                    <a:pt x="12424" y="36275"/>
                    <a:pt x="11576" y="36493"/>
                  </a:cubicBezTo>
                  <a:cubicBezTo>
                    <a:pt x="11009" y="36627"/>
                    <a:pt x="10542" y="36927"/>
                    <a:pt x="10041" y="37160"/>
                  </a:cubicBezTo>
                  <a:cubicBezTo>
                    <a:pt x="11009" y="31757"/>
                    <a:pt x="14211" y="27587"/>
                    <a:pt x="17647" y="23584"/>
                  </a:cubicBezTo>
                  <a:cubicBezTo>
                    <a:pt x="21549" y="19048"/>
                    <a:pt x="26420" y="15945"/>
                    <a:pt x="32090" y="14411"/>
                  </a:cubicBezTo>
                  <a:close/>
                  <a:moveTo>
                    <a:pt x="79269" y="1"/>
                  </a:moveTo>
                  <a:cubicBezTo>
                    <a:pt x="75761" y="1"/>
                    <a:pt x="72331" y="1323"/>
                    <a:pt x="69517" y="3403"/>
                  </a:cubicBezTo>
                  <a:cubicBezTo>
                    <a:pt x="66415" y="5671"/>
                    <a:pt x="64047" y="8840"/>
                    <a:pt x="62145" y="12176"/>
                  </a:cubicBezTo>
                  <a:cubicBezTo>
                    <a:pt x="61912" y="12610"/>
                    <a:pt x="61678" y="13010"/>
                    <a:pt x="61478" y="13444"/>
                  </a:cubicBezTo>
                  <a:cubicBezTo>
                    <a:pt x="61411" y="13544"/>
                    <a:pt x="61411" y="13644"/>
                    <a:pt x="61445" y="13744"/>
                  </a:cubicBezTo>
                  <a:cubicBezTo>
                    <a:pt x="60811" y="13544"/>
                    <a:pt x="60177" y="13377"/>
                    <a:pt x="59577" y="13210"/>
                  </a:cubicBezTo>
                  <a:cubicBezTo>
                    <a:pt x="55128" y="12029"/>
                    <a:pt x="50498" y="11389"/>
                    <a:pt x="45895" y="11389"/>
                  </a:cubicBezTo>
                  <a:cubicBezTo>
                    <a:pt x="39834" y="11389"/>
                    <a:pt x="33819" y="12499"/>
                    <a:pt x="28321" y="14945"/>
                  </a:cubicBezTo>
                  <a:cubicBezTo>
                    <a:pt x="28087" y="14711"/>
                    <a:pt x="27821" y="14478"/>
                    <a:pt x="27554" y="14244"/>
                  </a:cubicBezTo>
                  <a:cubicBezTo>
                    <a:pt x="24552" y="11742"/>
                    <a:pt x="20682" y="10208"/>
                    <a:pt x="16746" y="10208"/>
                  </a:cubicBezTo>
                  <a:cubicBezTo>
                    <a:pt x="12343" y="10241"/>
                    <a:pt x="8774" y="12309"/>
                    <a:pt x="5705" y="15278"/>
                  </a:cubicBezTo>
                  <a:cubicBezTo>
                    <a:pt x="4204" y="16713"/>
                    <a:pt x="2936" y="18380"/>
                    <a:pt x="1935" y="20215"/>
                  </a:cubicBezTo>
                  <a:cubicBezTo>
                    <a:pt x="1435" y="21116"/>
                    <a:pt x="968" y="22083"/>
                    <a:pt x="601" y="23050"/>
                  </a:cubicBezTo>
                  <a:cubicBezTo>
                    <a:pt x="234" y="24118"/>
                    <a:pt x="1" y="25319"/>
                    <a:pt x="568" y="26353"/>
                  </a:cubicBezTo>
                  <a:cubicBezTo>
                    <a:pt x="1270" y="27669"/>
                    <a:pt x="2867" y="28033"/>
                    <a:pt x="4409" y="28033"/>
                  </a:cubicBezTo>
                  <a:cubicBezTo>
                    <a:pt x="5212" y="28033"/>
                    <a:pt x="6000" y="27935"/>
                    <a:pt x="6639" y="27820"/>
                  </a:cubicBezTo>
                  <a:cubicBezTo>
                    <a:pt x="10241" y="27187"/>
                    <a:pt x="12810" y="25018"/>
                    <a:pt x="15078" y="22317"/>
                  </a:cubicBezTo>
                  <a:cubicBezTo>
                    <a:pt x="15745" y="21549"/>
                    <a:pt x="16379" y="20782"/>
                    <a:pt x="16913" y="19948"/>
                  </a:cubicBezTo>
                  <a:lnTo>
                    <a:pt x="16980" y="19948"/>
                  </a:lnTo>
                  <a:cubicBezTo>
                    <a:pt x="17813" y="20015"/>
                    <a:pt x="18581" y="20248"/>
                    <a:pt x="19281" y="20715"/>
                  </a:cubicBezTo>
                  <a:cubicBezTo>
                    <a:pt x="17413" y="22350"/>
                    <a:pt x="15712" y="24151"/>
                    <a:pt x="14211" y="26153"/>
                  </a:cubicBezTo>
                  <a:cubicBezTo>
                    <a:pt x="13143" y="27587"/>
                    <a:pt x="12176" y="29088"/>
                    <a:pt x="11309" y="30689"/>
                  </a:cubicBezTo>
                  <a:cubicBezTo>
                    <a:pt x="10808" y="31623"/>
                    <a:pt x="10341" y="32557"/>
                    <a:pt x="9908" y="33525"/>
                  </a:cubicBezTo>
                  <a:cubicBezTo>
                    <a:pt x="8540" y="36527"/>
                    <a:pt x="8273" y="39729"/>
                    <a:pt x="8507" y="42965"/>
                  </a:cubicBezTo>
                  <a:cubicBezTo>
                    <a:pt x="8707" y="45466"/>
                    <a:pt x="9474" y="47835"/>
                    <a:pt x="11242" y="49703"/>
                  </a:cubicBezTo>
                  <a:cubicBezTo>
                    <a:pt x="13010" y="51537"/>
                    <a:pt x="15145" y="52838"/>
                    <a:pt x="17480" y="53739"/>
                  </a:cubicBezTo>
                  <a:cubicBezTo>
                    <a:pt x="20582" y="54873"/>
                    <a:pt x="23818" y="55307"/>
                    <a:pt x="26520" y="55740"/>
                  </a:cubicBezTo>
                  <a:cubicBezTo>
                    <a:pt x="30589" y="56241"/>
                    <a:pt x="34192" y="56207"/>
                    <a:pt x="37794" y="56341"/>
                  </a:cubicBezTo>
                  <a:cubicBezTo>
                    <a:pt x="40563" y="56441"/>
                    <a:pt x="43365" y="56441"/>
                    <a:pt x="46167" y="56441"/>
                  </a:cubicBezTo>
                  <a:cubicBezTo>
                    <a:pt x="49236" y="56441"/>
                    <a:pt x="52271" y="56441"/>
                    <a:pt x="55340" y="56207"/>
                  </a:cubicBezTo>
                  <a:cubicBezTo>
                    <a:pt x="58676" y="55974"/>
                    <a:pt x="62045" y="55640"/>
                    <a:pt x="65381" y="55440"/>
                  </a:cubicBezTo>
                  <a:cubicBezTo>
                    <a:pt x="67816" y="55307"/>
                    <a:pt x="70251" y="55407"/>
                    <a:pt x="72653" y="55140"/>
                  </a:cubicBezTo>
                  <a:cubicBezTo>
                    <a:pt x="75655" y="54806"/>
                    <a:pt x="78624" y="54473"/>
                    <a:pt x="81459" y="53372"/>
                  </a:cubicBezTo>
                  <a:cubicBezTo>
                    <a:pt x="88030" y="50870"/>
                    <a:pt x="88898" y="43732"/>
                    <a:pt x="87363" y="37127"/>
                  </a:cubicBezTo>
                  <a:cubicBezTo>
                    <a:pt x="85162" y="27887"/>
                    <a:pt x="78390" y="21449"/>
                    <a:pt x="70318" y="17280"/>
                  </a:cubicBezTo>
                  <a:cubicBezTo>
                    <a:pt x="71852" y="15211"/>
                    <a:pt x="73954" y="13577"/>
                    <a:pt x="76322" y="12576"/>
                  </a:cubicBezTo>
                  <a:cubicBezTo>
                    <a:pt x="78924" y="11442"/>
                    <a:pt x="81926" y="11409"/>
                    <a:pt x="84394" y="9974"/>
                  </a:cubicBezTo>
                  <a:cubicBezTo>
                    <a:pt x="87830" y="8040"/>
                    <a:pt x="89465" y="4070"/>
                    <a:pt x="85595" y="1635"/>
                  </a:cubicBezTo>
                  <a:cubicBezTo>
                    <a:pt x="83994" y="634"/>
                    <a:pt x="82093" y="134"/>
                    <a:pt x="80225" y="34"/>
                  </a:cubicBezTo>
                  <a:cubicBezTo>
                    <a:pt x="79906" y="12"/>
                    <a:pt x="79587" y="1"/>
                    <a:pt x="7926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35;p41"/>
            <p:cNvSpPr/>
            <p:nvPr/>
          </p:nvSpPr>
          <p:spPr>
            <a:xfrm>
              <a:off x="-2279021" y="1107561"/>
              <a:ext cx="134428" cy="54558"/>
            </a:xfrm>
            <a:custGeom>
              <a:avLst/>
              <a:gdLst/>
              <a:ahLst/>
              <a:cxnLst/>
              <a:rect l="l" t="t" r="r" b="b"/>
              <a:pathLst>
                <a:path w="8407" h="3412" extrusionOk="0">
                  <a:moveTo>
                    <a:pt x="4515" y="1"/>
                  </a:moveTo>
                  <a:cubicBezTo>
                    <a:pt x="3588" y="1"/>
                    <a:pt x="2662" y="79"/>
                    <a:pt x="1735" y="275"/>
                  </a:cubicBezTo>
                  <a:cubicBezTo>
                    <a:pt x="968" y="409"/>
                    <a:pt x="168" y="576"/>
                    <a:pt x="34" y="1510"/>
                  </a:cubicBezTo>
                  <a:cubicBezTo>
                    <a:pt x="1" y="1910"/>
                    <a:pt x="401" y="2310"/>
                    <a:pt x="902" y="2610"/>
                  </a:cubicBezTo>
                  <a:cubicBezTo>
                    <a:pt x="1369" y="2877"/>
                    <a:pt x="1902" y="3077"/>
                    <a:pt x="2202" y="3177"/>
                  </a:cubicBezTo>
                  <a:cubicBezTo>
                    <a:pt x="2681" y="3337"/>
                    <a:pt x="3178" y="3412"/>
                    <a:pt x="3675" y="3412"/>
                  </a:cubicBezTo>
                  <a:cubicBezTo>
                    <a:pt x="4112" y="3412"/>
                    <a:pt x="4549" y="3354"/>
                    <a:pt x="4971" y="3244"/>
                  </a:cubicBezTo>
                  <a:cubicBezTo>
                    <a:pt x="5672" y="3077"/>
                    <a:pt x="6339" y="2811"/>
                    <a:pt x="6939" y="2444"/>
                  </a:cubicBezTo>
                  <a:cubicBezTo>
                    <a:pt x="7373" y="2143"/>
                    <a:pt x="8407" y="1543"/>
                    <a:pt x="8207" y="909"/>
                  </a:cubicBezTo>
                  <a:cubicBezTo>
                    <a:pt x="8173" y="776"/>
                    <a:pt x="8073" y="676"/>
                    <a:pt x="7973" y="609"/>
                  </a:cubicBezTo>
                  <a:cubicBezTo>
                    <a:pt x="7273" y="9"/>
                    <a:pt x="5905" y="42"/>
                    <a:pt x="5038" y="9"/>
                  </a:cubicBezTo>
                  <a:cubicBezTo>
                    <a:pt x="4864" y="3"/>
                    <a:pt x="4689" y="1"/>
                    <a:pt x="45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36;p41"/>
            <p:cNvSpPr/>
            <p:nvPr/>
          </p:nvSpPr>
          <p:spPr>
            <a:xfrm>
              <a:off x="-2331814" y="1187966"/>
              <a:ext cx="213898" cy="73618"/>
            </a:xfrm>
            <a:custGeom>
              <a:avLst/>
              <a:gdLst/>
              <a:ahLst/>
              <a:cxnLst/>
              <a:rect l="l" t="t" r="r" b="b"/>
              <a:pathLst>
                <a:path w="13377" h="4604" extrusionOk="0">
                  <a:moveTo>
                    <a:pt x="1897" y="1"/>
                  </a:moveTo>
                  <a:cubicBezTo>
                    <a:pt x="1832" y="1"/>
                    <a:pt x="1766" y="7"/>
                    <a:pt x="1702" y="17"/>
                  </a:cubicBezTo>
                  <a:cubicBezTo>
                    <a:pt x="1468" y="50"/>
                    <a:pt x="1268" y="217"/>
                    <a:pt x="1101" y="417"/>
                  </a:cubicBezTo>
                  <a:cubicBezTo>
                    <a:pt x="1" y="1551"/>
                    <a:pt x="634" y="3519"/>
                    <a:pt x="2269" y="4019"/>
                  </a:cubicBezTo>
                  <a:cubicBezTo>
                    <a:pt x="2847" y="4194"/>
                    <a:pt x="3410" y="4286"/>
                    <a:pt x="3956" y="4286"/>
                  </a:cubicBezTo>
                  <a:cubicBezTo>
                    <a:pt x="5080" y="4286"/>
                    <a:pt x="6129" y="3894"/>
                    <a:pt x="7072" y="3019"/>
                  </a:cubicBezTo>
                  <a:cubicBezTo>
                    <a:pt x="7614" y="4017"/>
                    <a:pt x="8842" y="4603"/>
                    <a:pt x="10074" y="4603"/>
                  </a:cubicBezTo>
                  <a:cubicBezTo>
                    <a:pt x="11269" y="4603"/>
                    <a:pt x="12468" y="4051"/>
                    <a:pt x="13043" y="2785"/>
                  </a:cubicBezTo>
                  <a:cubicBezTo>
                    <a:pt x="13377" y="2018"/>
                    <a:pt x="13243" y="1084"/>
                    <a:pt x="12676" y="584"/>
                  </a:cubicBezTo>
                  <a:cubicBezTo>
                    <a:pt x="12540" y="448"/>
                    <a:pt x="12373" y="312"/>
                    <a:pt x="12207" y="312"/>
                  </a:cubicBezTo>
                  <a:cubicBezTo>
                    <a:pt x="12129" y="312"/>
                    <a:pt x="12051" y="342"/>
                    <a:pt x="11976" y="417"/>
                  </a:cubicBezTo>
                  <a:cubicBezTo>
                    <a:pt x="11742" y="650"/>
                    <a:pt x="11976" y="884"/>
                    <a:pt x="12109" y="1084"/>
                  </a:cubicBezTo>
                  <a:cubicBezTo>
                    <a:pt x="12643" y="1784"/>
                    <a:pt x="12643" y="2385"/>
                    <a:pt x="12076" y="3052"/>
                  </a:cubicBezTo>
                  <a:cubicBezTo>
                    <a:pt x="11560" y="3651"/>
                    <a:pt x="10818" y="3936"/>
                    <a:pt x="10073" y="3936"/>
                  </a:cubicBezTo>
                  <a:cubicBezTo>
                    <a:pt x="9033" y="3936"/>
                    <a:pt x="7986" y="3381"/>
                    <a:pt x="7539" y="2352"/>
                  </a:cubicBezTo>
                  <a:cubicBezTo>
                    <a:pt x="7473" y="2218"/>
                    <a:pt x="7406" y="2051"/>
                    <a:pt x="7206" y="2051"/>
                  </a:cubicBezTo>
                  <a:cubicBezTo>
                    <a:pt x="7184" y="2047"/>
                    <a:pt x="7164" y="2045"/>
                    <a:pt x="7144" y="2045"/>
                  </a:cubicBezTo>
                  <a:cubicBezTo>
                    <a:pt x="7014" y="2045"/>
                    <a:pt x="6930" y="2140"/>
                    <a:pt x="6872" y="2285"/>
                  </a:cubicBezTo>
                  <a:cubicBezTo>
                    <a:pt x="6521" y="3260"/>
                    <a:pt x="5268" y="3688"/>
                    <a:pt x="4048" y="3688"/>
                  </a:cubicBezTo>
                  <a:cubicBezTo>
                    <a:pt x="3182" y="3688"/>
                    <a:pt x="2334" y="3473"/>
                    <a:pt x="1835" y="3085"/>
                  </a:cubicBezTo>
                  <a:cubicBezTo>
                    <a:pt x="901" y="2318"/>
                    <a:pt x="935" y="1017"/>
                    <a:pt x="1902" y="517"/>
                  </a:cubicBezTo>
                  <a:cubicBezTo>
                    <a:pt x="2069" y="450"/>
                    <a:pt x="2402" y="550"/>
                    <a:pt x="2269" y="217"/>
                  </a:cubicBezTo>
                  <a:cubicBezTo>
                    <a:pt x="2220" y="47"/>
                    <a:pt x="2067" y="1"/>
                    <a:pt x="1897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4"/>
          <p:cNvSpPr/>
          <p:nvPr/>
        </p:nvSpPr>
        <p:spPr>
          <a:xfrm rot="324706">
            <a:off x="1907763" y="1824708"/>
            <a:ext cx="2483801" cy="2439159"/>
          </a:xfrm>
          <a:custGeom>
            <a:avLst/>
            <a:gdLst/>
            <a:ahLst/>
            <a:cxnLst/>
            <a:rect l="l" t="t" r="r" b="b"/>
            <a:pathLst>
              <a:path w="158280" h="115687" extrusionOk="0">
                <a:moveTo>
                  <a:pt x="69771" y="0"/>
                </a:moveTo>
                <a:cubicBezTo>
                  <a:pt x="62963" y="0"/>
                  <a:pt x="56179" y="548"/>
                  <a:pt x="49602" y="1760"/>
                </a:cubicBezTo>
                <a:cubicBezTo>
                  <a:pt x="36093" y="4262"/>
                  <a:pt x="23150" y="10133"/>
                  <a:pt x="13677" y="20240"/>
                </a:cubicBezTo>
                <a:cubicBezTo>
                  <a:pt x="3470" y="31081"/>
                  <a:pt x="0" y="45558"/>
                  <a:pt x="334" y="60135"/>
                </a:cubicBezTo>
                <a:cubicBezTo>
                  <a:pt x="701" y="74412"/>
                  <a:pt x="6305" y="87321"/>
                  <a:pt x="16679" y="97162"/>
                </a:cubicBezTo>
                <a:cubicBezTo>
                  <a:pt x="27253" y="107269"/>
                  <a:pt x="41297" y="112773"/>
                  <a:pt x="55607" y="114774"/>
                </a:cubicBezTo>
                <a:cubicBezTo>
                  <a:pt x="60262" y="115425"/>
                  <a:pt x="64930" y="115686"/>
                  <a:pt x="69602" y="115686"/>
                </a:cubicBezTo>
                <a:cubicBezTo>
                  <a:pt x="81468" y="115686"/>
                  <a:pt x="93357" y="113999"/>
                  <a:pt x="105109" y="112706"/>
                </a:cubicBezTo>
                <a:cubicBezTo>
                  <a:pt x="107611" y="112439"/>
                  <a:pt x="110079" y="112173"/>
                  <a:pt x="112547" y="111906"/>
                </a:cubicBezTo>
                <a:cubicBezTo>
                  <a:pt x="112775" y="112162"/>
                  <a:pt x="113075" y="112321"/>
                  <a:pt x="113469" y="112321"/>
                </a:cubicBezTo>
                <a:cubicBezTo>
                  <a:pt x="113537" y="112321"/>
                  <a:pt x="113608" y="112316"/>
                  <a:pt x="113682" y="112306"/>
                </a:cubicBezTo>
                <a:cubicBezTo>
                  <a:pt x="126391" y="110238"/>
                  <a:pt x="138232" y="103166"/>
                  <a:pt x="146171" y="93026"/>
                </a:cubicBezTo>
                <a:cubicBezTo>
                  <a:pt x="154744" y="82051"/>
                  <a:pt x="158280" y="67541"/>
                  <a:pt x="156145" y="53797"/>
                </a:cubicBezTo>
                <a:cubicBezTo>
                  <a:pt x="154077" y="40488"/>
                  <a:pt x="146505" y="28846"/>
                  <a:pt x="136331" y="20240"/>
                </a:cubicBezTo>
                <a:cubicBezTo>
                  <a:pt x="125123" y="10733"/>
                  <a:pt x="111113" y="5396"/>
                  <a:pt x="96803" y="2661"/>
                </a:cubicBezTo>
                <a:cubicBezTo>
                  <a:pt x="88040" y="981"/>
                  <a:pt x="78883" y="0"/>
                  <a:pt x="69771" y="0"/>
                </a:cubicBezTo>
                <a:close/>
              </a:path>
            </a:pathLst>
          </a:custGeom>
          <a:solidFill>
            <a:srgbClr val="212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1" name="Google Shape;1601;p44" title="Points scor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7645" r="17645"/>
          <a:stretch/>
        </p:blipFill>
        <p:spPr>
          <a:xfrm>
            <a:off x="1730638" y="1717012"/>
            <a:ext cx="2781525" cy="265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 vs cats</a:t>
            </a:r>
            <a:endParaRPr/>
          </a:p>
        </p:txBody>
      </p:sp>
      <p:sp>
        <p:nvSpPr>
          <p:cNvPr id="1604" name="Google Shape;1604;p44"/>
          <p:cNvSpPr txBox="1">
            <a:spLocks noGrp="1"/>
          </p:cNvSpPr>
          <p:nvPr>
            <p:ph type="subTitle" idx="4294967295"/>
          </p:nvPr>
        </p:nvSpPr>
        <p:spPr>
          <a:xfrm>
            <a:off x="5666325" y="2061068"/>
            <a:ext cx="1069975" cy="34925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b="1" dirty="0">
                <a:latin typeface="Delius Unicase"/>
                <a:ea typeface="Delius Unicase"/>
                <a:cs typeface="Delius Unicase"/>
                <a:sym typeface="Delius Unicase"/>
              </a:rPr>
              <a:t>dogs</a:t>
            </a:r>
            <a:endParaRPr sz="1600" b="1" dirty="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605" name="Google Shape;1605;p44"/>
          <p:cNvSpPr txBox="1">
            <a:spLocks noGrp="1"/>
          </p:cNvSpPr>
          <p:nvPr>
            <p:ph type="subTitle" idx="4294967295"/>
          </p:nvPr>
        </p:nvSpPr>
        <p:spPr>
          <a:xfrm>
            <a:off x="5600540" y="2541377"/>
            <a:ext cx="1069975" cy="34925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b="1" dirty="0">
                <a:latin typeface="Delius Unicase"/>
                <a:ea typeface="Delius Unicase"/>
                <a:cs typeface="Delius Unicase"/>
                <a:sym typeface="Delius Unicase"/>
              </a:rPr>
              <a:t>cats</a:t>
            </a:r>
            <a:endParaRPr sz="1600" b="1" dirty="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606" name="Google Shape;1606;p44"/>
          <p:cNvSpPr txBox="1">
            <a:spLocks noGrp="1"/>
          </p:cNvSpPr>
          <p:nvPr>
            <p:ph type="title" idx="4294967295"/>
          </p:nvPr>
        </p:nvSpPr>
        <p:spPr>
          <a:xfrm>
            <a:off x="3121400" y="2471199"/>
            <a:ext cx="11874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40%</a:t>
            </a:r>
            <a:endParaRPr sz="2500" dirty="0"/>
          </a:p>
        </p:txBody>
      </p:sp>
      <p:sp>
        <p:nvSpPr>
          <p:cNvPr id="1607" name="Google Shape;1607;p44"/>
          <p:cNvSpPr txBox="1">
            <a:spLocks noGrp="1"/>
          </p:cNvSpPr>
          <p:nvPr>
            <p:ph type="title" idx="4294967295"/>
          </p:nvPr>
        </p:nvSpPr>
        <p:spPr>
          <a:xfrm>
            <a:off x="1866907" y="2808924"/>
            <a:ext cx="1185863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60%</a:t>
            </a:r>
            <a:endParaRPr sz="2500" dirty="0"/>
          </a:p>
        </p:txBody>
      </p:sp>
      <p:grpSp>
        <p:nvGrpSpPr>
          <p:cNvPr id="1608" name="Google Shape;1608;p44"/>
          <p:cNvGrpSpPr/>
          <p:nvPr/>
        </p:nvGrpSpPr>
        <p:grpSpPr>
          <a:xfrm>
            <a:off x="5114867" y="2103900"/>
            <a:ext cx="283719" cy="267547"/>
            <a:chOff x="2321288" y="1612463"/>
            <a:chExt cx="2338983" cy="1709565"/>
          </a:xfrm>
        </p:grpSpPr>
        <p:sp>
          <p:nvSpPr>
            <p:cNvPr id="1609" name="Google Shape;1609;p44"/>
            <p:cNvSpPr/>
            <p:nvPr/>
          </p:nvSpPr>
          <p:spPr>
            <a:xfrm>
              <a:off x="2321287" y="1612463"/>
              <a:ext cx="2338983" cy="1709565"/>
            </a:xfrm>
            <a:custGeom>
              <a:avLst/>
              <a:gdLst/>
              <a:ahLst/>
              <a:cxnLst/>
              <a:rect l="l" t="t" r="r" b="b"/>
              <a:pathLst>
                <a:path w="158280" h="115687" extrusionOk="0">
                  <a:moveTo>
                    <a:pt x="69771" y="0"/>
                  </a:moveTo>
                  <a:cubicBezTo>
                    <a:pt x="62963" y="0"/>
                    <a:pt x="56179" y="548"/>
                    <a:pt x="49602" y="1760"/>
                  </a:cubicBezTo>
                  <a:cubicBezTo>
                    <a:pt x="36093" y="4262"/>
                    <a:pt x="23150" y="10133"/>
                    <a:pt x="13677" y="20240"/>
                  </a:cubicBezTo>
                  <a:cubicBezTo>
                    <a:pt x="3470" y="31081"/>
                    <a:pt x="0" y="45558"/>
                    <a:pt x="334" y="60135"/>
                  </a:cubicBezTo>
                  <a:cubicBezTo>
                    <a:pt x="701" y="74412"/>
                    <a:pt x="6305" y="87321"/>
                    <a:pt x="16679" y="97162"/>
                  </a:cubicBezTo>
                  <a:cubicBezTo>
                    <a:pt x="27253" y="107269"/>
                    <a:pt x="41297" y="112773"/>
                    <a:pt x="55607" y="114774"/>
                  </a:cubicBezTo>
                  <a:cubicBezTo>
                    <a:pt x="60262" y="115425"/>
                    <a:pt x="64930" y="115686"/>
                    <a:pt x="69602" y="115686"/>
                  </a:cubicBezTo>
                  <a:cubicBezTo>
                    <a:pt x="81468" y="115686"/>
                    <a:pt x="93357" y="113999"/>
                    <a:pt x="105109" y="112706"/>
                  </a:cubicBezTo>
                  <a:cubicBezTo>
                    <a:pt x="107611" y="112439"/>
                    <a:pt x="110079" y="112173"/>
                    <a:pt x="112547" y="111906"/>
                  </a:cubicBezTo>
                  <a:cubicBezTo>
                    <a:pt x="112775" y="112162"/>
                    <a:pt x="113075" y="112321"/>
                    <a:pt x="113469" y="112321"/>
                  </a:cubicBezTo>
                  <a:cubicBezTo>
                    <a:pt x="113537" y="112321"/>
                    <a:pt x="113608" y="112316"/>
                    <a:pt x="113682" y="112306"/>
                  </a:cubicBezTo>
                  <a:cubicBezTo>
                    <a:pt x="126391" y="110238"/>
                    <a:pt x="138232" y="103166"/>
                    <a:pt x="146171" y="93026"/>
                  </a:cubicBezTo>
                  <a:cubicBezTo>
                    <a:pt x="154744" y="82051"/>
                    <a:pt x="158280" y="67541"/>
                    <a:pt x="156145" y="53797"/>
                  </a:cubicBezTo>
                  <a:cubicBezTo>
                    <a:pt x="154077" y="40488"/>
                    <a:pt x="146505" y="28846"/>
                    <a:pt x="136331" y="20240"/>
                  </a:cubicBezTo>
                  <a:cubicBezTo>
                    <a:pt x="125123" y="10733"/>
                    <a:pt x="111113" y="5396"/>
                    <a:pt x="96803" y="2661"/>
                  </a:cubicBezTo>
                  <a:cubicBezTo>
                    <a:pt x="88040" y="981"/>
                    <a:pt x="78883" y="0"/>
                    <a:pt x="69771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2490972" y="1746171"/>
              <a:ext cx="2000051" cy="1446858"/>
            </a:xfrm>
            <a:custGeom>
              <a:avLst/>
              <a:gdLst/>
              <a:ahLst/>
              <a:cxnLst/>
              <a:rect l="l" t="t" r="r" b="b"/>
              <a:pathLst>
                <a:path w="155646" h="112203" extrusionOk="0">
                  <a:moveTo>
                    <a:pt x="68502" y="1"/>
                  </a:moveTo>
                  <a:cubicBezTo>
                    <a:pt x="45006" y="1"/>
                    <a:pt x="20108" y="6153"/>
                    <a:pt x="7273" y="27341"/>
                  </a:cubicBezTo>
                  <a:cubicBezTo>
                    <a:pt x="3470" y="33646"/>
                    <a:pt x="1602" y="40818"/>
                    <a:pt x="835" y="48089"/>
                  </a:cubicBezTo>
                  <a:cubicBezTo>
                    <a:pt x="1" y="55862"/>
                    <a:pt x="167" y="63901"/>
                    <a:pt x="2236" y="71473"/>
                  </a:cubicBezTo>
                  <a:cubicBezTo>
                    <a:pt x="5705" y="84048"/>
                    <a:pt x="14711" y="94523"/>
                    <a:pt x="25619" y="101328"/>
                  </a:cubicBezTo>
                  <a:cubicBezTo>
                    <a:pt x="38161" y="109166"/>
                    <a:pt x="53172" y="112169"/>
                    <a:pt x="67782" y="112202"/>
                  </a:cubicBezTo>
                  <a:cubicBezTo>
                    <a:pt x="67932" y="112203"/>
                    <a:pt x="68082" y="112203"/>
                    <a:pt x="68231" y="112203"/>
                  </a:cubicBezTo>
                  <a:cubicBezTo>
                    <a:pt x="76385" y="112203"/>
                    <a:pt x="84476" y="111319"/>
                    <a:pt x="92567" y="110467"/>
                  </a:cubicBezTo>
                  <a:cubicBezTo>
                    <a:pt x="100439" y="109633"/>
                    <a:pt x="108278" y="108800"/>
                    <a:pt x="116150" y="108032"/>
                  </a:cubicBezTo>
                  <a:cubicBezTo>
                    <a:pt x="118052" y="107599"/>
                    <a:pt x="119920" y="107032"/>
                    <a:pt x="121754" y="106364"/>
                  </a:cubicBezTo>
                  <a:cubicBezTo>
                    <a:pt x="133830" y="101861"/>
                    <a:pt x="144137" y="92688"/>
                    <a:pt x="149541" y="80913"/>
                  </a:cubicBezTo>
                  <a:cubicBezTo>
                    <a:pt x="155312" y="68371"/>
                    <a:pt x="155645" y="53460"/>
                    <a:pt x="150208" y="40717"/>
                  </a:cubicBezTo>
                  <a:cubicBezTo>
                    <a:pt x="138766" y="14098"/>
                    <a:pt x="109079" y="3124"/>
                    <a:pt x="82193" y="655"/>
                  </a:cubicBezTo>
                  <a:cubicBezTo>
                    <a:pt x="77754" y="242"/>
                    <a:pt x="73156" y="1"/>
                    <a:pt x="68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44"/>
          <p:cNvGrpSpPr/>
          <p:nvPr/>
        </p:nvGrpSpPr>
        <p:grpSpPr>
          <a:xfrm>
            <a:off x="5114867" y="2541377"/>
            <a:ext cx="283719" cy="267547"/>
            <a:chOff x="2321288" y="1612463"/>
            <a:chExt cx="2338983" cy="1709565"/>
          </a:xfrm>
        </p:grpSpPr>
        <p:sp>
          <p:nvSpPr>
            <p:cNvPr id="1612" name="Google Shape;1612;p44"/>
            <p:cNvSpPr/>
            <p:nvPr/>
          </p:nvSpPr>
          <p:spPr>
            <a:xfrm>
              <a:off x="2321287" y="1612463"/>
              <a:ext cx="2338983" cy="1709565"/>
            </a:xfrm>
            <a:custGeom>
              <a:avLst/>
              <a:gdLst/>
              <a:ahLst/>
              <a:cxnLst/>
              <a:rect l="l" t="t" r="r" b="b"/>
              <a:pathLst>
                <a:path w="158280" h="115687" extrusionOk="0">
                  <a:moveTo>
                    <a:pt x="69771" y="0"/>
                  </a:moveTo>
                  <a:cubicBezTo>
                    <a:pt x="62963" y="0"/>
                    <a:pt x="56179" y="548"/>
                    <a:pt x="49602" y="1760"/>
                  </a:cubicBezTo>
                  <a:cubicBezTo>
                    <a:pt x="36093" y="4262"/>
                    <a:pt x="23150" y="10133"/>
                    <a:pt x="13677" y="20240"/>
                  </a:cubicBezTo>
                  <a:cubicBezTo>
                    <a:pt x="3470" y="31081"/>
                    <a:pt x="0" y="45558"/>
                    <a:pt x="334" y="60135"/>
                  </a:cubicBezTo>
                  <a:cubicBezTo>
                    <a:pt x="701" y="74412"/>
                    <a:pt x="6305" y="87321"/>
                    <a:pt x="16679" y="97162"/>
                  </a:cubicBezTo>
                  <a:cubicBezTo>
                    <a:pt x="27253" y="107269"/>
                    <a:pt x="41297" y="112773"/>
                    <a:pt x="55607" y="114774"/>
                  </a:cubicBezTo>
                  <a:cubicBezTo>
                    <a:pt x="60262" y="115425"/>
                    <a:pt x="64930" y="115686"/>
                    <a:pt x="69602" y="115686"/>
                  </a:cubicBezTo>
                  <a:cubicBezTo>
                    <a:pt x="81468" y="115686"/>
                    <a:pt x="93357" y="113999"/>
                    <a:pt x="105109" y="112706"/>
                  </a:cubicBezTo>
                  <a:cubicBezTo>
                    <a:pt x="107611" y="112439"/>
                    <a:pt x="110079" y="112173"/>
                    <a:pt x="112547" y="111906"/>
                  </a:cubicBezTo>
                  <a:cubicBezTo>
                    <a:pt x="112775" y="112162"/>
                    <a:pt x="113075" y="112321"/>
                    <a:pt x="113469" y="112321"/>
                  </a:cubicBezTo>
                  <a:cubicBezTo>
                    <a:pt x="113537" y="112321"/>
                    <a:pt x="113608" y="112316"/>
                    <a:pt x="113682" y="112306"/>
                  </a:cubicBezTo>
                  <a:cubicBezTo>
                    <a:pt x="126391" y="110238"/>
                    <a:pt x="138232" y="103166"/>
                    <a:pt x="146171" y="93026"/>
                  </a:cubicBezTo>
                  <a:cubicBezTo>
                    <a:pt x="154744" y="82051"/>
                    <a:pt x="158280" y="67541"/>
                    <a:pt x="156145" y="53797"/>
                  </a:cubicBezTo>
                  <a:cubicBezTo>
                    <a:pt x="154077" y="40488"/>
                    <a:pt x="146505" y="28846"/>
                    <a:pt x="136331" y="20240"/>
                  </a:cubicBezTo>
                  <a:cubicBezTo>
                    <a:pt x="125123" y="10733"/>
                    <a:pt x="111113" y="5396"/>
                    <a:pt x="96803" y="2661"/>
                  </a:cubicBezTo>
                  <a:cubicBezTo>
                    <a:pt x="88040" y="981"/>
                    <a:pt x="78883" y="0"/>
                    <a:pt x="69771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2507460" y="1758136"/>
              <a:ext cx="1967365" cy="1422734"/>
            </a:xfrm>
            <a:custGeom>
              <a:avLst/>
              <a:gdLst/>
              <a:ahLst/>
              <a:cxnLst/>
              <a:rect l="l" t="t" r="r" b="b"/>
              <a:pathLst>
                <a:path w="155646" h="112203" extrusionOk="0">
                  <a:moveTo>
                    <a:pt x="68502" y="1"/>
                  </a:moveTo>
                  <a:cubicBezTo>
                    <a:pt x="45006" y="1"/>
                    <a:pt x="20108" y="6153"/>
                    <a:pt x="7273" y="27341"/>
                  </a:cubicBezTo>
                  <a:cubicBezTo>
                    <a:pt x="3470" y="33646"/>
                    <a:pt x="1602" y="40818"/>
                    <a:pt x="835" y="48089"/>
                  </a:cubicBezTo>
                  <a:cubicBezTo>
                    <a:pt x="1" y="55862"/>
                    <a:pt x="167" y="63901"/>
                    <a:pt x="2236" y="71473"/>
                  </a:cubicBezTo>
                  <a:cubicBezTo>
                    <a:pt x="5705" y="84048"/>
                    <a:pt x="14711" y="94523"/>
                    <a:pt x="25619" y="101328"/>
                  </a:cubicBezTo>
                  <a:cubicBezTo>
                    <a:pt x="38161" y="109166"/>
                    <a:pt x="53172" y="112169"/>
                    <a:pt x="67782" y="112202"/>
                  </a:cubicBezTo>
                  <a:cubicBezTo>
                    <a:pt x="67932" y="112203"/>
                    <a:pt x="68082" y="112203"/>
                    <a:pt x="68231" y="112203"/>
                  </a:cubicBezTo>
                  <a:cubicBezTo>
                    <a:pt x="76385" y="112203"/>
                    <a:pt x="84476" y="111319"/>
                    <a:pt x="92567" y="110467"/>
                  </a:cubicBezTo>
                  <a:cubicBezTo>
                    <a:pt x="100439" y="109633"/>
                    <a:pt x="108278" y="108800"/>
                    <a:pt x="116150" y="108032"/>
                  </a:cubicBezTo>
                  <a:cubicBezTo>
                    <a:pt x="118052" y="107599"/>
                    <a:pt x="119920" y="107032"/>
                    <a:pt x="121754" y="106364"/>
                  </a:cubicBezTo>
                  <a:cubicBezTo>
                    <a:pt x="133830" y="101861"/>
                    <a:pt x="144137" y="92688"/>
                    <a:pt x="149541" y="80913"/>
                  </a:cubicBezTo>
                  <a:cubicBezTo>
                    <a:pt x="155312" y="68371"/>
                    <a:pt x="155645" y="53460"/>
                    <a:pt x="150208" y="40717"/>
                  </a:cubicBezTo>
                  <a:cubicBezTo>
                    <a:pt x="138766" y="14098"/>
                    <a:pt x="109079" y="3124"/>
                    <a:pt x="82193" y="655"/>
                  </a:cubicBezTo>
                  <a:cubicBezTo>
                    <a:pt x="77754" y="242"/>
                    <a:pt x="73156" y="1"/>
                    <a:pt x="68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oogle Shape;1773;p49"/>
          <p:cNvGrpSpPr/>
          <p:nvPr/>
        </p:nvGrpSpPr>
        <p:grpSpPr>
          <a:xfrm rot="-5400000" flipH="1">
            <a:off x="1217382" y="901620"/>
            <a:ext cx="1511514" cy="1408559"/>
            <a:chOff x="5723206" y="1873663"/>
            <a:chExt cx="1398421" cy="1396168"/>
          </a:xfrm>
        </p:grpSpPr>
        <p:sp>
          <p:nvSpPr>
            <p:cNvPr id="1774" name="Google Shape;1774;p4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793;p50"/>
          <p:cNvSpPr txBox="1">
            <a:spLocks noGrp="1"/>
          </p:cNvSpPr>
          <p:nvPr>
            <p:ph type="title"/>
          </p:nvPr>
        </p:nvSpPr>
        <p:spPr>
          <a:xfrm>
            <a:off x="958238" y="1550296"/>
            <a:ext cx="7596000" cy="1725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 ARE </a:t>
            </a:r>
            <a:br>
              <a:rPr lang="en-US" dirty="0" smtClean="0"/>
            </a:br>
            <a:r>
              <a:rPr lang="en-US" dirty="0" smtClean="0"/>
              <a:t>800 T</a:t>
            </a:r>
            <a:r>
              <a:rPr lang="en" dirty="0" smtClean="0"/>
              <a:t>ypes </a:t>
            </a:r>
            <a:r>
              <a:rPr lang="en" dirty="0"/>
              <a:t>of dogs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" name="Google Shape;1822;p51"/>
          <p:cNvGrpSpPr/>
          <p:nvPr/>
        </p:nvGrpSpPr>
        <p:grpSpPr>
          <a:xfrm>
            <a:off x="5147882" y="3227483"/>
            <a:ext cx="1302813" cy="1008130"/>
            <a:chOff x="2321288" y="1612463"/>
            <a:chExt cx="2338983" cy="1709565"/>
          </a:xfrm>
        </p:grpSpPr>
        <p:sp>
          <p:nvSpPr>
            <p:cNvPr id="1823" name="Google Shape;1823;p51"/>
            <p:cNvSpPr/>
            <p:nvPr/>
          </p:nvSpPr>
          <p:spPr>
            <a:xfrm>
              <a:off x="2321287" y="1612463"/>
              <a:ext cx="2338983" cy="1709565"/>
            </a:xfrm>
            <a:custGeom>
              <a:avLst/>
              <a:gdLst/>
              <a:ahLst/>
              <a:cxnLst/>
              <a:rect l="l" t="t" r="r" b="b"/>
              <a:pathLst>
                <a:path w="158280" h="115687" extrusionOk="0">
                  <a:moveTo>
                    <a:pt x="69771" y="0"/>
                  </a:moveTo>
                  <a:cubicBezTo>
                    <a:pt x="62963" y="0"/>
                    <a:pt x="56179" y="548"/>
                    <a:pt x="49602" y="1760"/>
                  </a:cubicBezTo>
                  <a:cubicBezTo>
                    <a:pt x="36093" y="4262"/>
                    <a:pt x="23150" y="10133"/>
                    <a:pt x="13677" y="20240"/>
                  </a:cubicBezTo>
                  <a:cubicBezTo>
                    <a:pt x="3470" y="31081"/>
                    <a:pt x="0" y="45558"/>
                    <a:pt x="334" y="60135"/>
                  </a:cubicBezTo>
                  <a:cubicBezTo>
                    <a:pt x="701" y="74412"/>
                    <a:pt x="6305" y="87321"/>
                    <a:pt x="16679" y="97162"/>
                  </a:cubicBezTo>
                  <a:cubicBezTo>
                    <a:pt x="27253" y="107269"/>
                    <a:pt x="41297" y="112773"/>
                    <a:pt x="55607" y="114774"/>
                  </a:cubicBezTo>
                  <a:cubicBezTo>
                    <a:pt x="60262" y="115425"/>
                    <a:pt x="64930" y="115686"/>
                    <a:pt x="69602" y="115686"/>
                  </a:cubicBezTo>
                  <a:cubicBezTo>
                    <a:pt x="81468" y="115686"/>
                    <a:pt x="93357" y="113999"/>
                    <a:pt x="105109" y="112706"/>
                  </a:cubicBezTo>
                  <a:cubicBezTo>
                    <a:pt x="107611" y="112439"/>
                    <a:pt x="110079" y="112173"/>
                    <a:pt x="112547" y="111906"/>
                  </a:cubicBezTo>
                  <a:cubicBezTo>
                    <a:pt x="112775" y="112162"/>
                    <a:pt x="113075" y="112321"/>
                    <a:pt x="113469" y="112321"/>
                  </a:cubicBezTo>
                  <a:cubicBezTo>
                    <a:pt x="113537" y="112321"/>
                    <a:pt x="113608" y="112316"/>
                    <a:pt x="113682" y="112306"/>
                  </a:cubicBezTo>
                  <a:cubicBezTo>
                    <a:pt x="126391" y="110238"/>
                    <a:pt x="138232" y="103166"/>
                    <a:pt x="146171" y="93026"/>
                  </a:cubicBezTo>
                  <a:cubicBezTo>
                    <a:pt x="154744" y="82051"/>
                    <a:pt x="158280" y="67541"/>
                    <a:pt x="156145" y="53797"/>
                  </a:cubicBezTo>
                  <a:cubicBezTo>
                    <a:pt x="154077" y="40488"/>
                    <a:pt x="146505" y="28846"/>
                    <a:pt x="136331" y="20240"/>
                  </a:cubicBezTo>
                  <a:cubicBezTo>
                    <a:pt x="125123" y="10733"/>
                    <a:pt x="111113" y="5396"/>
                    <a:pt x="96803" y="2661"/>
                  </a:cubicBezTo>
                  <a:cubicBezTo>
                    <a:pt x="88040" y="981"/>
                    <a:pt x="78883" y="0"/>
                    <a:pt x="69771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2369276" y="1658116"/>
              <a:ext cx="2243248" cy="1623016"/>
            </a:xfrm>
            <a:custGeom>
              <a:avLst/>
              <a:gdLst/>
              <a:ahLst/>
              <a:cxnLst/>
              <a:rect l="l" t="t" r="r" b="b"/>
              <a:pathLst>
                <a:path w="155646" h="112203" extrusionOk="0">
                  <a:moveTo>
                    <a:pt x="68502" y="1"/>
                  </a:moveTo>
                  <a:cubicBezTo>
                    <a:pt x="45006" y="1"/>
                    <a:pt x="20108" y="6153"/>
                    <a:pt x="7273" y="27341"/>
                  </a:cubicBezTo>
                  <a:cubicBezTo>
                    <a:pt x="3470" y="33646"/>
                    <a:pt x="1602" y="40818"/>
                    <a:pt x="835" y="48089"/>
                  </a:cubicBezTo>
                  <a:cubicBezTo>
                    <a:pt x="1" y="55862"/>
                    <a:pt x="167" y="63901"/>
                    <a:pt x="2236" y="71473"/>
                  </a:cubicBezTo>
                  <a:cubicBezTo>
                    <a:pt x="5705" y="84048"/>
                    <a:pt x="14711" y="94523"/>
                    <a:pt x="25619" y="101328"/>
                  </a:cubicBezTo>
                  <a:cubicBezTo>
                    <a:pt x="38161" y="109166"/>
                    <a:pt x="53172" y="112169"/>
                    <a:pt x="67782" y="112202"/>
                  </a:cubicBezTo>
                  <a:cubicBezTo>
                    <a:pt x="67932" y="112203"/>
                    <a:pt x="68082" y="112203"/>
                    <a:pt x="68231" y="112203"/>
                  </a:cubicBezTo>
                  <a:cubicBezTo>
                    <a:pt x="76385" y="112203"/>
                    <a:pt x="84476" y="111319"/>
                    <a:pt x="92567" y="110467"/>
                  </a:cubicBezTo>
                  <a:cubicBezTo>
                    <a:pt x="100439" y="109633"/>
                    <a:pt x="108278" y="108800"/>
                    <a:pt x="116150" y="108032"/>
                  </a:cubicBezTo>
                  <a:cubicBezTo>
                    <a:pt x="118052" y="107599"/>
                    <a:pt x="119920" y="107032"/>
                    <a:pt x="121754" y="106364"/>
                  </a:cubicBezTo>
                  <a:cubicBezTo>
                    <a:pt x="133830" y="101861"/>
                    <a:pt x="144137" y="92688"/>
                    <a:pt x="149541" y="80913"/>
                  </a:cubicBezTo>
                  <a:cubicBezTo>
                    <a:pt x="155312" y="68371"/>
                    <a:pt x="155645" y="53460"/>
                    <a:pt x="150208" y="40717"/>
                  </a:cubicBezTo>
                  <a:cubicBezTo>
                    <a:pt x="138766" y="14098"/>
                    <a:pt x="109079" y="3124"/>
                    <a:pt x="82193" y="655"/>
                  </a:cubicBezTo>
                  <a:cubicBezTo>
                    <a:pt x="77754" y="242"/>
                    <a:pt x="73156" y="1"/>
                    <a:pt x="68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51"/>
          <p:cNvGrpSpPr/>
          <p:nvPr/>
        </p:nvGrpSpPr>
        <p:grpSpPr>
          <a:xfrm>
            <a:off x="3782395" y="3017012"/>
            <a:ext cx="355327" cy="662050"/>
            <a:chOff x="676847" y="2434745"/>
            <a:chExt cx="397058" cy="739803"/>
          </a:xfrm>
        </p:grpSpPr>
        <p:sp>
          <p:nvSpPr>
            <p:cNvPr id="1826" name="Google Shape;1826;p51"/>
            <p:cNvSpPr/>
            <p:nvPr/>
          </p:nvSpPr>
          <p:spPr>
            <a:xfrm>
              <a:off x="713975" y="2579350"/>
              <a:ext cx="291650" cy="584225"/>
            </a:xfrm>
            <a:custGeom>
              <a:avLst/>
              <a:gdLst/>
              <a:ahLst/>
              <a:cxnLst/>
              <a:rect l="l" t="t" r="r" b="b"/>
              <a:pathLst>
                <a:path w="11666" h="23369" extrusionOk="0">
                  <a:moveTo>
                    <a:pt x="4280" y="0"/>
                  </a:moveTo>
                  <a:lnTo>
                    <a:pt x="3181" y="1401"/>
                  </a:lnTo>
                  <a:lnTo>
                    <a:pt x="2916" y="5000"/>
                  </a:lnTo>
                  <a:lnTo>
                    <a:pt x="1629" y="5454"/>
                  </a:lnTo>
                  <a:lnTo>
                    <a:pt x="0" y="7083"/>
                  </a:lnTo>
                  <a:lnTo>
                    <a:pt x="151" y="21627"/>
                  </a:lnTo>
                  <a:lnTo>
                    <a:pt x="1174" y="22725"/>
                  </a:lnTo>
                  <a:lnTo>
                    <a:pt x="4583" y="23369"/>
                  </a:lnTo>
                  <a:lnTo>
                    <a:pt x="9431" y="23066"/>
                  </a:lnTo>
                  <a:lnTo>
                    <a:pt x="11666" y="21400"/>
                  </a:lnTo>
                  <a:lnTo>
                    <a:pt x="11400" y="7007"/>
                  </a:lnTo>
                  <a:lnTo>
                    <a:pt x="10491" y="5340"/>
                  </a:lnTo>
                  <a:lnTo>
                    <a:pt x="9128" y="5151"/>
                  </a:lnTo>
                  <a:lnTo>
                    <a:pt x="8636" y="1969"/>
                  </a:lnTo>
                  <a:lnTo>
                    <a:pt x="7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27" name="Google Shape;1827;p51"/>
            <p:cNvSpPr/>
            <p:nvPr/>
          </p:nvSpPr>
          <p:spPr>
            <a:xfrm>
              <a:off x="717100" y="2879175"/>
              <a:ext cx="289750" cy="168550"/>
            </a:xfrm>
            <a:custGeom>
              <a:avLst/>
              <a:gdLst/>
              <a:ahLst/>
              <a:cxnLst/>
              <a:rect l="l" t="t" r="r" b="b"/>
              <a:pathLst>
                <a:path w="11590" h="6742" extrusionOk="0">
                  <a:moveTo>
                    <a:pt x="0" y="76"/>
                  </a:moveTo>
                  <a:lnTo>
                    <a:pt x="2727" y="1363"/>
                  </a:lnTo>
                  <a:lnTo>
                    <a:pt x="4924" y="1818"/>
                  </a:lnTo>
                  <a:lnTo>
                    <a:pt x="7954" y="1591"/>
                  </a:lnTo>
                  <a:lnTo>
                    <a:pt x="11590" y="0"/>
                  </a:lnTo>
                  <a:lnTo>
                    <a:pt x="11439" y="5530"/>
                  </a:lnTo>
                  <a:lnTo>
                    <a:pt x="8182" y="6515"/>
                  </a:lnTo>
                  <a:lnTo>
                    <a:pt x="5076" y="6742"/>
                  </a:lnTo>
                  <a:lnTo>
                    <a:pt x="1591" y="6060"/>
                  </a:lnTo>
                  <a:lnTo>
                    <a:pt x="303" y="54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828" name="Google Shape;1828;p51"/>
            <p:cNvGrpSpPr/>
            <p:nvPr/>
          </p:nvGrpSpPr>
          <p:grpSpPr>
            <a:xfrm>
              <a:off x="676847" y="2434745"/>
              <a:ext cx="397058" cy="739803"/>
              <a:chOff x="628222" y="2371595"/>
              <a:chExt cx="397058" cy="739803"/>
            </a:xfrm>
          </p:grpSpPr>
          <p:sp>
            <p:nvSpPr>
              <p:cNvPr id="1829" name="Google Shape;1829;p51"/>
              <p:cNvSpPr/>
              <p:nvPr/>
            </p:nvSpPr>
            <p:spPr>
              <a:xfrm>
                <a:off x="656050" y="2506614"/>
                <a:ext cx="309818" cy="604784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8577" extrusionOk="0">
                    <a:moveTo>
                      <a:pt x="15545" y="1601"/>
                    </a:moveTo>
                    <a:cubicBezTo>
                      <a:pt x="16112" y="2335"/>
                      <a:pt x="16712" y="3136"/>
                      <a:pt x="17279" y="3870"/>
                    </a:cubicBezTo>
                    <a:cubicBezTo>
                      <a:pt x="16765" y="5413"/>
                      <a:pt x="15811" y="6023"/>
                      <a:pt x="14442" y="6023"/>
                    </a:cubicBezTo>
                    <a:cubicBezTo>
                      <a:pt x="14303" y="6023"/>
                      <a:pt x="14159" y="6017"/>
                      <a:pt x="14010" y="6005"/>
                    </a:cubicBezTo>
                    <a:cubicBezTo>
                      <a:pt x="13493" y="5971"/>
                      <a:pt x="12968" y="5955"/>
                      <a:pt x="12438" y="5955"/>
                    </a:cubicBezTo>
                    <a:cubicBezTo>
                      <a:pt x="11909" y="5955"/>
                      <a:pt x="11375" y="5971"/>
                      <a:pt x="10841" y="6005"/>
                    </a:cubicBezTo>
                    <a:cubicBezTo>
                      <a:pt x="10688" y="6017"/>
                      <a:pt x="10538" y="6024"/>
                      <a:pt x="10393" y="6024"/>
                    </a:cubicBezTo>
                    <a:cubicBezTo>
                      <a:pt x="9028" y="6024"/>
                      <a:pt x="8058" y="5434"/>
                      <a:pt x="7606" y="3836"/>
                    </a:cubicBezTo>
                    <a:cubicBezTo>
                      <a:pt x="8106" y="3136"/>
                      <a:pt x="8740" y="2335"/>
                      <a:pt x="9274" y="1601"/>
                    </a:cubicBezTo>
                    <a:close/>
                    <a:moveTo>
                      <a:pt x="17213" y="6538"/>
                    </a:moveTo>
                    <a:lnTo>
                      <a:pt x="17213" y="13076"/>
                    </a:lnTo>
                    <a:cubicBezTo>
                      <a:pt x="15645" y="13743"/>
                      <a:pt x="14069" y="14060"/>
                      <a:pt x="12480" y="14060"/>
                    </a:cubicBezTo>
                    <a:cubicBezTo>
                      <a:pt x="10891" y="14060"/>
                      <a:pt x="9290" y="13743"/>
                      <a:pt x="7672" y="13143"/>
                    </a:cubicBezTo>
                    <a:lnTo>
                      <a:pt x="7672" y="6772"/>
                    </a:lnTo>
                    <a:cubicBezTo>
                      <a:pt x="8039" y="7072"/>
                      <a:pt x="8306" y="7472"/>
                      <a:pt x="8640" y="7572"/>
                    </a:cubicBezTo>
                    <a:cubicBezTo>
                      <a:pt x="8813" y="7626"/>
                      <a:pt x="8997" y="7642"/>
                      <a:pt x="9186" y="7642"/>
                    </a:cubicBezTo>
                    <a:cubicBezTo>
                      <a:pt x="9468" y="7642"/>
                      <a:pt x="9761" y="7606"/>
                      <a:pt x="10041" y="7606"/>
                    </a:cubicBezTo>
                    <a:cubicBezTo>
                      <a:pt x="11032" y="7606"/>
                      <a:pt x="12023" y="7584"/>
                      <a:pt x="13008" y="7584"/>
                    </a:cubicBezTo>
                    <a:cubicBezTo>
                      <a:pt x="13747" y="7584"/>
                      <a:pt x="14482" y="7596"/>
                      <a:pt x="15211" y="7639"/>
                    </a:cubicBezTo>
                    <a:cubicBezTo>
                      <a:pt x="15252" y="7641"/>
                      <a:pt x="15293" y="7642"/>
                      <a:pt x="15332" y="7642"/>
                    </a:cubicBezTo>
                    <a:cubicBezTo>
                      <a:pt x="16098" y="7642"/>
                      <a:pt x="16610" y="7331"/>
                      <a:pt x="17213" y="6538"/>
                    </a:cubicBezTo>
                    <a:close/>
                    <a:moveTo>
                      <a:pt x="5571" y="11575"/>
                    </a:moveTo>
                    <a:lnTo>
                      <a:pt x="5571" y="13810"/>
                    </a:lnTo>
                    <a:cubicBezTo>
                      <a:pt x="7089" y="15061"/>
                      <a:pt x="9766" y="15687"/>
                      <a:pt x="12438" y="15687"/>
                    </a:cubicBezTo>
                    <a:cubicBezTo>
                      <a:pt x="15111" y="15687"/>
                      <a:pt x="17780" y="15061"/>
                      <a:pt x="19281" y="13810"/>
                    </a:cubicBezTo>
                    <a:lnTo>
                      <a:pt x="19281" y="11675"/>
                    </a:lnTo>
                    <a:cubicBezTo>
                      <a:pt x="20115" y="11976"/>
                      <a:pt x="20815" y="12276"/>
                      <a:pt x="21316" y="13043"/>
                    </a:cubicBezTo>
                    <a:cubicBezTo>
                      <a:pt x="21749" y="13743"/>
                      <a:pt x="22616" y="14144"/>
                      <a:pt x="22583" y="15144"/>
                    </a:cubicBezTo>
                    <a:cubicBezTo>
                      <a:pt x="22583" y="15478"/>
                      <a:pt x="22917" y="15878"/>
                      <a:pt x="22817" y="16212"/>
                    </a:cubicBezTo>
                    <a:cubicBezTo>
                      <a:pt x="22650" y="16779"/>
                      <a:pt x="22383" y="17379"/>
                      <a:pt x="21983" y="17846"/>
                    </a:cubicBezTo>
                    <a:cubicBezTo>
                      <a:pt x="20815" y="19381"/>
                      <a:pt x="19081" y="19981"/>
                      <a:pt x="17279" y="20448"/>
                    </a:cubicBezTo>
                    <a:cubicBezTo>
                      <a:pt x="15839" y="20835"/>
                      <a:pt x="14380" y="20962"/>
                      <a:pt x="12928" y="20962"/>
                    </a:cubicBezTo>
                    <a:cubicBezTo>
                      <a:pt x="11621" y="20962"/>
                      <a:pt x="10319" y="20859"/>
                      <a:pt x="9040" y="20748"/>
                    </a:cubicBezTo>
                    <a:cubicBezTo>
                      <a:pt x="6905" y="20582"/>
                      <a:pt x="4737" y="19915"/>
                      <a:pt x="3103" y="18180"/>
                    </a:cubicBezTo>
                    <a:cubicBezTo>
                      <a:pt x="1902" y="16912"/>
                      <a:pt x="1768" y="14677"/>
                      <a:pt x="3136" y="13443"/>
                    </a:cubicBezTo>
                    <a:cubicBezTo>
                      <a:pt x="3503" y="13143"/>
                      <a:pt x="4037" y="12910"/>
                      <a:pt x="4037" y="12242"/>
                    </a:cubicBezTo>
                    <a:cubicBezTo>
                      <a:pt x="4037" y="12176"/>
                      <a:pt x="4604" y="12109"/>
                      <a:pt x="4904" y="12009"/>
                    </a:cubicBezTo>
                    <a:cubicBezTo>
                      <a:pt x="5104" y="11942"/>
                      <a:pt x="5271" y="11775"/>
                      <a:pt x="5571" y="11575"/>
                    </a:cubicBezTo>
                    <a:close/>
                    <a:moveTo>
                      <a:pt x="2035" y="19581"/>
                    </a:moveTo>
                    <a:cubicBezTo>
                      <a:pt x="2435" y="19915"/>
                      <a:pt x="2736" y="20181"/>
                      <a:pt x="3069" y="20448"/>
                    </a:cubicBezTo>
                    <a:cubicBezTo>
                      <a:pt x="3403" y="20682"/>
                      <a:pt x="3770" y="20982"/>
                      <a:pt x="4137" y="21182"/>
                    </a:cubicBezTo>
                    <a:cubicBezTo>
                      <a:pt x="4537" y="21349"/>
                      <a:pt x="4971" y="21482"/>
                      <a:pt x="5371" y="21616"/>
                    </a:cubicBezTo>
                    <a:cubicBezTo>
                      <a:pt x="6598" y="21971"/>
                      <a:pt x="7794" y="22451"/>
                      <a:pt x="9110" y="22451"/>
                    </a:cubicBezTo>
                    <a:cubicBezTo>
                      <a:pt x="9153" y="22451"/>
                      <a:pt x="9197" y="22451"/>
                      <a:pt x="9240" y="22450"/>
                    </a:cubicBezTo>
                    <a:cubicBezTo>
                      <a:pt x="10208" y="22433"/>
                      <a:pt x="11175" y="22425"/>
                      <a:pt x="12142" y="22425"/>
                    </a:cubicBezTo>
                    <a:cubicBezTo>
                      <a:pt x="13110" y="22425"/>
                      <a:pt x="14077" y="22433"/>
                      <a:pt x="15044" y="22450"/>
                    </a:cubicBezTo>
                    <a:cubicBezTo>
                      <a:pt x="15088" y="22450"/>
                      <a:pt x="15132" y="22450"/>
                      <a:pt x="15176" y="22450"/>
                    </a:cubicBezTo>
                    <a:cubicBezTo>
                      <a:pt x="18022" y="22450"/>
                      <a:pt x="20484" y="21389"/>
                      <a:pt x="22783" y="19648"/>
                    </a:cubicBezTo>
                    <a:lnTo>
                      <a:pt x="22783" y="24751"/>
                    </a:lnTo>
                    <a:cubicBezTo>
                      <a:pt x="22016" y="25152"/>
                      <a:pt x="21149" y="25619"/>
                      <a:pt x="20248" y="26052"/>
                    </a:cubicBezTo>
                    <a:cubicBezTo>
                      <a:pt x="19014" y="26686"/>
                      <a:pt x="17213" y="27020"/>
                      <a:pt x="16145" y="27286"/>
                    </a:cubicBezTo>
                    <a:cubicBezTo>
                      <a:pt x="14978" y="27578"/>
                      <a:pt x="13797" y="27719"/>
                      <a:pt x="12620" y="27719"/>
                    </a:cubicBezTo>
                    <a:cubicBezTo>
                      <a:pt x="12047" y="27719"/>
                      <a:pt x="11476" y="27686"/>
                      <a:pt x="10908" y="27620"/>
                    </a:cubicBezTo>
                    <a:cubicBezTo>
                      <a:pt x="8440" y="27353"/>
                      <a:pt x="5871" y="27186"/>
                      <a:pt x="3703" y="25652"/>
                    </a:cubicBezTo>
                    <a:cubicBezTo>
                      <a:pt x="3469" y="25485"/>
                      <a:pt x="3203" y="25318"/>
                      <a:pt x="2902" y="25185"/>
                    </a:cubicBezTo>
                    <a:cubicBezTo>
                      <a:pt x="2636" y="25018"/>
                      <a:pt x="2369" y="24885"/>
                      <a:pt x="2035" y="24685"/>
                    </a:cubicBezTo>
                    <a:lnTo>
                      <a:pt x="2035" y="19581"/>
                    </a:lnTo>
                    <a:close/>
                    <a:moveTo>
                      <a:pt x="2068" y="26453"/>
                    </a:moveTo>
                    <a:cubicBezTo>
                      <a:pt x="4037" y="27920"/>
                      <a:pt x="6138" y="28721"/>
                      <a:pt x="8506" y="28888"/>
                    </a:cubicBezTo>
                    <a:cubicBezTo>
                      <a:pt x="10007" y="29021"/>
                      <a:pt x="11475" y="29288"/>
                      <a:pt x="12943" y="29288"/>
                    </a:cubicBezTo>
                    <a:cubicBezTo>
                      <a:pt x="15078" y="29255"/>
                      <a:pt x="17179" y="28821"/>
                      <a:pt x="19214" y="28387"/>
                    </a:cubicBezTo>
                    <a:cubicBezTo>
                      <a:pt x="20448" y="28120"/>
                      <a:pt x="21549" y="27253"/>
                      <a:pt x="22783" y="26586"/>
                    </a:cubicBezTo>
                    <a:cubicBezTo>
                      <a:pt x="22817" y="26653"/>
                      <a:pt x="22850" y="26686"/>
                      <a:pt x="22850" y="26719"/>
                    </a:cubicBezTo>
                    <a:cubicBezTo>
                      <a:pt x="22850" y="29521"/>
                      <a:pt x="22850" y="32323"/>
                      <a:pt x="22850" y="35259"/>
                    </a:cubicBezTo>
                    <a:cubicBezTo>
                      <a:pt x="20648" y="35926"/>
                      <a:pt x="18514" y="36893"/>
                      <a:pt x="16279" y="37194"/>
                    </a:cubicBezTo>
                    <a:cubicBezTo>
                      <a:pt x="15104" y="37350"/>
                      <a:pt x="13916" y="37411"/>
                      <a:pt x="12722" y="37411"/>
                    </a:cubicBezTo>
                    <a:cubicBezTo>
                      <a:pt x="11373" y="37411"/>
                      <a:pt x="10018" y="37333"/>
                      <a:pt x="8673" y="37227"/>
                    </a:cubicBezTo>
                    <a:cubicBezTo>
                      <a:pt x="6405" y="37060"/>
                      <a:pt x="4303" y="35893"/>
                      <a:pt x="2068" y="35192"/>
                    </a:cubicBezTo>
                    <a:lnTo>
                      <a:pt x="2068" y="26453"/>
                    </a:lnTo>
                    <a:close/>
                    <a:moveTo>
                      <a:pt x="2002" y="36526"/>
                    </a:moveTo>
                    <a:cubicBezTo>
                      <a:pt x="3403" y="37160"/>
                      <a:pt x="4704" y="37794"/>
                      <a:pt x="6071" y="38294"/>
                    </a:cubicBezTo>
                    <a:cubicBezTo>
                      <a:pt x="6939" y="38595"/>
                      <a:pt x="7906" y="38828"/>
                      <a:pt x="8807" y="38861"/>
                    </a:cubicBezTo>
                    <a:cubicBezTo>
                      <a:pt x="9694" y="38886"/>
                      <a:pt x="10586" y="38893"/>
                      <a:pt x="11478" y="38893"/>
                    </a:cubicBezTo>
                    <a:cubicBezTo>
                      <a:pt x="12455" y="38893"/>
                      <a:pt x="13433" y="38885"/>
                      <a:pt x="14408" y="38885"/>
                    </a:cubicBezTo>
                    <a:cubicBezTo>
                      <a:pt x="14955" y="38885"/>
                      <a:pt x="15501" y="38887"/>
                      <a:pt x="16045" y="38895"/>
                    </a:cubicBezTo>
                    <a:cubicBezTo>
                      <a:pt x="17179" y="38895"/>
                      <a:pt x="18247" y="38428"/>
                      <a:pt x="19314" y="38061"/>
                    </a:cubicBezTo>
                    <a:cubicBezTo>
                      <a:pt x="20448" y="37627"/>
                      <a:pt x="21582" y="37094"/>
                      <a:pt x="22850" y="36526"/>
                    </a:cubicBezTo>
                    <a:lnTo>
                      <a:pt x="22850" y="36526"/>
                    </a:lnTo>
                    <a:cubicBezTo>
                      <a:pt x="22850" y="38495"/>
                      <a:pt x="22917" y="40329"/>
                      <a:pt x="22817" y="42197"/>
                    </a:cubicBezTo>
                    <a:cubicBezTo>
                      <a:pt x="22783" y="42664"/>
                      <a:pt x="23684" y="43064"/>
                      <a:pt x="22850" y="43465"/>
                    </a:cubicBezTo>
                    <a:cubicBezTo>
                      <a:pt x="22550" y="44899"/>
                      <a:pt x="21616" y="45333"/>
                      <a:pt x="20281" y="45766"/>
                    </a:cubicBezTo>
                    <a:cubicBezTo>
                      <a:pt x="18311" y="46412"/>
                      <a:pt x="16372" y="46902"/>
                      <a:pt x="14312" y="46902"/>
                    </a:cubicBezTo>
                    <a:cubicBezTo>
                      <a:pt x="14245" y="46902"/>
                      <a:pt x="14178" y="46902"/>
                      <a:pt x="14110" y="46901"/>
                    </a:cubicBezTo>
                    <a:lnTo>
                      <a:pt x="9707" y="46901"/>
                    </a:lnTo>
                    <a:cubicBezTo>
                      <a:pt x="7606" y="46901"/>
                      <a:pt x="5638" y="46200"/>
                      <a:pt x="3670" y="45533"/>
                    </a:cubicBezTo>
                    <a:cubicBezTo>
                      <a:pt x="2502" y="45133"/>
                      <a:pt x="1935" y="44332"/>
                      <a:pt x="2002" y="42397"/>
                    </a:cubicBezTo>
                    <a:cubicBezTo>
                      <a:pt x="2035" y="40796"/>
                      <a:pt x="2002" y="39195"/>
                      <a:pt x="2002" y="37594"/>
                    </a:cubicBezTo>
                    <a:lnTo>
                      <a:pt x="2002" y="36526"/>
                    </a:lnTo>
                    <a:close/>
                    <a:moveTo>
                      <a:pt x="8606" y="0"/>
                    </a:moveTo>
                    <a:cubicBezTo>
                      <a:pt x="8006" y="601"/>
                      <a:pt x="7439" y="1134"/>
                      <a:pt x="6905" y="1735"/>
                    </a:cubicBezTo>
                    <a:cubicBezTo>
                      <a:pt x="6772" y="1835"/>
                      <a:pt x="6805" y="2102"/>
                      <a:pt x="6738" y="2269"/>
                    </a:cubicBezTo>
                    <a:cubicBezTo>
                      <a:pt x="6138" y="3703"/>
                      <a:pt x="5504" y="5137"/>
                      <a:pt x="5604" y="6805"/>
                    </a:cubicBezTo>
                    <a:cubicBezTo>
                      <a:pt x="5671" y="8106"/>
                      <a:pt x="5604" y="9440"/>
                      <a:pt x="5604" y="11008"/>
                    </a:cubicBezTo>
                    <a:cubicBezTo>
                      <a:pt x="5127" y="10712"/>
                      <a:pt x="4698" y="10554"/>
                      <a:pt x="4298" y="10554"/>
                    </a:cubicBezTo>
                    <a:cubicBezTo>
                      <a:pt x="3888" y="10554"/>
                      <a:pt x="3508" y="10720"/>
                      <a:pt x="3136" y="11075"/>
                    </a:cubicBezTo>
                    <a:cubicBezTo>
                      <a:pt x="2736" y="11442"/>
                      <a:pt x="2202" y="11709"/>
                      <a:pt x="1735" y="12009"/>
                    </a:cubicBezTo>
                    <a:cubicBezTo>
                      <a:pt x="567" y="12776"/>
                      <a:pt x="0" y="13777"/>
                      <a:pt x="0" y="15111"/>
                    </a:cubicBezTo>
                    <a:cubicBezTo>
                      <a:pt x="0" y="23584"/>
                      <a:pt x="0" y="32057"/>
                      <a:pt x="0" y="40529"/>
                    </a:cubicBezTo>
                    <a:cubicBezTo>
                      <a:pt x="0" y="41497"/>
                      <a:pt x="134" y="42431"/>
                      <a:pt x="334" y="43398"/>
                    </a:cubicBezTo>
                    <a:cubicBezTo>
                      <a:pt x="701" y="45199"/>
                      <a:pt x="1535" y="46500"/>
                      <a:pt x="3236" y="47101"/>
                    </a:cubicBezTo>
                    <a:cubicBezTo>
                      <a:pt x="5158" y="47762"/>
                      <a:pt x="7051" y="48543"/>
                      <a:pt x="9110" y="48543"/>
                    </a:cubicBezTo>
                    <a:cubicBezTo>
                      <a:pt x="9231" y="48543"/>
                      <a:pt x="9352" y="48541"/>
                      <a:pt x="9474" y="48535"/>
                    </a:cubicBezTo>
                    <a:cubicBezTo>
                      <a:pt x="10331" y="48481"/>
                      <a:pt x="11188" y="48447"/>
                      <a:pt x="12044" y="48447"/>
                    </a:cubicBezTo>
                    <a:cubicBezTo>
                      <a:pt x="12789" y="48447"/>
                      <a:pt x="13533" y="48473"/>
                      <a:pt x="14277" y="48535"/>
                    </a:cubicBezTo>
                    <a:cubicBezTo>
                      <a:pt x="14580" y="48563"/>
                      <a:pt x="14879" y="48576"/>
                      <a:pt x="15176" y="48576"/>
                    </a:cubicBezTo>
                    <a:cubicBezTo>
                      <a:pt x="17336" y="48576"/>
                      <a:pt x="19359" y="47883"/>
                      <a:pt x="21382" y="47267"/>
                    </a:cubicBezTo>
                    <a:cubicBezTo>
                      <a:pt x="22049" y="47067"/>
                      <a:pt x="22717" y="46634"/>
                      <a:pt x="23217" y="46167"/>
                    </a:cubicBezTo>
                    <a:cubicBezTo>
                      <a:pt x="23751" y="45633"/>
                      <a:pt x="24184" y="44966"/>
                      <a:pt x="24418" y="44265"/>
                    </a:cubicBezTo>
                    <a:cubicBezTo>
                      <a:pt x="24718" y="43431"/>
                      <a:pt x="24851" y="42531"/>
                      <a:pt x="24851" y="41630"/>
                    </a:cubicBezTo>
                    <a:cubicBezTo>
                      <a:pt x="24885" y="32690"/>
                      <a:pt x="24851" y="23751"/>
                      <a:pt x="24851" y="14811"/>
                    </a:cubicBezTo>
                    <a:cubicBezTo>
                      <a:pt x="24851" y="14210"/>
                      <a:pt x="24585" y="13743"/>
                      <a:pt x="24351" y="13210"/>
                    </a:cubicBezTo>
                    <a:cubicBezTo>
                      <a:pt x="23751" y="11875"/>
                      <a:pt x="22450" y="11609"/>
                      <a:pt x="21482" y="10875"/>
                    </a:cubicBezTo>
                    <a:cubicBezTo>
                      <a:pt x="21165" y="10641"/>
                      <a:pt x="20890" y="10541"/>
                      <a:pt x="20578" y="10541"/>
                    </a:cubicBezTo>
                    <a:cubicBezTo>
                      <a:pt x="20265" y="10541"/>
                      <a:pt x="19915" y="10641"/>
                      <a:pt x="19448" y="10808"/>
                    </a:cubicBezTo>
                    <a:cubicBezTo>
                      <a:pt x="19381" y="10775"/>
                      <a:pt x="19314" y="10708"/>
                      <a:pt x="19314" y="10675"/>
                    </a:cubicBezTo>
                    <a:cubicBezTo>
                      <a:pt x="19281" y="9407"/>
                      <a:pt x="19181" y="8139"/>
                      <a:pt x="19247" y="6905"/>
                    </a:cubicBezTo>
                    <a:cubicBezTo>
                      <a:pt x="19381" y="5237"/>
                      <a:pt x="18680" y="3803"/>
                      <a:pt x="18180" y="2335"/>
                    </a:cubicBezTo>
                    <a:cubicBezTo>
                      <a:pt x="17813" y="1268"/>
                      <a:pt x="16846" y="768"/>
                      <a:pt x="16279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1"/>
              <p:cNvSpPr/>
              <p:nvPr/>
            </p:nvSpPr>
            <p:spPr>
              <a:xfrm>
                <a:off x="628222" y="2425881"/>
                <a:ext cx="111726" cy="100409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8065" extrusionOk="0">
                    <a:moveTo>
                      <a:pt x="4410" y="1706"/>
                    </a:moveTo>
                    <a:cubicBezTo>
                      <a:pt x="4694" y="1706"/>
                      <a:pt x="4974" y="1793"/>
                      <a:pt x="5271" y="2048"/>
                    </a:cubicBezTo>
                    <a:cubicBezTo>
                      <a:pt x="5309" y="2076"/>
                      <a:pt x="5357" y="2086"/>
                      <a:pt x="5412" y="2086"/>
                    </a:cubicBezTo>
                    <a:cubicBezTo>
                      <a:pt x="5527" y="2086"/>
                      <a:pt x="5671" y="2042"/>
                      <a:pt x="5799" y="2042"/>
                    </a:cubicBezTo>
                    <a:cubicBezTo>
                      <a:pt x="5824" y="2042"/>
                      <a:pt x="5848" y="2044"/>
                      <a:pt x="5871" y="2048"/>
                    </a:cubicBezTo>
                    <a:cubicBezTo>
                      <a:pt x="6805" y="2181"/>
                      <a:pt x="7005" y="2381"/>
                      <a:pt x="7039" y="3215"/>
                    </a:cubicBezTo>
                    <a:cubicBezTo>
                      <a:pt x="7072" y="3682"/>
                      <a:pt x="7039" y="4149"/>
                      <a:pt x="7039" y="4683"/>
                    </a:cubicBezTo>
                    <a:cubicBezTo>
                      <a:pt x="6405" y="5150"/>
                      <a:pt x="5971" y="5884"/>
                      <a:pt x="5137" y="6217"/>
                    </a:cubicBezTo>
                    <a:cubicBezTo>
                      <a:pt x="4850" y="6343"/>
                      <a:pt x="4611" y="6440"/>
                      <a:pt x="4373" y="6440"/>
                    </a:cubicBezTo>
                    <a:cubicBezTo>
                      <a:pt x="4170" y="6440"/>
                      <a:pt x="3967" y="6369"/>
                      <a:pt x="3736" y="6184"/>
                    </a:cubicBezTo>
                    <a:cubicBezTo>
                      <a:pt x="3470" y="5984"/>
                      <a:pt x="3103" y="5851"/>
                      <a:pt x="2769" y="5650"/>
                    </a:cubicBezTo>
                    <a:cubicBezTo>
                      <a:pt x="1735" y="5117"/>
                      <a:pt x="1501" y="4750"/>
                      <a:pt x="2002" y="3749"/>
                    </a:cubicBezTo>
                    <a:cubicBezTo>
                      <a:pt x="2302" y="3182"/>
                      <a:pt x="2002" y="2248"/>
                      <a:pt x="3169" y="1981"/>
                    </a:cubicBezTo>
                    <a:cubicBezTo>
                      <a:pt x="3630" y="1866"/>
                      <a:pt x="4025" y="1706"/>
                      <a:pt x="4410" y="1706"/>
                    </a:cubicBezTo>
                    <a:close/>
                    <a:moveTo>
                      <a:pt x="4304" y="0"/>
                    </a:moveTo>
                    <a:cubicBezTo>
                      <a:pt x="3870" y="0"/>
                      <a:pt x="3428" y="110"/>
                      <a:pt x="2969" y="280"/>
                    </a:cubicBezTo>
                    <a:cubicBezTo>
                      <a:pt x="2102" y="613"/>
                      <a:pt x="1401" y="1147"/>
                      <a:pt x="901" y="1948"/>
                    </a:cubicBezTo>
                    <a:cubicBezTo>
                      <a:pt x="234" y="3049"/>
                      <a:pt x="0" y="4283"/>
                      <a:pt x="301" y="5450"/>
                    </a:cubicBezTo>
                    <a:cubicBezTo>
                      <a:pt x="401" y="5917"/>
                      <a:pt x="668" y="6651"/>
                      <a:pt x="1568" y="6951"/>
                    </a:cubicBezTo>
                    <a:cubicBezTo>
                      <a:pt x="2538" y="7275"/>
                      <a:pt x="3483" y="8065"/>
                      <a:pt x="4470" y="8065"/>
                    </a:cubicBezTo>
                    <a:cubicBezTo>
                      <a:pt x="4603" y="8065"/>
                      <a:pt x="4736" y="8050"/>
                      <a:pt x="4871" y="8019"/>
                    </a:cubicBezTo>
                    <a:cubicBezTo>
                      <a:pt x="6872" y="7552"/>
                      <a:pt x="8973" y="6051"/>
                      <a:pt x="8640" y="3716"/>
                    </a:cubicBezTo>
                    <a:lnTo>
                      <a:pt x="8640" y="3315"/>
                    </a:lnTo>
                    <a:cubicBezTo>
                      <a:pt x="8607" y="1414"/>
                      <a:pt x="7939" y="647"/>
                      <a:pt x="6105" y="447"/>
                    </a:cubicBezTo>
                    <a:cubicBezTo>
                      <a:pt x="5905" y="413"/>
                      <a:pt x="5704" y="447"/>
                      <a:pt x="5538" y="347"/>
                    </a:cubicBezTo>
                    <a:cubicBezTo>
                      <a:pt x="5129" y="101"/>
                      <a:pt x="4720" y="0"/>
                      <a:pt x="4304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>
                <a:off x="743680" y="2371595"/>
                <a:ext cx="68948" cy="6939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574" extrusionOk="0">
                    <a:moveTo>
                      <a:pt x="2975" y="1"/>
                    </a:moveTo>
                    <a:cubicBezTo>
                      <a:pt x="2158" y="1"/>
                      <a:pt x="1356" y="627"/>
                      <a:pt x="167" y="1905"/>
                    </a:cubicBezTo>
                    <a:cubicBezTo>
                      <a:pt x="167" y="2438"/>
                      <a:pt x="268" y="2972"/>
                      <a:pt x="167" y="3472"/>
                    </a:cubicBezTo>
                    <a:cubicBezTo>
                      <a:pt x="1" y="4240"/>
                      <a:pt x="468" y="4673"/>
                      <a:pt x="935" y="4940"/>
                    </a:cubicBezTo>
                    <a:cubicBezTo>
                      <a:pt x="1568" y="5274"/>
                      <a:pt x="2336" y="5574"/>
                      <a:pt x="3036" y="5574"/>
                    </a:cubicBezTo>
                    <a:cubicBezTo>
                      <a:pt x="3837" y="5574"/>
                      <a:pt x="4537" y="5240"/>
                      <a:pt x="5038" y="4406"/>
                    </a:cubicBezTo>
                    <a:cubicBezTo>
                      <a:pt x="5538" y="3439"/>
                      <a:pt x="5271" y="2505"/>
                      <a:pt x="5438" y="1438"/>
                    </a:cubicBezTo>
                    <a:cubicBezTo>
                      <a:pt x="4423" y="485"/>
                      <a:pt x="3693" y="1"/>
                      <a:pt x="2975" y="1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1"/>
              <p:cNvSpPr/>
              <p:nvPr/>
            </p:nvSpPr>
            <p:spPr>
              <a:xfrm>
                <a:off x="957576" y="2566193"/>
                <a:ext cx="67703" cy="63906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5133" extrusionOk="0">
                    <a:moveTo>
                      <a:pt x="2576" y="0"/>
                    </a:moveTo>
                    <a:cubicBezTo>
                      <a:pt x="2399" y="0"/>
                      <a:pt x="2219" y="17"/>
                      <a:pt x="2035" y="52"/>
                    </a:cubicBezTo>
                    <a:cubicBezTo>
                      <a:pt x="1268" y="186"/>
                      <a:pt x="701" y="1019"/>
                      <a:pt x="334" y="2120"/>
                    </a:cubicBezTo>
                    <a:cubicBezTo>
                      <a:pt x="1" y="3288"/>
                      <a:pt x="534" y="4422"/>
                      <a:pt x="1635" y="4822"/>
                    </a:cubicBezTo>
                    <a:cubicBezTo>
                      <a:pt x="1935" y="4922"/>
                      <a:pt x="2269" y="4889"/>
                      <a:pt x="2569" y="4989"/>
                    </a:cubicBezTo>
                    <a:cubicBezTo>
                      <a:pt x="2870" y="5084"/>
                      <a:pt x="3140" y="5132"/>
                      <a:pt x="3382" y="5132"/>
                    </a:cubicBezTo>
                    <a:cubicBezTo>
                      <a:pt x="4160" y="5132"/>
                      <a:pt x="4664" y="4638"/>
                      <a:pt x="5071" y="3621"/>
                    </a:cubicBezTo>
                    <a:cubicBezTo>
                      <a:pt x="5404" y="2887"/>
                      <a:pt x="5438" y="2154"/>
                      <a:pt x="5438" y="1420"/>
                    </a:cubicBezTo>
                    <a:cubicBezTo>
                      <a:pt x="5238" y="1220"/>
                      <a:pt x="5071" y="986"/>
                      <a:pt x="4871" y="853"/>
                    </a:cubicBezTo>
                    <a:cubicBezTo>
                      <a:pt x="4157" y="359"/>
                      <a:pt x="3398" y="0"/>
                      <a:pt x="2576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3" name="Google Shape;1833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doggy infographic</a:t>
            </a:r>
            <a:endParaRPr/>
          </a:p>
        </p:txBody>
      </p:sp>
      <p:sp>
        <p:nvSpPr>
          <p:cNvPr id="1834" name="Google Shape;1834;p51"/>
          <p:cNvSpPr txBox="1">
            <a:spLocks noGrp="1"/>
          </p:cNvSpPr>
          <p:nvPr>
            <p:ph type="title" idx="4294967295"/>
          </p:nvPr>
        </p:nvSpPr>
        <p:spPr>
          <a:xfrm>
            <a:off x="0" y="1885950"/>
            <a:ext cx="3157538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needs</a:t>
            </a:r>
            <a:endParaRPr sz="2500">
              <a:solidFill>
                <a:schemeClr val="accent5"/>
              </a:solidFill>
            </a:endParaRPr>
          </a:p>
        </p:txBody>
      </p:sp>
      <p:sp>
        <p:nvSpPr>
          <p:cNvPr id="1835" name="Google Shape;1835;p51"/>
          <p:cNvSpPr txBox="1">
            <a:spLocks noGrp="1"/>
          </p:cNvSpPr>
          <p:nvPr>
            <p:ph type="subTitle" idx="4294967295"/>
          </p:nvPr>
        </p:nvSpPr>
        <p:spPr>
          <a:xfrm>
            <a:off x="6460535" y="3327888"/>
            <a:ext cx="1685925" cy="7524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THEY SPEND TIME WITH US</a:t>
            </a:r>
            <a:endParaRPr dirty="0"/>
          </a:p>
        </p:txBody>
      </p:sp>
      <p:sp>
        <p:nvSpPr>
          <p:cNvPr id="1893" name="Google Shape;1893;p51"/>
          <p:cNvSpPr txBox="1">
            <a:spLocks noGrp="1"/>
          </p:cNvSpPr>
          <p:nvPr>
            <p:ph type="title" idx="4294967295"/>
          </p:nvPr>
        </p:nvSpPr>
        <p:spPr>
          <a:xfrm>
            <a:off x="5194861" y="3439078"/>
            <a:ext cx="1452562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80%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1940" name="Google Shape;1940;p51"/>
          <p:cNvSpPr txBox="1">
            <a:spLocks noGrp="1"/>
          </p:cNvSpPr>
          <p:nvPr>
            <p:ph type="title" idx="4294967295"/>
          </p:nvPr>
        </p:nvSpPr>
        <p:spPr>
          <a:xfrm>
            <a:off x="5986463" y="1885950"/>
            <a:ext cx="3157537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walks</a:t>
            </a:r>
            <a:endParaRPr sz="2500">
              <a:solidFill>
                <a:schemeClr val="accent5"/>
              </a:solidFill>
            </a:endParaRPr>
          </a:p>
        </p:txBody>
      </p:sp>
      <p:grpSp>
        <p:nvGrpSpPr>
          <p:cNvPr id="1836" name="Google Shape;1836;p51"/>
          <p:cNvGrpSpPr/>
          <p:nvPr/>
        </p:nvGrpSpPr>
        <p:grpSpPr>
          <a:xfrm>
            <a:off x="1304867" y="3672635"/>
            <a:ext cx="412537" cy="597207"/>
            <a:chOff x="934093" y="3261215"/>
            <a:chExt cx="460986" cy="667345"/>
          </a:xfrm>
        </p:grpSpPr>
        <p:sp>
          <p:nvSpPr>
            <p:cNvPr id="1837" name="Google Shape;1837;p51"/>
            <p:cNvSpPr/>
            <p:nvPr/>
          </p:nvSpPr>
          <p:spPr>
            <a:xfrm>
              <a:off x="943725" y="3320425"/>
              <a:ext cx="443150" cy="285950"/>
            </a:xfrm>
            <a:custGeom>
              <a:avLst/>
              <a:gdLst/>
              <a:ahLst/>
              <a:cxnLst/>
              <a:rect l="l" t="t" r="r" b="b"/>
              <a:pathLst>
                <a:path w="17726" h="11438" extrusionOk="0">
                  <a:moveTo>
                    <a:pt x="1515" y="606"/>
                  </a:moveTo>
                  <a:lnTo>
                    <a:pt x="16363" y="0"/>
                  </a:lnTo>
                  <a:lnTo>
                    <a:pt x="17726" y="1212"/>
                  </a:lnTo>
                  <a:lnTo>
                    <a:pt x="17423" y="8863"/>
                  </a:lnTo>
                  <a:lnTo>
                    <a:pt x="16287" y="10832"/>
                  </a:lnTo>
                  <a:lnTo>
                    <a:pt x="13863" y="11211"/>
                  </a:lnTo>
                  <a:lnTo>
                    <a:pt x="2727" y="11438"/>
                  </a:lnTo>
                  <a:lnTo>
                    <a:pt x="0" y="9393"/>
                  </a:lnTo>
                  <a:lnTo>
                    <a:pt x="152" y="14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38" name="Google Shape;1838;p51"/>
            <p:cNvSpPr/>
            <p:nvPr/>
          </p:nvSpPr>
          <p:spPr>
            <a:xfrm>
              <a:off x="934093" y="3261626"/>
              <a:ext cx="460986" cy="666934"/>
            </a:xfrm>
            <a:custGeom>
              <a:avLst/>
              <a:gdLst/>
              <a:ahLst/>
              <a:cxnLst/>
              <a:rect l="l" t="t" r="r" b="b"/>
              <a:pathLst>
                <a:path w="37027" h="53569" extrusionOk="0">
                  <a:moveTo>
                    <a:pt x="31130" y="25347"/>
                  </a:moveTo>
                  <a:cubicBezTo>
                    <a:pt x="31615" y="25347"/>
                    <a:pt x="32203" y="25419"/>
                    <a:pt x="32924" y="25419"/>
                  </a:cubicBezTo>
                  <a:cubicBezTo>
                    <a:pt x="32223" y="25852"/>
                    <a:pt x="31923" y="26119"/>
                    <a:pt x="31589" y="26219"/>
                  </a:cubicBezTo>
                  <a:cubicBezTo>
                    <a:pt x="30856" y="26420"/>
                    <a:pt x="30088" y="26553"/>
                    <a:pt x="29355" y="26620"/>
                  </a:cubicBezTo>
                  <a:cubicBezTo>
                    <a:pt x="28954" y="26653"/>
                    <a:pt x="28554" y="26661"/>
                    <a:pt x="28154" y="26661"/>
                  </a:cubicBezTo>
                  <a:cubicBezTo>
                    <a:pt x="27753" y="26661"/>
                    <a:pt x="27353" y="26653"/>
                    <a:pt x="26953" y="26653"/>
                  </a:cubicBezTo>
                  <a:lnTo>
                    <a:pt x="11709" y="26653"/>
                  </a:lnTo>
                  <a:cubicBezTo>
                    <a:pt x="11375" y="26653"/>
                    <a:pt x="11041" y="26661"/>
                    <a:pt x="10708" y="26661"/>
                  </a:cubicBezTo>
                  <a:cubicBezTo>
                    <a:pt x="10374" y="26661"/>
                    <a:pt x="10041" y="26653"/>
                    <a:pt x="9707" y="26620"/>
                  </a:cubicBezTo>
                  <a:cubicBezTo>
                    <a:pt x="9621" y="26611"/>
                    <a:pt x="9534" y="26608"/>
                    <a:pt x="9447" y="26608"/>
                  </a:cubicBezTo>
                  <a:cubicBezTo>
                    <a:pt x="9169" y="26608"/>
                    <a:pt x="8890" y="26641"/>
                    <a:pt x="8611" y="26641"/>
                  </a:cubicBezTo>
                  <a:cubicBezTo>
                    <a:pt x="8276" y="26641"/>
                    <a:pt x="7941" y="26594"/>
                    <a:pt x="7606" y="26386"/>
                  </a:cubicBezTo>
                  <a:cubicBezTo>
                    <a:pt x="7105" y="26086"/>
                    <a:pt x="6371" y="26219"/>
                    <a:pt x="5738" y="26153"/>
                  </a:cubicBezTo>
                  <a:cubicBezTo>
                    <a:pt x="5738" y="26053"/>
                    <a:pt x="5771" y="25953"/>
                    <a:pt x="5804" y="25819"/>
                  </a:cubicBezTo>
                  <a:lnTo>
                    <a:pt x="8373" y="25819"/>
                  </a:lnTo>
                  <a:cubicBezTo>
                    <a:pt x="12376" y="25819"/>
                    <a:pt x="16393" y="25834"/>
                    <a:pt x="20406" y="25834"/>
                  </a:cubicBezTo>
                  <a:cubicBezTo>
                    <a:pt x="22413" y="25834"/>
                    <a:pt x="24418" y="25830"/>
                    <a:pt x="26419" y="25819"/>
                  </a:cubicBezTo>
                  <a:cubicBezTo>
                    <a:pt x="26962" y="25819"/>
                    <a:pt x="27512" y="25856"/>
                    <a:pt x="28065" y="25856"/>
                  </a:cubicBezTo>
                  <a:cubicBezTo>
                    <a:pt x="28802" y="25856"/>
                    <a:pt x="29545" y="25791"/>
                    <a:pt x="30289" y="25486"/>
                  </a:cubicBezTo>
                  <a:cubicBezTo>
                    <a:pt x="30529" y="25379"/>
                    <a:pt x="30806" y="25347"/>
                    <a:pt x="31130" y="25347"/>
                  </a:cubicBezTo>
                  <a:close/>
                  <a:moveTo>
                    <a:pt x="21349" y="28288"/>
                  </a:moveTo>
                  <a:cubicBezTo>
                    <a:pt x="21349" y="29455"/>
                    <a:pt x="21382" y="30589"/>
                    <a:pt x="21315" y="31723"/>
                  </a:cubicBezTo>
                  <a:cubicBezTo>
                    <a:pt x="21249" y="33024"/>
                    <a:pt x="21716" y="34225"/>
                    <a:pt x="21916" y="35459"/>
                  </a:cubicBezTo>
                  <a:cubicBezTo>
                    <a:pt x="22183" y="37094"/>
                    <a:pt x="22817" y="38595"/>
                    <a:pt x="23317" y="40129"/>
                  </a:cubicBezTo>
                  <a:cubicBezTo>
                    <a:pt x="23617" y="41163"/>
                    <a:pt x="23650" y="42264"/>
                    <a:pt x="23717" y="43365"/>
                  </a:cubicBezTo>
                  <a:cubicBezTo>
                    <a:pt x="23784" y="44399"/>
                    <a:pt x="23751" y="45500"/>
                    <a:pt x="23717" y="46567"/>
                  </a:cubicBezTo>
                  <a:cubicBezTo>
                    <a:pt x="23717" y="47068"/>
                    <a:pt x="23984" y="47635"/>
                    <a:pt x="23417" y="48002"/>
                  </a:cubicBezTo>
                  <a:cubicBezTo>
                    <a:pt x="23350" y="49903"/>
                    <a:pt x="21883" y="50637"/>
                    <a:pt x="20548" y="51504"/>
                  </a:cubicBezTo>
                  <a:cubicBezTo>
                    <a:pt x="20125" y="51778"/>
                    <a:pt x="19665" y="51922"/>
                    <a:pt x="19196" y="51922"/>
                  </a:cubicBezTo>
                  <a:cubicBezTo>
                    <a:pt x="19036" y="51922"/>
                    <a:pt x="18875" y="51905"/>
                    <a:pt x="18714" y="51871"/>
                  </a:cubicBezTo>
                  <a:cubicBezTo>
                    <a:pt x="17112" y="51571"/>
                    <a:pt x="15611" y="50970"/>
                    <a:pt x="14244" y="50137"/>
                  </a:cubicBezTo>
                  <a:cubicBezTo>
                    <a:pt x="13777" y="49903"/>
                    <a:pt x="13176" y="49503"/>
                    <a:pt x="13310" y="48736"/>
                  </a:cubicBezTo>
                  <a:cubicBezTo>
                    <a:pt x="12009" y="46734"/>
                    <a:pt x="12509" y="44432"/>
                    <a:pt x="12576" y="42264"/>
                  </a:cubicBezTo>
                  <a:cubicBezTo>
                    <a:pt x="12643" y="40963"/>
                    <a:pt x="13343" y="39662"/>
                    <a:pt x="13777" y="38395"/>
                  </a:cubicBezTo>
                  <a:cubicBezTo>
                    <a:pt x="14244" y="37127"/>
                    <a:pt x="14744" y="35860"/>
                    <a:pt x="15211" y="34559"/>
                  </a:cubicBezTo>
                  <a:cubicBezTo>
                    <a:pt x="15244" y="34392"/>
                    <a:pt x="15311" y="34192"/>
                    <a:pt x="15311" y="34025"/>
                  </a:cubicBezTo>
                  <a:cubicBezTo>
                    <a:pt x="15345" y="32124"/>
                    <a:pt x="16078" y="30289"/>
                    <a:pt x="15645" y="28288"/>
                  </a:cubicBezTo>
                  <a:close/>
                  <a:moveTo>
                    <a:pt x="6038" y="1"/>
                  </a:moveTo>
                  <a:cubicBezTo>
                    <a:pt x="5638" y="501"/>
                    <a:pt x="5304" y="901"/>
                    <a:pt x="4804" y="1502"/>
                  </a:cubicBezTo>
                  <a:lnTo>
                    <a:pt x="4804" y="5304"/>
                  </a:lnTo>
                  <a:cubicBezTo>
                    <a:pt x="4493" y="5404"/>
                    <a:pt x="4196" y="5420"/>
                    <a:pt x="3903" y="5420"/>
                  </a:cubicBezTo>
                  <a:cubicBezTo>
                    <a:pt x="3763" y="5420"/>
                    <a:pt x="3624" y="5416"/>
                    <a:pt x="3484" y="5416"/>
                  </a:cubicBezTo>
                  <a:cubicBezTo>
                    <a:pt x="3132" y="5416"/>
                    <a:pt x="2777" y="5440"/>
                    <a:pt x="2402" y="5605"/>
                  </a:cubicBezTo>
                  <a:cubicBezTo>
                    <a:pt x="634" y="6439"/>
                    <a:pt x="167" y="8040"/>
                    <a:pt x="134" y="9641"/>
                  </a:cubicBezTo>
                  <a:cubicBezTo>
                    <a:pt x="0" y="13844"/>
                    <a:pt x="67" y="18080"/>
                    <a:pt x="100" y="22283"/>
                  </a:cubicBezTo>
                  <a:cubicBezTo>
                    <a:pt x="100" y="22650"/>
                    <a:pt x="134" y="23050"/>
                    <a:pt x="267" y="23417"/>
                  </a:cubicBezTo>
                  <a:cubicBezTo>
                    <a:pt x="901" y="24952"/>
                    <a:pt x="2836" y="26887"/>
                    <a:pt x="4470" y="27620"/>
                  </a:cubicBezTo>
                  <a:cubicBezTo>
                    <a:pt x="4637" y="27687"/>
                    <a:pt x="4804" y="27821"/>
                    <a:pt x="4970" y="27821"/>
                  </a:cubicBezTo>
                  <a:cubicBezTo>
                    <a:pt x="5010" y="27820"/>
                    <a:pt x="5050" y="27819"/>
                    <a:pt x="5089" y="27819"/>
                  </a:cubicBezTo>
                  <a:cubicBezTo>
                    <a:pt x="6503" y="27819"/>
                    <a:pt x="7851" y="28302"/>
                    <a:pt x="9269" y="28302"/>
                  </a:cubicBezTo>
                  <a:cubicBezTo>
                    <a:pt x="9513" y="28302"/>
                    <a:pt x="9759" y="28288"/>
                    <a:pt x="10007" y="28254"/>
                  </a:cubicBezTo>
                  <a:cubicBezTo>
                    <a:pt x="10400" y="28215"/>
                    <a:pt x="10793" y="28201"/>
                    <a:pt x="11185" y="28201"/>
                  </a:cubicBezTo>
                  <a:cubicBezTo>
                    <a:pt x="11793" y="28201"/>
                    <a:pt x="12401" y="28234"/>
                    <a:pt x="13010" y="28254"/>
                  </a:cubicBezTo>
                  <a:cubicBezTo>
                    <a:pt x="13810" y="28254"/>
                    <a:pt x="13843" y="28354"/>
                    <a:pt x="13710" y="29322"/>
                  </a:cubicBezTo>
                  <a:cubicBezTo>
                    <a:pt x="13677" y="29789"/>
                    <a:pt x="13710" y="30256"/>
                    <a:pt x="13710" y="30723"/>
                  </a:cubicBezTo>
                  <a:cubicBezTo>
                    <a:pt x="13710" y="31456"/>
                    <a:pt x="13743" y="32190"/>
                    <a:pt x="13643" y="32924"/>
                  </a:cubicBezTo>
                  <a:cubicBezTo>
                    <a:pt x="13477" y="33758"/>
                    <a:pt x="13176" y="34592"/>
                    <a:pt x="12909" y="35426"/>
                  </a:cubicBezTo>
                  <a:cubicBezTo>
                    <a:pt x="12609" y="36293"/>
                    <a:pt x="11909" y="37061"/>
                    <a:pt x="12076" y="38095"/>
                  </a:cubicBezTo>
                  <a:cubicBezTo>
                    <a:pt x="11275" y="39262"/>
                    <a:pt x="11175" y="40663"/>
                    <a:pt x="10808" y="41964"/>
                  </a:cubicBezTo>
                  <a:cubicBezTo>
                    <a:pt x="10408" y="43365"/>
                    <a:pt x="10675" y="44699"/>
                    <a:pt x="10508" y="46034"/>
                  </a:cubicBezTo>
                  <a:cubicBezTo>
                    <a:pt x="10341" y="47535"/>
                    <a:pt x="11375" y="48635"/>
                    <a:pt x="11742" y="49970"/>
                  </a:cubicBezTo>
                  <a:cubicBezTo>
                    <a:pt x="12042" y="51137"/>
                    <a:pt x="12909" y="51871"/>
                    <a:pt x="14044" y="52305"/>
                  </a:cubicBezTo>
                  <a:cubicBezTo>
                    <a:pt x="14791" y="52592"/>
                    <a:pt x="15464" y="53152"/>
                    <a:pt x="16297" y="53152"/>
                  </a:cubicBezTo>
                  <a:cubicBezTo>
                    <a:pt x="16431" y="53152"/>
                    <a:pt x="16569" y="53138"/>
                    <a:pt x="16712" y="53105"/>
                  </a:cubicBezTo>
                  <a:cubicBezTo>
                    <a:pt x="17154" y="53473"/>
                    <a:pt x="17628" y="53569"/>
                    <a:pt x="18112" y="53569"/>
                  </a:cubicBezTo>
                  <a:cubicBezTo>
                    <a:pt x="18629" y="53569"/>
                    <a:pt x="19157" y="53460"/>
                    <a:pt x="19668" y="53460"/>
                  </a:cubicBezTo>
                  <a:cubicBezTo>
                    <a:pt x="19762" y="53460"/>
                    <a:pt x="19855" y="53464"/>
                    <a:pt x="19948" y="53472"/>
                  </a:cubicBezTo>
                  <a:cubicBezTo>
                    <a:pt x="20029" y="53480"/>
                    <a:pt x="20108" y="53484"/>
                    <a:pt x="20185" y="53484"/>
                  </a:cubicBezTo>
                  <a:cubicBezTo>
                    <a:pt x="21372" y="53484"/>
                    <a:pt x="22067" y="52554"/>
                    <a:pt x="22850" y="51771"/>
                  </a:cubicBezTo>
                  <a:cubicBezTo>
                    <a:pt x="22950" y="51704"/>
                    <a:pt x="23017" y="51538"/>
                    <a:pt x="23117" y="51504"/>
                  </a:cubicBezTo>
                  <a:cubicBezTo>
                    <a:pt x="24318" y="51371"/>
                    <a:pt x="24618" y="50203"/>
                    <a:pt x="24851" y="49469"/>
                  </a:cubicBezTo>
                  <a:cubicBezTo>
                    <a:pt x="25352" y="48102"/>
                    <a:pt x="25885" y="46701"/>
                    <a:pt x="25752" y="45200"/>
                  </a:cubicBezTo>
                  <a:cubicBezTo>
                    <a:pt x="25685" y="44399"/>
                    <a:pt x="25785" y="43599"/>
                    <a:pt x="25719" y="42798"/>
                  </a:cubicBezTo>
                  <a:cubicBezTo>
                    <a:pt x="25619" y="41731"/>
                    <a:pt x="25685" y="40530"/>
                    <a:pt x="25185" y="39629"/>
                  </a:cubicBezTo>
                  <a:cubicBezTo>
                    <a:pt x="24551" y="38395"/>
                    <a:pt x="24251" y="37061"/>
                    <a:pt x="23884" y="35760"/>
                  </a:cubicBezTo>
                  <a:cubicBezTo>
                    <a:pt x="23217" y="33358"/>
                    <a:pt x="22583" y="30923"/>
                    <a:pt x="23050" y="28254"/>
                  </a:cubicBezTo>
                  <a:lnTo>
                    <a:pt x="30389" y="28254"/>
                  </a:lnTo>
                  <a:cubicBezTo>
                    <a:pt x="30617" y="28254"/>
                    <a:pt x="30911" y="28298"/>
                    <a:pt x="31153" y="28298"/>
                  </a:cubicBezTo>
                  <a:cubicBezTo>
                    <a:pt x="31334" y="28298"/>
                    <a:pt x="31485" y="28273"/>
                    <a:pt x="31556" y="28187"/>
                  </a:cubicBezTo>
                  <a:cubicBezTo>
                    <a:pt x="32223" y="27253"/>
                    <a:pt x="33424" y="27454"/>
                    <a:pt x="34191" y="26820"/>
                  </a:cubicBezTo>
                  <a:cubicBezTo>
                    <a:pt x="34792" y="26319"/>
                    <a:pt x="35559" y="25953"/>
                    <a:pt x="35959" y="25352"/>
                  </a:cubicBezTo>
                  <a:cubicBezTo>
                    <a:pt x="36360" y="24818"/>
                    <a:pt x="37027" y="24151"/>
                    <a:pt x="36293" y="23317"/>
                  </a:cubicBezTo>
                  <a:cubicBezTo>
                    <a:pt x="36093" y="23050"/>
                    <a:pt x="36026" y="22450"/>
                    <a:pt x="36193" y="22183"/>
                  </a:cubicBezTo>
                  <a:cubicBezTo>
                    <a:pt x="36760" y="21349"/>
                    <a:pt x="36560" y="20415"/>
                    <a:pt x="36560" y="19515"/>
                  </a:cubicBezTo>
                  <a:cubicBezTo>
                    <a:pt x="36593" y="17246"/>
                    <a:pt x="36560" y="14978"/>
                    <a:pt x="36560" y="12710"/>
                  </a:cubicBezTo>
                  <a:cubicBezTo>
                    <a:pt x="36560" y="10975"/>
                    <a:pt x="36660" y="9241"/>
                    <a:pt x="36526" y="7506"/>
                  </a:cubicBezTo>
                  <a:cubicBezTo>
                    <a:pt x="36426" y="6172"/>
                    <a:pt x="35926" y="4804"/>
                    <a:pt x="34592" y="4237"/>
                  </a:cubicBezTo>
                  <a:cubicBezTo>
                    <a:pt x="33491" y="3703"/>
                    <a:pt x="32223" y="3537"/>
                    <a:pt x="31089" y="3236"/>
                  </a:cubicBezTo>
                  <a:cubicBezTo>
                    <a:pt x="30355" y="2302"/>
                    <a:pt x="31122" y="734"/>
                    <a:pt x="29822" y="167"/>
                  </a:cubicBezTo>
                  <a:cubicBezTo>
                    <a:pt x="28654" y="634"/>
                    <a:pt x="28521" y="1468"/>
                    <a:pt x="28521" y="2469"/>
                  </a:cubicBezTo>
                  <a:cubicBezTo>
                    <a:pt x="28587" y="7439"/>
                    <a:pt x="28554" y="12376"/>
                    <a:pt x="28554" y="17313"/>
                  </a:cubicBezTo>
                  <a:cubicBezTo>
                    <a:pt x="28554" y="18447"/>
                    <a:pt x="28554" y="19581"/>
                    <a:pt x="28554" y="20715"/>
                  </a:cubicBezTo>
                  <a:cubicBezTo>
                    <a:pt x="28554" y="21483"/>
                    <a:pt x="28888" y="21816"/>
                    <a:pt x="29621" y="21816"/>
                  </a:cubicBezTo>
                  <a:cubicBezTo>
                    <a:pt x="29710" y="21827"/>
                    <a:pt x="29796" y="21831"/>
                    <a:pt x="29886" y="21831"/>
                  </a:cubicBezTo>
                  <a:cubicBezTo>
                    <a:pt x="30066" y="21831"/>
                    <a:pt x="30266" y="21816"/>
                    <a:pt x="30555" y="21816"/>
                  </a:cubicBezTo>
                  <a:cubicBezTo>
                    <a:pt x="30555" y="20916"/>
                    <a:pt x="30589" y="20182"/>
                    <a:pt x="30555" y="19448"/>
                  </a:cubicBezTo>
                  <a:cubicBezTo>
                    <a:pt x="30555" y="18681"/>
                    <a:pt x="30822" y="17947"/>
                    <a:pt x="30889" y="17213"/>
                  </a:cubicBezTo>
                  <a:cubicBezTo>
                    <a:pt x="31089" y="15712"/>
                    <a:pt x="30956" y="14144"/>
                    <a:pt x="30956" y="12610"/>
                  </a:cubicBezTo>
                  <a:lnTo>
                    <a:pt x="30956" y="4804"/>
                  </a:lnTo>
                  <a:cubicBezTo>
                    <a:pt x="31623" y="5038"/>
                    <a:pt x="32056" y="5338"/>
                    <a:pt x="32523" y="5371"/>
                  </a:cubicBezTo>
                  <a:cubicBezTo>
                    <a:pt x="33357" y="5438"/>
                    <a:pt x="34125" y="5705"/>
                    <a:pt x="34492" y="6372"/>
                  </a:cubicBezTo>
                  <a:cubicBezTo>
                    <a:pt x="34825" y="7006"/>
                    <a:pt x="34925" y="7840"/>
                    <a:pt x="34959" y="8573"/>
                  </a:cubicBezTo>
                  <a:cubicBezTo>
                    <a:pt x="34992" y="12643"/>
                    <a:pt x="34959" y="16713"/>
                    <a:pt x="34992" y="20782"/>
                  </a:cubicBezTo>
                  <a:cubicBezTo>
                    <a:pt x="34992" y="21616"/>
                    <a:pt x="34692" y="22283"/>
                    <a:pt x="34125" y="22850"/>
                  </a:cubicBezTo>
                  <a:cubicBezTo>
                    <a:pt x="33824" y="23217"/>
                    <a:pt x="33491" y="23551"/>
                    <a:pt x="33224" y="23851"/>
                  </a:cubicBezTo>
                  <a:cubicBezTo>
                    <a:pt x="28537" y="23851"/>
                    <a:pt x="23876" y="23843"/>
                    <a:pt x="19222" y="23843"/>
                  </a:cubicBezTo>
                  <a:cubicBezTo>
                    <a:pt x="14569" y="23843"/>
                    <a:pt x="9924" y="23851"/>
                    <a:pt x="5271" y="23884"/>
                  </a:cubicBezTo>
                  <a:cubicBezTo>
                    <a:pt x="4403" y="23884"/>
                    <a:pt x="3670" y="23417"/>
                    <a:pt x="2836" y="23417"/>
                  </a:cubicBezTo>
                  <a:cubicBezTo>
                    <a:pt x="2569" y="23384"/>
                    <a:pt x="2168" y="23084"/>
                    <a:pt x="2102" y="22817"/>
                  </a:cubicBezTo>
                  <a:cubicBezTo>
                    <a:pt x="1902" y="22016"/>
                    <a:pt x="1701" y="21216"/>
                    <a:pt x="1701" y="20382"/>
                  </a:cubicBezTo>
                  <a:cubicBezTo>
                    <a:pt x="1668" y="16713"/>
                    <a:pt x="1701" y="13043"/>
                    <a:pt x="1668" y="9374"/>
                  </a:cubicBezTo>
                  <a:cubicBezTo>
                    <a:pt x="1668" y="8407"/>
                    <a:pt x="2035" y="7639"/>
                    <a:pt x="2702" y="6972"/>
                  </a:cubicBezTo>
                  <a:cubicBezTo>
                    <a:pt x="3012" y="6647"/>
                    <a:pt x="3343" y="6566"/>
                    <a:pt x="3685" y="6566"/>
                  </a:cubicBezTo>
                  <a:cubicBezTo>
                    <a:pt x="4025" y="6566"/>
                    <a:pt x="4376" y="6646"/>
                    <a:pt x="4729" y="6646"/>
                  </a:cubicBezTo>
                  <a:cubicBezTo>
                    <a:pt x="4787" y="6646"/>
                    <a:pt x="4845" y="6644"/>
                    <a:pt x="4904" y="6639"/>
                  </a:cubicBezTo>
                  <a:lnTo>
                    <a:pt x="4904" y="15378"/>
                  </a:lnTo>
                  <a:cubicBezTo>
                    <a:pt x="4904" y="17146"/>
                    <a:pt x="4870" y="18881"/>
                    <a:pt x="4904" y="20615"/>
                  </a:cubicBezTo>
                  <a:cubicBezTo>
                    <a:pt x="4904" y="21483"/>
                    <a:pt x="5137" y="21716"/>
                    <a:pt x="6005" y="21816"/>
                  </a:cubicBezTo>
                  <a:cubicBezTo>
                    <a:pt x="6271" y="21850"/>
                    <a:pt x="6538" y="21850"/>
                    <a:pt x="6905" y="21850"/>
                  </a:cubicBezTo>
                  <a:cubicBezTo>
                    <a:pt x="6905" y="20816"/>
                    <a:pt x="6838" y="19915"/>
                    <a:pt x="6905" y="18981"/>
                  </a:cubicBezTo>
                  <a:cubicBezTo>
                    <a:pt x="6972" y="18114"/>
                    <a:pt x="7272" y="17213"/>
                    <a:pt x="7272" y="16346"/>
                  </a:cubicBezTo>
                  <a:cubicBezTo>
                    <a:pt x="7339" y="12143"/>
                    <a:pt x="7339" y="7940"/>
                    <a:pt x="7272" y="3703"/>
                  </a:cubicBezTo>
                  <a:cubicBezTo>
                    <a:pt x="7272" y="2703"/>
                    <a:pt x="7005" y="1702"/>
                    <a:pt x="6805" y="701"/>
                  </a:cubicBezTo>
                  <a:cubicBezTo>
                    <a:pt x="6738" y="468"/>
                    <a:pt x="6371" y="267"/>
                    <a:pt x="6038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1039578" y="3263705"/>
              <a:ext cx="31586" cy="269729"/>
            </a:xfrm>
            <a:custGeom>
              <a:avLst/>
              <a:gdLst/>
              <a:ahLst/>
              <a:cxnLst/>
              <a:rect l="l" t="t" r="r" b="b"/>
              <a:pathLst>
                <a:path w="2537" h="21665" extrusionOk="0">
                  <a:moveTo>
                    <a:pt x="1402" y="0"/>
                  </a:moveTo>
                  <a:cubicBezTo>
                    <a:pt x="902" y="434"/>
                    <a:pt x="535" y="801"/>
                    <a:pt x="34" y="1268"/>
                  </a:cubicBezTo>
                  <a:lnTo>
                    <a:pt x="34" y="19448"/>
                  </a:lnTo>
                  <a:cubicBezTo>
                    <a:pt x="34" y="19848"/>
                    <a:pt x="34" y="20248"/>
                    <a:pt x="34" y="20649"/>
                  </a:cubicBezTo>
                  <a:cubicBezTo>
                    <a:pt x="1" y="21282"/>
                    <a:pt x="401" y="21583"/>
                    <a:pt x="968" y="21649"/>
                  </a:cubicBezTo>
                  <a:cubicBezTo>
                    <a:pt x="1068" y="21660"/>
                    <a:pt x="1172" y="21664"/>
                    <a:pt x="1282" y="21664"/>
                  </a:cubicBezTo>
                  <a:cubicBezTo>
                    <a:pt x="1502" y="21664"/>
                    <a:pt x="1747" y="21649"/>
                    <a:pt x="2036" y="21649"/>
                  </a:cubicBezTo>
                  <a:cubicBezTo>
                    <a:pt x="1902" y="19748"/>
                    <a:pt x="2336" y="17947"/>
                    <a:pt x="2403" y="16179"/>
                  </a:cubicBezTo>
                  <a:cubicBezTo>
                    <a:pt x="2536" y="11976"/>
                    <a:pt x="2469" y="7773"/>
                    <a:pt x="2403" y="3570"/>
                  </a:cubicBezTo>
                  <a:cubicBezTo>
                    <a:pt x="2403" y="2569"/>
                    <a:pt x="2169" y="1535"/>
                    <a:pt x="1936" y="567"/>
                  </a:cubicBezTo>
                  <a:cubicBezTo>
                    <a:pt x="1902" y="301"/>
                    <a:pt x="1502" y="134"/>
                    <a:pt x="1402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1089843" y="3261626"/>
              <a:ext cx="30328" cy="271647"/>
            </a:xfrm>
            <a:custGeom>
              <a:avLst/>
              <a:gdLst/>
              <a:ahLst/>
              <a:cxnLst/>
              <a:rect l="l" t="t" r="r" b="b"/>
              <a:pathLst>
                <a:path w="2436" h="21819" extrusionOk="0">
                  <a:moveTo>
                    <a:pt x="1234" y="1"/>
                  </a:moveTo>
                  <a:cubicBezTo>
                    <a:pt x="767" y="501"/>
                    <a:pt x="400" y="935"/>
                    <a:pt x="0" y="1402"/>
                  </a:cubicBezTo>
                  <a:lnTo>
                    <a:pt x="0" y="19548"/>
                  </a:lnTo>
                  <a:cubicBezTo>
                    <a:pt x="0" y="19948"/>
                    <a:pt x="0" y="20349"/>
                    <a:pt x="0" y="20749"/>
                  </a:cubicBezTo>
                  <a:cubicBezTo>
                    <a:pt x="0" y="21452"/>
                    <a:pt x="307" y="21818"/>
                    <a:pt x="978" y="21818"/>
                  </a:cubicBezTo>
                  <a:cubicBezTo>
                    <a:pt x="1007" y="21818"/>
                    <a:pt x="1037" y="21818"/>
                    <a:pt x="1068" y="21816"/>
                  </a:cubicBezTo>
                  <a:lnTo>
                    <a:pt x="2002" y="21816"/>
                  </a:lnTo>
                  <a:cubicBezTo>
                    <a:pt x="2002" y="20782"/>
                    <a:pt x="1968" y="19882"/>
                    <a:pt x="2035" y="19048"/>
                  </a:cubicBezTo>
                  <a:cubicBezTo>
                    <a:pt x="2102" y="18147"/>
                    <a:pt x="2369" y="17280"/>
                    <a:pt x="2402" y="16412"/>
                  </a:cubicBezTo>
                  <a:cubicBezTo>
                    <a:pt x="2435" y="12143"/>
                    <a:pt x="2435" y="7873"/>
                    <a:pt x="2402" y="3603"/>
                  </a:cubicBezTo>
                  <a:cubicBezTo>
                    <a:pt x="2369" y="2636"/>
                    <a:pt x="2168" y="1702"/>
                    <a:pt x="1968" y="768"/>
                  </a:cubicBezTo>
                  <a:cubicBezTo>
                    <a:pt x="1902" y="501"/>
                    <a:pt x="1535" y="301"/>
                    <a:pt x="1234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1144665" y="3261215"/>
              <a:ext cx="30328" cy="272219"/>
            </a:xfrm>
            <a:custGeom>
              <a:avLst/>
              <a:gdLst/>
              <a:ahLst/>
              <a:cxnLst/>
              <a:rect l="l" t="t" r="r" b="b"/>
              <a:pathLst>
                <a:path w="2436" h="21865" extrusionOk="0">
                  <a:moveTo>
                    <a:pt x="1201" y="0"/>
                  </a:moveTo>
                  <a:cubicBezTo>
                    <a:pt x="834" y="534"/>
                    <a:pt x="534" y="968"/>
                    <a:pt x="0" y="1768"/>
                  </a:cubicBezTo>
                  <a:lnTo>
                    <a:pt x="0" y="20215"/>
                  </a:lnTo>
                  <a:cubicBezTo>
                    <a:pt x="0" y="20415"/>
                    <a:pt x="0" y="20615"/>
                    <a:pt x="0" y="20815"/>
                  </a:cubicBezTo>
                  <a:cubicBezTo>
                    <a:pt x="67" y="21482"/>
                    <a:pt x="334" y="21749"/>
                    <a:pt x="1101" y="21849"/>
                  </a:cubicBezTo>
                  <a:cubicBezTo>
                    <a:pt x="1190" y="21860"/>
                    <a:pt x="1275" y="21864"/>
                    <a:pt x="1364" y="21864"/>
                  </a:cubicBezTo>
                  <a:cubicBezTo>
                    <a:pt x="1542" y="21864"/>
                    <a:pt x="1735" y="21849"/>
                    <a:pt x="2002" y="21849"/>
                  </a:cubicBezTo>
                  <a:cubicBezTo>
                    <a:pt x="2002" y="20782"/>
                    <a:pt x="1968" y="19915"/>
                    <a:pt x="2035" y="19047"/>
                  </a:cubicBezTo>
                  <a:cubicBezTo>
                    <a:pt x="2102" y="18180"/>
                    <a:pt x="2369" y="17279"/>
                    <a:pt x="2402" y="16412"/>
                  </a:cubicBezTo>
                  <a:cubicBezTo>
                    <a:pt x="2435" y="12142"/>
                    <a:pt x="2435" y="7873"/>
                    <a:pt x="2402" y="3603"/>
                  </a:cubicBezTo>
                  <a:cubicBezTo>
                    <a:pt x="2402" y="2669"/>
                    <a:pt x="2169" y="1701"/>
                    <a:pt x="1968" y="801"/>
                  </a:cubicBezTo>
                  <a:cubicBezTo>
                    <a:pt x="1902" y="534"/>
                    <a:pt x="1535" y="334"/>
                    <a:pt x="1201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1199076" y="3263294"/>
              <a:ext cx="31984" cy="269953"/>
            </a:xfrm>
            <a:custGeom>
              <a:avLst/>
              <a:gdLst/>
              <a:ahLst/>
              <a:cxnLst/>
              <a:rect l="l" t="t" r="r" b="b"/>
              <a:pathLst>
                <a:path w="2569" h="21683" extrusionOk="0">
                  <a:moveTo>
                    <a:pt x="1134" y="0"/>
                  </a:moveTo>
                  <a:cubicBezTo>
                    <a:pt x="267" y="634"/>
                    <a:pt x="0" y="1368"/>
                    <a:pt x="33" y="2402"/>
                  </a:cubicBezTo>
                  <a:cubicBezTo>
                    <a:pt x="100" y="7606"/>
                    <a:pt x="33" y="12809"/>
                    <a:pt x="33" y="18013"/>
                  </a:cubicBezTo>
                  <a:cubicBezTo>
                    <a:pt x="33" y="18880"/>
                    <a:pt x="67" y="19748"/>
                    <a:pt x="33" y="20615"/>
                  </a:cubicBezTo>
                  <a:cubicBezTo>
                    <a:pt x="33" y="21349"/>
                    <a:pt x="400" y="21682"/>
                    <a:pt x="1101" y="21682"/>
                  </a:cubicBezTo>
                  <a:lnTo>
                    <a:pt x="2002" y="21682"/>
                  </a:lnTo>
                  <a:cubicBezTo>
                    <a:pt x="2068" y="20248"/>
                    <a:pt x="1901" y="18947"/>
                    <a:pt x="2235" y="17779"/>
                  </a:cubicBezTo>
                  <a:cubicBezTo>
                    <a:pt x="2569" y="16579"/>
                    <a:pt x="2368" y="15444"/>
                    <a:pt x="2435" y="14277"/>
                  </a:cubicBezTo>
                  <a:cubicBezTo>
                    <a:pt x="2502" y="13009"/>
                    <a:pt x="2469" y="11742"/>
                    <a:pt x="2469" y="10474"/>
                  </a:cubicBezTo>
                  <a:cubicBezTo>
                    <a:pt x="2469" y="8873"/>
                    <a:pt x="2469" y="7272"/>
                    <a:pt x="2469" y="5671"/>
                  </a:cubicBezTo>
                  <a:cubicBezTo>
                    <a:pt x="2435" y="4170"/>
                    <a:pt x="2502" y="2702"/>
                    <a:pt x="2102" y="1234"/>
                  </a:cubicBezTo>
                  <a:cubicBezTo>
                    <a:pt x="1935" y="567"/>
                    <a:pt x="1735" y="167"/>
                    <a:pt x="113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1244348" y="3264116"/>
              <a:ext cx="31150" cy="269132"/>
            </a:xfrm>
            <a:custGeom>
              <a:avLst/>
              <a:gdLst/>
              <a:ahLst/>
              <a:cxnLst/>
              <a:rect l="l" t="t" r="r" b="b"/>
              <a:pathLst>
                <a:path w="2502" h="21617" extrusionOk="0">
                  <a:moveTo>
                    <a:pt x="1301" y="1"/>
                  </a:moveTo>
                  <a:cubicBezTo>
                    <a:pt x="33" y="468"/>
                    <a:pt x="0" y="1335"/>
                    <a:pt x="0" y="2336"/>
                  </a:cubicBezTo>
                  <a:cubicBezTo>
                    <a:pt x="33" y="7540"/>
                    <a:pt x="33" y="12743"/>
                    <a:pt x="33" y="17947"/>
                  </a:cubicBezTo>
                  <a:cubicBezTo>
                    <a:pt x="33" y="18814"/>
                    <a:pt x="33" y="19682"/>
                    <a:pt x="33" y="20549"/>
                  </a:cubicBezTo>
                  <a:cubicBezTo>
                    <a:pt x="0" y="21283"/>
                    <a:pt x="367" y="21616"/>
                    <a:pt x="1101" y="21616"/>
                  </a:cubicBezTo>
                  <a:lnTo>
                    <a:pt x="2168" y="21616"/>
                  </a:lnTo>
                  <a:cubicBezTo>
                    <a:pt x="1701" y="19581"/>
                    <a:pt x="2335" y="17814"/>
                    <a:pt x="2402" y="16012"/>
                  </a:cubicBezTo>
                  <a:cubicBezTo>
                    <a:pt x="2502" y="14144"/>
                    <a:pt x="2435" y="12276"/>
                    <a:pt x="2435" y="10408"/>
                  </a:cubicBezTo>
                  <a:cubicBezTo>
                    <a:pt x="2435" y="8807"/>
                    <a:pt x="2435" y="7206"/>
                    <a:pt x="2435" y="5605"/>
                  </a:cubicBezTo>
                  <a:cubicBezTo>
                    <a:pt x="2435" y="4104"/>
                    <a:pt x="2502" y="2636"/>
                    <a:pt x="2068" y="1135"/>
                  </a:cubicBezTo>
                  <a:cubicBezTo>
                    <a:pt x="1901" y="501"/>
                    <a:pt x="1735" y="101"/>
                    <a:pt x="1301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51"/>
          <p:cNvGrpSpPr/>
          <p:nvPr/>
        </p:nvGrpSpPr>
        <p:grpSpPr>
          <a:xfrm>
            <a:off x="1258786" y="2538137"/>
            <a:ext cx="504710" cy="528130"/>
            <a:chOff x="819729" y="1631623"/>
            <a:chExt cx="563985" cy="590155"/>
          </a:xfrm>
        </p:grpSpPr>
        <p:sp>
          <p:nvSpPr>
            <p:cNvPr id="1845" name="Google Shape;1845;p51"/>
            <p:cNvSpPr/>
            <p:nvPr/>
          </p:nvSpPr>
          <p:spPr>
            <a:xfrm>
              <a:off x="931425" y="1640950"/>
              <a:ext cx="374025" cy="305850"/>
            </a:xfrm>
            <a:custGeom>
              <a:avLst/>
              <a:gdLst/>
              <a:ahLst/>
              <a:cxnLst/>
              <a:rect l="l" t="t" r="r" b="b"/>
              <a:pathLst>
                <a:path w="14961" h="12234" extrusionOk="0">
                  <a:moveTo>
                    <a:pt x="4659" y="682"/>
                  </a:moveTo>
                  <a:lnTo>
                    <a:pt x="3939" y="2197"/>
                  </a:lnTo>
                  <a:lnTo>
                    <a:pt x="3939" y="3447"/>
                  </a:lnTo>
                  <a:lnTo>
                    <a:pt x="3181" y="3636"/>
                  </a:lnTo>
                  <a:lnTo>
                    <a:pt x="2197" y="3939"/>
                  </a:lnTo>
                  <a:lnTo>
                    <a:pt x="2083" y="5151"/>
                  </a:lnTo>
                  <a:lnTo>
                    <a:pt x="2386" y="6288"/>
                  </a:lnTo>
                  <a:lnTo>
                    <a:pt x="682" y="6363"/>
                  </a:lnTo>
                  <a:lnTo>
                    <a:pt x="0" y="7878"/>
                  </a:lnTo>
                  <a:lnTo>
                    <a:pt x="757" y="10681"/>
                  </a:lnTo>
                  <a:lnTo>
                    <a:pt x="2500" y="11477"/>
                  </a:lnTo>
                  <a:lnTo>
                    <a:pt x="3939" y="11325"/>
                  </a:lnTo>
                  <a:lnTo>
                    <a:pt x="4772" y="10871"/>
                  </a:lnTo>
                  <a:lnTo>
                    <a:pt x="5757" y="11666"/>
                  </a:lnTo>
                  <a:lnTo>
                    <a:pt x="7575" y="12234"/>
                  </a:lnTo>
                  <a:lnTo>
                    <a:pt x="9772" y="11628"/>
                  </a:lnTo>
                  <a:lnTo>
                    <a:pt x="10984" y="11666"/>
                  </a:lnTo>
                  <a:lnTo>
                    <a:pt x="13484" y="11174"/>
                  </a:lnTo>
                  <a:lnTo>
                    <a:pt x="14923" y="9545"/>
                  </a:lnTo>
                  <a:lnTo>
                    <a:pt x="14961" y="7386"/>
                  </a:lnTo>
                  <a:lnTo>
                    <a:pt x="13332" y="6477"/>
                  </a:lnTo>
                  <a:lnTo>
                    <a:pt x="13181" y="4545"/>
                  </a:lnTo>
                  <a:lnTo>
                    <a:pt x="12385" y="3333"/>
                  </a:lnTo>
                  <a:lnTo>
                    <a:pt x="11363" y="3333"/>
                  </a:lnTo>
                  <a:lnTo>
                    <a:pt x="10529" y="3636"/>
                  </a:lnTo>
                  <a:lnTo>
                    <a:pt x="9658" y="2046"/>
                  </a:lnTo>
                  <a:lnTo>
                    <a:pt x="7954" y="758"/>
                  </a:lnTo>
                  <a:lnTo>
                    <a:pt x="6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46" name="Google Shape;1846;p51"/>
            <p:cNvSpPr/>
            <p:nvPr/>
          </p:nvSpPr>
          <p:spPr>
            <a:xfrm>
              <a:off x="819729" y="1631623"/>
              <a:ext cx="563985" cy="590155"/>
            </a:xfrm>
            <a:custGeom>
              <a:avLst/>
              <a:gdLst/>
              <a:ahLst/>
              <a:cxnLst/>
              <a:rect l="l" t="t" r="r" b="b"/>
              <a:pathLst>
                <a:path w="45300" h="47402" extrusionOk="0">
                  <a:moveTo>
                    <a:pt x="21589" y="1610"/>
                  </a:moveTo>
                  <a:cubicBezTo>
                    <a:pt x="22246" y="1610"/>
                    <a:pt x="22931" y="1826"/>
                    <a:pt x="23584" y="2270"/>
                  </a:cubicBezTo>
                  <a:cubicBezTo>
                    <a:pt x="23785" y="2403"/>
                    <a:pt x="24051" y="2436"/>
                    <a:pt x="24252" y="2570"/>
                  </a:cubicBezTo>
                  <a:cubicBezTo>
                    <a:pt x="24418" y="2670"/>
                    <a:pt x="24552" y="2837"/>
                    <a:pt x="24719" y="3003"/>
                  </a:cubicBezTo>
                  <a:cubicBezTo>
                    <a:pt x="24051" y="3771"/>
                    <a:pt x="23451" y="4571"/>
                    <a:pt x="22784" y="5305"/>
                  </a:cubicBezTo>
                  <a:cubicBezTo>
                    <a:pt x="22117" y="6039"/>
                    <a:pt x="21816" y="6839"/>
                    <a:pt x="21983" y="7807"/>
                  </a:cubicBezTo>
                  <a:cubicBezTo>
                    <a:pt x="21983" y="7974"/>
                    <a:pt x="21950" y="8174"/>
                    <a:pt x="21917" y="8474"/>
                  </a:cubicBezTo>
                  <a:lnTo>
                    <a:pt x="20349" y="8474"/>
                  </a:lnTo>
                  <a:cubicBezTo>
                    <a:pt x="20321" y="8474"/>
                    <a:pt x="20294" y="8473"/>
                    <a:pt x="20267" y="8473"/>
                  </a:cubicBezTo>
                  <a:cubicBezTo>
                    <a:pt x="18248" y="8473"/>
                    <a:pt x="17035" y="9696"/>
                    <a:pt x="16146" y="11309"/>
                  </a:cubicBezTo>
                  <a:cubicBezTo>
                    <a:pt x="15545" y="12477"/>
                    <a:pt x="15912" y="12977"/>
                    <a:pt x="17313" y="13311"/>
                  </a:cubicBezTo>
                  <a:cubicBezTo>
                    <a:pt x="17480" y="13011"/>
                    <a:pt x="17780" y="12744"/>
                    <a:pt x="17847" y="12410"/>
                  </a:cubicBezTo>
                  <a:cubicBezTo>
                    <a:pt x="18080" y="11376"/>
                    <a:pt x="18948" y="11076"/>
                    <a:pt x="19682" y="10575"/>
                  </a:cubicBezTo>
                  <a:cubicBezTo>
                    <a:pt x="19986" y="10373"/>
                    <a:pt x="20285" y="10295"/>
                    <a:pt x="20581" y="10295"/>
                  </a:cubicBezTo>
                  <a:cubicBezTo>
                    <a:pt x="21065" y="10295"/>
                    <a:pt x="21541" y="10502"/>
                    <a:pt x="22017" y="10709"/>
                  </a:cubicBezTo>
                  <a:cubicBezTo>
                    <a:pt x="22299" y="10820"/>
                    <a:pt x="22544" y="10874"/>
                    <a:pt x="22751" y="10874"/>
                  </a:cubicBezTo>
                  <a:cubicBezTo>
                    <a:pt x="23352" y="10874"/>
                    <a:pt x="23634" y="10418"/>
                    <a:pt x="23584" y="9575"/>
                  </a:cubicBezTo>
                  <a:cubicBezTo>
                    <a:pt x="23584" y="9441"/>
                    <a:pt x="23651" y="9241"/>
                    <a:pt x="23584" y="9174"/>
                  </a:cubicBezTo>
                  <a:cubicBezTo>
                    <a:pt x="23117" y="8607"/>
                    <a:pt x="23017" y="8007"/>
                    <a:pt x="23318" y="7373"/>
                  </a:cubicBezTo>
                  <a:cubicBezTo>
                    <a:pt x="23651" y="6639"/>
                    <a:pt x="23751" y="5772"/>
                    <a:pt x="24552" y="5272"/>
                  </a:cubicBezTo>
                  <a:cubicBezTo>
                    <a:pt x="24852" y="5138"/>
                    <a:pt x="25052" y="4838"/>
                    <a:pt x="25386" y="4471"/>
                  </a:cubicBezTo>
                  <a:cubicBezTo>
                    <a:pt x="26019" y="5472"/>
                    <a:pt x="27354" y="5272"/>
                    <a:pt x="28088" y="6306"/>
                  </a:cubicBezTo>
                  <a:cubicBezTo>
                    <a:pt x="28821" y="7340"/>
                    <a:pt x="28855" y="8441"/>
                    <a:pt x="28788" y="9641"/>
                  </a:cubicBezTo>
                  <a:lnTo>
                    <a:pt x="30256" y="9641"/>
                  </a:lnTo>
                  <a:lnTo>
                    <a:pt x="31390" y="8507"/>
                  </a:lnTo>
                  <a:cubicBezTo>
                    <a:pt x="31650" y="8503"/>
                    <a:pt x="31876" y="8499"/>
                    <a:pt x="32076" y="8499"/>
                  </a:cubicBezTo>
                  <a:cubicBezTo>
                    <a:pt x="33384" y="8499"/>
                    <a:pt x="33552" y="8664"/>
                    <a:pt x="34826" y="9908"/>
                  </a:cubicBezTo>
                  <a:cubicBezTo>
                    <a:pt x="34659" y="11409"/>
                    <a:pt x="35226" y="13011"/>
                    <a:pt x="34259" y="14445"/>
                  </a:cubicBezTo>
                  <a:cubicBezTo>
                    <a:pt x="34025" y="14311"/>
                    <a:pt x="33758" y="14145"/>
                    <a:pt x="33525" y="14011"/>
                  </a:cubicBezTo>
                  <a:cubicBezTo>
                    <a:pt x="33358" y="14178"/>
                    <a:pt x="33225" y="14278"/>
                    <a:pt x="33225" y="14378"/>
                  </a:cubicBezTo>
                  <a:cubicBezTo>
                    <a:pt x="33125" y="15212"/>
                    <a:pt x="33325" y="16013"/>
                    <a:pt x="32858" y="16847"/>
                  </a:cubicBezTo>
                  <a:cubicBezTo>
                    <a:pt x="32374" y="17693"/>
                    <a:pt x="31863" y="18128"/>
                    <a:pt x="31003" y="18128"/>
                  </a:cubicBezTo>
                  <a:cubicBezTo>
                    <a:pt x="30913" y="18128"/>
                    <a:pt x="30820" y="18124"/>
                    <a:pt x="30723" y="18114"/>
                  </a:cubicBezTo>
                  <a:cubicBezTo>
                    <a:pt x="30523" y="18092"/>
                    <a:pt x="30323" y="18085"/>
                    <a:pt x="30122" y="18085"/>
                  </a:cubicBezTo>
                  <a:cubicBezTo>
                    <a:pt x="29722" y="18085"/>
                    <a:pt x="29322" y="18114"/>
                    <a:pt x="28922" y="18114"/>
                  </a:cubicBezTo>
                  <a:cubicBezTo>
                    <a:pt x="27254" y="18081"/>
                    <a:pt x="27254" y="18081"/>
                    <a:pt x="27220" y="16113"/>
                  </a:cubicBezTo>
                  <a:lnTo>
                    <a:pt x="27220" y="16113"/>
                  </a:lnTo>
                  <a:cubicBezTo>
                    <a:pt x="27362" y="16120"/>
                    <a:pt x="27503" y="16124"/>
                    <a:pt x="27642" y="16124"/>
                  </a:cubicBezTo>
                  <a:cubicBezTo>
                    <a:pt x="29328" y="16124"/>
                    <a:pt x="30758" y="15542"/>
                    <a:pt x="31590" y="13878"/>
                  </a:cubicBezTo>
                  <a:lnTo>
                    <a:pt x="30689" y="12977"/>
                  </a:lnTo>
                  <a:cubicBezTo>
                    <a:pt x="30089" y="13377"/>
                    <a:pt x="29522" y="13778"/>
                    <a:pt x="28922" y="14178"/>
                  </a:cubicBezTo>
                  <a:cubicBezTo>
                    <a:pt x="28538" y="14424"/>
                    <a:pt x="28161" y="14556"/>
                    <a:pt x="27788" y="14556"/>
                  </a:cubicBezTo>
                  <a:cubicBezTo>
                    <a:pt x="27351" y="14556"/>
                    <a:pt x="26919" y="14374"/>
                    <a:pt x="26486" y="13978"/>
                  </a:cubicBezTo>
                  <a:cubicBezTo>
                    <a:pt x="26213" y="13750"/>
                    <a:pt x="25953" y="13633"/>
                    <a:pt x="25717" y="13633"/>
                  </a:cubicBezTo>
                  <a:cubicBezTo>
                    <a:pt x="25434" y="13633"/>
                    <a:pt x="25185" y="13800"/>
                    <a:pt x="24985" y="14145"/>
                  </a:cubicBezTo>
                  <a:cubicBezTo>
                    <a:pt x="24385" y="15203"/>
                    <a:pt x="23539" y="15722"/>
                    <a:pt x="22405" y="15722"/>
                  </a:cubicBezTo>
                  <a:cubicBezTo>
                    <a:pt x="22217" y="15722"/>
                    <a:pt x="22021" y="15708"/>
                    <a:pt x="21816" y="15679"/>
                  </a:cubicBezTo>
                  <a:cubicBezTo>
                    <a:pt x="21116" y="15212"/>
                    <a:pt x="20682" y="14345"/>
                    <a:pt x="19515" y="13811"/>
                  </a:cubicBezTo>
                  <a:lnTo>
                    <a:pt x="19515" y="13811"/>
                  </a:lnTo>
                  <a:cubicBezTo>
                    <a:pt x="19748" y="14879"/>
                    <a:pt x="19248" y="15646"/>
                    <a:pt x="19982" y="16313"/>
                  </a:cubicBezTo>
                  <a:cubicBezTo>
                    <a:pt x="20682" y="16947"/>
                    <a:pt x="21416" y="17247"/>
                    <a:pt x="22384" y="17347"/>
                  </a:cubicBezTo>
                  <a:cubicBezTo>
                    <a:pt x="22467" y="17354"/>
                    <a:pt x="22549" y="17358"/>
                    <a:pt x="22630" y="17358"/>
                  </a:cubicBezTo>
                  <a:cubicBezTo>
                    <a:pt x="23676" y="17358"/>
                    <a:pt x="24495" y="16785"/>
                    <a:pt x="25486" y="16413"/>
                  </a:cubicBezTo>
                  <a:cubicBezTo>
                    <a:pt x="25552" y="16713"/>
                    <a:pt x="25586" y="16913"/>
                    <a:pt x="25586" y="17080"/>
                  </a:cubicBezTo>
                  <a:cubicBezTo>
                    <a:pt x="25653" y="17647"/>
                    <a:pt x="25419" y="18248"/>
                    <a:pt x="25986" y="18715"/>
                  </a:cubicBezTo>
                  <a:cubicBezTo>
                    <a:pt x="26653" y="19282"/>
                    <a:pt x="27320" y="19715"/>
                    <a:pt x="28221" y="19715"/>
                  </a:cubicBezTo>
                  <a:cubicBezTo>
                    <a:pt x="28655" y="19699"/>
                    <a:pt x="29088" y="19690"/>
                    <a:pt x="29522" y="19690"/>
                  </a:cubicBezTo>
                  <a:cubicBezTo>
                    <a:pt x="29956" y="19690"/>
                    <a:pt x="30389" y="19699"/>
                    <a:pt x="30823" y="19715"/>
                  </a:cubicBezTo>
                  <a:cubicBezTo>
                    <a:pt x="30856" y="19716"/>
                    <a:pt x="30890" y="19717"/>
                    <a:pt x="30923" y="19717"/>
                  </a:cubicBezTo>
                  <a:cubicBezTo>
                    <a:pt x="32134" y="19717"/>
                    <a:pt x="32944" y="19121"/>
                    <a:pt x="33658" y="18114"/>
                  </a:cubicBezTo>
                  <a:cubicBezTo>
                    <a:pt x="34259" y="17280"/>
                    <a:pt x="34592" y="16446"/>
                    <a:pt x="34392" y="15346"/>
                  </a:cubicBezTo>
                  <a:cubicBezTo>
                    <a:pt x="34758" y="15311"/>
                    <a:pt x="35110" y="15285"/>
                    <a:pt x="35450" y="15285"/>
                  </a:cubicBezTo>
                  <a:cubicBezTo>
                    <a:pt x="36409" y="15285"/>
                    <a:pt x="37264" y="15491"/>
                    <a:pt x="38028" y="16280"/>
                  </a:cubicBezTo>
                  <a:cubicBezTo>
                    <a:pt x="38428" y="16646"/>
                    <a:pt x="38628" y="17214"/>
                    <a:pt x="38395" y="17480"/>
                  </a:cubicBezTo>
                  <a:cubicBezTo>
                    <a:pt x="37861" y="18014"/>
                    <a:pt x="38061" y="18581"/>
                    <a:pt x="38061" y="19148"/>
                  </a:cubicBezTo>
                  <a:cubicBezTo>
                    <a:pt x="38028" y="20049"/>
                    <a:pt x="37694" y="20816"/>
                    <a:pt x="36994" y="21316"/>
                  </a:cubicBezTo>
                  <a:cubicBezTo>
                    <a:pt x="36027" y="22017"/>
                    <a:pt x="34993" y="22584"/>
                    <a:pt x="33958" y="23151"/>
                  </a:cubicBezTo>
                  <a:cubicBezTo>
                    <a:pt x="33692" y="23318"/>
                    <a:pt x="33325" y="23318"/>
                    <a:pt x="33024" y="23318"/>
                  </a:cubicBezTo>
                  <a:cubicBezTo>
                    <a:pt x="32828" y="23299"/>
                    <a:pt x="32631" y="23292"/>
                    <a:pt x="32433" y="23292"/>
                  </a:cubicBezTo>
                  <a:cubicBezTo>
                    <a:pt x="31867" y="23292"/>
                    <a:pt x="31293" y="23349"/>
                    <a:pt x="30721" y="23349"/>
                  </a:cubicBezTo>
                  <a:cubicBezTo>
                    <a:pt x="30060" y="23349"/>
                    <a:pt x="29400" y="23274"/>
                    <a:pt x="28755" y="22951"/>
                  </a:cubicBezTo>
                  <a:cubicBezTo>
                    <a:pt x="28640" y="22893"/>
                    <a:pt x="28513" y="22866"/>
                    <a:pt x="28381" y="22866"/>
                  </a:cubicBezTo>
                  <a:cubicBezTo>
                    <a:pt x="28053" y="22866"/>
                    <a:pt x="27686" y="23033"/>
                    <a:pt x="27354" y="23318"/>
                  </a:cubicBezTo>
                  <a:cubicBezTo>
                    <a:pt x="26498" y="24013"/>
                    <a:pt x="25514" y="24601"/>
                    <a:pt x="24453" y="24601"/>
                  </a:cubicBezTo>
                  <a:cubicBezTo>
                    <a:pt x="24190" y="24601"/>
                    <a:pt x="23923" y="24565"/>
                    <a:pt x="23651" y="24485"/>
                  </a:cubicBezTo>
                  <a:cubicBezTo>
                    <a:pt x="22283" y="24085"/>
                    <a:pt x="20849" y="23685"/>
                    <a:pt x="19848" y="22551"/>
                  </a:cubicBezTo>
                  <a:cubicBezTo>
                    <a:pt x="19448" y="22117"/>
                    <a:pt x="19048" y="21683"/>
                    <a:pt x="18714" y="21350"/>
                  </a:cubicBezTo>
                  <a:cubicBezTo>
                    <a:pt x="17330" y="22254"/>
                    <a:pt x="15922" y="22919"/>
                    <a:pt x="14429" y="22919"/>
                  </a:cubicBezTo>
                  <a:cubicBezTo>
                    <a:pt x="14159" y="22919"/>
                    <a:pt x="13886" y="22897"/>
                    <a:pt x="13611" y="22851"/>
                  </a:cubicBezTo>
                  <a:cubicBezTo>
                    <a:pt x="12343" y="22651"/>
                    <a:pt x="11442" y="21617"/>
                    <a:pt x="10775" y="20449"/>
                  </a:cubicBezTo>
                  <a:cubicBezTo>
                    <a:pt x="10208" y="19549"/>
                    <a:pt x="9808" y="18681"/>
                    <a:pt x="9941" y="17580"/>
                  </a:cubicBezTo>
                  <a:cubicBezTo>
                    <a:pt x="10008" y="16913"/>
                    <a:pt x="9941" y="16246"/>
                    <a:pt x="9941" y="15512"/>
                  </a:cubicBezTo>
                  <a:cubicBezTo>
                    <a:pt x="10408" y="15112"/>
                    <a:pt x="10909" y="14678"/>
                    <a:pt x="11576" y="14078"/>
                  </a:cubicBezTo>
                  <a:cubicBezTo>
                    <a:pt x="11887" y="14078"/>
                    <a:pt x="12302" y="14093"/>
                    <a:pt x="12762" y="14093"/>
                  </a:cubicBezTo>
                  <a:cubicBezTo>
                    <a:pt x="12992" y="14093"/>
                    <a:pt x="13233" y="14089"/>
                    <a:pt x="13477" y="14078"/>
                  </a:cubicBezTo>
                  <a:cubicBezTo>
                    <a:pt x="14645" y="14045"/>
                    <a:pt x="15012" y="13511"/>
                    <a:pt x="14545" y="12477"/>
                  </a:cubicBezTo>
                  <a:cubicBezTo>
                    <a:pt x="13944" y="11076"/>
                    <a:pt x="13944" y="11076"/>
                    <a:pt x="13944" y="9475"/>
                  </a:cubicBezTo>
                  <a:cubicBezTo>
                    <a:pt x="14526" y="8917"/>
                    <a:pt x="15126" y="8465"/>
                    <a:pt x="15884" y="8465"/>
                  </a:cubicBezTo>
                  <a:cubicBezTo>
                    <a:pt x="16169" y="8465"/>
                    <a:pt x="16476" y="8528"/>
                    <a:pt x="16813" y="8674"/>
                  </a:cubicBezTo>
                  <a:cubicBezTo>
                    <a:pt x="16890" y="8708"/>
                    <a:pt x="16971" y="8724"/>
                    <a:pt x="17053" y="8724"/>
                  </a:cubicBezTo>
                  <a:cubicBezTo>
                    <a:pt x="17609" y="8724"/>
                    <a:pt x="18204" y="8009"/>
                    <a:pt x="17914" y="7573"/>
                  </a:cubicBezTo>
                  <a:cubicBezTo>
                    <a:pt x="17547" y="7040"/>
                    <a:pt x="17580" y="6506"/>
                    <a:pt x="17547" y="5939"/>
                  </a:cubicBezTo>
                  <a:cubicBezTo>
                    <a:pt x="17547" y="5372"/>
                    <a:pt x="17580" y="4905"/>
                    <a:pt x="18080" y="4538"/>
                  </a:cubicBezTo>
                  <a:cubicBezTo>
                    <a:pt x="18381" y="4271"/>
                    <a:pt x="18547" y="3804"/>
                    <a:pt x="18781" y="3437"/>
                  </a:cubicBezTo>
                  <a:cubicBezTo>
                    <a:pt x="19433" y="2238"/>
                    <a:pt x="20469" y="1610"/>
                    <a:pt x="21589" y="1610"/>
                  </a:cubicBezTo>
                  <a:close/>
                  <a:moveTo>
                    <a:pt x="9141" y="21183"/>
                  </a:moveTo>
                  <a:cubicBezTo>
                    <a:pt x="10653" y="23501"/>
                    <a:pt x="12092" y="24565"/>
                    <a:pt x="13914" y="24565"/>
                  </a:cubicBezTo>
                  <a:cubicBezTo>
                    <a:pt x="15107" y="24565"/>
                    <a:pt x="16464" y="24109"/>
                    <a:pt x="18114" y="23251"/>
                  </a:cubicBezTo>
                  <a:cubicBezTo>
                    <a:pt x="19481" y="24686"/>
                    <a:pt x="20983" y="26053"/>
                    <a:pt x="23217" y="26120"/>
                  </a:cubicBezTo>
                  <a:cubicBezTo>
                    <a:pt x="23554" y="26131"/>
                    <a:pt x="23889" y="26140"/>
                    <a:pt x="24221" y="26140"/>
                  </a:cubicBezTo>
                  <a:cubicBezTo>
                    <a:pt x="25897" y="26140"/>
                    <a:pt x="27480" y="25905"/>
                    <a:pt x="28621" y="24485"/>
                  </a:cubicBezTo>
                  <a:cubicBezTo>
                    <a:pt x="29757" y="24769"/>
                    <a:pt x="30905" y="24982"/>
                    <a:pt x="32058" y="24982"/>
                  </a:cubicBezTo>
                  <a:cubicBezTo>
                    <a:pt x="34157" y="24982"/>
                    <a:pt x="36273" y="24278"/>
                    <a:pt x="38362" y="22017"/>
                  </a:cubicBezTo>
                  <a:cubicBezTo>
                    <a:pt x="38795" y="22351"/>
                    <a:pt x="39229" y="22717"/>
                    <a:pt x="39596" y="23051"/>
                  </a:cubicBezTo>
                  <a:cubicBezTo>
                    <a:pt x="37961" y="25419"/>
                    <a:pt x="35326" y="25986"/>
                    <a:pt x="32924" y="26887"/>
                  </a:cubicBezTo>
                  <a:cubicBezTo>
                    <a:pt x="31757" y="27321"/>
                    <a:pt x="30389" y="27254"/>
                    <a:pt x="29122" y="27321"/>
                  </a:cubicBezTo>
                  <a:cubicBezTo>
                    <a:pt x="28288" y="27354"/>
                    <a:pt x="27454" y="27371"/>
                    <a:pt x="26620" y="27371"/>
                  </a:cubicBezTo>
                  <a:cubicBezTo>
                    <a:pt x="25786" y="27371"/>
                    <a:pt x="24952" y="27354"/>
                    <a:pt x="24118" y="27321"/>
                  </a:cubicBezTo>
                  <a:cubicBezTo>
                    <a:pt x="23017" y="27254"/>
                    <a:pt x="21950" y="27021"/>
                    <a:pt x="20849" y="26954"/>
                  </a:cubicBezTo>
                  <a:cubicBezTo>
                    <a:pt x="20710" y="26945"/>
                    <a:pt x="20570" y="26941"/>
                    <a:pt x="20428" y="26941"/>
                  </a:cubicBezTo>
                  <a:cubicBezTo>
                    <a:pt x="19885" y="26941"/>
                    <a:pt x="19323" y="26994"/>
                    <a:pt x="18775" y="26994"/>
                  </a:cubicBezTo>
                  <a:cubicBezTo>
                    <a:pt x="18400" y="26994"/>
                    <a:pt x="18032" y="26969"/>
                    <a:pt x="17680" y="26887"/>
                  </a:cubicBezTo>
                  <a:cubicBezTo>
                    <a:pt x="16112" y="26487"/>
                    <a:pt x="14545" y="26153"/>
                    <a:pt x="13110" y="25319"/>
                  </a:cubicBezTo>
                  <a:cubicBezTo>
                    <a:pt x="11342" y="24319"/>
                    <a:pt x="9408" y="23618"/>
                    <a:pt x="8173" y="22150"/>
                  </a:cubicBezTo>
                  <a:cubicBezTo>
                    <a:pt x="8507" y="21817"/>
                    <a:pt x="8841" y="21483"/>
                    <a:pt x="9141" y="21183"/>
                  </a:cubicBezTo>
                  <a:close/>
                  <a:moveTo>
                    <a:pt x="6906" y="23752"/>
                  </a:moveTo>
                  <a:cubicBezTo>
                    <a:pt x="9441" y="26053"/>
                    <a:pt x="12577" y="27254"/>
                    <a:pt x="15712" y="28455"/>
                  </a:cubicBezTo>
                  <a:cubicBezTo>
                    <a:pt x="15879" y="28522"/>
                    <a:pt x="16112" y="28488"/>
                    <a:pt x="16279" y="28522"/>
                  </a:cubicBezTo>
                  <a:cubicBezTo>
                    <a:pt x="17647" y="28655"/>
                    <a:pt x="18981" y="28822"/>
                    <a:pt x="20349" y="28922"/>
                  </a:cubicBezTo>
                  <a:cubicBezTo>
                    <a:pt x="20941" y="28950"/>
                    <a:pt x="21533" y="28960"/>
                    <a:pt x="22125" y="28960"/>
                  </a:cubicBezTo>
                  <a:cubicBezTo>
                    <a:pt x="22934" y="28960"/>
                    <a:pt x="23743" y="28941"/>
                    <a:pt x="24552" y="28922"/>
                  </a:cubicBezTo>
                  <a:cubicBezTo>
                    <a:pt x="24581" y="28921"/>
                    <a:pt x="24609" y="28921"/>
                    <a:pt x="24638" y="28921"/>
                  </a:cubicBezTo>
                  <a:cubicBezTo>
                    <a:pt x="25642" y="28921"/>
                    <a:pt x="26582" y="29383"/>
                    <a:pt x="27586" y="29383"/>
                  </a:cubicBezTo>
                  <a:cubicBezTo>
                    <a:pt x="27784" y="29383"/>
                    <a:pt x="27984" y="29365"/>
                    <a:pt x="28188" y="29322"/>
                  </a:cubicBezTo>
                  <a:cubicBezTo>
                    <a:pt x="30156" y="28922"/>
                    <a:pt x="32191" y="28889"/>
                    <a:pt x="34159" y="28255"/>
                  </a:cubicBezTo>
                  <a:cubicBezTo>
                    <a:pt x="35460" y="27854"/>
                    <a:pt x="36794" y="27588"/>
                    <a:pt x="37995" y="26920"/>
                  </a:cubicBezTo>
                  <a:cubicBezTo>
                    <a:pt x="38762" y="26487"/>
                    <a:pt x="39496" y="25986"/>
                    <a:pt x="40330" y="25453"/>
                  </a:cubicBezTo>
                  <a:cubicBezTo>
                    <a:pt x="40863" y="27321"/>
                    <a:pt x="41831" y="29189"/>
                    <a:pt x="42031" y="31324"/>
                  </a:cubicBezTo>
                  <a:cubicBezTo>
                    <a:pt x="42098" y="31791"/>
                    <a:pt x="42331" y="32258"/>
                    <a:pt x="42431" y="32758"/>
                  </a:cubicBezTo>
                  <a:cubicBezTo>
                    <a:pt x="42531" y="33225"/>
                    <a:pt x="42198" y="33825"/>
                    <a:pt x="42731" y="34226"/>
                  </a:cubicBezTo>
                  <a:cubicBezTo>
                    <a:pt x="42765" y="34259"/>
                    <a:pt x="42831" y="34326"/>
                    <a:pt x="42831" y="34393"/>
                  </a:cubicBezTo>
                  <a:cubicBezTo>
                    <a:pt x="42531" y="36361"/>
                    <a:pt x="43432" y="38262"/>
                    <a:pt x="43232" y="40230"/>
                  </a:cubicBezTo>
                  <a:cubicBezTo>
                    <a:pt x="43132" y="41031"/>
                    <a:pt x="42898" y="41564"/>
                    <a:pt x="41831" y="41865"/>
                  </a:cubicBezTo>
                  <a:cubicBezTo>
                    <a:pt x="39896" y="42365"/>
                    <a:pt x="38095" y="43199"/>
                    <a:pt x="36060" y="43399"/>
                  </a:cubicBezTo>
                  <a:cubicBezTo>
                    <a:pt x="35093" y="43499"/>
                    <a:pt x="34059" y="43866"/>
                    <a:pt x="33225" y="44266"/>
                  </a:cubicBezTo>
                  <a:cubicBezTo>
                    <a:pt x="32090" y="44733"/>
                    <a:pt x="30856" y="44133"/>
                    <a:pt x="29889" y="44967"/>
                  </a:cubicBezTo>
                  <a:cubicBezTo>
                    <a:pt x="26813" y="45091"/>
                    <a:pt x="23718" y="45455"/>
                    <a:pt x="20632" y="45455"/>
                  </a:cubicBezTo>
                  <a:cubicBezTo>
                    <a:pt x="19569" y="45455"/>
                    <a:pt x="18507" y="45411"/>
                    <a:pt x="17447" y="45300"/>
                  </a:cubicBezTo>
                  <a:cubicBezTo>
                    <a:pt x="15345" y="45067"/>
                    <a:pt x="13177" y="44833"/>
                    <a:pt x="11075" y="44233"/>
                  </a:cubicBezTo>
                  <a:cubicBezTo>
                    <a:pt x="9808" y="43866"/>
                    <a:pt x="8374" y="43799"/>
                    <a:pt x="7039" y="43366"/>
                  </a:cubicBezTo>
                  <a:cubicBezTo>
                    <a:pt x="7017" y="43354"/>
                    <a:pt x="6995" y="43351"/>
                    <a:pt x="6973" y="43351"/>
                  </a:cubicBezTo>
                  <a:cubicBezTo>
                    <a:pt x="6928" y="43351"/>
                    <a:pt x="6884" y="43366"/>
                    <a:pt x="6839" y="43366"/>
                  </a:cubicBezTo>
                  <a:cubicBezTo>
                    <a:pt x="6606" y="43232"/>
                    <a:pt x="6405" y="43132"/>
                    <a:pt x="6172" y="42999"/>
                  </a:cubicBezTo>
                  <a:cubicBezTo>
                    <a:pt x="5205" y="42465"/>
                    <a:pt x="4171" y="42031"/>
                    <a:pt x="3170" y="41564"/>
                  </a:cubicBezTo>
                  <a:cubicBezTo>
                    <a:pt x="2836" y="41398"/>
                    <a:pt x="2603" y="41031"/>
                    <a:pt x="2403" y="40830"/>
                  </a:cubicBezTo>
                  <a:cubicBezTo>
                    <a:pt x="2002" y="38662"/>
                    <a:pt x="2803" y="36828"/>
                    <a:pt x="3303" y="34926"/>
                  </a:cubicBezTo>
                  <a:cubicBezTo>
                    <a:pt x="3770" y="33058"/>
                    <a:pt x="4738" y="31290"/>
                    <a:pt x="4771" y="29289"/>
                  </a:cubicBezTo>
                  <a:cubicBezTo>
                    <a:pt x="4804" y="28422"/>
                    <a:pt x="5271" y="27521"/>
                    <a:pt x="5605" y="26654"/>
                  </a:cubicBezTo>
                  <a:cubicBezTo>
                    <a:pt x="6005" y="25686"/>
                    <a:pt x="6472" y="24719"/>
                    <a:pt x="6906" y="23752"/>
                  </a:cubicBezTo>
                  <a:close/>
                  <a:moveTo>
                    <a:pt x="21679" y="0"/>
                  </a:moveTo>
                  <a:cubicBezTo>
                    <a:pt x="19370" y="0"/>
                    <a:pt x="17865" y="1098"/>
                    <a:pt x="16846" y="3037"/>
                  </a:cubicBezTo>
                  <a:cubicBezTo>
                    <a:pt x="16212" y="4204"/>
                    <a:pt x="15745" y="5438"/>
                    <a:pt x="16046" y="7073"/>
                  </a:cubicBezTo>
                  <a:cubicBezTo>
                    <a:pt x="15730" y="6895"/>
                    <a:pt x="15459" y="6825"/>
                    <a:pt x="15218" y="6825"/>
                  </a:cubicBezTo>
                  <a:cubicBezTo>
                    <a:pt x="14468" y="6825"/>
                    <a:pt x="14008" y="7505"/>
                    <a:pt x="13377" y="7707"/>
                  </a:cubicBezTo>
                  <a:cubicBezTo>
                    <a:pt x="12410" y="8040"/>
                    <a:pt x="12210" y="9141"/>
                    <a:pt x="12043" y="9908"/>
                  </a:cubicBezTo>
                  <a:cubicBezTo>
                    <a:pt x="11909" y="10676"/>
                    <a:pt x="12410" y="11543"/>
                    <a:pt x="12643" y="12377"/>
                  </a:cubicBezTo>
                  <a:cubicBezTo>
                    <a:pt x="12614" y="12377"/>
                    <a:pt x="12505" y="12482"/>
                    <a:pt x="12411" y="12482"/>
                  </a:cubicBezTo>
                  <a:cubicBezTo>
                    <a:pt x="12399" y="12482"/>
                    <a:pt x="12388" y="12481"/>
                    <a:pt x="12376" y="12477"/>
                  </a:cubicBezTo>
                  <a:cubicBezTo>
                    <a:pt x="12193" y="12432"/>
                    <a:pt x="12017" y="12412"/>
                    <a:pt x="11849" y="12412"/>
                  </a:cubicBezTo>
                  <a:cubicBezTo>
                    <a:pt x="10885" y="12412"/>
                    <a:pt x="10151" y="13076"/>
                    <a:pt x="9441" y="13644"/>
                  </a:cubicBezTo>
                  <a:cubicBezTo>
                    <a:pt x="8540" y="14378"/>
                    <a:pt x="8340" y="15446"/>
                    <a:pt x="8374" y="16580"/>
                  </a:cubicBezTo>
                  <a:cubicBezTo>
                    <a:pt x="8374" y="17447"/>
                    <a:pt x="8374" y="18314"/>
                    <a:pt x="8374" y="19148"/>
                  </a:cubicBezTo>
                  <a:cubicBezTo>
                    <a:pt x="6005" y="21050"/>
                    <a:pt x="4904" y="23651"/>
                    <a:pt x="3837" y="26353"/>
                  </a:cubicBezTo>
                  <a:cubicBezTo>
                    <a:pt x="3203" y="27921"/>
                    <a:pt x="2870" y="29556"/>
                    <a:pt x="2436" y="31157"/>
                  </a:cubicBezTo>
                  <a:cubicBezTo>
                    <a:pt x="1802" y="33559"/>
                    <a:pt x="401" y="35860"/>
                    <a:pt x="735" y="38495"/>
                  </a:cubicBezTo>
                  <a:cubicBezTo>
                    <a:pt x="735" y="38662"/>
                    <a:pt x="568" y="38829"/>
                    <a:pt x="501" y="38996"/>
                  </a:cubicBezTo>
                  <a:cubicBezTo>
                    <a:pt x="1" y="40630"/>
                    <a:pt x="701" y="42865"/>
                    <a:pt x="2202" y="43299"/>
                  </a:cubicBezTo>
                  <a:cubicBezTo>
                    <a:pt x="3370" y="43599"/>
                    <a:pt x="4304" y="44300"/>
                    <a:pt x="5438" y="44700"/>
                  </a:cubicBezTo>
                  <a:cubicBezTo>
                    <a:pt x="6506" y="45067"/>
                    <a:pt x="9941" y="46101"/>
                    <a:pt x="10842" y="46168"/>
                  </a:cubicBezTo>
                  <a:cubicBezTo>
                    <a:pt x="12043" y="46268"/>
                    <a:pt x="13344" y="46201"/>
                    <a:pt x="14445" y="46635"/>
                  </a:cubicBezTo>
                  <a:cubicBezTo>
                    <a:pt x="15312" y="46968"/>
                    <a:pt x="16112" y="46768"/>
                    <a:pt x="16913" y="47002"/>
                  </a:cubicBezTo>
                  <a:cubicBezTo>
                    <a:pt x="17780" y="47235"/>
                    <a:pt x="18648" y="47402"/>
                    <a:pt x="19548" y="47402"/>
                  </a:cubicBezTo>
                  <a:cubicBezTo>
                    <a:pt x="19843" y="47383"/>
                    <a:pt x="20138" y="47378"/>
                    <a:pt x="20433" y="47378"/>
                  </a:cubicBezTo>
                  <a:cubicBezTo>
                    <a:pt x="20911" y="47378"/>
                    <a:pt x="21388" y="47393"/>
                    <a:pt x="21865" y="47393"/>
                  </a:cubicBezTo>
                  <a:cubicBezTo>
                    <a:pt x="22160" y="47393"/>
                    <a:pt x="22455" y="47387"/>
                    <a:pt x="22750" y="47368"/>
                  </a:cubicBezTo>
                  <a:cubicBezTo>
                    <a:pt x="22870" y="47360"/>
                    <a:pt x="22990" y="47357"/>
                    <a:pt x="23110" y="47357"/>
                  </a:cubicBezTo>
                  <a:cubicBezTo>
                    <a:pt x="23495" y="47357"/>
                    <a:pt x="23880" y="47390"/>
                    <a:pt x="24268" y="47390"/>
                  </a:cubicBezTo>
                  <a:cubicBezTo>
                    <a:pt x="24736" y="47390"/>
                    <a:pt x="25207" y="47342"/>
                    <a:pt x="25686" y="47135"/>
                  </a:cubicBezTo>
                  <a:cubicBezTo>
                    <a:pt x="26587" y="46735"/>
                    <a:pt x="27721" y="47102"/>
                    <a:pt x="28655" y="46568"/>
                  </a:cubicBezTo>
                  <a:cubicBezTo>
                    <a:pt x="29002" y="46600"/>
                    <a:pt x="29347" y="46615"/>
                    <a:pt x="29691" y="46615"/>
                  </a:cubicBezTo>
                  <a:cubicBezTo>
                    <a:pt x="31462" y="46615"/>
                    <a:pt x="33194" y="46220"/>
                    <a:pt x="34926" y="45801"/>
                  </a:cubicBezTo>
                  <a:cubicBezTo>
                    <a:pt x="36260" y="45434"/>
                    <a:pt x="37661" y="45200"/>
                    <a:pt x="38995" y="44900"/>
                  </a:cubicBezTo>
                  <a:cubicBezTo>
                    <a:pt x="40597" y="44500"/>
                    <a:pt x="42131" y="43799"/>
                    <a:pt x="43732" y="43332"/>
                  </a:cubicBezTo>
                  <a:cubicBezTo>
                    <a:pt x="44166" y="43199"/>
                    <a:pt x="44633" y="42698"/>
                    <a:pt x="44800" y="42265"/>
                  </a:cubicBezTo>
                  <a:cubicBezTo>
                    <a:pt x="45066" y="41631"/>
                    <a:pt x="45166" y="40931"/>
                    <a:pt x="45233" y="40230"/>
                  </a:cubicBezTo>
                  <a:cubicBezTo>
                    <a:pt x="45300" y="39363"/>
                    <a:pt x="45300" y="38462"/>
                    <a:pt x="45233" y="37628"/>
                  </a:cubicBezTo>
                  <a:cubicBezTo>
                    <a:pt x="45166" y="36728"/>
                    <a:pt x="44966" y="35860"/>
                    <a:pt x="44833" y="34960"/>
                  </a:cubicBezTo>
                  <a:cubicBezTo>
                    <a:pt x="44699" y="33825"/>
                    <a:pt x="44833" y="32524"/>
                    <a:pt x="44333" y="31590"/>
                  </a:cubicBezTo>
                  <a:cubicBezTo>
                    <a:pt x="43932" y="30790"/>
                    <a:pt x="44199" y="30056"/>
                    <a:pt x="43899" y="29356"/>
                  </a:cubicBezTo>
                  <a:cubicBezTo>
                    <a:pt x="43298" y="27854"/>
                    <a:pt x="42731" y="26320"/>
                    <a:pt x="42398" y="24752"/>
                  </a:cubicBezTo>
                  <a:cubicBezTo>
                    <a:pt x="42231" y="23985"/>
                    <a:pt x="41664" y="23285"/>
                    <a:pt x="41497" y="22517"/>
                  </a:cubicBezTo>
                  <a:cubicBezTo>
                    <a:pt x="41264" y="21450"/>
                    <a:pt x="40163" y="21417"/>
                    <a:pt x="39596" y="20649"/>
                  </a:cubicBezTo>
                  <a:cubicBezTo>
                    <a:pt x="39629" y="20149"/>
                    <a:pt x="39529" y="19482"/>
                    <a:pt x="39796" y="18981"/>
                  </a:cubicBezTo>
                  <a:cubicBezTo>
                    <a:pt x="40296" y="18014"/>
                    <a:pt x="40063" y="17013"/>
                    <a:pt x="39963" y="16079"/>
                  </a:cubicBezTo>
                  <a:cubicBezTo>
                    <a:pt x="39896" y="15479"/>
                    <a:pt x="39663" y="14645"/>
                    <a:pt x="38628" y="14445"/>
                  </a:cubicBezTo>
                  <a:cubicBezTo>
                    <a:pt x="37895" y="14311"/>
                    <a:pt x="37194" y="13778"/>
                    <a:pt x="36427" y="13411"/>
                  </a:cubicBezTo>
                  <a:cubicBezTo>
                    <a:pt x="37027" y="12143"/>
                    <a:pt x="36961" y="10809"/>
                    <a:pt x="36427" y="9408"/>
                  </a:cubicBezTo>
                  <a:cubicBezTo>
                    <a:pt x="35993" y="8274"/>
                    <a:pt x="34292" y="6906"/>
                    <a:pt x="33091" y="6873"/>
                  </a:cubicBezTo>
                  <a:cubicBezTo>
                    <a:pt x="32802" y="6862"/>
                    <a:pt x="32513" y="6858"/>
                    <a:pt x="32225" y="6858"/>
                  </a:cubicBezTo>
                  <a:cubicBezTo>
                    <a:pt x="31649" y="6858"/>
                    <a:pt x="31079" y="6873"/>
                    <a:pt x="30523" y="6873"/>
                  </a:cubicBezTo>
                  <a:cubicBezTo>
                    <a:pt x="30056" y="6172"/>
                    <a:pt x="29622" y="5539"/>
                    <a:pt x="29222" y="4905"/>
                  </a:cubicBezTo>
                  <a:cubicBezTo>
                    <a:pt x="28821" y="4304"/>
                    <a:pt x="27887" y="4204"/>
                    <a:pt x="27821" y="3304"/>
                  </a:cubicBezTo>
                  <a:cubicBezTo>
                    <a:pt x="27821" y="3177"/>
                    <a:pt x="27581" y="2901"/>
                    <a:pt x="27442" y="2901"/>
                  </a:cubicBezTo>
                  <a:cubicBezTo>
                    <a:pt x="27435" y="2901"/>
                    <a:pt x="27427" y="2902"/>
                    <a:pt x="27420" y="2903"/>
                  </a:cubicBezTo>
                  <a:cubicBezTo>
                    <a:pt x="27333" y="2916"/>
                    <a:pt x="27249" y="2922"/>
                    <a:pt x="27169" y="2922"/>
                  </a:cubicBezTo>
                  <a:cubicBezTo>
                    <a:pt x="26187" y="2922"/>
                    <a:pt x="25774" y="2022"/>
                    <a:pt x="25219" y="1436"/>
                  </a:cubicBezTo>
                  <a:cubicBezTo>
                    <a:pt x="24252" y="402"/>
                    <a:pt x="23184" y="68"/>
                    <a:pt x="21783" y="1"/>
                  </a:cubicBezTo>
                  <a:cubicBezTo>
                    <a:pt x="21748" y="1"/>
                    <a:pt x="21714" y="0"/>
                    <a:pt x="21679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963439" y="2021342"/>
              <a:ext cx="325194" cy="135979"/>
            </a:xfrm>
            <a:custGeom>
              <a:avLst/>
              <a:gdLst/>
              <a:ahLst/>
              <a:cxnLst/>
              <a:rect l="l" t="t" r="r" b="b"/>
              <a:pathLst>
                <a:path w="26120" h="10922" extrusionOk="0">
                  <a:moveTo>
                    <a:pt x="22362" y="1221"/>
                  </a:moveTo>
                  <a:cubicBezTo>
                    <a:pt x="22564" y="1221"/>
                    <a:pt x="22771" y="1233"/>
                    <a:pt x="22984" y="1258"/>
                  </a:cubicBezTo>
                  <a:cubicBezTo>
                    <a:pt x="22116" y="3293"/>
                    <a:pt x="20248" y="4027"/>
                    <a:pt x="18580" y="5227"/>
                  </a:cubicBezTo>
                  <a:cubicBezTo>
                    <a:pt x="19064" y="5550"/>
                    <a:pt x="19423" y="5996"/>
                    <a:pt x="19747" y="5996"/>
                  </a:cubicBezTo>
                  <a:cubicBezTo>
                    <a:pt x="19759" y="5996"/>
                    <a:pt x="19770" y="5996"/>
                    <a:pt x="19781" y="5995"/>
                  </a:cubicBezTo>
                  <a:cubicBezTo>
                    <a:pt x="19877" y="5989"/>
                    <a:pt x="19972" y="5986"/>
                    <a:pt x="20066" y="5986"/>
                  </a:cubicBezTo>
                  <a:cubicBezTo>
                    <a:pt x="21675" y="5986"/>
                    <a:pt x="23035" y="6767"/>
                    <a:pt x="24485" y="7429"/>
                  </a:cubicBezTo>
                  <a:cubicBezTo>
                    <a:pt x="24451" y="8129"/>
                    <a:pt x="24118" y="8430"/>
                    <a:pt x="23384" y="8463"/>
                  </a:cubicBezTo>
                  <a:cubicBezTo>
                    <a:pt x="23069" y="8471"/>
                    <a:pt x="22755" y="8476"/>
                    <a:pt x="22443" y="8476"/>
                  </a:cubicBezTo>
                  <a:cubicBezTo>
                    <a:pt x="20237" y="8476"/>
                    <a:pt x="18086" y="8243"/>
                    <a:pt x="16012" y="7396"/>
                  </a:cubicBezTo>
                  <a:cubicBezTo>
                    <a:pt x="15912" y="7362"/>
                    <a:pt x="15787" y="7346"/>
                    <a:pt x="15662" y="7346"/>
                  </a:cubicBezTo>
                  <a:cubicBezTo>
                    <a:pt x="15537" y="7346"/>
                    <a:pt x="15411" y="7362"/>
                    <a:pt x="15311" y="7396"/>
                  </a:cubicBezTo>
                  <a:cubicBezTo>
                    <a:pt x="14211" y="7796"/>
                    <a:pt x="13143" y="8230"/>
                    <a:pt x="12042" y="8630"/>
                  </a:cubicBezTo>
                  <a:cubicBezTo>
                    <a:pt x="11675" y="8763"/>
                    <a:pt x="11275" y="8830"/>
                    <a:pt x="10908" y="8830"/>
                  </a:cubicBezTo>
                  <a:cubicBezTo>
                    <a:pt x="10441" y="8847"/>
                    <a:pt x="9974" y="8855"/>
                    <a:pt x="9507" y="8855"/>
                  </a:cubicBezTo>
                  <a:cubicBezTo>
                    <a:pt x="9040" y="8855"/>
                    <a:pt x="8573" y="8847"/>
                    <a:pt x="8106" y="8830"/>
                  </a:cubicBezTo>
                  <a:cubicBezTo>
                    <a:pt x="7583" y="8830"/>
                    <a:pt x="7029" y="8903"/>
                    <a:pt x="6507" y="8903"/>
                  </a:cubicBezTo>
                  <a:cubicBezTo>
                    <a:pt x="6098" y="8903"/>
                    <a:pt x="5709" y="8858"/>
                    <a:pt x="5371" y="8697"/>
                  </a:cubicBezTo>
                  <a:cubicBezTo>
                    <a:pt x="4137" y="8096"/>
                    <a:pt x="3069" y="7095"/>
                    <a:pt x="2002" y="6328"/>
                  </a:cubicBezTo>
                  <a:cubicBezTo>
                    <a:pt x="2169" y="5094"/>
                    <a:pt x="3203" y="4894"/>
                    <a:pt x="3870" y="4427"/>
                  </a:cubicBezTo>
                  <a:cubicBezTo>
                    <a:pt x="5191" y="3505"/>
                    <a:pt x="6597" y="2810"/>
                    <a:pt x="8218" y="2810"/>
                  </a:cubicBezTo>
                  <a:cubicBezTo>
                    <a:pt x="8357" y="2810"/>
                    <a:pt x="8498" y="2815"/>
                    <a:pt x="8640" y="2826"/>
                  </a:cubicBezTo>
                  <a:cubicBezTo>
                    <a:pt x="8807" y="2842"/>
                    <a:pt x="8974" y="2851"/>
                    <a:pt x="9140" y="2851"/>
                  </a:cubicBezTo>
                  <a:cubicBezTo>
                    <a:pt x="9307" y="2851"/>
                    <a:pt x="9474" y="2842"/>
                    <a:pt x="9641" y="2826"/>
                  </a:cubicBezTo>
                  <a:cubicBezTo>
                    <a:pt x="9884" y="2792"/>
                    <a:pt x="10122" y="2775"/>
                    <a:pt x="10356" y="2775"/>
                  </a:cubicBezTo>
                  <a:cubicBezTo>
                    <a:pt x="11949" y="2775"/>
                    <a:pt x="13327" y="3525"/>
                    <a:pt x="14578" y="4427"/>
                  </a:cubicBezTo>
                  <a:cubicBezTo>
                    <a:pt x="15145" y="4827"/>
                    <a:pt x="15645" y="4794"/>
                    <a:pt x="16546" y="4860"/>
                  </a:cubicBezTo>
                  <a:cubicBezTo>
                    <a:pt x="16112" y="3426"/>
                    <a:pt x="16879" y="2792"/>
                    <a:pt x="17947" y="2459"/>
                  </a:cubicBezTo>
                  <a:cubicBezTo>
                    <a:pt x="19345" y="2012"/>
                    <a:pt x="20690" y="1221"/>
                    <a:pt x="22362" y="1221"/>
                  </a:cubicBezTo>
                  <a:close/>
                  <a:moveTo>
                    <a:pt x="22333" y="0"/>
                  </a:moveTo>
                  <a:cubicBezTo>
                    <a:pt x="19621" y="0"/>
                    <a:pt x="17290" y="1048"/>
                    <a:pt x="15145" y="3026"/>
                  </a:cubicBezTo>
                  <a:cubicBezTo>
                    <a:pt x="13823" y="1466"/>
                    <a:pt x="12166" y="1184"/>
                    <a:pt x="10440" y="1184"/>
                  </a:cubicBezTo>
                  <a:cubicBezTo>
                    <a:pt x="9988" y="1184"/>
                    <a:pt x="9531" y="1204"/>
                    <a:pt x="9074" y="1224"/>
                  </a:cubicBezTo>
                  <a:cubicBezTo>
                    <a:pt x="8940" y="1224"/>
                    <a:pt x="8807" y="1239"/>
                    <a:pt x="8673" y="1239"/>
                  </a:cubicBezTo>
                  <a:cubicBezTo>
                    <a:pt x="8607" y="1239"/>
                    <a:pt x="8540" y="1236"/>
                    <a:pt x="8473" y="1224"/>
                  </a:cubicBezTo>
                  <a:cubicBezTo>
                    <a:pt x="8344" y="1216"/>
                    <a:pt x="8217" y="1211"/>
                    <a:pt x="8091" y="1211"/>
                  </a:cubicBezTo>
                  <a:cubicBezTo>
                    <a:pt x="6329" y="1211"/>
                    <a:pt x="4862" y="2052"/>
                    <a:pt x="3336" y="2892"/>
                  </a:cubicBezTo>
                  <a:cubicBezTo>
                    <a:pt x="2002" y="3626"/>
                    <a:pt x="1101" y="4860"/>
                    <a:pt x="0" y="5828"/>
                  </a:cubicBezTo>
                  <a:cubicBezTo>
                    <a:pt x="301" y="7396"/>
                    <a:pt x="801" y="8129"/>
                    <a:pt x="2102" y="8863"/>
                  </a:cubicBezTo>
                  <a:cubicBezTo>
                    <a:pt x="2469" y="9063"/>
                    <a:pt x="2903" y="9197"/>
                    <a:pt x="3236" y="9497"/>
                  </a:cubicBezTo>
                  <a:cubicBezTo>
                    <a:pt x="4615" y="10616"/>
                    <a:pt x="6126" y="10921"/>
                    <a:pt x="7676" y="10921"/>
                  </a:cubicBezTo>
                  <a:cubicBezTo>
                    <a:pt x="8712" y="10921"/>
                    <a:pt x="9765" y="10785"/>
                    <a:pt x="10808" y="10665"/>
                  </a:cubicBezTo>
                  <a:cubicBezTo>
                    <a:pt x="12243" y="10498"/>
                    <a:pt x="13510" y="9797"/>
                    <a:pt x="14744" y="9097"/>
                  </a:cubicBezTo>
                  <a:cubicBezTo>
                    <a:pt x="15089" y="8903"/>
                    <a:pt x="15475" y="8793"/>
                    <a:pt x="15787" y="8793"/>
                  </a:cubicBezTo>
                  <a:cubicBezTo>
                    <a:pt x="15957" y="8793"/>
                    <a:pt x="16106" y="8826"/>
                    <a:pt x="16212" y="8897"/>
                  </a:cubicBezTo>
                  <a:cubicBezTo>
                    <a:pt x="17313" y="9631"/>
                    <a:pt x="18647" y="9330"/>
                    <a:pt x="19681" y="9731"/>
                  </a:cubicBezTo>
                  <a:cubicBezTo>
                    <a:pt x="20265" y="9953"/>
                    <a:pt x="20829" y="10031"/>
                    <a:pt x="21381" y="10031"/>
                  </a:cubicBezTo>
                  <a:cubicBezTo>
                    <a:pt x="22405" y="10031"/>
                    <a:pt x="23388" y="9761"/>
                    <a:pt x="24385" y="9631"/>
                  </a:cubicBezTo>
                  <a:cubicBezTo>
                    <a:pt x="24985" y="9564"/>
                    <a:pt x="26119" y="8363"/>
                    <a:pt x="26052" y="7929"/>
                  </a:cubicBezTo>
                  <a:cubicBezTo>
                    <a:pt x="25952" y="7162"/>
                    <a:pt x="25719" y="6428"/>
                    <a:pt x="24952" y="6061"/>
                  </a:cubicBezTo>
                  <a:cubicBezTo>
                    <a:pt x="24918" y="6045"/>
                    <a:pt x="24885" y="6045"/>
                    <a:pt x="24852" y="6045"/>
                  </a:cubicBezTo>
                  <a:cubicBezTo>
                    <a:pt x="24818" y="6045"/>
                    <a:pt x="24785" y="6045"/>
                    <a:pt x="24751" y="6028"/>
                  </a:cubicBezTo>
                  <a:cubicBezTo>
                    <a:pt x="23884" y="5594"/>
                    <a:pt x="22984" y="5127"/>
                    <a:pt x="22116" y="4660"/>
                  </a:cubicBezTo>
                  <a:cubicBezTo>
                    <a:pt x="22750" y="3826"/>
                    <a:pt x="23384" y="2959"/>
                    <a:pt x="24084" y="2058"/>
                  </a:cubicBezTo>
                  <a:cubicBezTo>
                    <a:pt x="24084" y="1425"/>
                    <a:pt x="24018" y="724"/>
                    <a:pt x="23984" y="124"/>
                  </a:cubicBezTo>
                  <a:cubicBezTo>
                    <a:pt x="23418" y="41"/>
                    <a:pt x="22868" y="0"/>
                    <a:pt x="2233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51"/>
          <p:cNvGrpSpPr/>
          <p:nvPr/>
        </p:nvGrpSpPr>
        <p:grpSpPr>
          <a:xfrm>
            <a:off x="1992106" y="2714819"/>
            <a:ext cx="183087" cy="174763"/>
            <a:chOff x="1891206" y="1886797"/>
            <a:chExt cx="183087" cy="174763"/>
          </a:xfrm>
        </p:grpSpPr>
        <p:sp>
          <p:nvSpPr>
            <p:cNvPr id="1849" name="Google Shape;1849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51"/>
          <p:cNvGrpSpPr/>
          <p:nvPr/>
        </p:nvGrpSpPr>
        <p:grpSpPr>
          <a:xfrm>
            <a:off x="2336756" y="2714819"/>
            <a:ext cx="183087" cy="174763"/>
            <a:chOff x="1891206" y="1886797"/>
            <a:chExt cx="183087" cy="174763"/>
          </a:xfrm>
        </p:grpSpPr>
        <p:sp>
          <p:nvSpPr>
            <p:cNvPr id="1852" name="Google Shape;1852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" name="Google Shape;1854;p51"/>
          <p:cNvGrpSpPr/>
          <p:nvPr/>
        </p:nvGrpSpPr>
        <p:grpSpPr>
          <a:xfrm>
            <a:off x="2681406" y="2714819"/>
            <a:ext cx="183087" cy="174763"/>
            <a:chOff x="1891206" y="1886797"/>
            <a:chExt cx="183087" cy="174763"/>
          </a:xfrm>
        </p:grpSpPr>
        <p:sp>
          <p:nvSpPr>
            <p:cNvPr id="1855" name="Google Shape;1855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51"/>
          <p:cNvGrpSpPr/>
          <p:nvPr/>
        </p:nvGrpSpPr>
        <p:grpSpPr>
          <a:xfrm>
            <a:off x="3026056" y="2714819"/>
            <a:ext cx="183087" cy="174763"/>
            <a:chOff x="1891206" y="1886797"/>
            <a:chExt cx="183087" cy="174763"/>
          </a:xfrm>
        </p:grpSpPr>
        <p:sp>
          <p:nvSpPr>
            <p:cNvPr id="1858" name="Google Shape;1858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" name="Google Shape;1860;p51"/>
          <p:cNvGrpSpPr/>
          <p:nvPr/>
        </p:nvGrpSpPr>
        <p:grpSpPr>
          <a:xfrm>
            <a:off x="3370706" y="2714819"/>
            <a:ext cx="183087" cy="174763"/>
            <a:chOff x="1891206" y="1886797"/>
            <a:chExt cx="183087" cy="174763"/>
          </a:xfrm>
        </p:grpSpPr>
        <p:sp>
          <p:nvSpPr>
            <p:cNvPr id="1861" name="Google Shape;1861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51"/>
          <p:cNvGrpSpPr/>
          <p:nvPr/>
        </p:nvGrpSpPr>
        <p:grpSpPr>
          <a:xfrm>
            <a:off x="1992106" y="3298544"/>
            <a:ext cx="183087" cy="174763"/>
            <a:chOff x="1891206" y="1886797"/>
            <a:chExt cx="183087" cy="174763"/>
          </a:xfrm>
        </p:grpSpPr>
        <p:sp>
          <p:nvSpPr>
            <p:cNvPr id="1864" name="Google Shape;1864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51"/>
          <p:cNvGrpSpPr/>
          <p:nvPr/>
        </p:nvGrpSpPr>
        <p:grpSpPr>
          <a:xfrm>
            <a:off x="2336756" y="3298544"/>
            <a:ext cx="183087" cy="174763"/>
            <a:chOff x="1891206" y="1886797"/>
            <a:chExt cx="183087" cy="174763"/>
          </a:xfrm>
        </p:grpSpPr>
        <p:sp>
          <p:nvSpPr>
            <p:cNvPr id="1867" name="Google Shape;1867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51"/>
          <p:cNvGrpSpPr/>
          <p:nvPr/>
        </p:nvGrpSpPr>
        <p:grpSpPr>
          <a:xfrm>
            <a:off x="2681406" y="3298544"/>
            <a:ext cx="183087" cy="174763"/>
            <a:chOff x="1891206" y="1886797"/>
            <a:chExt cx="183087" cy="174763"/>
          </a:xfrm>
        </p:grpSpPr>
        <p:sp>
          <p:nvSpPr>
            <p:cNvPr id="1870" name="Google Shape;1870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51"/>
          <p:cNvGrpSpPr/>
          <p:nvPr/>
        </p:nvGrpSpPr>
        <p:grpSpPr>
          <a:xfrm>
            <a:off x="3026056" y="3298544"/>
            <a:ext cx="183087" cy="174763"/>
            <a:chOff x="1891206" y="1886797"/>
            <a:chExt cx="183087" cy="174763"/>
          </a:xfrm>
        </p:grpSpPr>
        <p:sp>
          <p:nvSpPr>
            <p:cNvPr id="1873" name="Google Shape;1873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51"/>
          <p:cNvGrpSpPr/>
          <p:nvPr/>
        </p:nvGrpSpPr>
        <p:grpSpPr>
          <a:xfrm>
            <a:off x="3370706" y="3298544"/>
            <a:ext cx="183087" cy="174763"/>
            <a:chOff x="1891206" y="1886797"/>
            <a:chExt cx="183087" cy="174763"/>
          </a:xfrm>
        </p:grpSpPr>
        <p:sp>
          <p:nvSpPr>
            <p:cNvPr id="1876" name="Google Shape;1876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51"/>
          <p:cNvGrpSpPr/>
          <p:nvPr/>
        </p:nvGrpSpPr>
        <p:grpSpPr>
          <a:xfrm>
            <a:off x="1992106" y="3883857"/>
            <a:ext cx="183087" cy="174763"/>
            <a:chOff x="1891206" y="1886797"/>
            <a:chExt cx="183087" cy="174763"/>
          </a:xfrm>
        </p:grpSpPr>
        <p:sp>
          <p:nvSpPr>
            <p:cNvPr id="1879" name="Google Shape;1879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51"/>
          <p:cNvGrpSpPr/>
          <p:nvPr/>
        </p:nvGrpSpPr>
        <p:grpSpPr>
          <a:xfrm>
            <a:off x="2336756" y="3883857"/>
            <a:ext cx="183087" cy="174763"/>
            <a:chOff x="1891206" y="1886797"/>
            <a:chExt cx="183087" cy="174763"/>
          </a:xfrm>
        </p:grpSpPr>
        <p:sp>
          <p:nvSpPr>
            <p:cNvPr id="1882" name="Google Shape;1882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51"/>
          <p:cNvGrpSpPr/>
          <p:nvPr/>
        </p:nvGrpSpPr>
        <p:grpSpPr>
          <a:xfrm>
            <a:off x="2681406" y="3883857"/>
            <a:ext cx="183087" cy="174763"/>
            <a:chOff x="1891206" y="1886797"/>
            <a:chExt cx="183087" cy="174763"/>
          </a:xfrm>
        </p:grpSpPr>
        <p:sp>
          <p:nvSpPr>
            <p:cNvPr id="1885" name="Google Shape;1885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51"/>
          <p:cNvGrpSpPr/>
          <p:nvPr/>
        </p:nvGrpSpPr>
        <p:grpSpPr>
          <a:xfrm>
            <a:off x="3026056" y="3883857"/>
            <a:ext cx="183087" cy="174763"/>
            <a:chOff x="1891206" y="1886797"/>
            <a:chExt cx="183087" cy="174763"/>
          </a:xfrm>
        </p:grpSpPr>
        <p:sp>
          <p:nvSpPr>
            <p:cNvPr id="1888" name="Google Shape;1888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51"/>
          <p:cNvGrpSpPr/>
          <p:nvPr/>
        </p:nvGrpSpPr>
        <p:grpSpPr>
          <a:xfrm>
            <a:off x="3370706" y="3883857"/>
            <a:ext cx="183087" cy="174763"/>
            <a:chOff x="1891206" y="1886797"/>
            <a:chExt cx="183087" cy="174763"/>
          </a:xfrm>
        </p:grpSpPr>
        <p:sp>
          <p:nvSpPr>
            <p:cNvPr id="1891" name="Google Shape;1891;p51"/>
            <p:cNvSpPr/>
            <p:nvPr/>
          </p:nvSpPr>
          <p:spPr>
            <a:xfrm>
              <a:off x="1891206" y="1886797"/>
              <a:ext cx="183087" cy="17476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1910425" y="1902725"/>
              <a:ext cx="158327" cy="139798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51"/>
          <p:cNvGrpSpPr/>
          <p:nvPr/>
        </p:nvGrpSpPr>
        <p:grpSpPr>
          <a:xfrm>
            <a:off x="5151036" y="2571743"/>
            <a:ext cx="2589475" cy="503183"/>
            <a:chOff x="4905495" y="2697321"/>
            <a:chExt cx="2810370" cy="546107"/>
          </a:xfrm>
        </p:grpSpPr>
        <p:grpSp>
          <p:nvGrpSpPr>
            <p:cNvPr id="1895" name="Google Shape;1895;p51"/>
            <p:cNvGrpSpPr/>
            <p:nvPr/>
          </p:nvGrpSpPr>
          <p:grpSpPr>
            <a:xfrm rot="2263212">
              <a:off x="4966769" y="2795152"/>
              <a:ext cx="439521" cy="350447"/>
              <a:chOff x="8441800" y="1251275"/>
              <a:chExt cx="439525" cy="350450"/>
            </a:xfrm>
          </p:grpSpPr>
          <p:sp>
            <p:nvSpPr>
              <p:cNvPr id="1896" name="Google Shape;1896;p51"/>
              <p:cNvSpPr/>
              <p:nvPr/>
            </p:nvSpPr>
            <p:spPr>
              <a:xfrm>
                <a:off x="8543800" y="1431100"/>
                <a:ext cx="262450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6181" extrusionOk="0">
                    <a:moveTo>
                      <a:pt x="5512" y="0"/>
                    </a:moveTo>
                    <a:cubicBezTo>
                      <a:pt x="5386" y="0"/>
                      <a:pt x="5258" y="6"/>
                      <a:pt x="5127" y="18"/>
                    </a:cubicBezTo>
                    <a:cubicBezTo>
                      <a:pt x="5051" y="14"/>
                      <a:pt x="4976" y="12"/>
                      <a:pt x="4902" y="12"/>
                    </a:cubicBezTo>
                    <a:cubicBezTo>
                      <a:pt x="3797" y="12"/>
                      <a:pt x="2840" y="469"/>
                      <a:pt x="2059" y="1219"/>
                    </a:cubicBezTo>
                    <a:cubicBezTo>
                      <a:pt x="1291" y="1953"/>
                      <a:pt x="491" y="2620"/>
                      <a:pt x="257" y="3721"/>
                    </a:cubicBezTo>
                    <a:cubicBezTo>
                      <a:pt x="1" y="4843"/>
                      <a:pt x="638" y="5626"/>
                      <a:pt x="1724" y="5626"/>
                    </a:cubicBezTo>
                    <a:cubicBezTo>
                      <a:pt x="1768" y="5626"/>
                      <a:pt x="1813" y="5624"/>
                      <a:pt x="1858" y="5622"/>
                    </a:cubicBezTo>
                    <a:cubicBezTo>
                      <a:pt x="2359" y="5589"/>
                      <a:pt x="2826" y="5455"/>
                      <a:pt x="3293" y="5288"/>
                    </a:cubicBezTo>
                    <a:cubicBezTo>
                      <a:pt x="3690" y="5126"/>
                      <a:pt x="4082" y="5055"/>
                      <a:pt x="4472" y="5055"/>
                    </a:cubicBezTo>
                    <a:cubicBezTo>
                      <a:pt x="4966" y="5055"/>
                      <a:pt x="5458" y="5169"/>
                      <a:pt x="5961" y="5355"/>
                    </a:cubicBezTo>
                    <a:cubicBezTo>
                      <a:pt x="6562" y="5622"/>
                      <a:pt x="7129" y="5989"/>
                      <a:pt x="7763" y="6122"/>
                    </a:cubicBezTo>
                    <a:cubicBezTo>
                      <a:pt x="7922" y="6162"/>
                      <a:pt x="8073" y="6181"/>
                      <a:pt x="8217" y="6181"/>
                    </a:cubicBezTo>
                    <a:cubicBezTo>
                      <a:pt x="8911" y="6181"/>
                      <a:pt x="9422" y="5747"/>
                      <a:pt x="9864" y="5222"/>
                    </a:cubicBezTo>
                    <a:cubicBezTo>
                      <a:pt x="10398" y="4655"/>
                      <a:pt x="10498" y="3954"/>
                      <a:pt x="10098" y="3220"/>
                    </a:cubicBezTo>
                    <a:cubicBezTo>
                      <a:pt x="9764" y="2553"/>
                      <a:pt x="9164" y="2053"/>
                      <a:pt x="8663" y="1519"/>
                    </a:cubicBezTo>
                    <a:cubicBezTo>
                      <a:pt x="7812" y="607"/>
                      <a:pt x="6795" y="0"/>
                      <a:pt x="5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1"/>
              <p:cNvSpPr/>
              <p:nvPr/>
            </p:nvSpPr>
            <p:spPr>
              <a:xfrm>
                <a:off x="8461000" y="1341475"/>
                <a:ext cx="92575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637" extrusionOk="0">
                    <a:moveTo>
                      <a:pt x="2035" y="0"/>
                    </a:moveTo>
                    <a:cubicBezTo>
                      <a:pt x="1134" y="0"/>
                      <a:pt x="0" y="801"/>
                      <a:pt x="133" y="1735"/>
                    </a:cubicBezTo>
                    <a:cubicBezTo>
                      <a:pt x="133" y="2836"/>
                      <a:pt x="934" y="3636"/>
                      <a:pt x="1968" y="3636"/>
                    </a:cubicBezTo>
                    <a:cubicBezTo>
                      <a:pt x="2969" y="3603"/>
                      <a:pt x="3669" y="2969"/>
                      <a:pt x="3669" y="2068"/>
                    </a:cubicBezTo>
                    <a:cubicBezTo>
                      <a:pt x="3703" y="834"/>
                      <a:pt x="3002" y="0"/>
                      <a:pt x="2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1"/>
              <p:cNvSpPr/>
              <p:nvPr/>
            </p:nvSpPr>
            <p:spPr>
              <a:xfrm>
                <a:off x="8787900" y="1341475"/>
                <a:ext cx="68400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71" extrusionOk="0">
                    <a:moveTo>
                      <a:pt x="1534" y="0"/>
                    </a:moveTo>
                    <a:cubicBezTo>
                      <a:pt x="901" y="0"/>
                      <a:pt x="33" y="801"/>
                      <a:pt x="33" y="1401"/>
                    </a:cubicBezTo>
                    <a:cubicBezTo>
                      <a:pt x="0" y="2135"/>
                      <a:pt x="534" y="2769"/>
                      <a:pt x="1134" y="2769"/>
                    </a:cubicBezTo>
                    <a:cubicBezTo>
                      <a:pt x="1153" y="2770"/>
                      <a:pt x="1172" y="2770"/>
                      <a:pt x="1191" y="2770"/>
                    </a:cubicBezTo>
                    <a:cubicBezTo>
                      <a:pt x="2001" y="2770"/>
                      <a:pt x="2703" y="2083"/>
                      <a:pt x="2735" y="1301"/>
                    </a:cubicBezTo>
                    <a:cubicBezTo>
                      <a:pt x="2735" y="567"/>
                      <a:pt x="2235" y="0"/>
                      <a:pt x="1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51"/>
              <p:cNvSpPr/>
              <p:nvPr/>
            </p:nvSpPr>
            <p:spPr>
              <a:xfrm>
                <a:off x="8614475" y="1272650"/>
                <a:ext cx="11672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3755" extrusionOk="0">
                    <a:moveTo>
                      <a:pt x="2089" y="1"/>
                    </a:moveTo>
                    <a:cubicBezTo>
                      <a:pt x="1145" y="1"/>
                      <a:pt x="209" y="629"/>
                      <a:pt x="99" y="1486"/>
                    </a:cubicBezTo>
                    <a:cubicBezTo>
                      <a:pt x="0" y="2506"/>
                      <a:pt x="1234" y="3755"/>
                      <a:pt x="2389" y="3755"/>
                    </a:cubicBezTo>
                    <a:cubicBezTo>
                      <a:pt x="2404" y="3755"/>
                      <a:pt x="2419" y="3754"/>
                      <a:pt x="2434" y="3754"/>
                    </a:cubicBezTo>
                    <a:lnTo>
                      <a:pt x="2767" y="3754"/>
                    </a:lnTo>
                    <a:cubicBezTo>
                      <a:pt x="3635" y="3687"/>
                      <a:pt x="4202" y="3220"/>
                      <a:pt x="4469" y="2353"/>
                    </a:cubicBezTo>
                    <a:cubicBezTo>
                      <a:pt x="4669" y="1719"/>
                      <a:pt x="4402" y="1186"/>
                      <a:pt x="3701" y="618"/>
                    </a:cubicBezTo>
                    <a:cubicBezTo>
                      <a:pt x="3368" y="385"/>
                      <a:pt x="3068" y="185"/>
                      <a:pt x="2667" y="85"/>
                    </a:cubicBezTo>
                    <a:cubicBezTo>
                      <a:pt x="2479" y="28"/>
                      <a:pt x="2284" y="1"/>
                      <a:pt x="2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51"/>
              <p:cNvSpPr/>
              <p:nvPr/>
            </p:nvSpPr>
            <p:spPr>
              <a:xfrm>
                <a:off x="8528525" y="1409950"/>
                <a:ext cx="299425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7671" extrusionOk="0">
                    <a:moveTo>
                      <a:pt x="6123" y="846"/>
                    </a:moveTo>
                    <a:cubicBezTo>
                      <a:pt x="7406" y="846"/>
                      <a:pt x="8423" y="1453"/>
                      <a:pt x="9274" y="2365"/>
                    </a:cubicBezTo>
                    <a:cubicBezTo>
                      <a:pt x="9775" y="2899"/>
                      <a:pt x="10375" y="3399"/>
                      <a:pt x="10709" y="4066"/>
                    </a:cubicBezTo>
                    <a:cubicBezTo>
                      <a:pt x="11076" y="4800"/>
                      <a:pt x="11009" y="5467"/>
                      <a:pt x="10475" y="6068"/>
                    </a:cubicBezTo>
                    <a:cubicBezTo>
                      <a:pt x="10033" y="6593"/>
                      <a:pt x="9522" y="7027"/>
                      <a:pt x="8828" y="7027"/>
                    </a:cubicBezTo>
                    <a:cubicBezTo>
                      <a:pt x="8684" y="7027"/>
                      <a:pt x="8533" y="7008"/>
                      <a:pt x="8374" y="6968"/>
                    </a:cubicBezTo>
                    <a:cubicBezTo>
                      <a:pt x="7740" y="6835"/>
                      <a:pt x="7173" y="6468"/>
                      <a:pt x="6572" y="6201"/>
                    </a:cubicBezTo>
                    <a:cubicBezTo>
                      <a:pt x="6069" y="6015"/>
                      <a:pt x="5577" y="5901"/>
                      <a:pt x="5083" y="5901"/>
                    </a:cubicBezTo>
                    <a:cubicBezTo>
                      <a:pt x="4693" y="5901"/>
                      <a:pt x="4301" y="5972"/>
                      <a:pt x="3904" y="6134"/>
                    </a:cubicBezTo>
                    <a:cubicBezTo>
                      <a:pt x="3437" y="6301"/>
                      <a:pt x="2970" y="6435"/>
                      <a:pt x="2469" y="6468"/>
                    </a:cubicBezTo>
                    <a:cubicBezTo>
                      <a:pt x="2424" y="6470"/>
                      <a:pt x="2379" y="6472"/>
                      <a:pt x="2335" y="6472"/>
                    </a:cubicBezTo>
                    <a:cubicBezTo>
                      <a:pt x="1249" y="6472"/>
                      <a:pt x="612" y="5689"/>
                      <a:pt x="868" y="4567"/>
                    </a:cubicBezTo>
                    <a:cubicBezTo>
                      <a:pt x="1102" y="3466"/>
                      <a:pt x="1902" y="2799"/>
                      <a:pt x="2670" y="2065"/>
                    </a:cubicBezTo>
                    <a:cubicBezTo>
                      <a:pt x="3482" y="1315"/>
                      <a:pt x="4411" y="858"/>
                      <a:pt x="5513" y="858"/>
                    </a:cubicBezTo>
                    <a:cubicBezTo>
                      <a:pt x="5587" y="858"/>
                      <a:pt x="5662" y="860"/>
                      <a:pt x="5738" y="864"/>
                    </a:cubicBezTo>
                    <a:cubicBezTo>
                      <a:pt x="5869" y="852"/>
                      <a:pt x="5997" y="846"/>
                      <a:pt x="6123" y="846"/>
                    </a:cubicBezTo>
                    <a:close/>
                    <a:moveTo>
                      <a:pt x="5932" y="0"/>
                    </a:moveTo>
                    <a:cubicBezTo>
                      <a:pt x="5535" y="0"/>
                      <a:pt x="5126" y="52"/>
                      <a:pt x="4704" y="163"/>
                    </a:cubicBezTo>
                    <a:cubicBezTo>
                      <a:pt x="2703" y="664"/>
                      <a:pt x="1435" y="2131"/>
                      <a:pt x="368" y="3833"/>
                    </a:cubicBezTo>
                    <a:cubicBezTo>
                      <a:pt x="101" y="4266"/>
                      <a:pt x="1" y="4767"/>
                      <a:pt x="1" y="5300"/>
                    </a:cubicBezTo>
                    <a:cubicBezTo>
                      <a:pt x="1" y="6701"/>
                      <a:pt x="902" y="7602"/>
                      <a:pt x="2303" y="7602"/>
                    </a:cubicBezTo>
                    <a:cubicBezTo>
                      <a:pt x="3003" y="7602"/>
                      <a:pt x="3604" y="7369"/>
                      <a:pt x="4204" y="7102"/>
                    </a:cubicBezTo>
                    <a:cubicBezTo>
                      <a:pt x="4634" y="6927"/>
                      <a:pt x="5064" y="6843"/>
                      <a:pt x="5490" y="6843"/>
                    </a:cubicBezTo>
                    <a:cubicBezTo>
                      <a:pt x="5957" y="6843"/>
                      <a:pt x="6419" y="6943"/>
                      <a:pt x="6873" y="7135"/>
                    </a:cubicBezTo>
                    <a:cubicBezTo>
                      <a:pt x="7473" y="7369"/>
                      <a:pt x="8107" y="7535"/>
                      <a:pt x="8774" y="7635"/>
                    </a:cubicBezTo>
                    <a:cubicBezTo>
                      <a:pt x="8923" y="7659"/>
                      <a:pt x="9068" y="7671"/>
                      <a:pt x="9208" y="7671"/>
                    </a:cubicBezTo>
                    <a:cubicBezTo>
                      <a:pt x="10043" y="7671"/>
                      <a:pt x="10728" y="7263"/>
                      <a:pt x="11242" y="6635"/>
                    </a:cubicBezTo>
                    <a:cubicBezTo>
                      <a:pt x="11909" y="5867"/>
                      <a:pt x="11976" y="4967"/>
                      <a:pt x="11609" y="4033"/>
                    </a:cubicBezTo>
                    <a:cubicBezTo>
                      <a:pt x="11209" y="3032"/>
                      <a:pt x="10508" y="2265"/>
                      <a:pt x="9708" y="1598"/>
                    </a:cubicBezTo>
                    <a:cubicBezTo>
                      <a:pt x="8566" y="638"/>
                      <a:pt x="7323" y="0"/>
                      <a:pt x="5932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51"/>
              <p:cNvSpPr/>
              <p:nvPr/>
            </p:nvSpPr>
            <p:spPr>
              <a:xfrm>
                <a:off x="8441800" y="1321400"/>
                <a:ext cx="138450" cy="13685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474" extrusionOk="0">
                    <a:moveTo>
                      <a:pt x="2803" y="803"/>
                    </a:moveTo>
                    <a:cubicBezTo>
                      <a:pt x="3770" y="803"/>
                      <a:pt x="4437" y="1637"/>
                      <a:pt x="4437" y="2871"/>
                    </a:cubicBezTo>
                    <a:cubicBezTo>
                      <a:pt x="4437" y="3772"/>
                      <a:pt x="3737" y="4406"/>
                      <a:pt x="2736" y="4439"/>
                    </a:cubicBezTo>
                    <a:cubicBezTo>
                      <a:pt x="1702" y="4439"/>
                      <a:pt x="901" y="3639"/>
                      <a:pt x="901" y="2538"/>
                    </a:cubicBezTo>
                    <a:cubicBezTo>
                      <a:pt x="768" y="1604"/>
                      <a:pt x="1902" y="803"/>
                      <a:pt x="2803" y="803"/>
                    </a:cubicBezTo>
                    <a:close/>
                    <a:moveTo>
                      <a:pt x="3199" y="0"/>
                    </a:moveTo>
                    <a:cubicBezTo>
                      <a:pt x="3167" y="0"/>
                      <a:pt x="3135" y="1"/>
                      <a:pt x="3103" y="3"/>
                    </a:cubicBezTo>
                    <a:cubicBezTo>
                      <a:pt x="1168" y="69"/>
                      <a:pt x="34" y="970"/>
                      <a:pt x="34" y="2738"/>
                    </a:cubicBezTo>
                    <a:cubicBezTo>
                      <a:pt x="1" y="4239"/>
                      <a:pt x="1202" y="5473"/>
                      <a:pt x="2636" y="5473"/>
                    </a:cubicBezTo>
                    <a:cubicBezTo>
                      <a:pt x="2659" y="5474"/>
                      <a:pt x="2682" y="5474"/>
                      <a:pt x="2704" y="5474"/>
                    </a:cubicBezTo>
                    <a:cubicBezTo>
                      <a:pt x="4306" y="5474"/>
                      <a:pt x="5538" y="4318"/>
                      <a:pt x="5505" y="2838"/>
                    </a:cubicBezTo>
                    <a:cubicBezTo>
                      <a:pt x="5505" y="1308"/>
                      <a:pt x="4488" y="0"/>
                      <a:pt x="3199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1"/>
              <p:cNvSpPr/>
              <p:nvPr/>
            </p:nvSpPr>
            <p:spPr>
              <a:xfrm>
                <a:off x="8601925" y="1251275"/>
                <a:ext cx="145925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5544" extrusionOk="0">
                    <a:moveTo>
                      <a:pt x="2591" y="856"/>
                    </a:moveTo>
                    <a:cubicBezTo>
                      <a:pt x="2786" y="856"/>
                      <a:pt x="2981" y="883"/>
                      <a:pt x="3169" y="940"/>
                    </a:cubicBezTo>
                    <a:cubicBezTo>
                      <a:pt x="3570" y="1040"/>
                      <a:pt x="3870" y="1240"/>
                      <a:pt x="4203" y="1473"/>
                    </a:cubicBezTo>
                    <a:cubicBezTo>
                      <a:pt x="4904" y="2041"/>
                      <a:pt x="5171" y="2574"/>
                      <a:pt x="4971" y="3208"/>
                    </a:cubicBezTo>
                    <a:cubicBezTo>
                      <a:pt x="4704" y="4075"/>
                      <a:pt x="4137" y="4542"/>
                      <a:pt x="3269" y="4609"/>
                    </a:cubicBezTo>
                    <a:lnTo>
                      <a:pt x="2936" y="4609"/>
                    </a:lnTo>
                    <a:cubicBezTo>
                      <a:pt x="2920" y="4609"/>
                      <a:pt x="2905" y="4610"/>
                      <a:pt x="2889" y="4610"/>
                    </a:cubicBezTo>
                    <a:cubicBezTo>
                      <a:pt x="1735" y="4610"/>
                      <a:pt x="503" y="3394"/>
                      <a:pt x="634" y="2341"/>
                    </a:cubicBezTo>
                    <a:cubicBezTo>
                      <a:pt x="717" y="1484"/>
                      <a:pt x="1648" y="856"/>
                      <a:pt x="2591" y="856"/>
                    </a:cubicBezTo>
                    <a:close/>
                    <a:moveTo>
                      <a:pt x="2983" y="0"/>
                    </a:moveTo>
                    <a:cubicBezTo>
                      <a:pt x="2933" y="0"/>
                      <a:pt x="2884" y="2"/>
                      <a:pt x="2836" y="6"/>
                    </a:cubicBezTo>
                    <a:cubicBezTo>
                      <a:pt x="1001" y="106"/>
                      <a:pt x="34" y="906"/>
                      <a:pt x="34" y="2608"/>
                    </a:cubicBezTo>
                    <a:cubicBezTo>
                      <a:pt x="1" y="4059"/>
                      <a:pt x="1404" y="5544"/>
                      <a:pt x="2693" y="5544"/>
                    </a:cubicBezTo>
                    <a:cubicBezTo>
                      <a:pt x="2707" y="5544"/>
                      <a:pt x="2721" y="5543"/>
                      <a:pt x="2736" y="5543"/>
                    </a:cubicBezTo>
                    <a:cubicBezTo>
                      <a:pt x="4770" y="5510"/>
                      <a:pt x="5738" y="4075"/>
                      <a:pt x="5805" y="2441"/>
                    </a:cubicBezTo>
                    <a:cubicBezTo>
                      <a:pt x="5837" y="1283"/>
                      <a:pt x="4318" y="0"/>
                      <a:pt x="2983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1"/>
              <p:cNvSpPr/>
              <p:nvPr/>
            </p:nvSpPr>
            <p:spPr>
              <a:xfrm>
                <a:off x="8769550" y="1324625"/>
                <a:ext cx="1117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678" extrusionOk="0">
                    <a:moveTo>
                      <a:pt x="2268" y="674"/>
                    </a:moveTo>
                    <a:cubicBezTo>
                      <a:pt x="2969" y="674"/>
                      <a:pt x="3469" y="1241"/>
                      <a:pt x="3469" y="1975"/>
                    </a:cubicBezTo>
                    <a:cubicBezTo>
                      <a:pt x="3437" y="2757"/>
                      <a:pt x="2735" y="3444"/>
                      <a:pt x="1925" y="3444"/>
                    </a:cubicBezTo>
                    <a:cubicBezTo>
                      <a:pt x="1906" y="3444"/>
                      <a:pt x="1887" y="3444"/>
                      <a:pt x="1868" y="3443"/>
                    </a:cubicBezTo>
                    <a:cubicBezTo>
                      <a:pt x="1268" y="3443"/>
                      <a:pt x="734" y="2809"/>
                      <a:pt x="767" y="2075"/>
                    </a:cubicBezTo>
                    <a:cubicBezTo>
                      <a:pt x="767" y="1475"/>
                      <a:pt x="1635" y="674"/>
                      <a:pt x="2268" y="674"/>
                    </a:cubicBezTo>
                    <a:close/>
                    <a:moveTo>
                      <a:pt x="2637" y="1"/>
                    </a:moveTo>
                    <a:cubicBezTo>
                      <a:pt x="2592" y="1"/>
                      <a:pt x="2547" y="3"/>
                      <a:pt x="2502" y="7"/>
                    </a:cubicBezTo>
                    <a:cubicBezTo>
                      <a:pt x="1001" y="141"/>
                      <a:pt x="34" y="841"/>
                      <a:pt x="34" y="2342"/>
                    </a:cubicBezTo>
                    <a:cubicBezTo>
                      <a:pt x="0" y="3743"/>
                      <a:pt x="834" y="4677"/>
                      <a:pt x="2002" y="4677"/>
                    </a:cubicBezTo>
                    <a:cubicBezTo>
                      <a:pt x="3369" y="4677"/>
                      <a:pt x="4470" y="3543"/>
                      <a:pt x="4470" y="2175"/>
                    </a:cubicBezTo>
                    <a:cubicBezTo>
                      <a:pt x="4470" y="1027"/>
                      <a:pt x="3616" y="1"/>
                      <a:pt x="2637" y="1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4" name="Google Shape;1904;p51"/>
            <p:cNvGrpSpPr/>
            <p:nvPr/>
          </p:nvGrpSpPr>
          <p:grpSpPr>
            <a:xfrm rot="2263212">
              <a:off x="5528844" y="2795152"/>
              <a:ext cx="439521" cy="350447"/>
              <a:chOff x="8441800" y="1251275"/>
              <a:chExt cx="439525" cy="350450"/>
            </a:xfrm>
          </p:grpSpPr>
          <p:sp>
            <p:nvSpPr>
              <p:cNvPr id="1905" name="Google Shape;1905;p51"/>
              <p:cNvSpPr/>
              <p:nvPr/>
            </p:nvSpPr>
            <p:spPr>
              <a:xfrm>
                <a:off x="8543800" y="1431100"/>
                <a:ext cx="262450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6181" extrusionOk="0">
                    <a:moveTo>
                      <a:pt x="5512" y="0"/>
                    </a:moveTo>
                    <a:cubicBezTo>
                      <a:pt x="5386" y="0"/>
                      <a:pt x="5258" y="6"/>
                      <a:pt x="5127" y="18"/>
                    </a:cubicBezTo>
                    <a:cubicBezTo>
                      <a:pt x="5051" y="14"/>
                      <a:pt x="4976" y="12"/>
                      <a:pt x="4902" y="12"/>
                    </a:cubicBezTo>
                    <a:cubicBezTo>
                      <a:pt x="3797" y="12"/>
                      <a:pt x="2840" y="469"/>
                      <a:pt x="2059" y="1219"/>
                    </a:cubicBezTo>
                    <a:cubicBezTo>
                      <a:pt x="1291" y="1953"/>
                      <a:pt x="491" y="2620"/>
                      <a:pt x="257" y="3721"/>
                    </a:cubicBezTo>
                    <a:cubicBezTo>
                      <a:pt x="1" y="4843"/>
                      <a:pt x="638" y="5626"/>
                      <a:pt x="1724" y="5626"/>
                    </a:cubicBezTo>
                    <a:cubicBezTo>
                      <a:pt x="1768" y="5626"/>
                      <a:pt x="1813" y="5624"/>
                      <a:pt x="1858" y="5622"/>
                    </a:cubicBezTo>
                    <a:cubicBezTo>
                      <a:pt x="2359" y="5589"/>
                      <a:pt x="2826" y="5455"/>
                      <a:pt x="3293" y="5288"/>
                    </a:cubicBezTo>
                    <a:cubicBezTo>
                      <a:pt x="3690" y="5126"/>
                      <a:pt x="4082" y="5055"/>
                      <a:pt x="4472" y="5055"/>
                    </a:cubicBezTo>
                    <a:cubicBezTo>
                      <a:pt x="4966" y="5055"/>
                      <a:pt x="5458" y="5169"/>
                      <a:pt x="5961" y="5355"/>
                    </a:cubicBezTo>
                    <a:cubicBezTo>
                      <a:pt x="6562" y="5622"/>
                      <a:pt x="7129" y="5989"/>
                      <a:pt x="7763" y="6122"/>
                    </a:cubicBezTo>
                    <a:cubicBezTo>
                      <a:pt x="7922" y="6162"/>
                      <a:pt x="8073" y="6181"/>
                      <a:pt x="8217" y="6181"/>
                    </a:cubicBezTo>
                    <a:cubicBezTo>
                      <a:pt x="8911" y="6181"/>
                      <a:pt x="9422" y="5747"/>
                      <a:pt x="9864" y="5222"/>
                    </a:cubicBezTo>
                    <a:cubicBezTo>
                      <a:pt x="10398" y="4655"/>
                      <a:pt x="10498" y="3954"/>
                      <a:pt x="10098" y="3220"/>
                    </a:cubicBezTo>
                    <a:cubicBezTo>
                      <a:pt x="9764" y="2553"/>
                      <a:pt x="9164" y="2053"/>
                      <a:pt x="8663" y="1519"/>
                    </a:cubicBezTo>
                    <a:cubicBezTo>
                      <a:pt x="7812" y="607"/>
                      <a:pt x="6795" y="0"/>
                      <a:pt x="5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51"/>
              <p:cNvSpPr/>
              <p:nvPr/>
            </p:nvSpPr>
            <p:spPr>
              <a:xfrm>
                <a:off x="8461000" y="1341475"/>
                <a:ext cx="92575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637" extrusionOk="0">
                    <a:moveTo>
                      <a:pt x="2035" y="0"/>
                    </a:moveTo>
                    <a:cubicBezTo>
                      <a:pt x="1134" y="0"/>
                      <a:pt x="0" y="801"/>
                      <a:pt x="133" y="1735"/>
                    </a:cubicBezTo>
                    <a:cubicBezTo>
                      <a:pt x="133" y="2836"/>
                      <a:pt x="934" y="3636"/>
                      <a:pt x="1968" y="3636"/>
                    </a:cubicBezTo>
                    <a:cubicBezTo>
                      <a:pt x="2969" y="3603"/>
                      <a:pt x="3669" y="2969"/>
                      <a:pt x="3669" y="2068"/>
                    </a:cubicBezTo>
                    <a:cubicBezTo>
                      <a:pt x="3703" y="834"/>
                      <a:pt x="3002" y="0"/>
                      <a:pt x="2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51"/>
              <p:cNvSpPr/>
              <p:nvPr/>
            </p:nvSpPr>
            <p:spPr>
              <a:xfrm>
                <a:off x="8787900" y="1341475"/>
                <a:ext cx="68400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71" extrusionOk="0">
                    <a:moveTo>
                      <a:pt x="1534" y="0"/>
                    </a:moveTo>
                    <a:cubicBezTo>
                      <a:pt x="901" y="0"/>
                      <a:pt x="33" y="801"/>
                      <a:pt x="33" y="1401"/>
                    </a:cubicBezTo>
                    <a:cubicBezTo>
                      <a:pt x="0" y="2135"/>
                      <a:pt x="534" y="2769"/>
                      <a:pt x="1134" y="2769"/>
                    </a:cubicBezTo>
                    <a:cubicBezTo>
                      <a:pt x="1153" y="2770"/>
                      <a:pt x="1172" y="2770"/>
                      <a:pt x="1191" y="2770"/>
                    </a:cubicBezTo>
                    <a:cubicBezTo>
                      <a:pt x="2001" y="2770"/>
                      <a:pt x="2703" y="2083"/>
                      <a:pt x="2735" y="1301"/>
                    </a:cubicBezTo>
                    <a:cubicBezTo>
                      <a:pt x="2735" y="567"/>
                      <a:pt x="2235" y="0"/>
                      <a:pt x="1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51"/>
              <p:cNvSpPr/>
              <p:nvPr/>
            </p:nvSpPr>
            <p:spPr>
              <a:xfrm>
                <a:off x="8614475" y="1272650"/>
                <a:ext cx="11672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3755" extrusionOk="0">
                    <a:moveTo>
                      <a:pt x="2089" y="1"/>
                    </a:moveTo>
                    <a:cubicBezTo>
                      <a:pt x="1145" y="1"/>
                      <a:pt x="209" y="629"/>
                      <a:pt x="99" y="1486"/>
                    </a:cubicBezTo>
                    <a:cubicBezTo>
                      <a:pt x="0" y="2506"/>
                      <a:pt x="1234" y="3755"/>
                      <a:pt x="2389" y="3755"/>
                    </a:cubicBezTo>
                    <a:cubicBezTo>
                      <a:pt x="2404" y="3755"/>
                      <a:pt x="2419" y="3754"/>
                      <a:pt x="2434" y="3754"/>
                    </a:cubicBezTo>
                    <a:lnTo>
                      <a:pt x="2767" y="3754"/>
                    </a:lnTo>
                    <a:cubicBezTo>
                      <a:pt x="3635" y="3687"/>
                      <a:pt x="4202" y="3220"/>
                      <a:pt x="4469" y="2353"/>
                    </a:cubicBezTo>
                    <a:cubicBezTo>
                      <a:pt x="4669" y="1719"/>
                      <a:pt x="4402" y="1186"/>
                      <a:pt x="3701" y="618"/>
                    </a:cubicBezTo>
                    <a:cubicBezTo>
                      <a:pt x="3368" y="385"/>
                      <a:pt x="3068" y="185"/>
                      <a:pt x="2667" y="85"/>
                    </a:cubicBezTo>
                    <a:cubicBezTo>
                      <a:pt x="2479" y="28"/>
                      <a:pt x="2284" y="1"/>
                      <a:pt x="2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1"/>
              <p:cNvSpPr/>
              <p:nvPr/>
            </p:nvSpPr>
            <p:spPr>
              <a:xfrm>
                <a:off x="8528525" y="1409950"/>
                <a:ext cx="299425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7671" extrusionOk="0">
                    <a:moveTo>
                      <a:pt x="6123" y="846"/>
                    </a:moveTo>
                    <a:cubicBezTo>
                      <a:pt x="7406" y="846"/>
                      <a:pt x="8423" y="1453"/>
                      <a:pt x="9274" y="2365"/>
                    </a:cubicBezTo>
                    <a:cubicBezTo>
                      <a:pt x="9775" y="2899"/>
                      <a:pt x="10375" y="3399"/>
                      <a:pt x="10709" y="4066"/>
                    </a:cubicBezTo>
                    <a:cubicBezTo>
                      <a:pt x="11076" y="4800"/>
                      <a:pt x="11009" y="5467"/>
                      <a:pt x="10475" y="6068"/>
                    </a:cubicBezTo>
                    <a:cubicBezTo>
                      <a:pt x="10033" y="6593"/>
                      <a:pt x="9522" y="7027"/>
                      <a:pt x="8828" y="7027"/>
                    </a:cubicBezTo>
                    <a:cubicBezTo>
                      <a:pt x="8684" y="7027"/>
                      <a:pt x="8533" y="7008"/>
                      <a:pt x="8374" y="6968"/>
                    </a:cubicBezTo>
                    <a:cubicBezTo>
                      <a:pt x="7740" y="6835"/>
                      <a:pt x="7173" y="6468"/>
                      <a:pt x="6572" y="6201"/>
                    </a:cubicBezTo>
                    <a:cubicBezTo>
                      <a:pt x="6069" y="6015"/>
                      <a:pt x="5577" y="5901"/>
                      <a:pt x="5083" y="5901"/>
                    </a:cubicBezTo>
                    <a:cubicBezTo>
                      <a:pt x="4693" y="5901"/>
                      <a:pt x="4301" y="5972"/>
                      <a:pt x="3904" y="6134"/>
                    </a:cubicBezTo>
                    <a:cubicBezTo>
                      <a:pt x="3437" y="6301"/>
                      <a:pt x="2970" y="6435"/>
                      <a:pt x="2469" y="6468"/>
                    </a:cubicBezTo>
                    <a:cubicBezTo>
                      <a:pt x="2424" y="6470"/>
                      <a:pt x="2379" y="6472"/>
                      <a:pt x="2335" y="6472"/>
                    </a:cubicBezTo>
                    <a:cubicBezTo>
                      <a:pt x="1249" y="6472"/>
                      <a:pt x="612" y="5689"/>
                      <a:pt x="868" y="4567"/>
                    </a:cubicBezTo>
                    <a:cubicBezTo>
                      <a:pt x="1102" y="3466"/>
                      <a:pt x="1902" y="2799"/>
                      <a:pt x="2670" y="2065"/>
                    </a:cubicBezTo>
                    <a:cubicBezTo>
                      <a:pt x="3482" y="1315"/>
                      <a:pt x="4411" y="858"/>
                      <a:pt x="5513" y="858"/>
                    </a:cubicBezTo>
                    <a:cubicBezTo>
                      <a:pt x="5587" y="858"/>
                      <a:pt x="5662" y="860"/>
                      <a:pt x="5738" y="864"/>
                    </a:cubicBezTo>
                    <a:cubicBezTo>
                      <a:pt x="5869" y="852"/>
                      <a:pt x="5997" y="846"/>
                      <a:pt x="6123" y="846"/>
                    </a:cubicBezTo>
                    <a:close/>
                    <a:moveTo>
                      <a:pt x="5932" y="0"/>
                    </a:moveTo>
                    <a:cubicBezTo>
                      <a:pt x="5535" y="0"/>
                      <a:pt x="5126" y="52"/>
                      <a:pt x="4704" y="163"/>
                    </a:cubicBezTo>
                    <a:cubicBezTo>
                      <a:pt x="2703" y="664"/>
                      <a:pt x="1435" y="2131"/>
                      <a:pt x="368" y="3833"/>
                    </a:cubicBezTo>
                    <a:cubicBezTo>
                      <a:pt x="101" y="4266"/>
                      <a:pt x="1" y="4767"/>
                      <a:pt x="1" y="5300"/>
                    </a:cubicBezTo>
                    <a:cubicBezTo>
                      <a:pt x="1" y="6701"/>
                      <a:pt x="902" y="7602"/>
                      <a:pt x="2303" y="7602"/>
                    </a:cubicBezTo>
                    <a:cubicBezTo>
                      <a:pt x="3003" y="7602"/>
                      <a:pt x="3604" y="7369"/>
                      <a:pt x="4204" y="7102"/>
                    </a:cubicBezTo>
                    <a:cubicBezTo>
                      <a:pt x="4634" y="6927"/>
                      <a:pt x="5064" y="6843"/>
                      <a:pt x="5490" y="6843"/>
                    </a:cubicBezTo>
                    <a:cubicBezTo>
                      <a:pt x="5957" y="6843"/>
                      <a:pt x="6419" y="6943"/>
                      <a:pt x="6873" y="7135"/>
                    </a:cubicBezTo>
                    <a:cubicBezTo>
                      <a:pt x="7473" y="7369"/>
                      <a:pt x="8107" y="7535"/>
                      <a:pt x="8774" y="7635"/>
                    </a:cubicBezTo>
                    <a:cubicBezTo>
                      <a:pt x="8923" y="7659"/>
                      <a:pt x="9068" y="7671"/>
                      <a:pt x="9208" y="7671"/>
                    </a:cubicBezTo>
                    <a:cubicBezTo>
                      <a:pt x="10043" y="7671"/>
                      <a:pt x="10728" y="7263"/>
                      <a:pt x="11242" y="6635"/>
                    </a:cubicBezTo>
                    <a:cubicBezTo>
                      <a:pt x="11909" y="5867"/>
                      <a:pt x="11976" y="4967"/>
                      <a:pt x="11609" y="4033"/>
                    </a:cubicBezTo>
                    <a:cubicBezTo>
                      <a:pt x="11209" y="3032"/>
                      <a:pt x="10508" y="2265"/>
                      <a:pt x="9708" y="1598"/>
                    </a:cubicBezTo>
                    <a:cubicBezTo>
                      <a:pt x="8566" y="638"/>
                      <a:pt x="7323" y="0"/>
                      <a:pt x="5932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51"/>
              <p:cNvSpPr/>
              <p:nvPr/>
            </p:nvSpPr>
            <p:spPr>
              <a:xfrm>
                <a:off x="8441800" y="1321400"/>
                <a:ext cx="138450" cy="13685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474" extrusionOk="0">
                    <a:moveTo>
                      <a:pt x="2803" y="803"/>
                    </a:moveTo>
                    <a:cubicBezTo>
                      <a:pt x="3770" y="803"/>
                      <a:pt x="4437" y="1637"/>
                      <a:pt x="4437" y="2871"/>
                    </a:cubicBezTo>
                    <a:cubicBezTo>
                      <a:pt x="4437" y="3772"/>
                      <a:pt x="3737" y="4406"/>
                      <a:pt x="2736" y="4439"/>
                    </a:cubicBezTo>
                    <a:cubicBezTo>
                      <a:pt x="1702" y="4439"/>
                      <a:pt x="901" y="3639"/>
                      <a:pt x="901" y="2538"/>
                    </a:cubicBezTo>
                    <a:cubicBezTo>
                      <a:pt x="768" y="1604"/>
                      <a:pt x="1902" y="803"/>
                      <a:pt x="2803" y="803"/>
                    </a:cubicBezTo>
                    <a:close/>
                    <a:moveTo>
                      <a:pt x="3199" y="0"/>
                    </a:moveTo>
                    <a:cubicBezTo>
                      <a:pt x="3167" y="0"/>
                      <a:pt x="3135" y="1"/>
                      <a:pt x="3103" y="3"/>
                    </a:cubicBezTo>
                    <a:cubicBezTo>
                      <a:pt x="1168" y="69"/>
                      <a:pt x="34" y="970"/>
                      <a:pt x="34" y="2738"/>
                    </a:cubicBezTo>
                    <a:cubicBezTo>
                      <a:pt x="1" y="4239"/>
                      <a:pt x="1202" y="5473"/>
                      <a:pt x="2636" y="5473"/>
                    </a:cubicBezTo>
                    <a:cubicBezTo>
                      <a:pt x="2659" y="5474"/>
                      <a:pt x="2682" y="5474"/>
                      <a:pt x="2704" y="5474"/>
                    </a:cubicBezTo>
                    <a:cubicBezTo>
                      <a:pt x="4306" y="5474"/>
                      <a:pt x="5538" y="4318"/>
                      <a:pt x="5505" y="2838"/>
                    </a:cubicBezTo>
                    <a:cubicBezTo>
                      <a:pt x="5505" y="1308"/>
                      <a:pt x="4488" y="0"/>
                      <a:pt x="3199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1"/>
              <p:cNvSpPr/>
              <p:nvPr/>
            </p:nvSpPr>
            <p:spPr>
              <a:xfrm>
                <a:off x="8601925" y="1251275"/>
                <a:ext cx="145925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5544" extrusionOk="0">
                    <a:moveTo>
                      <a:pt x="2591" y="856"/>
                    </a:moveTo>
                    <a:cubicBezTo>
                      <a:pt x="2786" y="856"/>
                      <a:pt x="2981" y="883"/>
                      <a:pt x="3169" y="940"/>
                    </a:cubicBezTo>
                    <a:cubicBezTo>
                      <a:pt x="3570" y="1040"/>
                      <a:pt x="3870" y="1240"/>
                      <a:pt x="4203" y="1473"/>
                    </a:cubicBezTo>
                    <a:cubicBezTo>
                      <a:pt x="4904" y="2041"/>
                      <a:pt x="5171" y="2574"/>
                      <a:pt x="4971" y="3208"/>
                    </a:cubicBezTo>
                    <a:cubicBezTo>
                      <a:pt x="4704" y="4075"/>
                      <a:pt x="4137" y="4542"/>
                      <a:pt x="3269" y="4609"/>
                    </a:cubicBezTo>
                    <a:lnTo>
                      <a:pt x="2936" y="4609"/>
                    </a:lnTo>
                    <a:cubicBezTo>
                      <a:pt x="2920" y="4609"/>
                      <a:pt x="2905" y="4610"/>
                      <a:pt x="2889" y="4610"/>
                    </a:cubicBezTo>
                    <a:cubicBezTo>
                      <a:pt x="1735" y="4610"/>
                      <a:pt x="503" y="3394"/>
                      <a:pt x="634" y="2341"/>
                    </a:cubicBezTo>
                    <a:cubicBezTo>
                      <a:pt x="717" y="1484"/>
                      <a:pt x="1648" y="856"/>
                      <a:pt x="2591" y="856"/>
                    </a:cubicBezTo>
                    <a:close/>
                    <a:moveTo>
                      <a:pt x="2983" y="0"/>
                    </a:moveTo>
                    <a:cubicBezTo>
                      <a:pt x="2933" y="0"/>
                      <a:pt x="2884" y="2"/>
                      <a:pt x="2836" y="6"/>
                    </a:cubicBezTo>
                    <a:cubicBezTo>
                      <a:pt x="1001" y="106"/>
                      <a:pt x="34" y="906"/>
                      <a:pt x="34" y="2608"/>
                    </a:cubicBezTo>
                    <a:cubicBezTo>
                      <a:pt x="1" y="4059"/>
                      <a:pt x="1404" y="5544"/>
                      <a:pt x="2693" y="5544"/>
                    </a:cubicBezTo>
                    <a:cubicBezTo>
                      <a:pt x="2707" y="5544"/>
                      <a:pt x="2721" y="5543"/>
                      <a:pt x="2736" y="5543"/>
                    </a:cubicBezTo>
                    <a:cubicBezTo>
                      <a:pt x="4770" y="5510"/>
                      <a:pt x="5738" y="4075"/>
                      <a:pt x="5805" y="2441"/>
                    </a:cubicBezTo>
                    <a:cubicBezTo>
                      <a:pt x="5837" y="1283"/>
                      <a:pt x="4318" y="0"/>
                      <a:pt x="2983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1"/>
              <p:cNvSpPr/>
              <p:nvPr/>
            </p:nvSpPr>
            <p:spPr>
              <a:xfrm>
                <a:off x="8769550" y="1324625"/>
                <a:ext cx="1117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678" extrusionOk="0">
                    <a:moveTo>
                      <a:pt x="2268" y="674"/>
                    </a:moveTo>
                    <a:cubicBezTo>
                      <a:pt x="2969" y="674"/>
                      <a:pt x="3469" y="1241"/>
                      <a:pt x="3469" y="1975"/>
                    </a:cubicBezTo>
                    <a:cubicBezTo>
                      <a:pt x="3437" y="2757"/>
                      <a:pt x="2735" y="3444"/>
                      <a:pt x="1925" y="3444"/>
                    </a:cubicBezTo>
                    <a:cubicBezTo>
                      <a:pt x="1906" y="3444"/>
                      <a:pt x="1887" y="3444"/>
                      <a:pt x="1868" y="3443"/>
                    </a:cubicBezTo>
                    <a:cubicBezTo>
                      <a:pt x="1268" y="3443"/>
                      <a:pt x="734" y="2809"/>
                      <a:pt x="767" y="2075"/>
                    </a:cubicBezTo>
                    <a:cubicBezTo>
                      <a:pt x="767" y="1475"/>
                      <a:pt x="1635" y="674"/>
                      <a:pt x="2268" y="674"/>
                    </a:cubicBezTo>
                    <a:close/>
                    <a:moveTo>
                      <a:pt x="2637" y="1"/>
                    </a:moveTo>
                    <a:cubicBezTo>
                      <a:pt x="2592" y="1"/>
                      <a:pt x="2547" y="3"/>
                      <a:pt x="2502" y="7"/>
                    </a:cubicBezTo>
                    <a:cubicBezTo>
                      <a:pt x="1001" y="141"/>
                      <a:pt x="34" y="841"/>
                      <a:pt x="34" y="2342"/>
                    </a:cubicBezTo>
                    <a:cubicBezTo>
                      <a:pt x="0" y="3743"/>
                      <a:pt x="834" y="4677"/>
                      <a:pt x="2002" y="4677"/>
                    </a:cubicBezTo>
                    <a:cubicBezTo>
                      <a:pt x="3369" y="4677"/>
                      <a:pt x="4470" y="3543"/>
                      <a:pt x="4470" y="2175"/>
                    </a:cubicBezTo>
                    <a:cubicBezTo>
                      <a:pt x="4470" y="1027"/>
                      <a:pt x="3616" y="1"/>
                      <a:pt x="2637" y="1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3" name="Google Shape;1913;p51"/>
            <p:cNvGrpSpPr/>
            <p:nvPr/>
          </p:nvGrpSpPr>
          <p:grpSpPr>
            <a:xfrm rot="2263212">
              <a:off x="6090919" y="2795152"/>
              <a:ext cx="439521" cy="350447"/>
              <a:chOff x="8441800" y="1251275"/>
              <a:chExt cx="439525" cy="350450"/>
            </a:xfrm>
          </p:grpSpPr>
          <p:sp>
            <p:nvSpPr>
              <p:cNvPr id="1914" name="Google Shape;1914;p51"/>
              <p:cNvSpPr/>
              <p:nvPr/>
            </p:nvSpPr>
            <p:spPr>
              <a:xfrm>
                <a:off x="8543800" y="1431100"/>
                <a:ext cx="262450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6181" extrusionOk="0">
                    <a:moveTo>
                      <a:pt x="5512" y="0"/>
                    </a:moveTo>
                    <a:cubicBezTo>
                      <a:pt x="5386" y="0"/>
                      <a:pt x="5258" y="6"/>
                      <a:pt x="5127" y="18"/>
                    </a:cubicBezTo>
                    <a:cubicBezTo>
                      <a:pt x="5051" y="14"/>
                      <a:pt x="4976" y="12"/>
                      <a:pt x="4902" y="12"/>
                    </a:cubicBezTo>
                    <a:cubicBezTo>
                      <a:pt x="3797" y="12"/>
                      <a:pt x="2840" y="469"/>
                      <a:pt x="2059" y="1219"/>
                    </a:cubicBezTo>
                    <a:cubicBezTo>
                      <a:pt x="1291" y="1953"/>
                      <a:pt x="491" y="2620"/>
                      <a:pt x="257" y="3721"/>
                    </a:cubicBezTo>
                    <a:cubicBezTo>
                      <a:pt x="1" y="4843"/>
                      <a:pt x="638" y="5626"/>
                      <a:pt x="1724" y="5626"/>
                    </a:cubicBezTo>
                    <a:cubicBezTo>
                      <a:pt x="1768" y="5626"/>
                      <a:pt x="1813" y="5624"/>
                      <a:pt x="1858" y="5622"/>
                    </a:cubicBezTo>
                    <a:cubicBezTo>
                      <a:pt x="2359" y="5589"/>
                      <a:pt x="2826" y="5455"/>
                      <a:pt x="3293" y="5288"/>
                    </a:cubicBezTo>
                    <a:cubicBezTo>
                      <a:pt x="3690" y="5126"/>
                      <a:pt x="4082" y="5055"/>
                      <a:pt x="4472" y="5055"/>
                    </a:cubicBezTo>
                    <a:cubicBezTo>
                      <a:pt x="4966" y="5055"/>
                      <a:pt x="5458" y="5169"/>
                      <a:pt x="5961" y="5355"/>
                    </a:cubicBezTo>
                    <a:cubicBezTo>
                      <a:pt x="6562" y="5622"/>
                      <a:pt x="7129" y="5989"/>
                      <a:pt x="7763" y="6122"/>
                    </a:cubicBezTo>
                    <a:cubicBezTo>
                      <a:pt x="7922" y="6162"/>
                      <a:pt x="8073" y="6181"/>
                      <a:pt x="8217" y="6181"/>
                    </a:cubicBezTo>
                    <a:cubicBezTo>
                      <a:pt x="8911" y="6181"/>
                      <a:pt x="9422" y="5747"/>
                      <a:pt x="9864" y="5222"/>
                    </a:cubicBezTo>
                    <a:cubicBezTo>
                      <a:pt x="10398" y="4655"/>
                      <a:pt x="10498" y="3954"/>
                      <a:pt x="10098" y="3220"/>
                    </a:cubicBezTo>
                    <a:cubicBezTo>
                      <a:pt x="9764" y="2553"/>
                      <a:pt x="9164" y="2053"/>
                      <a:pt x="8663" y="1519"/>
                    </a:cubicBezTo>
                    <a:cubicBezTo>
                      <a:pt x="7812" y="607"/>
                      <a:pt x="6795" y="0"/>
                      <a:pt x="5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1"/>
              <p:cNvSpPr/>
              <p:nvPr/>
            </p:nvSpPr>
            <p:spPr>
              <a:xfrm>
                <a:off x="8461000" y="1341475"/>
                <a:ext cx="92575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637" extrusionOk="0">
                    <a:moveTo>
                      <a:pt x="2035" y="0"/>
                    </a:moveTo>
                    <a:cubicBezTo>
                      <a:pt x="1134" y="0"/>
                      <a:pt x="0" y="801"/>
                      <a:pt x="133" y="1735"/>
                    </a:cubicBezTo>
                    <a:cubicBezTo>
                      <a:pt x="133" y="2836"/>
                      <a:pt x="934" y="3636"/>
                      <a:pt x="1968" y="3636"/>
                    </a:cubicBezTo>
                    <a:cubicBezTo>
                      <a:pt x="2969" y="3603"/>
                      <a:pt x="3669" y="2969"/>
                      <a:pt x="3669" y="2068"/>
                    </a:cubicBezTo>
                    <a:cubicBezTo>
                      <a:pt x="3703" y="834"/>
                      <a:pt x="3002" y="0"/>
                      <a:pt x="2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1"/>
              <p:cNvSpPr/>
              <p:nvPr/>
            </p:nvSpPr>
            <p:spPr>
              <a:xfrm>
                <a:off x="8787900" y="1341475"/>
                <a:ext cx="68400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71" extrusionOk="0">
                    <a:moveTo>
                      <a:pt x="1534" y="0"/>
                    </a:moveTo>
                    <a:cubicBezTo>
                      <a:pt x="901" y="0"/>
                      <a:pt x="33" y="801"/>
                      <a:pt x="33" y="1401"/>
                    </a:cubicBezTo>
                    <a:cubicBezTo>
                      <a:pt x="0" y="2135"/>
                      <a:pt x="534" y="2769"/>
                      <a:pt x="1134" y="2769"/>
                    </a:cubicBezTo>
                    <a:cubicBezTo>
                      <a:pt x="1153" y="2770"/>
                      <a:pt x="1172" y="2770"/>
                      <a:pt x="1191" y="2770"/>
                    </a:cubicBezTo>
                    <a:cubicBezTo>
                      <a:pt x="2001" y="2770"/>
                      <a:pt x="2703" y="2083"/>
                      <a:pt x="2735" y="1301"/>
                    </a:cubicBezTo>
                    <a:cubicBezTo>
                      <a:pt x="2735" y="567"/>
                      <a:pt x="2235" y="0"/>
                      <a:pt x="1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51"/>
              <p:cNvSpPr/>
              <p:nvPr/>
            </p:nvSpPr>
            <p:spPr>
              <a:xfrm>
                <a:off x="8614475" y="1272650"/>
                <a:ext cx="11672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3755" extrusionOk="0">
                    <a:moveTo>
                      <a:pt x="2089" y="1"/>
                    </a:moveTo>
                    <a:cubicBezTo>
                      <a:pt x="1145" y="1"/>
                      <a:pt x="209" y="629"/>
                      <a:pt x="99" y="1486"/>
                    </a:cubicBezTo>
                    <a:cubicBezTo>
                      <a:pt x="0" y="2506"/>
                      <a:pt x="1234" y="3755"/>
                      <a:pt x="2389" y="3755"/>
                    </a:cubicBezTo>
                    <a:cubicBezTo>
                      <a:pt x="2404" y="3755"/>
                      <a:pt x="2419" y="3754"/>
                      <a:pt x="2434" y="3754"/>
                    </a:cubicBezTo>
                    <a:lnTo>
                      <a:pt x="2767" y="3754"/>
                    </a:lnTo>
                    <a:cubicBezTo>
                      <a:pt x="3635" y="3687"/>
                      <a:pt x="4202" y="3220"/>
                      <a:pt x="4469" y="2353"/>
                    </a:cubicBezTo>
                    <a:cubicBezTo>
                      <a:pt x="4669" y="1719"/>
                      <a:pt x="4402" y="1186"/>
                      <a:pt x="3701" y="618"/>
                    </a:cubicBezTo>
                    <a:cubicBezTo>
                      <a:pt x="3368" y="385"/>
                      <a:pt x="3068" y="185"/>
                      <a:pt x="2667" y="85"/>
                    </a:cubicBezTo>
                    <a:cubicBezTo>
                      <a:pt x="2479" y="28"/>
                      <a:pt x="2284" y="1"/>
                      <a:pt x="2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51"/>
              <p:cNvSpPr/>
              <p:nvPr/>
            </p:nvSpPr>
            <p:spPr>
              <a:xfrm>
                <a:off x="8528525" y="1409950"/>
                <a:ext cx="299425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7671" extrusionOk="0">
                    <a:moveTo>
                      <a:pt x="6123" y="846"/>
                    </a:moveTo>
                    <a:cubicBezTo>
                      <a:pt x="7406" y="846"/>
                      <a:pt x="8423" y="1453"/>
                      <a:pt x="9274" y="2365"/>
                    </a:cubicBezTo>
                    <a:cubicBezTo>
                      <a:pt x="9775" y="2899"/>
                      <a:pt x="10375" y="3399"/>
                      <a:pt x="10709" y="4066"/>
                    </a:cubicBezTo>
                    <a:cubicBezTo>
                      <a:pt x="11076" y="4800"/>
                      <a:pt x="11009" y="5467"/>
                      <a:pt x="10475" y="6068"/>
                    </a:cubicBezTo>
                    <a:cubicBezTo>
                      <a:pt x="10033" y="6593"/>
                      <a:pt x="9522" y="7027"/>
                      <a:pt x="8828" y="7027"/>
                    </a:cubicBezTo>
                    <a:cubicBezTo>
                      <a:pt x="8684" y="7027"/>
                      <a:pt x="8533" y="7008"/>
                      <a:pt x="8374" y="6968"/>
                    </a:cubicBezTo>
                    <a:cubicBezTo>
                      <a:pt x="7740" y="6835"/>
                      <a:pt x="7173" y="6468"/>
                      <a:pt x="6572" y="6201"/>
                    </a:cubicBezTo>
                    <a:cubicBezTo>
                      <a:pt x="6069" y="6015"/>
                      <a:pt x="5577" y="5901"/>
                      <a:pt x="5083" y="5901"/>
                    </a:cubicBezTo>
                    <a:cubicBezTo>
                      <a:pt x="4693" y="5901"/>
                      <a:pt x="4301" y="5972"/>
                      <a:pt x="3904" y="6134"/>
                    </a:cubicBezTo>
                    <a:cubicBezTo>
                      <a:pt x="3437" y="6301"/>
                      <a:pt x="2970" y="6435"/>
                      <a:pt x="2469" y="6468"/>
                    </a:cubicBezTo>
                    <a:cubicBezTo>
                      <a:pt x="2424" y="6470"/>
                      <a:pt x="2379" y="6472"/>
                      <a:pt x="2335" y="6472"/>
                    </a:cubicBezTo>
                    <a:cubicBezTo>
                      <a:pt x="1249" y="6472"/>
                      <a:pt x="612" y="5689"/>
                      <a:pt x="868" y="4567"/>
                    </a:cubicBezTo>
                    <a:cubicBezTo>
                      <a:pt x="1102" y="3466"/>
                      <a:pt x="1902" y="2799"/>
                      <a:pt x="2670" y="2065"/>
                    </a:cubicBezTo>
                    <a:cubicBezTo>
                      <a:pt x="3482" y="1315"/>
                      <a:pt x="4411" y="858"/>
                      <a:pt x="5513" y="858"/>
                    </a:cubicBezTo>
                    <a:cubicBezTo>
                      <a:pt x="5587" y="858"/>
                      <a:pt x="5662" y="860"/>
                      <a:pt x="5738" y="864"/>
                    </a:cubicBezTo>
                    <a:cubicBezTo>
                      <a:pt x="5869" y="852"/>
                      <a:pt x="5997" y="846"/>
                      <a:pt x="6123" y="846"/>
                    </a:cubicBezTo>
                    <a:close/>
                    <a:moveTo>
                      <a:pt x="5932" y="0"/>
                    </a:moveTo>
                    <a:cubicBezTo>
                      <a:pt x="5535" y="0"/>
                      <a:pt x="5126" y="52"/>
                      <a:pt x="4704" y="163"/>
                    </a:cubicBezTo>
                    <a:cubicBezTo>
                      <a:pt x="2703" y="664"/>
                      <a:pt x="1435" y="2131"/>
                      <a:pt x="368" y="3833"/>
                    </a:cubicBezTo>
                    <a:cubicBezTo>
                      <a:pt x="101" y="4266"/>
                      <a:pt x="1" y="4767"/>
                      <a:pt x="1" y="5300"/>
                    </a:cubicBezTo>
                    <a:cubicBezTo>
                      <a:pt x="1" y="6701"/>
                      <a:pt x="902" y="7602"/>
                      <a:pt x="2303" y="7602"/>
                    </a:cubicBezTo>
                    <a:cubicBezTo>
                      <a:pt x="3003" y="7602"/>
                      <a:pt x="3604" y="7369"/>
                      <a:pt x="4204" y="7102"/>
                    </a:cubicBezTo>
                    <a:cubicBezTo>
                      <a:pt x="4634" y="6927"/>
                      <a:pt x="5064" y="6843"/>
                      <a:pt x="5490" y="6843"/>
                    </a:cubicBezTo>
                    <a:cubicBezTo>
                      <a:pt x="5957" y="6843"/>
                      <a:pt x="6419" y="6943"/>
                      <a:pt x="6873" y="7135"/>
                    </a:cubicBezTo>
                    <a:cubicBezTo>
                      <a:pt x="7473" y="7369"/>
                      <a:pt x="8107" y="7535"/>
                      <a:pt x="8774" y="7635"/>
                    </a:cubicBezTo>
                    <a:cubicBezTo>
                      <a:pt x="8923" y="7659"/>
                      <a:pt x="9068" y="7671"/>
                      <a:pt x="9208" y="7671"/>
                    </a:cubicBezTo>
                    <a:cubicBezTo>
                      <a:pt x="10043" y="7671"/>
                      <a:pt x="10728" y="7263"/>
                      <a:pt x="11242" y="6635"/>
                    </a:cubicBezTo>
                    <a:cubicBezTo>
                      <a:pt x="11909" y="5867"/>
                      <a:pt x="11976" y="4967"/>
                      <a:pt x="11609" y="4033"/>
                    </a:cubicBezTo>
                    <a:cubicBezTo>
                      <a:pt x="11209" y="3032"/>
                      <a:pt x="10508" y="2265"/>
                      <a:pt x="9708" y="1598"/>
                    </a:cubicBezTo>
                    <a:cubicBezTo>
                      <a:pt x="8566" y="638"/>
                      <a:pt x="7323" y="0"/>
                      <a:pt x="5932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1"/>
              <p:cNvSpPr/>
              <p:nvPr/>
            </p:nvSpPr>
            <p:spPr>
              <a:xfrm>
                <a:off x="8441800" y="1321400"/>
                <a:ext cx="138450" cy="13685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474" extrusionOk="0">
                    <a:moveTo>
                      <a:pt x="2803" y="803"/>
                    </a:moveTo>
                    <a:cubicBezTo>
                      <a:pt x="3770" y="803"/>
                      <a:pt x="4437" y="1637"/>
                      <a:pt x="4437" y="2871"/>
                    </a:cubicBezTo>
                    <a:cubicBezTo>
                      <a:pt x="4437" y="3772"/>
                      <a:pt x="3737" y="4406"/>
                      <a:pt x="2736" y="4439"/>
                    </a:cubicBezTo>
                    <a:cubicBezTo>
                      <a:pt x="1702" y="4439"/>
                      <a:pt x="901" y="3639"/>
                      <a:pt x="901" y="2538"/>
                    </a:cubicBezTo>
                    <a:cubicBezTo>
                      <a:pt x="768" y="1604"/>
                      <a:pt x="1902" y="803"/>
                      <a:pt x="2803" y="803"/>
                    </a:cubicBezTo>
                    <a:close/>
                    <a:moveTo>
                      <a:pt x="3199" y="0"/>
                    </a:moveTo>
                    <a:cubicBezTo>
                      <a:pt x="3167" y="0"/>
                      <a:pt x="3135" y="1"/>
                      <a:pt x="3103" y="3"/>
                    </a:cubicBezTo>
                    <a:cubicBezTo>
                      <a:pt x="1168" y="69"/>
                      <a:pt x="34" y="970"/>
                      <a:pt x="34" y="2738"/>
                    </a:cubicBezTo>
                    <a:cubicBezTo>
                      <a:pt x="1" y="4239"/>
                      <a:pt x="1202" y="5473"/>
                      <a:pt x="2636" y="5473"/>
                    </a:cubicBezTo>
                    <a:cubicBezTo>
                      <a:pt x="2659" y="5474"/>
                      <a:pt x="2682" y="5474"/>
                      <a:pt x="2704" y="5474"/>
                    </a:cubicBezTo>
                    <a:cubicBezTo>
                      <a:pt x="4306" y="5474"/>
                      <a:pt x="5538" y="4318"/>
                      <a:pt x="5505" y="2838"/>
                    </a:cubicBezTo>
                    <a:cubicBezTo>
                      <a:pt x="5505" y="1308"/>
                      <a:pt x="4488" y="0"/>
                      <a:pt x="3199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1"/>
              <p:cNvSpPr/>
              <p:nvPr/>
            </p:nvSpPr>
            <p:spPr>
              <a:xfrm>
                <a:off x="8601925" y="1251275"/>
                <a:ext cx="145925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5544" extrusionOk="0">
                    <a:moveTo>
                      <a:pt x="2591" y="856"/>
                    </a:moveTo>
                    <a:cubicBezTo>
                      <a:pt x="2786" y="856"/>
                      <a:pt x="2981" y="883"/>
                      <a:pt x="3169" y="940"/>
                    </a:cubicBezTo>
                    <a:cubicBezTo>
                      <a:pt x="3570" y="1040"/>
                      <a:pt x="3870" y="1240"/>
                      <a:pt x="4203" y="1473"/>
                    </a:cubicBezTo>
                    <a:cubicBezTo>
                      <a:pt x="4904" y="2041"/>
                      <a:pt x="5171" y="2574"/>
                      <a:pt x="4971" y="3208"/>
                    </a:cubicBezTo>
                    <a:cubicBezTo>
                      <a:pt x="4704" y="4075"/>
                      <a:pt x="4137" y="4542"/>
                      <a:pt x="3269" y="4609"/>
                    </a:cubicBezTo>
                    <a:lnTo>
                      <a:pt x="2936" y="4609"/>
                    </a:lnTo>
                    <a:cubicBezTo>
                      <a:pt x="2920" y="4609"/>
                      <a:pt x="2905" y="4610"/>
                      <a:pt x="2889" y="4610"/>
                    </a:cubicBezTo>
                    <a:cubicBezTo>
                      <a:pt x="1735" y="4610"/>
                      <a:pt x="503" y="3394"/>
                      <a:pt x="634" y="2341"/>
                    </a:cubicBezTo>
                    <a:cubicBezTo>
                      <a:pt x="717" y="1484"/>
                      <a:pt x="1648" y="856"/>
                      <a:pt x="2591" y="856"/>
                    </a:cubicBezTo>
                    <a:close/>
                    <a:moveTo>
                      <a:pt x="2983" y="0"/>
                    </a:moveTo>
                    <a:cubicBezTo>
                      <a:pt x="2933" y="0"/>
                      <a:pt x="2884" y="2"/>
                      <a:pt x="2836" y="6"/>
                    </a:cubicBezTo>
                    <a:cubicBezTo>
                      <a:pt x="1001" y="106"/>
                      <a:pt x="34" y="906"/>
                      <a:pt x="34" y="2608"/>
                    </a:cubicBezTo>
                    <a:cubicBezTo>
                      <a:pt x="1" y="4059"/>
                      <a:pt x="1404" y="5544"/>
                      <a:pt x="2693" y="5544"/>
                    </a:cubicBezTo>
                    <a:cubicBezTo>
                      <a:pt x="2707" y="5544"/>
                      <a:pt x="2721" y="5543"/>
                      <a:pt x="2736" y="5543"/>
                    </a:cubicBezTo>
                    <a:cubicBezTo>
                      <a:pt x="4770" y="5510"/>
                      <a:pt x="5738" y="4075"/>
                      <a:pt x="5805" y="2441"/>
                    </a:cubicBezTo>
                    <a:cubicBezTo>
                      <a:pt x="5837" y="1283"/>
                      <a:pt x="4318" y="0"/>
                      <a:pt x="2983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51"/>
              <p:cNvSpPr/>
              <p:nvPr/>
            </p:nvSpPr>
            <p:spPr>
              <a:xfrm>
                <a:off x="8769550" y="1324625"/>
                <a:ext cx="1117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678" extrusionOk="0">
                    <a:moveTo>
                      <a:pt x="2268" y="674"/>
                    </a:moveTo>
                    <a:cubicBezTo>
                      <a:pt x="2969" y="674"/>
                      <a:pt x="3469" y="1241"/>
                      <a:pt x="3469" y="1975"/>
                    </a:cubicBezTo>
                    <a:cubicBezTo>
                      <a:pt x="3437" y="2757"/>
                      <a:pt x="2735" y="3444"/>
                      <a:pt x="1925" y="3444"/>
                    </a:cubicBezTo>
                    <a:cubicBezTo>
                      <a:pt x="1906" y="3444"/>
                      <a:pt x="1887" y="3444"/>
                      <a:pt x="1868" y="3443"/>
                    </a:cubicBezTo>
                    <a:cubicBezTo>
                      <a:pt x="1268" y="3443"/>
                      <a:pt x="734" y="2809"/>
                      <a:pt x="767" y="2075"/>
                    </a:cubicBezTo>
                    <a:cubicBezTo>
                      <a:pt x="767" y="1475"/>
                      <a:pt x="1635" y="674"/>
                      <a:pt x="2268" y="674"/>
                    </a:cubicBezTo>
                    <a:close/>
                    <a:moveTo>
                      <a:pt x="2637" y="1"/>
                    </a:moveTo>
                    <a:cubicBezTo>
                      <a:pt x="2592" y="1"/>
                      <a:pt x="2547" y="3"/>
                      <a:pt x="2502" y="7"/>
                    </a:cubicBezTo>
                    <a:cubicBezTo>
                      <a:pt x="1001" y="141"/>
                      <a:pt x="34" y="841"/>
                      <a:pt x="34" y="2342"/>
                    </a:cubicBezTo>
                    <a:cubicBezTo>
                      <a:pt x="0" y="3743"/>
                      <a:pt x="834" y="4677"/>
                      <a:pt x="2002" y="4677"/>
                    </a:cubicBezTo>
                    <a:cubicBezTo>
                      <a:pt x="3369" y="4677"/>
                      <a:pt x="4470" y="3543"/>
                      <a:pt x="4470" y="2175"/>
                    </a:cubicBezTo>
                    <a:cubicBezTo>
                      <a:pt x="4470" y="1027"/>
                      <a:pt x="3616" y="1"/>
                      <a:pt x="2637" y="1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2" name="Google Shape;1922;p51"/>
            <p:cNvGrpSpPr/>
            <p:nvPr/>
          </p:nvGrpSpPr>
          <p:grpSpPr>
            <a:xfrm rot="2263212">
              <a:off x="6652994" y="2795152"/>
              <a:ext cx="439521" cy="350447"/>
              <a:chOff x="8441800" y="1251275"/>
              <a:chExt cx="439525" cy="350450"/>
            </a:xfrm>
          </p:grpSpPr>
          <p:sp>
            <p:nvSpPr>
              <p:cNvPr id="1923" name="Google Shape;1923;p51"/>
              <p:cNvSpPr/>
              <p:nvPr/>
            </p:nvSpPr>
            <p:spPr>
              <a:xfrm>
                <a:off x="8543800" y="1431100"/>
                <a:ext cx="262450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6181" extrusionOk="0">
                    <a:moveTo>
                      <a:pt x="5512" y="0"/>
                    </a:moveTo>
                    <a:cubicBezTo>
                      <a:pt x="5386" y="0"/>
                      <a:pt x="5258" y="6"/>
                      <a:pt x="5127" y="18"/>
                    </a:cubicBezTo>
                    <a:cubicBezTo>
                      <a:pt x="5051" y="14"/>
                      <a:pt x="4976" y="12"/>
                      <a:pt x="4902" y="12"/>
                    </a:cubicBezTo>
                    <a:cubicBezTo>
                      <a:pt x="3797" y="12"/>
                      <a:pt x="2840" y="469"/>
                      <a:pt x="2059" y="1219"/>
                    </a:cubicBezTo>
                    <a:cubicBezTo>
                      <a:pt x="1291" y="1953"/>
                      <a:pt x="491" y="2620"/>
                      <a:pt x="257" y="3721"/>
                    </a:cubicBezTo>
                    <a:cubicBezTo>
                      <a:pt x="1" y="4843"/>
                      <a:pt x="638" y="5626"/>
                      <a:pt x="1724" y="5626"/>
                    </a:cubicBezTo>
                    <a:cubicBezTo>
                      <a:pt x="1768" y="5626"/>
                      <a:pt x="1813" y="5624"/>
                      <a:pt x="1858" y="5622"/>
                    </a:cubicBezTo>
                    <a:cubicBezTo>
                      <a:pt x="2359" y="5589"/>
                      <a:pt x="2826" y="5455"/>
                      <a:pt x="3293" y="5288"/>
                    </a:cubicBezTo>
                    <a:cubicBezTo>
                      <a:pt x="3690" y="5126"/>
                      <a:pt x="4082" y="5055"/>
                      <a:pt x="4472" y="5055"/>
                    </a:cubicBezTo>
                    <a:cubicBezTo>
                      <a:pt x="4966" y="5055"/>
                      <a:pt x="5458" y="5169"/>
                      <a:pt x="5961" y="5355"/>
                    </a:cubicBezTo>
                    <a:cubicBezTo>
                      <a:pt x="6562" y="5622"/>
                      <a:pt x="7129" y="5989"/>
                      <a:pt x="7763" y="6122"/>
                    </a:cubicBezTo>
                    <a:cubicBezTo>
                      <a:pt x="7922" y="6162"/>
                      <a:pt x="8073" y="6181"/>
                      <a:pt x="8217" y="6181"/>
                    </a:cubicBezTo>
                    <a:cubicBezTo>
                      <a:pt x="8911" y="6181"/>
                      <a:pt x="9422" y="5747"/>
                      <a:pt x="9864" y="5222"/>
                    </a:cubicBezTo>
                    <a:cubicBezTo>
                      <a:pt x="10398" y="4655"/>
                      <a:pt x="10498" y="3954"/>
                      <a:pt x="10098" y="3220"/>
                    </a:cubicBezTo>
                    <a:cubicBezTo>
                      <a:pt x="9764" y="2553"/>
                      <a:pt x="9164" y="2053"/>
                      <a:pt x="8663" y="1519"/>
                    </a:cubicBezTo>
                    <a:cubicBezTo>
                      <a:pt x="7812" y="607"/>
                      <a:pt x="6795" y="0"/>
                      <a:pt x="5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1"/>
              <p:cNvSpPr/>
              <p:nvPr/>
            </p:nvSpPr>
            <p:spPr>
              <a:xfrm>
                <a:off x="8461000" y="1341475"/>
                <a:ext cx="92575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637" extrusionOk="0">
                    <a:moveTo>
                      <a:pt x="2035" y="0"/>
                    </a:moveTo>
                    <a:cubicBezTo>
                      <a:pt x="1134" y="0"/>
                      <a:pt x="0" y="801"/>
                      <a:pt x="133" y="1735"/>
                    </a:cubicBezTo>
                    <a:cubicBezTo>
                      <a:pt x="133" y="2836"/>
                      <a:pt x="934" y="3636"/>
                      <a:pt x="1968" y="3636"/>
                    </a:cubicBezTo>
                    <a:cubicBezTo>
                      <a:pt x="2969" y="3603"/>
                      <a:pt x="3669" y="2969"/>
                      <a:pt x="3669" y="2068"/>
                    </a:cubicBezTo>
                    <a:cubicBezTo>
                      <a:pt x="3703" y="834"/>
                      <a:pt x="3002" y="0"/>
                      <a:pt x="2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1"/>
              <p:cNvSpPr/>
              <p:nvPr/>
            </p:nvSpPr>
            <p:spPr>
              <a:xfrm>
                <a:off x="8787900" y="1341475"/>
                <a:ext cx="68400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71" extrusionOk="0">
                    <a:moveTo>
                      <a:pt x="1534" y="0"/>
                    </a:moveTo>
                    <a:cubicBezTo>
                      <a:pt x="901" y="0"/>
                      <a:pt x="33" y="801"/>
                      <a:pt x="33" y="1401"/>
                    </a:cubicBezTo>
                    <a:cubicBezTo>
                      <a:pt x="0" y="2135"/>
                      <a:pt x="534" y="2769"/>
                      <a:pt x="1134" y="2769"/>
                    </a:cubicBezTo>
                    <a:cubicBezTo>
                      <a:pt x="1153" y="2770"/>
                      <a:pt x="1172" y="2770"/>
                      <a:pt x="1191" y="2770"/>
                    </a:cubicBezTo>
                    <a:cubicBezTo>
                      <a:pt x="2001" y="2770"/>
                      <a:pt x="2703" y="2083"/>
                      <a:pt x="2735" y="1301"/>
                    </a:cubicBezTo>
                    <a:cubicBezTo>
                      <a:pt x="2735" y="567"/>
                      <a:pt x="2235" y="0"/>
                      <a:pt x="1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51"/>
              <p:cNvSpPr/>
              <p:nvPr/>
            </p:nvSpPr>
            <p:spPr>
              <a:xfrm>
                <a:off x="8614475" y="1272650"/>
                <a:ext cx="11672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3755" extrusionOk="0">
                    <a:moveTo>
                      <a:pt x="2089" y="1"/>
                    </a:moveTo>
                    <a:cubicBezTo>
                      <a:pt x="1145" y="1"/>
                      <a:pt x="209" y="629"/>
                      <a:pt x="99" y="1486"/>
                    </a:cubicBezTo>
                    <a:cubicBezTo>
                      <a:pt x="0" y="2506"/>
                      <a:pt x="1234" y="3755"/>
                      <a:pt x="2389" y="3755"/>
                    </a:cubicBezTo>
                    <a:cubicBezTo>
                      <a:pt x="2404" y="3755"/>
                      <a:pt x="2419" y="3754"/>
                      <a:pt x="2434" y="3754"/>
                    </a:cubicBezTo>
                    <a:lnTo>
                      <a:pt x="2767" y="3754"/>
                    </a:lnTo>
                    <a:cubicBezTo>
                      <a:pt x="3635" y="3687"/>
                      <a:pt x="4202" y="3220"/>
                      <a:pt x="4469" y="2353"/>
                    </a:cubicBezTo>
                    <a:cubicBezTo>
                      <a:pt x="4669" y="1719"/>
                      <a:pt x="4402" y="1186"/>
                      <a:pt x="3701" y="618"/>
                    </a:cubicBezTo>
                    <a:cubicBezTo>
                      <a:pt x="3368" y="385"/>
                      <a:pt x="3068" y="185"/>
                      <a:pt x="2667" y="85"/>
                    </a:cubicBezTo>
                    <a:cubicBezTo>
                      <a:pt x="2479" y="28"/>
                      <a:pt x="2284" y="1"/>
                      <a:pt x="2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51"/>
              <p:cNvSpPr/>
              <p:nvPr/>
            </p:nvSpPr>
            <p:spPr>
              <a:xfrm>
                <a:off x="8528525" y="1409950"/>
                <a:ext cx="299425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7671" extrusionOk="0">
                    <a:moveTo>
                      <a:pt x="6123" y="846"/>
                    </a:moveTo>
                    <a:cubicBezTo>
                      <a:pt x="7406" y="846"/>
                      <a:pt x="8423" y="1453"/>
                      <a:pt x="9274" y="2365"/>
                    </a:cubicBezTo>
                    <a:cubicBezTo>
                      <a:pt x="9775" y="2899"/>
                      <a:pt x="10375" y="3399"/>
                      <a:pt x="10709" y="4066"/>
                    </a:cubicBezTo>
                    <a:cubicBezTo>
                      <a:pt x="11076" y="4800"/>
                      <a:pt x="11009" y="5467"/>
                      <a:pt x="10475" y="6068"/>
                    </a:cubicBezTo>
                    <a:cubicBezTo>
                      <a:pt x="10033" y="6593"/>
                      <a:pt x="9522" y="7027"/>
                      <a:pt x="8828" y="7027"/>
                    </a:cubicBezTo>
                    <a:cubicBezTo>
                      <a:pt x="8684" y="7027"/>
                      <a:pt x="8533" y="7008"/>
                      <a:pt x="8374" y="6968"/>
                    </a:cubicBezTo>
                    <a:cubicBezTo>
                      <a:pt x="7740" y="6835"/>
                      <a:pt x="7173" y="6468"/>
                      <a:pt x="6572" y="6201"/>
                    </a:cubicBezTo>
                    <a:cubicBezTo>
                      <a:pt x="6069" y="6015"/>
                      <a:pt x="5577" y="5901"/>
                      <a:pt x="5083" y="5901"/>
                    </a:cubicBezTo>
                    <a:cubicBezTo>
                      <a:pt x="4693" y="5901"/>
                      <a:pt x="4301" y="5972"/>
                      <a:pt x="3904" y="6134"/>
                    </a:cubicBezTo>
                    <a:cubicBezTo>
                      <a:pt x="3437" y="6301"/>
                      <a:pt x="2970" y="6435"/>
                      <a:pt x="2469" y="6468"/>
                    </a:cubicBezTo>
                    <a:cubicBezTo>
                      <a:pt x="2424" y="6470"/>
                      <a:pt x="2379" y="6472"/>
                      <a:pt x="2335" y="6472"/>
                    </a:cubicBezTo>
                    <a:cubicBezTo>
                      <a:pt x="1249" y="6472"/>
                      <a:pt x="612" y="5689"/>
                      <a:pt x="868" y="4567"/>
                    </a:cubicBezTo>
                    <a:cubicBezTo>
                      <a:pt x="1102" y="3466"/>
                      <a:pt x="1902" y="2799"/>
                      <a:pt x="2670" y="2065"/>
                    </a:cubicBezTo>
                    <a:cubicBezTo>
                      <a:pt x="3482" y="1315"/>
                      <a:pt x="4411" y="858"/>
                      <a:pt x="5513" y="858"/>
                    </a:cubicBezTo>
                    <a:cubicBezTo>
                      <a:pt x="5587" y="858"/>
                      <a:pt x="5662" y="860"/>
                      <a:pt x="5738" y="864"/>
                    </a:cubicBezTo>
                    <a:cubicBezTo>
                      <a:pt x="5869" y="852"/>
                      <a:pt x="5997" y="846"/>
                      <a:pt x="6123" y="846"/>
                    </a:cubicBezTo>
                    <a:close/>
                    <a:moveTo>
                      <a:pt x="5932" y="0"/>
                    </a:moveTo>
                    <a:cubicBezTo>
                      <a:pt x="5535" y="0"/>
                      <a:pt x="5126" y="52"/>
                      <a:pt x="4704" y="163"/>
                    </a:cubicBezTo>
                    <a:cubicBezTo>
                      <a:pt x="2703" y="664"/>
                      <a:pt x="1435" y="2131"/>
                      <a:pt x="368" y="3833"/>
                    </a:cubicBezTo>
                    <a:cubicBezTo>
                      <a:pt x="101" y="4266"/>
                      <a:pt x="1" y="4767"/>
                      <a:pt x="1" y="5300"/>
                    </a:cubicBezTo>
                    <a:cubicBezTo>
                      <a:pt x="1" y="6701"/>
                      <a:pt x="902" y="7602"/>
                      <a:pt x="2303" y="7602"/>
                    </a:cubicBezTo>
                    <a:cubicBezTo>
                      <a:pt x="3003" y="7602"/>
                      <a:pt x="3604" y="7369"/>
                      <a:pt x="4204" y="7102"/>
                    </a:cubicBezTo>
                    <a:cubicBezTo>
                      <a:pt x="4634" y="6927"/>
                      <a:pt x="5064" y="6843"/>
                      <a:pt x="5490" y="6843"/>
                    </a:cubicBezTo>
                    <a:cubicBezTo>
                      <a:pt x="5957" y="6843"/>
                      <a:pt x="6419" y="6943"/>
                      <a:pt x="6873" y="7135"/>
                    </a:cubicBezTo>
                    <a:cubicBezTo>
                      <a:pt x="7473" y="7369"/>
                      <a:pt x="8107" y="7535"/>
                      <a:pt x="8774" y="7635"/>
                    </a:cubicBezTo>
                    <a:cubicBezTo>
                      <a:pt x="8923" y="7659"/>
                      <a:pt x="9068" y="7671"/>
                      <a:pt x="9208" y="7671"/>
                    </a:cubicBezTo>
                    <a:cubicBezTo>
                      <a:pt x="10043" y="7671"/>
                      <a:pt x="10728" y="7263"/>
                      <a:pt x="11242" y="6635"/>
                    </a:cubicBezTo>
                    <a:cubicBezTo>
                      <a:pt x="11909" y="5867"/>
                      <a:pt x="11976" y="4967"/>
                      <a:pt x="11609" y="4033"/>
                    </a:cubicBezTo>
                    <a:cubicBezTo>
                      <a:pt x="11209" y="3032"/>
                      <a:pt x="10508" y="2265"/>
                      <a:pt x="9708" y="1598"/>
                    </a:cubicBezTo>
                    <a:cubicBezTo>
                      <a:pt x="8566" y="638"/>
                      <a:pt x="7323" y="0"/>
                      <a:pt x="5932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1"/>
              <p:cNvSpPr/>
              <p:nvPr/>
            </p:nvSpPr>
            <p:spPr>
              <a:xfrm>
                <a:off x="8441800" y="1321400"/>
                <a:ext cx="138450" cy="13685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474" extrusionOk="0">
                    <a:moveTo>
                      <a:pt x="2803" y="803"/>
                    </a:moveTo>
                    <a:cubicBezTo>
                      <a:pt x="3770" y="803"/>
                      <a:pt x="4437" y="1637"/>
                      <a:pt x="4437" y="2871"/>
                    </a:cubicBezTo>
                    <a:cubicBezTo>
                      <a:pt x="4437" y="3772"/>
                      <a:pt x="3737" y="4406"/>
                      <a:pt x="2736" y="4439"/>
                    </a:cubicBezTo>
                    <a:cubicBezTo>
                      <a:pt x="1702" y="4439"/>
                      <a:pt x="901" y="3639"/>
                      <a:pt x="901" y="2538"/>
                    </a:cubicBezTo>
                    <a:cubicBezTo>
                      <a:pt x="768" y="1604"/>
                      <a:pt x="1902" y="803"/>
                      <a:pt x="2803" y="803"/>
                    </a:cubicBezTo>
                    <a:close/>
                    <a:moveTo>
                      <a:pt x="3199" y="0"/>
                    </a:moveTo>
                    <a:cubicBezTo>
                      <a:pt x="3167" y="0"/>
                      <a:pt x="3135" y="1"/>
                      <a:pt x="3103" y="3"/>
                    </a:cubicBezTo>
                    <a:cubicBezTo>
                      <a:pt x="1168" y="69"/>
                      <a:pt x="34" y="970"/>
                      <a:pt x="34" y="2738"/>
                    </a:cubicBezTo>
                    <a:cubicBezTo>
                      <a:pt x="1" y="4239"/>
                      <a:pt x="1202" y="5473"/>
                      <a:pt x="2636" y="5473"/>
                    </a:cubicBezTo>
                    <a:cubicBezTo>
                      <a:pt x="2659" y="5474"/>
                      <a:pt x="2682" y="5474"/>
                      <a:pt x="2704" y="5474"/>
                    </a:cubicBezTo>
                    <a:cubicBezTo>
                      <a:pt x="4306" y="5474"/>
                      <a:pt x="5538" y="4318"/>
                      <a:pt x="5505" y="2838"/>
                    </a:cubicBezTo>
                    <a:cubicBezTo>
                      <a:pt x="5505" y="1308"/>
                      <a:pt x="4488" y="0"/>
                      <a:pt x="3199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1"/>
              <p:cNvSpPr/>
              <p:nvPr/>
            </p:nvSpPr>
            <p:spPr>
              <a:xfrm>
                <a:off x="8601925" y="1251275"/>
                <a:ext cx="145925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5544" extrusionOk="0">
                    <a:moveTo>
                      <a:pt x="2591" y="856"/>
                    </a:moveTo>
                    <a:cubicBezTo>
                      <a:pt x="2786" y="856"/>
                      <a:pt x="2981" y="883"/>
                      <a:pt x="3169" y="940"/>
                    </a:cubicBezTo>
                    <a:cubicBezTo>
                      <a:pt x="3570" y="1040"/>
                      <a:pt x="3870" y="1240"/>
                      <a:pt x="4203" y="1473"/>
                    </a:cubicBezTo>
                    <a:cubicBezTo>
                      <a:pt x="4904" y="2041"/>
                      <a:pt x="5171" y="2574"/>
                      <a:pt x="4971" y="3208"/>
                    </a:cubicBezTo>
                    <a:cubicBezTo>
                      <a:pt x="4704" y="4075"/>
                      <a:pt x="4137" y="4542"/>
                      <a:pt x="3269" y="4609"/>
                    </a:cubicBezTo>
                    <a:lnTo>
                      <a:pt x="2936" y="4609"/>
                    </a:lnTo>
                    <a:cubicBezTo>
                      <a:pt x="2920" y="4609"/>
                      <a:pt x="2905" y="4610"/>
                      <a:pt x="2889" y="4610"/>
                    </a:cubicBezTo>
                    <a:cubicBezTo>
                      <a:pt x="1735" y="4610"/>
                      <a:pt x="503" y="3394"/>
                      <a:pt x="634" y="2341"/>
                    </a:cubicBezTo>
                    <a:cubicBezTo>
                      <a:pt x="717" y="1484"/>
                      <a:pt x="1648" y="856"/>
                      <a:pt x="2591" y="856"/>
                    </a:cubicBezTo>
                    <a:close/>
                    <a:moveTo>
                      <a:pt x="2983" y="0"/>
                    </a:moveTo>
                    <a:cubicBezTo>
                      <a:pt x="2933" y="0"/>
                      <a:pt x="2884" y="2"/>
                      <a:pt x="2836" y="6"/>
                    </a:cubicBezTo>
                    <a:cubicBezTo>
                      <a:pt x="1001" y="106"/>
                      <a:pt x="34" y="906"/>
                      <a:pt x="34" y="2608"/>
                    </a:cubicBezTo>
                    <a:cubicBezTo>
                      <a:pt x="1" y="4059"/>
                      <a:pt x="1404" y="5544"/>
                      <a:pt x="2693" y="5544"/>
                    </a:cubicBezTo>
                    <a:cubicBezTo>
                      <a:pt x="2707" y="5544"/>
                      <a:pt x="2721" y="5543"/>
                      <a:pt x="2736" y="5543"/>
                    </a:cubicBezTo>
                    <a:cubicBezTo>
                      <a:pt x="4770" y="5510"/>
                      <a:pt x="5738" y="4075"/>
                      <a:pt x="5805" y="2441"/>
                    </a:cubicBezTo>
                    <a:cubicBezTo>
                      <a:pt x="5837" y="1283"/>
                      <a:pt x="4318" y="0"/>
                      <a:pt x="2983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51"/>
              <p:cNvSpPr/>
              <p:nvPr/>
            </p:nvSpPr>
            <p:spPr>
              <a:xfrm>
                <a:off x="8769550" y="1324625"/>
                <a:ext cx="1117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678" extrusionOk="0">
                    <a:moveTo>
                      <a:pt x="2268" y="674"/>
                    </a:moveTo>
                    <a:cubicBezTo>
                      <a:pt x="2969" y="674"/>
                      <a:pt x="3469" y="1241"/>
                      <a:pt x="3469" y="1975"/>
                    </a:cubicBezTo>
                    <a:cubicBezTo>
                      <a:pt x="3437" y="2757"/>
                      <a:pt x="2735" y="3444"/>
                      <a:pt x="1925" y="3444"/>
                    </a:cubicBezTo>
                    <a:cubicBezTo>
                      <a:pt x="1906" y="3444"/>
                      <a:pt x="1887" y="3444"/>
                      <a:pt x="1868" y="3443"/>
                    </a:cubicBezTo>
                    <a:cubicBezTo>
                      <a:pt x="1268" y="3443"/>
                      <a:pt x="734" y="2809"/>
                      <a:pt x="767" y="2075"/>
                    </a:cubicBezTo>
                    <a:cubicBezTo>
                      <a:pt x="767" y="1475"/>
                      <a:pt x="1635" y="674"/>
                      <a:pt x="2268" y="674"/>
                    </a:cubicBezTo>
                    <a:close/>
                    <a:moveTo>
                      <a:pt x="2637" y="1"/>
                    </a:moveTo>
                    <a:cubicBezTo>
                      <a:pt x="2592" y="1"/>
                      <a:pt x="2547" y="3"/>
                      <a:pt x="2502" y="7"/>
                    </a:cubicBezTo>
                    <a:cubicBezTo>
                      <a:pt x="1001" y="141"/>
                      <a:pt x="34" y="841"/>
                      <a:pt x="34" y="2342"/>
                    </a:cubicBezTo>
                    <a:cubicBezTo>
                      <a:pt x="0" y="3743"/>
                      <a:pt x="834" y="4677"/>
                      <a:pt x="2002" y="4677"/>
                    </a:cubicBezTo>
                    <a:cubicBezTo>
                      <a:pt x="3369" y="4677"/>
                      <a:pt x="4470" y="3543"/>
                      <a:pt x="4470" y="2175"/>
                    </a:cubicBezTo>
                    <a:cubicBezTo>
                      <a:pt x="4470" y="1027"/>
                      <a:pt x="3616" y="1"/>
                      <a:pt x="2637" y="1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1" name="Google Shape;1931;p51"/>
            <p:cNvGrpSpPr/>
            <p:nvPr/>
          </p:nvGrpSpPr>
          <p:grpSpPr>
            <a:xfrm rot="2263212">
              <a:off x="7215069" y="2795152"/>
              <a:ext cx="439521" cy="350447"/>
              <a:chOff x="8441800" y="1251275"/>
              <a:chExt cx="439525" cy="350450"/>
            </a:xfrm>
          </p:grpSpPr>
          <p:sp>
            <p:nvSpPr>
              <p:cNvPr id="1932" name="Google Shape;1932;p51"/>
              <p:cNvSpPr/>
              <p:nvPr/>
            </p:nvSpPr>
            <p:spPr>
              <a:xfrm>
                <a:off x="8543800" y="1431100"/>
                <a:ext cx="262450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6181" extrusionOk="0">
                    <a:moveTo>
                      <a:pt x="5512" y="0"/>
                    </a:moveTo>
                    <a:cubicBezTo>
                      <a:pt x="5386" y="0"/>
                      <a:pt x="5258" y="6"/>
                      <a:pt x="5127" y="18"/>
                    </a:cubicBezTo>
                    <a:cubicBezTo>
                      <a:pt x="5051" y="14"/>
                      <a:pt x="4976" y="12"/>
                      <a:pt x="4902" y="12"/>
                    </a:cubicBezTo>
                    <a:cubicBezTo>
                      <a:pt x="3797" y="12"/>
                      <a:pt x="2840" y="469"/>
                      <a:pt x="2059" y="1219"/>
                    </a:cubicBezTo>
                    <a:cubicBezTo>
                      <a:pt x="1291" y="1953"/>
                      <a:pt x="491" y="2620"/>
                      <a:pt x="257" y="3721"/>
                    </a:cubicBezTo>
                    <a:cubicBezTo>
                      <a:pt x="1" y="4843"/>
                      <a:pt x="638" y="5626"/>
                      <a:pt x="1724" y="5626"/>
                    </a:cubicBezTo>
                    <a:cubicBezTo>
                      <a:pt x="1768" y="5626"/>
                      <a:pt x="1813" y="5624"/>
                      <a:pt x="1858" y="5622"/>
                    </a:cubicBezTo>
                    <a:cubicBezTo>
                      <a:pt x="2359" y="5589"/>
                      <a:pt x="2826" y="5455"/>
                      <a:pt x="3293" y="5288"/>
                    </a:cubicBezTo>
                    <a:cubicBezTo>
                      <a:pt x="3690" y="5126"/>
                      <a:pt x="4082" y="5055"/>
                      <a:pt x="4472" y="5055"/>
                    </a:cubicBezTo>
                    <a:cubicBezTo>
                      <a:pt x="4966" y="5055"/>
                      <a:pt x="5458" y="5169"/>
                      <a:pt x="5961" y="5355"/>
                    </a:cubicBezTo>
                    <a:cubicBezTo>
                      <a:pt x="6562" y="5622"/>
                      <a:pt x="7129" y="5989"/>
                      <a:pt x="7763" y="6122"/>
                    </a:cubicBezTo>
                    <a:cubicBezTo>
                      <a:pt x="7922" y="6162"/>
                      <a:pt x="8073" y="6181"/>
                      <a:pt x="8217" y="6181"/>
                    </a:cubicBezTo>
                    <a:cubicBezTo>
                      <a:pt x="8911" y="6181"/>
                      <a:pt x="9422" y="5747"/>
                      <a:pt x="9864" y="5222"/>
                    </a:cubicBezTo>
                    <a:cubicBezTo>
                      <a:pt x="10398" y="4655"/>
                      <a:pt x="10498" y="3954"/>
                      <a:pt x="10098" y="3220"/>
                    </a:cubicBezTo>
                    <a:cubicBezTo>
                      <a:pt x="9764" y="2553"/>
                      <a:pt x="9164" y="2053"/>
                      <a:pt x="8663" y="1519"/>
                    </a:cubicBezTo>
                    <a:cubicBezTo>
                      <a:pt x="7812" y="607"/>
                      <a:pt x="6795" y="0"/>
                      <a:pt x="5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51"/>
              <p:cNvSpPr/>
              <p:nvPr/>
            </p:nvSpPr>
            <p:spPr>
              <a:xfrm>
                <a:off x="8461000" y="1341475"/>
                <a:ext cx="92575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637" extrusionOk="0">
                    <a:moveTo>
                      <a:pt x="2035" y="0"/>
                    </a:moveTo>
                    <a:cubicBezTo>
                      <a:pt x="1134" y="0"/>
                      <a:pt x="0" y="801"/>
                      <a:pt x="133" y="1735"/>
                    </a:cubicBezTo>
                    <a:cubicBezTo>
                      <a:pt x="133" y="2836"/>
                      <a:pt x="934" y="3636"/>
                      <a:pt x="1968" y="3636"/>
                    </a:cubicBezTo>
                    <a:cubicBezTo>
                      <a:pt x="2969" y="3603"/>
                      <a:pt x="3669" y="2969"/>
                      <a:pt x="3669" y="2068"/>
                    </a:cubicBezTo>
                    <a:cubicBezTo>
                      <a:pt x="3703" y="834"/>
                      <a:pt x="3002" y="0"/>
                      <a:pt x="2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1"/>
              <p:cNvSpPr/>
              <p:nvPr/>
            </p:nvSpPr>
            <p:spPr>
              <a:xfrm>
                <a:off x="8787900" y="1341475"/>
                <a:ext cx="68400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71" extrusionOk="0">
                    <a:moveTo>
                      <a:pt x="1534" y="0"/>
                    </a:moveTo>
                    <a:cubicBezTo>
                      <a:pt x="901" y="0"/>
                      <a:pt x="33" y="801"/>
                      <a:pt x="33" y="1401"/>
                    </a:cubicBezTo>
                    <a:cubicBezTo>
                      <a:pt x="0" y="2135"/>
                      <a:pt x="534" y="2769"/>
                      <a:pt x="1134" y="2769"/>
                    </a:cubicBezTo>
                    <a:cubicBezTo>
                      <a:pt x="1153" y="2770"/>
                      <a:pt x="1172" y="2770"/>
                      <a:pt x="1191" y="2770"/>
                    </a:cubicBezTo>
                    <a:cubicBezTo>
                      <a:pt x="2001" y="2770"/>
                      <a:pt x="2703" y="2083"/>
                      <a:pt x="2735" y="1301"/>
                    </a:cubicBezTo>
                    <a:cubicBezTo>
                      <a:pt x="2735" y="567"/>
                      <a:pt x="2235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1"/>
              <p:cNvSpPr/>
              <p:nvPr/>
            </p:nvSpPr>
            <p:spPr>
              <a:xfrm>
                <a:off x="8614475" y="1272650"/>
                <a:ext cx="11672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3755" extrusionOk="0">
                    <a:moveTo>
                      <a:pt x="2089" y="1"/>
                    </a:moveTo>
                    <a:cubicBezTo>
                      <a:pt x="1145" y="1"/>
                      <a:pt x="209" y="629"/>
                      <a:pt x="99" y="1486"/>
                    </a:cubicBezTo>
                    <a:cubicBezTo>
                      <a:pt x="0" y="2506"/>
                      <a:pt x="1234" y="3755"/>
                      <a:pt x="2389" y="3755"/>
                    </a:cubicBezTo>
                    <a:cubicBezTo>
                      <a:pt x="2404" y="3755"/>
                      <a:pt x="2419" y="3754"/>
                      <a:pt x="2434" y="3754"/>
                    </a:cubicBezTo>
                    <a:lnTo>
                      <a:pt x="2767" y="3754"/>
                    </a:lnTo>
                    <a:cubicBezTo>
                      <a:pt x="3635" y="3687"/>
                      <a:pt x="4202" y="3220"/>
                      <a:pt x="4469" y="2353"/>
                    </a:cubicBezTo>
                    <a:cubicBezTo>
                      <a:pt x="4669" y="1719"/>
                      <a:pt x="4402" y="1186"/>
                      <a:pt x="3701" y="618"/>
                    </a:cubicBezTo>
                    <a:cubicBezTo>
                      <a:pt x="3368" y="385"/>
                      <a:pt x="3068" y="185"/>
                      <a:pt x="2667" y="85"/>
                    </a:cubicBezTo>
                    <a:cubicBezTo>
                      <a:pt x="2479" y="28"/>
                      <a:pt x="2284" y="1"/>
                      <a:pt x="2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1"/>
              <p:cNvSpPr/>
              <p:nvPr/>
            </p:nvSpPr>
            <p:spPr>
              <a:xfrm>
                <a:off x="8528525" y="1409950"/>
                <a:ext cx="299425" cy="1917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7671" extrusionOk="0">
                    <a:moveTo>
                      <a:pt x="6123" y="846"/>
                    </a:moveTo>
                    <a:cubicBezTo>
                      <a:pt x="7406" y="846"/>
                      <a:pt x="8423" y="1453"/>
                      <a:pt x="9274" y="2365"/>
                    </a:cubicBezTo>
                    <a:cubicBezTo>
                      <a:pt x="9775" y="2899"/>
                      <a:pt x="10375" y="3399"/>
                      <a:pt x="10709" y="4066"/>
                    </a:cubicBezTo>
                    <a:cubicBezTo>
                      <a:pt x="11076" y="4800"/>
                      <a:pt x="11009" y="5467"/>
                      <a:pt x="10475" y="6068"/>
                    </a:cubicBezTo>
                    <a:cubicBezTo>
                      <a:pt x="10033" y="6593"/>
                      <a:pt x="9522" y="7027"/>
                      <a:pt x="8828" y="7027"/>
                    </a:cubicBezTo>
                    <a:cubicBezTo>
                      <a:pt x="8684" y="7027"/>
                      <a:pt x="8533" y="7008"/>
                      <a:pt x="8374" y="6968"/>
                    </a:cubicBezTo>
                    <a:cubicBezTo>
                      <a:pt x="7740" y="6835"/>
                      <a:pt x="7173" y="6468"/>
                      <a:pt x="6572" y="6201"/>
                    </a:cubicBezTo>
                    <a:cubicBezTo>
                      <a:pt x="6069" y="6015"/>
                      <a:pt x="5577" y="5901"/>
                      <a:pt x="5083" y="5901"/>
                    </a:cubicBezTo>
                    <a:cubicBezTo>
                      <a:pt x="4693" y="5901"/>
                      <a:pt x="4301" y="5972"/>
                      <a:pt x="3904" y="6134"/>
                    </a:cubicBezTo>
                    <a:cubicBezTo>
                      <a:pt x="3437" y="6301"/>
                      <a:pt x="2970" y="6435"/>
                      <a:pt x="2469" y="6468"/>
                    </a:cubicBezTo>
                    <a:cubicBezTo>
                      <a:pt x="2424" y="6470"/>
                      <a:pt x="2379" y="6472"/>
                      <a:pt x="2335" y="6472"/>
                    </a:cubicBezTo>
                    <a:cubicBezTo>
                      <a:pt x="1249" y="6472"/>
                      <a:pt x="612" y="5689"/>
                      <a:pt x="868" y="4567"/>
                    </a:cubicBezTo>
                    <a:cubicBezTo>
                      <a:pt x="1102" y="3466"/>
                      <a:pt x="1902" y="2799"/>
                      <a:pt x="2670" y="2065"/>
                    </a:cubicBezTo>
                    <a:cubicBezTo>
                      <a:pt x="3482" y="1315"/>
                      <a:pt x="4411" y="858"/>
                      <a:pt x="5513" y="858"/>
                    </a:cubicBezTo>
                    <a:cubicBezTo>
                      <a:pt x="5587" y="858"/>
                      <a:pt x="5662" y="860"/>
                      <a:pt x="5738" y="864"/>
                    </a:cubicBezTo>
                    <a:cubicBezTo>
                      <a:pt x="5869" y="852"/>
                      <a:pt x="5997" y="846"/>
                      <a:pt x="6123" y="846"/>
                    </a:cubicBezTo>
                    <a:close/>
                    <a:moveTo>
                      <a:pt x="5932" y="0"/>
                    </a:moveTo>
                    <a:cubicBezTo>
                      <a:pt x="5535" y="0"/>
                      <a:pt x="5126" y="52"/>
                      <a:pt x="4704" y="163"/>
                    </a:cubicBezTo>
                    <a:cubicBezTo>
                      <a:pt x="2703" y="664"/>
                      <a:pt x="1435" y="2131"/>
                      <a:pt x="368" y="3833"/>
                    </a:cubicBezTo>
                    <a:cubicBezTo>
                      <a:pt x="101" y="4266"/>
                      <a:pt x="1" y="4767"/>
                      <a:pt x="1" y="5300"/>
                    </a:cubicBezTo>
                    <a:cubicBezTo>
                      <a:pt x="1" y="6701"/>
                      <a:pt x="902" y="7602"/>
                      <a:pt x="2303" y="7602"/>
                    </a:cubicBezTo>
                    <a:cubicBezTo>
                      <a:pt x="3003" y="7602"/>
                      <a:pt x="3604" y="7369"/>
                      <a:pt x="4204" y="7102"/>
                    </a:cubicBezTo>
                    <a:cubicBezTo>
                      <a:pt x="4634" y="6927"/>
                      <a:pt x="5064" y="6843"/>
                      <a:pt x="5490" y="6843"/>
                    </a:cubicBezTo>
                    <a:cubicBezTo>
                      <a:pt x="5957" y="6843"/>
                      <a:pt x="6419" y="6943"/>
                      <a:pt x="6873" y="7135"/>
                    </a:cubicBezTo>
                    <a:cubicBezTo>
                      <a:pt x="7473" y="7369"/>
                      <a:pt x="8107" y="7535"/>
                      <a:pt x="8774" y="7635"/>
                    </a:cubicBezTo>
                    <a:cubicBezTo>
                      <a:pt x="8923" y="7659"/>
                      <a:pt x="9068" y="7671"/>
                      <a:pt x="9208" y="7671"/>
                    </a:cubicBezTo>
                    <a:cubicBezTo>
                      <a:pt x="10043" y="7671"/>
                      <a:pt x="10728" y="7263"/>
                      <a:pt x="11242" y="6635"/>
                    </a:cubicBezTo>
                    <a:cubicBezTo>
                      <a:pt x="11909" y="5867"/>
                      <a:pt x="11976" y="4967"/>
                      <a:pt x="11609" y="4033"/>
                    </a:cubicBezTo>
                    <a:cubicBezTo>
                      <a:pt x="11209" y="3032"/>
                      <a:pt x="10508" y="2265"/>
                      <a:pt x="9708" y="1598"/>
                    </a:cubicBezTo>
                    <a:cubicBezTo>
                      <a:pt x="8566" y="638"/>
                      <a:pt x="7323" y="0"/>
                      <a:pt x="5932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1"/>
              <p:cNvSpPr/>
              <p:nvPr/>
            </p:nvSpPr>
            <p:spPr>
              <a:xfrm>
                <a:off x="8441800" y="1321400"/>
                <a:ext cx="138450" cy="13685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474" extrusionOk="0">
                    <a:moveTo>
                      <a:pt x="2803" y="803"/>
                    </a:moveTo>
                    <a:cubicBezTo>
                      <a:pt x="3770" y="803"/>
                      <a:pt x="4437" y="1637"/>
                      <a:pt x="4437" y="2871"/>
                    </a:cubicBezTo>
                    <a:cubicBezTo>
                      <a:pt x="4437" y="3772"/>
                      <a:pt x="3737" y="4406"/>
                      <a:pt x="2736" y="4439"/>
                    </a:cubicBezTo>
                    <a:cubicBezTo>
                      <a:pt x="1702" y="4439"/>
                      <a:pt x="901" y="3639"/>
                      <a:pt x="901" y="2538"/>
                    </a:cubicBezTo>
                    <a:cubicBezTo>
                      <a:pt x="768" y="1604"/>
                      <a:pt x="1902" y="803"/>
                      <a:pt x="2803" y="803"/>
                    </a:cubicBezTo>
                    <a:close/>
                    <a:moveTo>
                      <a:pt x="3199" y="0"/>
                    </a:moveTo>
                    <a:cubicBezTo>
                      <a:pt x="3167" y="0"/>
                      <a:pt x="3135" y="1"/>
                      <a:pt x="3103" y="3"/>
                    </a:cubicBezTo>
                    <a:cubicBezTo>
                      <a:pt x="1168" y="69"/>
                      <a:pt x="34" y="970"/>
                      <a:pt x="34" y="2738"/>
                    </a:cubicBezTo>
                    <a:cubicBezTo>
                      <a:pt x="1" y="4239"/>
                      <a:pt x="1202" y="5473"/>
                      <a:pt x="2636" y="5473"/>
                    </a:cubicBezTo>
                    <a:cubicBezTo>
                      <a:pt x="2659" y="5474"/>
                      <a:pt x="2682" y="5474"/>
                      <a:pt x="2704" y="5474"/>
                    </a:cubicBezTo>
                    <a:cubicBezTo>
                      <a:pt x="4306" y="5474"/>
                      <a:pt x="5538" y="4318"/>
                      <a:pt x="5505" y="2838"/>
                    </a:cubicBezTo>
                    <a:cubicBezTo>
                      <a:pt x="5505" y="1308"/>
                      <a:pt x="4488" y="0"/>
                      <a:pt x="3199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1"/>
              <p:cNvSpPr/>
              <p:nvPr/>
            </p:nvSpPr>
            <p:spPr>
              <a:xfrm>
                <a:off x="8601925" y="1251275"/>
                <a:ext cx="145925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5544" extrusionOk="0">
                    <a:moveTo>
                      <a:pt x="2591" y="856"/>
                    </a:moveTo>
                    <a:cubicBezTo>
                      <a:pt x="2786" y="856"/>
                      <a:pt x="2981" y="883"/>
                      <a:pt x="3169" y="940"/>
                    </a:cubicBezTo>
                    <a:cubicBezTo>
                      <a:pt x="3570" y="1040"/>
                      <a:pt x="3870" y="1240"/>
                      <a:pt x="4203" y="1473"/>
                    </a:cubicBezTo>
                    <a:cubicBezTo>
                      <a:pt x="4904" y="2041"/>
                      <a:pt x="5171" y="2574"/>
                      <a:pt x="4971" y="3208"/>
                    </a:cubicBezTo>
                    <a:cubicBezTo>
                      <a:pt x="4704" y="4075"/>
                      <a:pt x="4137" y="4542"/>
                      <a:pt x="3269" y="4609"/>
                    </a:cubicBezTo>
                    <a:lnTo>
                      <a:pt x="2936" y="4609"/>
                    </a:lnTo>
                    <a:cubicBezTo>
                      <a:pt x="2920" y="4609"/>
                      <a:pt x="2905" y="4610"/>
                      <a:pt x="2889" y="4610"/>
                    </a:cubicBezTo>
                    <a:cubicBezTo>
                      <a:pt x="1735" y="4610"/>
                      <a:pt x="503" y="3394"/>
                      <a:pt x="634" y="2341"/>
                    </a:cubicBezTo>
                    <a:cubicBezTo>
                      <a:pt x="717" y="1484"/>
                      <a:pt x="1648" y="856"/>
                      <a:pt x="2591" y="856"/>
                    </a:cubicBezTo>
                    <a:close/>
                    <a:moveTo>
                      <a:pt x="2983" y="0"/>
                    </a:moveTo>
                    <a:cubicBezTo>
                      <a:pt x="2933" y="0"/>
                      <a:pt x="2884" y="2"/>
                      <a:pt x="2836" y="6"/>
                    </a:cubicBezTo>
                    <a:cubicBezTo>
                      <a:pt x="1001" y="106"/>
                      <a:pt x="34" y="906"/>
                      <a:pt x="34" y="2608"/>
                    </a:cubicBezTo>
                    <a:cubicBezTo>
                      <a:pt x="1" y="4059"/>
                      <a:pt x="1404" y="5544"/>
                      <a:pt x="2693" y="5544"/>
                    </a:cubicBezTo>
                    <a:cubicBezTo>
                      <a:pt x="2707" y="5544"/>
                      <a:pt x="2721" y="5543"/>
                      <a:pt x="2736" y="5543"/>
                    </a:cubicBezTo>
                    <a:cubicBezTo>
                      <a:pt x="4770" y="5510"/>
                      <a:pt x="5738" y="4075"/>
                      <a:pt x="5805" y="2441"/>
                    </a:cubicBezTo>
                    <a:cubicBezTo>
                      <a:pt x="5837" y="1283"/>
                      <a:pt x="4318" y="0"/>
                      <a:pt x="2983" y="0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1"/>
              <p:cNvSpPr/>
              <p:nvPr/>
            </p:nvSpPr>
            <p:spPr>
              <a:xfrm>
                <a:off x="8769550" y="1324625"/>
                <a:ext cx="1117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678" extrusionOk="0">
                    <a:moveTo>
                      <a:pt x="2268" y="674"/>
                    </a:moveTo>
                    <a:cubicBezTo>
                      <a:pt x="2969" y="674"/>
                      <a:pt x="3469" y="1241"/>
                      <a:pt x="3469" y="1975"/>
                    </a:cubicBezTo>
                    <a:cubicBezTo>
                      <a:pt x="3437" y="2757"/>
                      <a:pt x="2735" y="3444"/>
                      <a:pt x="1925" y="3444"/>
                    </a:cubicBezTo>
                    <a:cubicBezTo>
                      <a:pt x="1906" y="3444"/>
                      <a:pt x="1887" y="3444"/>
                      <a:pt x="1868" y="3443"/>
                    </a:cubicBezTo>
                    <a:cubicBezTo>
                      <a:pt x="1268" y="3443"/>
                      <a:pt x="734" y="2809"/>
                      <a:pt x="767" y="2075"/>
                    </a:cubicBezTo>
                    <a:cubicBezTo>
                      <a:pt x="767" y="1475"/>
                      <a:pt x="1635" y="674"/>
                      <a:pt x="2268" y="674"/>
                    </a:cubicBezTo>
                    <a:close/>
                    <a:moveTo>
                      <a:pt x="2637" y="1"/>
                    </a:moveTo>
                    <a:cubicBezTo>
                      <a:pt x="2592" y="1"/>
                      <a:pt x="2547" y="3"/>
                      <a:pt x="2502" y="7"/>
                    </a:cubicBezTo>
                    <a:cubicBezTo>
                      <a:pt x="1001" y="141"/>
                      <a:pt x="34" y="841"/>
                      <a:pt x="34" y="2342"/>
                    </a:cubicBezTo>
                    <a:cubicBezTo>
                      <a:pt x="0" y="3743"/>
                      <a:pt x="834" y="4677"/>
                      <a:pt x="2002" y="4677"/>
                    </a:cubicBezTo>
                    <a:cubicBezTo>
                      <a:pt x="3369" y="4677"/>
                      <a:pt x="4470" y="3543"/>
                      <a:pt x="4470" y="2175"/>
                    </a:cubicBezTo>
                    <a:cubicBezTo>
                      <a:pt x="4470" y="1027"/>
                      <a:pt x="3616" y="1"/>
                      <a:pt x="2637" y="1"/>
                    </a:cubicBezTo>
                    <a:close/>
                  </a:path>
                </a:pathLst>
              </a:custGeom>
              <a:solidFill>
                <a:srgbClr val="212E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1">
                <a:lumMod val="5000"/>
                <a:lumOff val="9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to describe them </a:t>
            </a:r>
            <a:endParaRPr/>
          </a:p>
        </p:txBody>
      </p:sp>
      <p:sp>
        <p:nvSpPr>
          <p:cNvPr id="1967" name="Google Shape;1967;p52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968" name="Google Shape;1968;p52"/>
          <p:cNvSpPr txBox="1">
            <a:spLocks noGrp="1"/>
          </p:cNvSpPr>
          <p:nvPr>
            <p:ph type="title" idx="5"/>
          </p:nvPr>
        </p:nvSpPr>
        <p:spPr>
          <a:xfrm>
            <a:off x="3896125" y="3080370"/>
            <a:ext cx="1522800" cy="7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50%</a:t>
            </a:r>
            <a:endParaRPr dirty="0"/>
          </a:p>
        </p:txBody>
      </p:sp>
      <p:sp>
        <p:nvSpPr>
          <p:cNvPr id="1969" name="Google Shape;1969;p52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25%</a:t>
            </a:r>
            <a:endParaRPr dirty="0"/>
          </a:p>
        </p:txBody>
      </p:sp>
      <p:grpSp>
        <p:nvGrpSpPr>
          <p:cNvPr id="1949" name="Google Shape;1949;p52"/>
          <p:cNvGrpSpPr/>
          <p:nvPr/>
        </p:nvGrpSpPr>
        <p:grpSpPr>
          <a:xfrm rot="402470">
            <a:off x="7008213" y="3321748"/>
            <a:ext cx="800556" cy="319332"/>
            <a:chOff x="294725" y="909825"/>
            <a:chExt cx="800600" cy="319350"/>
          </a:xfrm>
        </p:grpSpPr>
        <p:sp>
          <p:nvSpPr>
            <p:cNvPr id="1950" name="Google Shape;1950;p52"/>
            <p:cNvSpPr/>
            <p:nvPr/>
          </p:nvSpPr>
          <p:spPr>
            <a:xfrm>
              <a:off x="294725" y="934150"/>
              <a:ext cx="256050" cy="266650"/>
            </a:xfrm>
            <a:custGeom>
              <a:avLst/>
              <a:gdLst/>
              <a:ahLst/>
              <a:cxnLst/>
              <a:rect l="l" t="t" r="r" b="b"/>
              <a:pathLst>
                <a:path w="10242" h="10666" extrusionOk="0">
                  <a:moveTo>
                    <a:pt x="8540" y="1"/>
                  </a:moveTo>
                  <a:cubicBezTo>
                    <a:pt x="8248" y="1"/>
                    <a:pt x="7956" y="43"/>
                    <a:pt x="7673" y="143"/>
                  </a:cubicBezTo>
                  <a:cubicBezTo>
                    <a:pt x="7105" y="343"/>
                    <a:pt x="6739" y="743"/>
                    <a:pt x="6805" y="1377"/>
                  </a:cubicBezTo>
                  <a:cubicBezTo>
                    <a:pt x="6872" y="2444"/>
                    <a:pt x="6605" y="3512"/>
                    <a:pt x="6672" y="4613"/>
                  </a:cubicBezTo>
                  <a:cubicBezTo>
                    <a:pt x="6672" y="4813"/>
                    <a:pt x="6739" y="5080"/>
                    <a:pt x="6438" y="5346"/>
                  </a:cubicBezTo>
                  <a:cubicBezTo>
                    <a:pt x="6272" y="5013"/>
                    <a:pt x="6138" y="4746"/>
                    <a:pt x="6005" y="4446"/>
                  </a:cubicBezTo>
                  <a:cubicBezTo>
                    <a:pt x="5504" y="3345"/>
                    <a:pt x="5004" y="2211"/>
                    <a:pt x="4504" y="1110"/>
                  </a:cubicBezTo>
                  <a:cubicBezTo>
                    <a:pt x="4337" y="743"/>
                    <a:pt x="4137" y="343"/>
                    <a:pt x="3703" y="310"/>
                  </a:cubicBezTo>
                  <a:cubicBezTo>
                    <a:pt x="3420" y="276"/>
                    <a:pt x="3136" y="251"/>
                    <a:pt x="2852" y="251"/>
                  </a:cubicBezTo>
                  <a:cubicBezTo>
                    <a:pt x="2569" y="251"/>
                    <a:pt x="2285" y="276"/>
                    <a:pt x="2002" y="343"/>
                  </a:cubicBezTo>
                  <a:cubicBezTo>
                    <a:pt x="1135" y="576"/>
                    <a:pt x="901" y="843"/>
                    <a:pt x="801" y="1744"/>
                  </a:cubicBezTo>
                  <a:cubicBezTo>
                    <a:pt x="701" y="2778"/>
                    <a:pt x="567" y="3812"/>
                    <a:pt x="467" y="4846"/>
                  </a:cubicBezTo>
                  <a:cubicBezTo>
                    <a:pt x="334" y="6314"/>
                    <a:pt x="0" y="7782"/>
                    <a:pt x="0" y="9249"/>
                  </a:cubicBezTo>
                  <a:cubicBezTo>
                    <a:pt x="34" y="9983"/>
                    <a:pt x="367" y="10483"/>
                    <a:pt x="901" y="10584"/>
                  </a:cubicBezTo>
                  <a:cubicBezTo>
                    <a:pt x="1176" y="10638"/>
                    <a:pt x="1428" y="10666"/>
                    <a:pt x="1657" y="10666"/>
                  </a:cubicBezTo>
                  <a:cubicBezTo>
                    <a:pt x="2402" y="10666"/>
                    <a:pt x="2899" y="10378"/>
                    <a:pt x="3103" y="9816"/>
                  </a:cubicBezTo>
                  <a:cubicBezTo>
                    <a:pt x="3369" y="9116"/>
                    <a:pt x="3336" y="8382"/>
                    <a:pt x="3269" y="7648"/>
                  </a:cubicBezTo>
                  <a:cubicBezTo>
                    <a:pt x="3203" y="6981"/>
                    <a:pt x="3169" y="6314"/>
                    <a:pt x="3336" y="5447"/>
                  </a:cubicBezTo>
                  <a:cubicBezTo>
                    <a:pt x="3536" y="5880"/>
                    <a:pt x="3703" y="6114"/>
                    <a:pt x="3770" y="6347"/>
                  </a:cubicBezTo>
                  <a:cubicBezTo>
                    <a:pt x="4103" y="7248"/>
                    <a:pt x="4570" y="8048"/>
                    <a:pt x="5004" y="8882"/>
                  </a:cubicBezTo>
                  <a:cubicBezTo>
                    <a:pt x="5453" y="9721"/>
                    <a:pt x="6118" y="10237"/>
                    <a:pt x="7046" y="10237"/>
                  </a:cubicBezTo>
                  <a:cubicBezTo>
                    <a:pt x="7151" y="10237"/>
                    <a:pt x="7260" y="10230"/>
                    <a:pt x="7372" y="10217"/>
                  </a:cubicBezTo>
                  <a:cubicBezTo>
                    <a:pt x="8406" y="10083"/>
                    <a:pt x="8907" y="9383"/>
                    <a:pt x="9140" y="8415"/>
                  </a:cubicBezTo>
                  <a:cubicBezTo>
                    <a:pt x="9574" y="6747"/>
                    <a:pt x="9707" y="5013"/>
                    <a:pt x="10008" y="3345"/>
                  </a:cubicBezTo>
                  <a:cubicBezTo>
                    <a:pt x="10108" y="2678"/>
                    <a:pt x="10241" y="2044"/>
                    <a:pt x="10208" y="1377"/>
                  </a:cubicBezTo>
                  <a:cubicBezTo>
                    <a:pt x="10174" y="810"/>
                    <a:pt x="10041" y="276"/>
                    <a:pt x="9407" y="109"/>
                  </a:cubicBezTo>
                  <a:cubicBezTo>
                    <a:pt x="9124" y="43"/>
                    <a:pt x="8832" y="1"/>
                    <a:pt x="854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902650" y="965300"/>
              <a:ext cx="192675" cy="263300"/>
            </a:xfrm>
            <a:custGeom>
              <a:avLst/>
              <a:gdLst/>
              <a:ahLst/>
              <a:cxnLst/>
              <a:rect l="l" t="t" r="r" b="b"/>
              <a:pathLst>
                <a:path w="7707" h="10532" extrusionOk="0">
                  <a:moveTo>
                    <a:pt x="4471" y="2266"/>
                  </a:moveTo>
                  <a:cubicBezTo>
                    <a:pt x="4971" y="2299"/>
                    <a:pt x="5338" y="2566"/>
                    <a:pt x="5505" y="3066"/>
                  </a:cubicBezTo>
                  <a:cubicBezTo>
                    <a:pt x="5571" y="3300"/>
                    <a:pt x="5571" y="3533"/>
                    <a:pt x="5371" y="3734"/>
                  </a:cubicBezTo>
                  <a:cubicBezTo>
                    <a:pt x="5298" y="3822"/>
                    <a:pt x="5224" y="3852"/>
                    <a:pt x="5145" y="3852"/>
                  </a:cubicBezTo>
                  <a:cubicBezTo>
                    <a:pt x="5044" y="3852"/>
                    <a:pt x="4935" y="3804"/>
                    <a:pt x="4804" y="3767"/>
                  </a:cubicBezTo>
                  <a:cubicBezTo>
                    <a:pt x="4648" y="3728"/>
                    <a:pt x="4469" y="3712"/>
                    <a:pt x="4287" y="3712"/>
                  </a:cubicBezTo>
                  <a:cubicBezTo>
                    <a:pt x="4158" y="3712"/>
                    <a:pt x="4028" y="3720"/>
                    <a:pt x="3904" y="3734"/>
                  </a:cubicBezTo>
                  <a:cubicBezTo>
                    <a:pt x="3821" y="3734"/>
                    <a:pt x="3739" y="3740"/>
                    <a:pt x="3662" y="3740"/>
                  </a:cubicBezTo>
                  <a:cubicBezTo>
                    <a:pt x="3488" y="3740"/>
                    <a:pt x="3339" y="3708"/>
                    <a:pt x="3270" y="3500"/>
                  </a:cubicBezTo>
                  <a:cubicBezTo>
                    <a:pt x="3136" y="3200"/>
                    <a:pt x="3236" y="2966"/>
                    <a:pt x="3403" y="2766"/>
                  </a:cubicBezTo>
                  <a:cubicBezTo>
                    <a:pt x="3670" y="2433"/>
                    <a:pt x="4037" y="2266"/>
                    <a:pt x="4471" y="2266"/>
                  </a:cubicBezTo>
                  <a:close/>
                  <a:moveTo>
                    <a:pt x="4286" y="1"/>
                  </a:moveTo>
                  <a:cubicBezTo>
                    <a:pt x="3121" y="1"/>
                    <a:pt x="2110" y="534"/>
                    <a:pt x="1435" y="1532"/>
                  </a:cubicBezTo>
                  <a:cubicBezTo>
                    <a:pt x="635" y="2666"/>
                    <a:pt x="101" y="4134"/>
                    <a:pt x="67" y="5568"/>
                  </a:cubicBezTo>
                  <a:cubicBezTo>
                    <a:pt x="1" y="7003"/>
                    <a:pt x="401" y="8437"/>
                    <a:pt x="1468" y="9471"/>
                  </a:cubicBezTo>
                  <a:cubicBezTo>
                    <a:pt x="2204" y="10226"/>
                    <a:pt x="3163" y="10531"/>
                    <a:pt x="4152" y="10531"/>
                  </a:cubicBezTo>
                  <a:cubicBezTo>
                    <a:pt x="4868" y="10531"/>
                    <a:pt x="5599" y="10371"/>
                    <a:pt x="6272" y="10105"/>
                  </a:cubicBezTo>
                  <a:cubicBezTo>
                    <a:pt x="6906" y="9871"/>
                    <a:pt x="7273" y="9304"/>
                    <a:pt x="7473" y="8704"/>
                  </a:cubicBezTo>
                  <a:cubicBezTo>
                    <a:pt x="7640" y="8137"/>
                    <a:pt x="7673" y="7503"/>
                    <a:pt x="7106" y="7069"/>
                  </a:cubicBezTo>
                  <a:cubicBezTo>
                    <a:pt x="6892" y="6909"/>
                    <a:pt x="6679" y="6845"/>
                    <a:pt x="6468" y="6845"/>
                  </a:cubicBezTo>
                  <a:cubicBezTo>
                    <a:pt x="6151" y="6845"/>
                    <a:pt x="5838" y="6989"/>
                    <a:pt x="5538" y="7169"/>
                  </a:cubicBezTo>
                  <a:cubicBezTo>
                    <a:pt x="5371" y="7269"/>
                    <a:pt x="5171" y="7369"/>
                    <a:pt x="5004" y="7470"/>
                  </a:cubicBezTo>
                  <a:cubicBezTo>
                    <a:pt x="4793" y="7586"/>
                    <a:pt x="4572" y="7642"/>
                    <a:pt x="4357" y="7642"/>
                  </a:cubicBezTo>
                  <a:cubicBezTo>
                    <a:pt x="3895" y="7642"/>
                    <a:pt x="3464" y="7381"/>
                    <a:pt x="3236" y="6902"/>
                  </a:cubicBezTo>
                  <a:cubicBezTo>
                    <a:pt x="3003" y="6302"/>
                    <a:pt x="3370" y="5702"/>
                    <a:pt x="4004" y="5668"/>
                  </a:cubicBezTo>
                  <a:cubicBezTo>
                    <a:pt x="4337" y="5635"/>
                    <a:pt x="4671" y="5568"/>
                    <a:pt x="5004" y="5568"/>
                  </a:cubicBezTo>
                  <a:cubicBezTo>
                    <a:pt x="7139" y="5535"/>
                    <a:pt x="7706" y="4434"/>
                    <a:pt x="7273" y="2266"/>
                  </a:cubicBezTo>
                  <a:cubicBezTo>
                    <a:pt x="7039" y="965"/>
                    <a:pt x="6038" y="198"/>
                    <a:pt x="4771" y="31"/>
                  </a:cubicBezTo>
                  <a:cubicBezTo>
                    <a:pt x="4607" y="11"/>
                    <a:pt x="4445" y="1"/>
                    <a:pt x="4286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700000" y="963625"/>
              <a:ext cx="182475" cy="265550"/>
            </a:xfrm>
            <a:custGeom>
              <a:avLst/>
              <a:gdLst/>
              <a:ahLst/>
              <a:cxnLst/>
              <a:rect l="l" t="t" r="r" b="b"/>
              <a:pathLst>
                <a:path w="7299" h="10622" extrusionOk="0">
                  <a:moveTo>
                    <a:pt x="4108" y="0"/>
                  </a:moveTo>
                  <a:cubicBezTo>
                    <a:pt x="2971" y="0"/>
                    <a:pt x="1824" y="489"/>
                    <a:pt x="1135" y="1499"/>
                  </a:cubicBezTo>
                  <a:cubicBezTo>
                    <a:pt x="301" y="2700"/>
                    <a:pt x="201" y="4134"/>
                    <a:pt x="68" y="5535"/>
                  </a:cubicBezTo>
                  <a:cubicBezTo>
                    <a:pt x="1" y="6536"/>
                    <a:pt x="134" y="7503"/>
                    <a:pt x="401" y="8471"/>
                  </a:cubicBezTo>
                  <a:cubicBezTo>
                    <a:pt x="535" y="8871"/>
                    <a:pt x="735" y="9238"/>
                    <a:pt x="1068" y="9538"/>
                  </a:cubicBezTo>
                  <a:cubicBezTo>
                    <a:pt x="1902" y="10252"/>
                    <a:pt x="2815" y="10622"/>
                    <a:pt x="3903" y="10622"/>
                  </a:cubicBezTo>
                  <a:cubicBezTo>
                    <a:pt x="4034" y="10622"/>
                    <a:pt x="4168" y="10616"/>
                    <a:pt x="4304" y="10605"/>
                  </a:cubicBezTo>
                  <a:cubicBezTo>
                    <a:pt x="5772" y="10505"/>
                    <a:pt x="7206" y="9204"/>
                    <a:pt x="7273" y="7870"/>
                  </a:cubicBezTo>
                  <a:cubicBezTo>
                    <a:pt x="7299" y="7145"/>
                    <a:pt x="6843" y="6682"/>
                    <a:pt x="6247" y="6682"/>
                  </a:cubicBezTo>
                  <a:cubicBezTo>
                    <a:pt x="6075" y="6682"/>
                    <a:pt x="5892" y="6720"/>
                    <a:pt x="5705" y="6803"/>
                  </a:cubicBezTo>
                  <a:cubicBezTo>
                    <a:pt x="5338" y="6969"/>
                    <a:pt x="5005" y="7203"/>
                    <a:pt x="4638" y="7336"/>
                  </a:cubicBezTo>
                  <a:cubicBezTo>
                    <a:pt x="4474" y="7389"/>
                    <a:pt x="4316" y="7414"/>
                    <a:pt x="4170" y="7414"/>
                  </a:cubicBezTo>
                  <a:cubicBezTo>
                    <a:pt x="3660" y="7414"/>
                    <a:pt x="3281" y="7106"/>
                    <a:pt x="3203" y="6536"/>
                  </a:cubicBezTo>
                  <a:cubicBezTo>
                    <a:pt x="3070" y="5702"/>
                    <a:pt x="3137" y="4901"/>
                    <a:pt x="3537" y="4134"/>
                  </a:cubicBezTo>
                  <a:cubicBezTo>
                    <a:pt x="3700" y="3832"/>
                    <a:pt x="3862" y="3562"/>
                    <a:pt x="4150" y="3562"/>
                  </a:cubicBezTo>
                  <a:cubicBezTo>
                    <a:pt x="4274" y="3562"/>
                    <a:pt x="4423" y="3613"/>
                    <a:pt x="4604" y="3734"/>
                  </a:cubicBezTo>
                  <a:cubicBezTo>
                    <a:pt x="4707" y="3807"/>
                    <a:pt x="4829" y="3835"/>
                    <a:pt x="4962" y="3835"/>
                  </a:cubicBezTo>
                  <a:cubicBezTo>
                    <a:pt x="5131" y="3835"/>
                    <a:pt x="5318" y="3790"/>
                    <a:pt x="5505" y="3734"/>
                  </a:cubicBezTo>
                  <a:cubicBezTo>
                    <a:pt x="6172" y="3467"/>
                    <a:pt x="6739" y="2733"/>
                    <a:pt x="6706" y="2033"/>
                  </a:cubicBezTo>
                  <a:cubicBezTo>
                    <a:pt x="6672" y="1265"/>
                    <a:pt x="6372" y="598"/>
                    <a:pt x="5605" y="298"/>
                  </a:cubicBezTo>
                  <a:cubicBezTo>
                    <a:pt x="5137" y="100"/>
                    <a:pt x="4624" y="0"/>
                    <a:pt x="4108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584925" y="1001100"/>
              <a:ext cx="87600" cy="190475"/>
            </a:xfrm>
            <a:custGeom>
              <a:avLst/>
              <a:gdLst/>
              <a:ahLst/>
              <a:cxnLst/>
              <a:rect l="l" t="t" r="r" b="b"/>
              <a:pathLst>
                <a:path w="3504" h="7619" extrusionOk="0">
                  <a:moveTo>
                    <a:pt x="1714" y="1"/>
                  </a:moveTo>
                  <a:cubicBezTo>
                    <a:pt x="931" y="1"/>
                    <a:pt x="513" y="306"/>
                    <a:pt x="401" y="1034"/>
                  </a:cubicBezTo>
                  <a:cubicBezTo>
                    <a:pt x="134" y="2802"/>
                    <a:pt x="1" y="4637"/>
                    <a:pt x="334" y="6438"/>
                  </a:cubicBezTo>
                  <a:cubicBezTo>
                    <a:pt x="486" y="7166"/>
                    <a:pt x="1135" y="7619"/>
                    <a:pt x="1930" y="7619"/>
                  </a:cubicBezTo>
                  <a:cubicBezTo>
                    <a:pt x="2008" y="7619"/>
                    <a:pt x="2088" y="7614"/>
                    <a:pt x="2169" y="7605"/>
                  </a:cubicBezTo>
                  <a:cubicBezTo>
                    <a:pt x="2869" y="7539"/>
                    <a:pt x="3270" y="7072"/>
                    <a:pt x="3336" y="6238"/>
                  </a:cubicBezTo>
                  <a:cubicBezTo>
                    <a:pt x="3370" y="5470"/>
                    <a:pt x="3370" y="4703"/>
                    <a:pt x="3403" y="4003"/>
                  </a:cubicBezTo>
                  <a:cubicBezTo>
                    <a:pt x="3503" y="3169"/>
                    <a:pt x="3503" y="2368"/>
                    <a:pt x="3470" y="1534"/>
                  </a:cubicBezTo>
                  <a:cubicBezTo>
                    <a:pt x="3436" y="634"/>
                    <a:pt x="3003" y="133"/>
                    <a:pt x="2202" y="33"/>
                  </a:cubicBezTo>
                  <a:cubicBezTo>
                    <a:pt x="2026" y="12"/>
                    <a:pt x="1863" y="1"/>
                    <a:pt x="1714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595025" y="909825"/>
              <a:ext cx="69975" cy="72100"/>
            </a:xfrm>
            <a:custGeom>
              <a:avLst/>
              <a:gdLst/>
              <a:ahLst/>
              <a:cxnLst/>
              <a:rect l="l" t="t" r="r" b="b"/>
              <a:pathLst>
                <a:path w="2799" h="2884" extrusionOk="0">
                  <a:moveTo>
                    <a:pt x="1337" y="1"/>
                  </a:moveTo>
                  <a:cubicBezTo>
                    <a:pt x="518" y="1"/>
                    <a:pt x="0" y="445"/>
                    <a:pt x="30" y="1383"/>
                  </a:cubicBezTo>
                  <a:cubicBezTo>
                    <a:pt x="64" y="2417"/>
                    <a:pt x="464" y="2850"/>
                    <a:pt x="1465" y="2884"/>
                  </a:cubicBezTo>
                  <a:cubicBezTo>
                    <a:pt x="2399" y="2884"/>
                    <a:pt x="2799" y="2550"/>
                    <a:pt x="2732" y="1616"/>
                  </a:cubicBezTo>
                  <a:cubicBezTo>
                    <a:pt x="2699" y="82"/>
                    <a:pt x="2432" y="15"/>
                    <a:pt x="1598" y="15"/>
                  </a:cubicBezTo>
                  <a:cubicBezTo>
                    <a:pt x="1508" y="6"/>
                    <a:pt x="1421" y="1"/>
                    <a:pt x="1337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52"/>
          <p:cNvGrpSpPr/>
          <p:nvPr/>
        </p:nvGrpSpPr>
        <p:grpSpPr>
          <a:xfrm rot="457519">
            <a:off x="1215418" y="3275352"/>
            <a:ext cx="959917" cy="412343"/>
            <a:chOff x="987725" y="279000"/>
            <a:chExt cx="959875" cy="412325"/>
          </a:xfrm>
        </p:grpSpPr>
        <p:sp>
          <p:nvSpPr>
            <p:cNvPr id="1956" name="Google Shape;1956;p52"/>
            <p:cNvSpPr/>
            <p:nvPr/>
          </p:nvSpPr>
          <p:spPr>
            <a:xfrm>
              <a:off x="1742425" y="279000"/>
              <a:ext cx="205175" cy="265175"/>
            </a:xfrm>
            <a:custGeom>
              <a:avLst/>
              <a:gdLst/>
              <a:ahLst/>
              <a:cxnLst/>
              <a:rect l="l" t="t" r="r" b="b"/>
              <a:pathLst>
                <a:path w="8207" h="10607" extrusionOk="0">
                  <a:moveTo>
                    <a:pt x="1640" y="0"/>
                  </a:moveTo>
                  <a:cubicBezTo>
                    <a:pt x="1099" y="0"/>
                    <a:pt x="589" y="305"/>
                    <a:pt x="367" y="897"/>
                  </a:cubicBezTo>
                  <a:cubicBezTo>
                    <a:pt x="201" y="1264"/>
                    <a:pt x="134" y="1664"/>
                    <a:pt x="34" y="2065"/>
                  </a:cubicBezTo>
                  <a:cubicBezTo>
                    <a:pt x="34" y="2298"/>
                    <a:pt x="0" y="2532"/>
                    <a:pt x="0" y="2765"/>
                  </a:cubicBezTo>
                  <a:cubicBezTo>
                    <a:pt x="167" y="5000"/>
                    <a:pt x="534" y="7168"/>
                    <a:pt x="1201" y="9303"/>
                  </a:cubicBezTo>
                  <a:cubicBezTo>
                    <a:pt x="1521" y="10231"/>
                    <a:pt x="1872" y="10606"/>
                    <a:pt x="2811" y="10606"/>
                  </a:cubicBezTo>
                  <a:cubicBezTo>
                    <a:pt x="2852" y="10606"/>
                    <a:pt x="2893" y="10605"/>
                    <a:pt x="2936" y="10604"/>
                  </a:cubicBezTo>
                  <a:cubicBezTo>
                    <a:pt x="4504" y="10537"/>
                    <a:pt x="6038" y="10170"/>
                    <a:pt x="7339" y="9203"/>
                  </a:cubicBezTo>
                  <a:cubicBezTo>
                    <a:pt x="8040" y="8736"/>
                    <a:pt x="8206" y="7936"/>
                    <a:pt x="7839" y="7135"/>
                  </a:cubicBezTo>
                  <a:cubicBezTo>
                    <a:pt x="7548" y="6466"/>
                    <a:pt x="7003" y="6076"/>
                    <a:pt x="6315" y="6076"/>
                  </a:cubicBezTo>
                  <a:cubicBezTo>
                    <a:pt x="6215" y="6076"/>
                    <a:pt x="6111" y="6084"/>
                    <a:pt x="6005" y="6101"/>
                  </a:cubicBezTo>
                  <a:cubicBezTo>
                    <a:pt x="5371" y="6201"/>
                    <a:pt x="4771" y="6434"/>
                    <a:pt x="4170" y="6668"/>
                  </a:cubicBezTo>
                  <a:cubicBezTo>
                    <a:pt x="4037" y="6712"/>
                    <a:pt x="3930" y="6735"/>
                    <a:pt x="3845" y="6735"/>
                  </a:cubicBezTo>
                  <a:cubicBezTo>
                    <a:pt x="3611" y="6735"/>
                    <a:pt x="3545" y="6559"/>
                    <a:pt x="3570" y="6168"/>
                  </a:cubicBezTo>
                  <a:cubicBezTo>
                    <a:pt x="3603" y="5134"/>
                    <a:pt x="3703" y="4099"/>
                    <a:pt x="3670" y="3032"/>
                  </a:cubicBezTo>
                  <a:cubicBezTo>
                    <a:pt x="3636" y="2165"/>
                    <a:pt x="3470" y="1297"/>
                    <a:pt x="2869" y="597"/>
                  </a:cubicBezTo>
                  <a:cubicBezTo>
                    <a:pt x="2528" y="196"/>
                    <a:pt x="2074" y="0"/>
                    <a:pt x="1640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987725" y="406575"/>
              <a:ext cx="257700" cy="284750"/>
            </a:xfrm>
            <a:custGeom>
              <a:avLst/>
              <a:gdLst/>
              <a:ahLst/>
              <a:cxnLst/>
              <a:rect l="l" t="t" r="r" b="b"/>
              <a:pathLst>
                <a:path w="10308" h="11390" extrusionOk="0">
                  <a:moveTo>
                    <a:pt x="5839" y="0"/>
                  </a:moveTo>
                  <a:cubicBezTo>
                    <a:pt x="5684" y="0"/>
                    <a:pt x="5528" y="10"/>
                    <a:pt x="5371" y="31"/>
                  </a:cubicBezTo>
                  <a:cubicBezTo>
                    <a:pt x="4470" y="131"/>
                    <a:pt x="3669" y="464"/>
                    <a:pt x="3069" y="1031"/>
                  </a:cubicBezTo>
                  <a:cubicBezTo>
                    <a:pt x="1168" y="2799"/>
                    <a:pt x="0" y="5601"/>
                    <a:pt x="1535" y="8570"/>
                  </a:cubicBezTo>
                  <a:cubicBezTo>
                    <a:pt x="2335" y="10038"/>
                    <a:pt x="3436" y="11172"/>
                    <a:pt x="5237" y="11372"/>
                  </a:cubicBezTo>
                  <a:cubicBezTo>
                    <a:pt x="5340" y="11384"/>
                    <a:pt x="5445" y="11389"/>
                    <a:pt x="5553" y="11389"/>
                  </a:cubicBezTo>
                  <a:cubicBezTo>
                    <a:pt x="7286" y="11389"/>
                    <a:pt x="9511" y="9907"/>
                    <a:pt x="10107" y="8336"/>
                  </a:cubicBezTo>
                  <a:cubicBezTo>
                    <a:pt x="10308" y="7803"/>
                    <a:pt x="10208" y="7302"/>
                    <a:pt x="10007" y="6802"/>
                  </a:cubicBezTo>
                  <a:cubicBezTo>
                    <a:pt x="9805" y="6308"/>
                    <a:pt x="9406" y="6056"/>
                    <a:pt x="8964" y="6056"/>
                  </a:cubicBezTo>
                  <a:cubicBezTo>
                    <a:pt x="8749" y="6056"/>
                    <a:pt x="8524" y="6115"/>
                    <a:pt x="8306" y="6235"/>
                  </a:cubicBezTo>
                  <a:cubicBezTo>
                    <a:pt x="7973" y="6435"/>
                    <a:pt x="7772" y="6735"/>
                    <a:pt x="7506" y="6969"/>
                  </a:cubicBezTo>
                  <a:cubicBezTo>
                    <a:pt x="7147" y="7243"/>
                    <a:pt x="6761" y="7398"/>
                    <a:pt x="6357" y="7398"/>
                  </a:cubicBezTo>
                  <a:cubicBezTo>
                    <a:pt x="6123" y="7398"/>
                    <a:pt x="5882" y="7346"/>
                    <a:pt x="5638" y="7236"/>
                  </a:cubicBezTo>
                  <a:cubicBezTo>
                    <a:pt x="5037" y="6969"/>
                    <a:pt x="4804" y="6468"/>
                    <a:pt x="4770" y="5801"/>
                  </a:cubicBezTo>
                  <a:cubicBezTo>
                    <a:pt x="4745" y="4824"/>
                    <a:pt x="5433" y="4144"/>
                    <a:pt x="6269" y="4144"/>
                  </a:cubicBezTo>
                  <a:cubicBezTo>
                    <a:pt x="6518" y="4144"/>
                    <a:pt x="6779" y="4204"/>
                    <a:pt x="7039" y="4334"/>
                  </a:cubicBezTo>
                  <a:cubicBezTo>
                    <a:pt x="7172" y="4434"/>
                    <a:pt x="7305" y="4434"/>
                    <a:pt x="7439" y="4434"/>
                  </a:cubicBezTo>
                  <a:cubicBezTo>
                    <a:pt x="8506" y="4367"/>
                    <a:pt x="9274" y="3066"/>
                    <a:pt x="8873" y="1965"/>
                  </a:cubicBezTo>
                  <a:cubicBezTo>
                    <a:pt x="8424" y="768"/>
                    <a:pt x="7196" y="0"/>
                    <a:pt x="5839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1495575" y="329750"/>
              <a:ext cx="231875" cy="275175"/>
            </a:xfrm>
            <a:custGeom>
              <a:avLst/>
              <a:gdLst/>
              <a:ahLst/>
              <a:cxnLst/>
              <a:rect l="l" t="t" r="r" b="b"/>
              <a:pathLst>
                <a:path w="9275" h="11007" extrusionOk="0">
                  <a:moveTo>
                    <a:pt x="4393" y="3386"/>
                  </a:moveTo>
                  <a:cubicBezTo>
                    <a:pt x="4861" y="3386"/>
                    <a:pt x="5445" y="3612"/>
                    <a:pt x="5705" y="3937"/>
                  </a:cubicBezTo>
                  <a:cubicBezTo>
                    <a:pt x="6372" y="4805"/>
                    <a:pt x="6205" y="6539"/>
                    <a:pt x="5371" y="7273"/>
                  </a:cubicBezTo>
                  <a:cubicBezTo>
                    <a:pt x="5138" y="7491"/>
                    <a:pt x="4868" y="7600"/>
                    <a:pt x="4599" y="7600"/>
                  </a:cubicBezTo>
                  <a:cubicBezTo>
                    <a:pt x="4292" y="7600"/>
                    <a:pt x="3986" y="7458"/>
                    <a:pt x="3737" y="7173"/>
                  </a:cubicBezTo>
                  <a:cubicBezTo>
                    <a:pt x="3403" y="6773"/>
                    <a:pt x="3203" y="6306"/>
                    <a:pt x="3136" y="5739"/>
                  </a:cubicBezTo>
                  <a:cubicBezTo>
                    <a:pt x="2970" y="4938"/>
                    <a:pt x="3336" y="4238"/>
                    <a:pt x="3803" y="3604"/>
                  </a:cubicBezTo>
                  <a:cubicBezTo>
                    <a:pt x="3920" y="3452"/>
                    <a:pt x="4140" y="3386"/>
                    <a:pt x="4393" y="3386"/>
                  </a:cubicBezTo>
                  <a:close/>
                  <a:moveTo>
                    <a:pt x="5050" y="0"/>
                  </a:moveTo>
                  <a:cubicBezTo>
                    <a:pt x="3153" y="0"/>
                    <a:pt x="1171" y="1147"/>
                    <a:pt x="601" y="3170"/>
                  </a:cubicBezTo>
                  <a:cubicBezTo>
                    <a:pt x="1" y="5305"/>
                    <a:pt x="301" y="7307"/>
                    <a:pt x="1535" y="9108"/>
                  </a:cubicBezTo>
                  <a:cubicBezTo>
                    <a:pt x="2389" y="10372"/>
                    <a:pt x="3558" y="11006"/>
                    <a:pt x="4737" y="11006"/>
                  </a:cubicBezTo>
                  <a:cubicBezTo>
                    <a:pt x="5861" y="11006"/>
                    <a:pt x="6994" y="10430"/>
                    <a:pt x="7873" y="9275"/>
                  </a:cubicBezTo>
                  <a:cubicBezTo>
                    <a:pt x="8974" y="7840"/>
                    <a:pt x="9274" y="6172"/>
                    <a:pt x="9041" y="4404"/>
                  </a:cubicBezTo>
                  <a:cubicBezTo>
                    <a:pt x="8974" y="3837"/>
                    <a:pt x="8907" y="3304"/>
                    <a:pt x="8674" y="2770"/>
                  </a:cubicBezTo>
                  <a:cubicBezTo>
                    <a:pt x="8140" y="1536"/>
                    <a:pt x="7439" y="402"/>
                    <a:pt x="6005" y="101"/>
                  </a:cubicBezTo>
                  <a:cubicBezTo>
                    <a:pt x="5694" y="33"/>
                    <a:pt x="5373" y="0"/>
                    <a:pt x="5050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1252075" y="364775"/>
              <a:ext cx="231850" cy="275175"/>
            </a:xfrm>
            <a:custGeom>
              <a:avLst/>
              <a:gdLst/>
              <a:ahLst/>
              <a:cxnLst/>
              <a:rect l="l" t="t" r="r" b="b"/>
              <a:pathLst>
                <a:path w="9274" h="11007" extrusionOk="0">
                  <a:moveTo>
                    <a:pt x="4409" y="3376"/>
                  </a:moveTo>
                  <a:cubicBezTo>
                    <a:pt x="4873" y="3376"/>
                    <a:pt x="5450" y="3586"/>
                    <a:pt x="5705" y="3904"/>
                  </a:cubicBezTo>
                  <a:cubicBezTo>
                    <a:pt x="6372" y="4805"/>
                    <a:pt x="6205" y="6539"/>
                    <a:pt x="5371" y="7273"/>
                  </a:cubicBezTo>
                  <a:cubicBezTo>
                    <a:pt x="5127" y="7471"/>
                    <a:pt x="4862" y="7572"/>
                    <a:pt x="4602" y="7572"/>
                  </a:cubicBezTo>
                  <a:cubicBezTo>
                    <a:pt x="4293" y="7572"/>
                    <a:pt x="3990" y="7430"/>
                    <a:pt x="3736" y="7140"/>
                  </a:cubicBezTo>
                  <a:cubicBezTo>
                    <a:pt x="3403" y="6739"/>
                    <a:pt x="3169" y="6306"/>
                    <a:pt x="3103" y="5705"/>
                  </a:cubicBezTo>
                  <a:cubicBezTo>
                    <a:pt x="2969" y="4938"/>
                    <a:pt x="3336" y="4204"/>
                    <a:pt x="3803" y="3604"/>
                  </a:cubicBezTo>
                  <a:cubicBezTo>
                    <a:pt x="3913" y="3446"/>
                    <a:pt x="4142" y="3376"/>
                    <a:pt x="4409" y="3376"/>
                  </a:cubicBezTo>
                  <a:close/>
                  <a:moveTo>
                    <a:pt x="5049" y="0"/>
                  </a:moveTo>
                  <a:cubicBezTo>
                    <a:pt x="3153" y="0"/>
                    <a:pt x="1171" y="1147"/>
                    <a:pt x="601" y="3170"/>
                  </a:cubicBezTo>
                  <a:cubicBezTo>
                    <a:pt x="0" y="5305"/>
                    <a:pt x="301" y="7273"/>
                    <a:pt x="1535" y="9108"/>
                  </a:cubicBezTo>
                  <a:cubicBezTo>
                    <a:pt x="2389" y="10372"/>
                    <a:pt x="3558" y="11006"/>
                    <a:pt x="4737" y="11006"/>
                  </a:cubicBezTo>
                  <a:cubicBezTo>
                    <a:pt x="5861" y="11006"/>
                    <a:pt x="6994" y="10430"/>
                    <a:pt x="7873" y="9275"/>
                  </a:cubicBezTo>
                  <a:cubicBezTo>
                    <a:pt x="8940" y="7807"/>
                    <a:pt x="9274" y="6172"/>
                    <a:pt x="9040" y="4404"/>
                  </a:cubicBezTo>
                  <a:cubicBezTo>
                    <a:pt x="8974" y="3837"/>
                    <a:pt x="8873" y="3304"/>
                    <a:pt x="8673" y="2770"/>
                  </a:cubicBezTo>
                  <a:cubicBezTo>
                    <a:pt x="8140" y="1536"/>
                    <a:pt x="7439" y="402"/>
                    <a:pt x="6005" y="101"/>
                  </a:cubicBezTo>
                  <a:cubicBezTo>
                    <a:pt x="5694" y="33"/>
                    <a:pt x="5373" y="0"/>
                    <a:pt x="5049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" name="Google Shape;1960;p52"/>
          <p:cNvGrpSpPr/>
          <p:nvPr/>
        </p:nvGrpSpPr>
        <p:grpSpPr>
          <a:xfrm rot="783053">
            <a:off x="3909966" y="2425828"/>
            <a:ext cx="1289207" cy="535737"/>
            <a:chOff x="928500" y="1290075"/>
            <a:chExt cx="1289300" cy="535775"/>
          </a:xfrm>
        </p:grpSpPr>
        <p:sp>
          <p:nvSpPr>
            <p:cNvPr id="1961" name="Google Shape;1961;p52"/>
            <p:cNvSpPr/>
            <p:nvPr/>
          </p:nvSpPr>
          <p:spPr>
            <a:xfrm>
              <a:off x="1997600" y="1290075"/>
              <a:ext cx="220200" cy="304950"/>
            </a:xfrm>
            <a:custGeom>
              <a:avLst/>
              <a:gdLst/>
              <a:ahLst/>
              <a:cxnLst/>
              <a:rect l="l" t="t" r="r" b="b"/>
              <a:pathLst>
                <a:path w="8808" h="12198" extrusionOk="0">
                  <a:moveTo>
                    <a:pt x="7101" y="1"/>
                  </a:moveTo>
                  <a:cubicBezTo>
                    <a:pt x="7019" y="1"/>
                    <a:pt x="6931" y="6"/>
                    <a:pt x="6839" y="16"/>
                  </a:cubicBezTo>
                  <a:lnTo>
                    <a:pt x="6472" y="16"/>
                  </a:lnTo>
                  <a:cubicBezTo>
                    <a:pt x="5038" y="116"/>
                    <a:pt x="4604" y="716"/>
                    <a:pt x="4838" y="2151"/>
                  </a:cubicBezTo>
                  <a:cubicBezTo>
                    <a:pt x="4938" y="2651"/>
                    <a:pt x="5004" y="3118"/>
                    <a:pt x="5038" y="3585"/>
                  </a:cubicBezTo>
                  <a:cubicBezTo>
                    <a:pt x="5038" y="3980"/>
                    <a:pt x="4966" y="4158"/>
                    <a:pt x="4764" y="4158"/>
                  </a:cubicBezTo>
                  <a:cubicBezTo>
                    <a:pt x="4660" y="4158"/>
                    <a:pt x="4520" y="4110"/>
                    <a:pt x="4337" y="4019"/>
                  </a:cubicBezTo>
                  <a:cubicBezTo>
                    <a:pt x="3837" y="3785"/>
                    <a:pt x="3370" y="3518"/>
                    <a:pt x="2936" y="3185"/>
                  </a:cubicBezTo>
                  <a:cubicBezTo>
                    <a:pt x="2559" y="2879"/>
                    <a:pt x="2212" y="2751"/>
                    <a:pt x="1888" y="2751"/>
                  </a:cubicBezTo>
                  <a:cubicBezTo>
                    <a:pt x="1297" y="2751"/>
                    <a:pt x="787" y="3179"/>
                    <a:pt x="334" y="3718"/>
                  </a:cubicBezTo>
                  <a:cubicBezTo>
                    <a:pt x="1" y="4152"/>
                    <a:pt x="101" y="4753"/>
                    <a:pt x="434" y="5153"/>
                  </a:cubicBezTo>
                  <a:cubicBezTo>
                    <a:pt x="1302" y="6120"/>
                    <a:pt x="2269" y="6887"/>
                    <a:pt x="3336" y="7555"/>
                  </a:cubicBezTo>
                  <a:cubicBezTo>
                    <a:pt x="3770" y="7821"/>
                    <a:pt x="4004" y="8155"/>
                    <a:pt x="4137" y="8589"/>
                  </a:cubicBezTo>
                  <a:cubicBezTo>
                    <a:pt x="4404" y="9356"/>
                    <a:pt x="4637" y="10156"/>
                    <a:pt x="4871" y="10924"/>
                  </a:cubicBezTo>
                  <a:cubicBezTo>
                    <a:pt x="5120" y="11764"/>
                    <a:pt x="5659" y="12198"/>
                    <a:pt x="6489" y="12198"/>
                  </a:cubicBezTo>
                  <a:cubicBezTo>
                    <a:pt x="6549" y="12198"/>
                    <a:pt x="6610" y="12196"/>
                    <a:pt x="6672" y="12191"/>
                  </a:cubicBezTo>
                  <a:cubicBezTo>
                    <a:pt x="7139" y="12191"/>
                    <a:pt x="7506" y="12024"/>
                    <a:pt x="7906" y="11824"/>
                  </a:cubicBezTo>
                  <a:cubicBezTo>
                    <a:pt x="8640" y="11457"/>
                    <a:pt x="8807" y="11124"/>
                    <a:pt x="8507" y="10357"/>
                  </a:cubicBezTo>
                  <a:cubicBezTo>
                    <a:pt x="8240" y="9756"/>
                    <a:pt x="7973" y="9089"/>
                    <a:pt x="7606" y="8555"/>
                  </a:cubicBezTo>
                  <a:cubicBezTo>
                    <a:pt x="6939" y="7555"/>
                    <a:pt x="6939" y="6520"/>
                    <a:pt x="7273" y="5453"/>
                  </a:cubicBezTo>
                  <a:cubicBezTo>
                    <a:pt x="7673" y="4085"/>
                    <a:pt x="7973" y="2718"/>
                    <a:pt x="8073" y="1317"/>
                  </a:cubicBezTo>
                  <a:cubicBezTo>
                    <a:pt x="8163" y="415"/>
                    <a:pt x="7847" y="1"/>
                    <a:pt x="7101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1158675" y="1502800"/>
              <a:ext cx="232700" cy="275550"/>
            </a:xfrm>
            <a:custGeom>
              <a:avLst/>
              <a:gdLst/>
              <a:ahLst/>
              <a:cxnLst/>
              <a:rect l="l" t="t" r="r" b="b"/>
              <a:pathLst>
                <a:path w="9308" h="11022" extrusionOk="0">
                  <a:moveTo>
                    <a:pt x="4335" y="3445"/>
                  </a:moveTo>
                  <a:cubicBezTo>
                    <a:pt x="4757" y="3445"/>
                    <a:pt x="5231" y="3591"/>
                    <a:pt x="5471" y="3849"/>
                  </a:cubicBezTo>
                  <a:cubicBezTo>
                    <a:pt x="6272" y="4616"/>
                    <a:pt x="6305" y="6384"/>
                    <a:pt x="5571" y="7185"/>
                  </a:cubicBezTo>
                  <a:cubicBezTo>
                    <a:pt x="5322" y="7469"/>
                    <a:pt x="5025" y="7612"/>
                    <a:pt x="4722" y="7612"/>
                  </a:cubicBezTo>
                  <a:cubicBezTo>
                    <a:pt x="4457" y="7612"/>
                    <a:pt x="4186" y="7503"/>
                    <a:pt x="3937" y="7285"/>
                  </a:cubicBezTo>
                  <a:cubicBezTo>
                    <a:pt x="3570" y="6951"/>
                    <a:pt x="3269" y="6518"/>
                    <a:pt x="3136" y="5950"/>
                  </a:cubicBezTo>
                  <a:cubicBezTo>
                    <a:pt x="2903" y="5183"/>
                    <a:pt x="3169" y="4449"/>
                    <a:pt x="3570" y="3749"/>
                  </a:cubicBezTo>
                  <a:cubicBezTo>
                    <a:pt x="3689" y="3540"/>
                    <a:pt x="3995" y="3445"/>
                    <a:pt x="4335" y="3445"/>
                  </a:cubicBezTo>
                  <a:close/>
                  <a:moveTo>
                    <a:pt x="4967" y="0"/>
                  </a:moveTo>
                  <a:cubicBezTo>
                    <a:pt x="2890" y="0"/>
                    <a:pt x="682" y="1439"/>
                    <a:pt x="334" y="3749"/>
                  </a:cubicBezTo>
                  <a:cubicBezTo>
                    <a:pt x="0" y="5950"/>
                    <a:pt x="568" y="7852"/>
                    <a:pt x="2002" y="9520"/>
                  </a:cubicBezTo>
                  <a:cubicBezTo>
                    <a:pt x="2890" y="10529"/>
                    <a:pt x="3963" y="11021"/>
                    <a:pt x="5007" y="11021"/>
                  </a:cubicBezTo>
                  <a:cubicBezTo>
                    <a:pt x="6275" y="11021"/>
                    <a:pt x="7501" y="10295"/>
                    <a:pt x="8306" y="8886"/>
                  </a:cubicBezTo>
                  <a:cubicBezTo>
                    <a:pt x="9207" y="7318"/>
                    <a:pt x="9307" y="5617"/>
                    <a:pt x="8873" y="3882"/>
                  </a:cubicBezTo>
                  <a:cubicBezTo>
                    <a:pt x="8740" y="3349"/>
                    <a:pt x="8573" y="2815"/>
                    <a:pt x="8306" y="2348"/>
                  </a:cubicBezTo>
                  <a:cubicBezTo>
                    <a:pt x="7606" y="1147"/>
                    <a:pt x="6772" y="113"/>
                    <a:pt x="5304" y="13"/>
                  </a:cubicBezTo>
                  <a:cubicBezTo>
                    <a:pt x="5192" y="4"/>
                    <a:pt x="5080" y="0"/>
                    <a:pt x="496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1392175" y="1507300"/>
              <a:ext cx="228525" cy="236725"/>
            </a:xfrm>
            <a:custGeom>
              <a:avLst/>
              <a:gdLst/>
              <a:ahLst/>
              <a:cxnLst/>
              <a:rect l="l" t="t" r="r" b="b"/>
              <a:pathLst>
                <a:path w="9141" h="9469" extrusionOk="0">
                  <a:moveTo>
                    <a:pt x="7765" y="1"/>
                  </a:moveTo>
                  <a:cubicBezTo>
                    <a:pt x="6467" y="1"/>
                    <a:pt x="5514" y="1006"/>
                    <a:pt x="5604" y="2368"/>
                  </a:cubicBezTo>
                  <a:cubicBezTo>
                    <a:pt x="5671" y="3002"/>
                    <a:pt x="5805" y="3602"/>
                    <a:pt x="5738" y="4203"/>
                  </a:cubicBezTo>
                  <a:cubicBezTo>
                    <a:pt x="5705" y="4470"/>
                    <a:pt x="5771" y="4803"/>
                    <a:pt x="5471" y="4870"/>
                  </a:cubicBezTo>
                  <a:cubicBezTo>
                    <a:pt x="5459" y="4872"/>
                    <a:pt x="5447" y="4872"/>
                    <a:pt x="5435" y="4872"/>
                  </a:cubicBezTo>
                  <a:cubicBezTo>
                    <a:pt x="5220" y="4872"/>
                    <a:pt x="5064" y="4591"/>
                    <a:pt x="4937" y="4369"/>
                  </a:cubicBezTo>
                  <a:cubicBezTo>
                    <a:pt x="4570" y="3602"/>
                    <a:pt x="4304" y="2802"/>
                    <a:pt x="4137" y="1968"/>
                  </a:cubicBezTo>
                  <a:cubicBezTo>
                    <a:pt x="4003" y="1201"/>
                    <a:pt x="3603" y="734"/>
                    <a:pt x="2869" y="533"/>
                  </a:cubicBezTo>
                  <a:cubicBezTo>
                    <a:pt x="2691" y="484"/>
                    <a:pt x="2519" y="461"/>
                    <a:pt x="2353" y="461"/>
                  </a:cubicBezTo>
                  <a:cubicBezTo>
                    <a:pt x="1739" y="461"/>
                    <a:pt x="1199" y="767"/>
                    <a:pt x="701" y="1134"/>
                  </a:cubicBezTo>
                  <a:cubicBezTo>
                    <a:pt x="0" y="1634"/>
                    <a:pt x="301" y="2235"/>
                    <a:pt x="501" y="2835"/>
                  </a:cubicBezTo>
                  <a:cubicBezTo>
                    <a:pt x="568" y="3002"/>
                    <a:pt x="634" y="3169"/>
                    <a:pt x="701" y="3335"/>
                  </a:cubicBezTo>
                  <a:cubicBezTo>
                    <a:pt x="1235" y="4603"/>
                    <a:pt x="2002" y="5704"/>
                    <a:pt x="2669" y="6905"/>
                  </a:cubicBezTo>
                  <a:cubicBezTo>
                    <a:pt x="3203" y="7772"/>
                    <a:pt x="3770" y="8673"/>
                    <a:pt x="4737" y="9173"/>
                  </a:cubicBezTo>
                  <a:cubicBezTo>
                    <a:pt x="5109" y="9374"/>
                    <a:pt x="5493" y="9469"/>
                    <a:pt x="5861" y="9469"/>
                  </a:cubicBezTo>
                  <a:cubicBezTo>
                    <a:pt x="6714" y="9469"/>
                    <a:pt x="7480" y="8958"/>
                    <a:pt x="7806" y="8072"/>
                  </a:cubicBezTo>
                  <a:cubicBezTo>
                    <a:pt x="8073" y="7272"/>
                    <a:pt x="8340" y="6471"/>
                    <a:pt x="8473" y="5670"/>
                  </a:cubicBezTo>
                  <a:cubicBezTo>
                    <a:pt x="8740" y="4303"/>
                    <a:pt x="9140" y="2935"/>
                    <a:pt x="9074" y="1534"/>
                  </a:cubicBezTo>
                  <a:cubicBezTo>
                    <a:pt x="9007" y="734"/>
                    <a:pt x="8640" y="133"/>
                    <a:pt x="8173" y="33"/>
                  </a:cubicBezTo>
                  <a:cubicBezTo>
                    <a:pt x="8034" y="11"/>
                    <a:pt x="7898" y="1"/>
                    <a:pt x="776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1640675" y="1435075"/>
              <a:ext cx="204350" cy="247300"/>
            </a:xfrm>
            <a:custGeom>
              <a:avLst/>
              <a:gdLst/>
              <a:ahLst/>
              <a:cxnLst/>
              <a:rect l="l" t="t" r="r" b="b"/>
              <a:pathLst>
                <a:path w="8174" h="9892" extrusionOk="0">
                  <a:moveTo>
                    <a:pt x="4638" y="1921"/>
                  </a:moveTo>
                  <a:cubicBezTo>
                    <a:pt x="5071" y="1921"/>
                    <a:pt x="5505" y="2088"/>
                    <a:pt x="5638" y="2422"/>
                  </a:cubicBezTo>
                  <a:cubicBezTo>
                    <a:pt x="5838" y="3022"/>
                    <a:pt x="5538" y="3356"/>
                    <a:pt x="4904" y="3456"/>
                  </a:cubicBezTo>
                  <a:cubicBezTo>
                    <a:pt x="4604" y="3522"/>
                    <a:pt x="4304" y="3522"/>
                    <a:pt x="4004" y="3522"/>
                  </a:cubicBezTo>
                  <a:cubicBezTo>
                    <a:pt x="3337" y="3489"/>
                    <a:pt x="3203" y="3289"/>
                    <a:pt x="3503" y="2689"/>
                  </a:cubicBezTo>
                  <a:cubicBezTo>
                    <a:pt x="3704" y="2188"/>
                    <a:pt x="4137" y="1921"/>
                    <a:pt x="4638" y="1921"/>
                  </a:cubicBezTo>
                  <a:close/>
                  <a:moveTo>
                    <a:pt x="4262" y="0"/>
                  </a:moveTo>
                  <a:cubicBezTo>
                    <a:pt x="3192" y="0"/>
                    <a:pt x="2082" y="469"/>
                    <a:pt x="1335" y="1621"/>
                  </a:cubicBezTo>
                  <a:cubicBezTo>
                    <a:pt x="401" y="3055"/>
                    <a:pt x="1" y="4623"/>
                    <a:pt x="535" y="6258"/>
                  </a:cubicBezTo>
                  <a:cubicBezTo>
                    <a:pt x="868" y="7625"/>
                    <a:pt x="1402" y="8793"/>
                    <a:pt x="2703" y="9460"/>
                  </a:cubicBezTo>
                  <a:cubicBezTo>
                    <a:pt x="3285" y="9761"/>
                    <a:pt x="3875" y="9892"/>
                    <a:pt x="4442" y="9892"/>
                  </a:cubicBezTo>
                  <a:cubicBezTo>
                    <a:pt x="5886" y="9892"/>
                    <a:pt x="7174" y="9037"/>
                    <a:pt x="7773" y="7959"/>
                  </a:cubicBezTo>
                  <a:cubicBezTo>
                    <a:pt x="8173" y="7292"/>
                    <a:pt x="8040" y="6658"/>
                    <a:pt x="7540" y="6224"/>
                  </a:cubicBezTo>
                  <a:cubicBezTo>
                    <a:pt x="7291" y="6011"/>
                    <a:pt x="6995" y="5902"/>
                    <a:pt x="6682" y="5902"/>
                  </a:cubicBezTo>
                  <a:cubicBezTo>
                    <a:pt x="6407" y="5902"/>
                    <a:pt x="6119" y="5986"/>
                    <a:pt x="5838" y="6158"/>
                  </a:cubicBezTo>
                  <a:cubicBezTo>
                    <a:pt x="5605" y="6291"/>
                    <a:pt x="5338" y="6458"/>
                    <a:pt x="5071" y="6591"/>
                  </a:cubicBezTo>
                  <a:cubicBezTo>
                    <a:pt x="4900" y="6677"/>
                    <a:pt x="4728" y="6720"/>
                    <a:pt x="4562" y="6720"/>
                  </a:cubicBezTo>
                  <a:cubicBezTo>
                    <a:pt x="4340" y="6720"/>
                    <a:pt x="4128" y="6644"/>
                    <a:pt x="3937" y="6491"/>
                  </a:cubicBezTo>
                  <a:cubicBezTo>
                    <a:pt x="3603" y="6224"/>
                    <a:pt x="3570" y="5857"/>
                    <a:pt x="3603" y="5491"/>
                  </a:cubicBezTo>
                  <a:cubicBezTo>
                    <a:pt x="3622" y="5286"/>
                    <a:pt x="3744" y="5247"/>
                    <a:pt x="3889" y="5247"/>
                  </a:cubicBezTo>
                  <a:cubicBezTo>
                    <a:pt x="3978" y="5247"/>
                    <a:pt x="4075" y="5262"/>
                    <a:pt x="4162" y="5262"/>
                  </a:cubicBezTo>
                  <a:cubicBezTo>
                    <a:pt x="4188" y="5262"/>
                    <a:pt x="4213" y="5260"/>
                    <a:pt x="4237" y="5257"/>
                  </a:cubicBezTo>
                  <a:cubicBezTo>
                    <a:pt x="4771" y="5190"/>
                    <a:pt x="5271" y="5124"/>
                    <a:pt x="5805" y="5024"/>
                  </a:cubicBezTo>
                  <a:cubicBezTo>
                    <a:pt x="8007" y="4590"/>
                    <a:pt x="8007" y="2955"/>
                    <a:pt x="7173" y="1521"/>
                  </a:cubicBezTo>
                  <a:cubicBezTo>
                    <a:pt x="6657" y="614"/>
                    <a:pt x="5486" y="0"/>
                    <a:pt x="4262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928500" y="1572525"/>
              <a:ext cx="238525" cy="253325"/>
            </a:xfrm>
            <a:custGeom>
              <a:avLst/>
              <a:gdLst/>
              <a:ahLst/>
              <a:cxnLst/>
              <a:rect l="l" t="t" r="r" b="b"/>
              <a:pathLst>
                <a:path w="9541" h="10133" extrusionOk="0">
                  <a:moveTo>
                    <a:pt x="2544" y="1"/>
                  </a:moveTo>
                  <a:cubicBezTo>
                    <a:pt x="2107" y="1"/>
                    <a:pt x="1640" y="146"/>
                    <a:pt x="1202" y="393"/>
                  </a:cubicBezTo>
                  <a:cubicBezTo>
                    <a:pt x="201" y="893"/>
                    <a:pt x="1" y="1327"/>
                    <a:pt x="201" y="2294"/>
                  </a:cubicBezTo>
                  <a:cubicBezTo>
                    <a:pt x="268" y="2661"/>
                    <a:pt x="368" y="2995"/>
                    <a:pt x="468" y="3362"/>
                  </a:cubicBezTo>
                  <a:cubicBezTo>
                    <a:pt x="901" y="5029"/>
                    <a:pt x="1569" y="6631"/>
                    <a:pt x="2136" y="8265"/>
                  </a:cubicBezTo>
                  <a:cubicBezTo>
                    <a:pt x="2530" y="9396"/>
                    <a:pt x="3505" y="10133"/>
                    <a:pt x="4602" y="10133"/>
                  </a:cubicBezTo>
                  <a:cubicBezTo>
                    <a:pt x="4897" y="10133"/>
                    <a:pt x="5201" y="10079"/>
                    <a:pt x="5505" y="9966"/>
                  </a:cubicBezTo>
                  <a:cubicBezTo>
                    <a:pt x="6172" y="9733"/>
                    <a:pt x="6806" y="9466"/>
                    <a:pt x="7439" y="9166"/>
                  </a:cubicBezTo>
                  <a:cubicBezTo>
                    <a:pt x="8073" y="8899"/>
                    <a:pt x="8707" y="8565"/>
                    <a:pt x="9107" y="7965"/>
                  </a:cubicBezTo>
                  <a:cubicBezTo>
                    <a:pt x="9508" y="7364"/>
                    <a:pt x="9541" y="6264"/>
                    <a:pt x="9141" y="5863"/>
                  </a:cubicBezTo>
                  <a:cubicBezTo>
                    <a:pt x="8730" y="5434"/>
                    <a:pt x="8481" y="5235"/>
                    <a:pt x="8180" y="5235"/>
                  </a:cubicBezTo>
                  <a:cubicBezTo>
                    <a:pt x="7919" y="5235"/>
                    <a:pt x="7619" y="5385"/>
                    <a:pt x="7139" y="5663"/>
                  </a:cubicBezTo>
                  <a:cubicBezTo>
                    <a:pt x="6972" y="5763"/>
                    <a:pt x="6806" y="5863"/>
                    <a:pt x="6639" y="5963"/>
                  </a:cubicBezTo>
                  <a:cubicBezTo>
                    <a:pt x="6402" y="6121"/>
                    <a:pt x="5999" y="6487"/>
                    <a:pt x="5660" y="6487"/>
                  </a:cubicBezTo>
                  <a:cubicBezTo>
                    <a:pt x="5569" y="6487"/>
                    <a:pt x="5482" y="6461"/>
                    <a:pt x="5405" y="6397"/>
                  </a:cubicBezTo>
                  <a:cubicBezTo>
                    <a:pt x="5205" y="6264"/>
                    <a:pt x="5171" y="5930"/>
                    <a:pt x="5104" y="5730"/>
                  </a:cubicBezTo>
                  <a:cubicBezTo>
                    <a:pt x="4904" y="5296"/>
                    <a:pt x="4771" y="4929"/>
                    <a:pt x="4704" y="4462"/>
                  </a:cubicBezTo>
                  <a:cubicBezTo>
                    <a:pt x="4604" y="3829"/>
                    <a:pt x="4537" y="3161"/>
                    <a:pt x="4437" y="2494"/>
                  </a:cubicBezTo>
                  <a:cubicBezTo>
                    <a:pt x="4371" y="2027"/>
                    <a:pt x="4271" y="1494"/>
                    <a:pt x="4070" y="1027"/>
                  </a:cubicBezTo>
                  <a:cubicBezTo>
                    <a:pt x="3736" y="300"/>
                    <a:pt x="3171" y="1"/>
                    <a:pt x="2544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1845000" y="1383900"/>
              <a:ext cx="238525" cy="253150"/>
            </a:xfrm>
            <a:custGeom>
              <a:avLst/>
              <a:gdLst/>
              <a:ahLst/>
              <a:cxnLst/>
              <a:rect l="l" t="t" r="r" b="b"/>
              <a:pathLst>
                <a:path w="9541" h="10126" extrusionOk="0">
                  <a:moveTo>
                    <a:pt x="2515" y="0"/>
                  </a:moveTo>
                  <a:cubicBezTo>
                    <a:pt x="2079" y="0"/>
                    <a:pt x="1613" y="137"/>
                    <a:pt x="1168" y="366"/>
                  </a:cubicBezTo>
                  <a:cubicBezTo>
                    <a:pt x="201" y="899"/>
                    <a:pt x="0" y="1300"/>
                    <a:pt x="201" y="2300"/>
                  </a:cubicBezTo>
                  <a:cubicBezTo>
                    <a:pt x="267" y="2667"/>
                    <a:pt x="367" y="3001"/>
                    <a:pt x="467" y="3368"/>
                  </a:cubicBezTo>
                  <a:cubicBezTo>
                    <a:pt x="901" y="5036"/>
                    <a:pt x="1568" y="6637"/>
                    <a:pt x="2135" y="8238"/>
                  </a:cubicBezTo>
                  <a:cubicBezTo>
                    <a:pt x="2532" y="9402"/>
                    <a:pt x="3516" y="10125"/>
                    <a:pt x="4622" y="10125"/>
                  </a:cubicBezTo>
                  <a:cubicBezTo>
                    <a:pt x="4911" y="10125"/>
                    <a:pt x="5207" y="10076"/>
                    <a:pt x="5504" y="9973"/>
                  </a:cubicBezTo>
                  <a:cubicBezTo>
                    <a:pt x="6138" y="9706"/>
                    <a:pt x="6805" y="9472"/>
                    <a:pt x="7439" y="9172"/>
                  </a:cubicBezTo>
                  <a:cubicBezTo>
                    <a:pt x="8073" y="8872"/>
                    <a:pt x="8707" y="8572"/>
                    <a:pt x="9107" y="7938"/>
                  </a:cubicBezTo>
                  <a:cubicBezTo>
                    <a:pt x="9507" y="7371"/>
                    <a:pt x="9541" y="6270"/>
                    <a:pt x="9107" y="5836"/>
                  </a:cubicBezTo>
                  <a:cubicBezTo>
                    <a:pt x="8714" y="5425"/>
                    <a:pt x="8474" y="5225"/>
                    <a:pt x="8177" y="5225"/>
                  </a:cubicBezTo>
                  <a:cubicBezTo>
                    <a:pt x="7919" y="5225"/>
                    <a:pt x="7619" y="5375"/>
                    <a:pt x="7139" y="5670"/>
                  </a:cubicBezTo>
                  <a:cubicBezTo>
                    <a:pt x="6972" y="5770"/>
                    <a:pt x="6805" y="5870"/>
                    <a:pt x="6638" y="5970"/>
                  </a:cubicBezTo>
                  <a:cubicBezTo>
                    <a:pt x="6402" y="6128"/>
                    <a:pt x="5999" y="6493"/>
                    <a:pt x="5659" y="6493"/>
                  </a:cubicBezTo>
                  <a:cubicBezTo>
                    <a:pt x="5568" y="6493"/>
                    <a:pt x="5482" y="6467"/>
                    <a:pt x="5404" y="6403"/>
                  </a:cubicBezTo>
                  <a:cubicBezTo>
                    <a:pt x="5204" y="6270"/>
                    <a:pt x="5171" y="5936"/>
                    <a:pt x="5104" y="5736"/>
                  </a:cubicBezTo>
                  <a:cubicBezTo>
                    <a:pt x="4904" y="5303"/>
                    <a:pt x="4770" y="4936"/>
                    <a:pt x="4704" y="4469"/>
                  </a:cubicBezTo>
                  <a:cubicBezTo>
                    <a:pt x="4604" y="3802"/>
                    <a:pt x="4504" y="3168"/>
                    <a:pt x="4404" y="2501"/>
                  </a:cubicBezTo>
                  <a:cubicBezTo>
                    <a:pt x="4337" y="2000"/>
                    <a:pt x="4270" y="1500"/>
                    <a:pt x="4070" y="1033"/>
                  </a:cubicBezTo>
                  <a:cubicBezTo>
                    <a:pt x="3732" y="297"/>
                    <a:pt x="3157" y="0"/>
                    <a:pt x="2515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517;p41"/>
          <p:cNvGrpSpPr/>
          <p:nvPr/>
        </p:nvGrpSpPr>
        <p:grpSpPr>
          <a:xfrm>
            <a:off x="55200" y="4046576"/>
            <a:ext cx="1430545" cy="902492"/>
            <a:chOff x="-2967537" y="526900"/>
            <a:chExt cx="1430545" cy="902492"/>
          </a:xfrm>
        </p:grpSpPr>
        <p:sp>
          <p:nvSpPr>
            <p:cNvPr id="31" name="Google Shape;1518;p41"/>
            <p:cNvSpPr/>
            <p:nvPr/>
          </p:nvSpPr>
          <p:spPr>
            <a:xfrm>
              <a:off x="-2967537" y="703282"/>
              <a:ext cx="442187" cy="258670"/>
            </a:xfrm>
            <a:custGeom>
              <a:avLst/>
              <a:gdLst/>
              <a:ahLst/>
              <a:cxnLst/>
              <a:rect l="l" t="t" r="r" b="b"/>
              <a:pathLst>
                <a:path w="27654" h="16177" extrusionOk="0">
                  <a:moveTo>
                    <a:pt x="17284" y="0"/>
                  </a:moveTo>
                  <a:cubicBezTo>
                    <a:pt x="16691" y="0"/>
                    <a:pt x="16098" y="35"/>
                    <a:pt x="15512" y="110"/>
                  </a:cubicBezTo>
                  <a:cubicBezTo>
                    <a:pt x="11609" y="610"/>
                    <a:pt x="8073" y="2678"/>
                    <a:pt x="5405" y="5547"/>
                  </a:cubicBezTo>
                  <a:cubicBezTo>
                    <a:pt x="4037" y="7015"/>
                    <a:pt x="2903" y="8683"/>
                    <a:pt x="2036" y="10484"/>
                  </a:cubicBezTo>
                  <a:cubicBezTo>
                    <a:pt x="1335" y="11952"/>
                    <a:pt x="1" y="14587"/>
                    <a:pt x="1902" y="15721"/>
                  </a:cubicBezTo>
                  <a:cubicBezTo>
                    <a:pt x="2455" y="16063"/>
                    <a:pt x="3132" y="16177"/>
                    <a:pt x="3803" y="16177"/>
                  </a:cubicBezTo>
                  <a:cubicBezTo>
                    <a:pt x="3982" y="16177"/>
                    <a:pt x="4161" y="16169"/>
                    <a:pt x="4337" y="16155"/>
                  </a:cubicBezTo>
                  <a:cubicBezTo>
                    <a:pt x="5238" y="16088"/>
                    <a:pt x="6138" y="15821"/>
                    <a:pt x="7006" y="15521"/>
                  </a:cubicBezTo>
                  <a:cubicBezTo>
                    <a:pt x="8774" y="14954"/>
                    <a:pt x="10475" y="14053"/>
                    <a:pt x="12009" y="12919"/>
                  </a:cubicBezTo>
                  <a:cubicBezTo>
                    <a:pt x="15045" y="10617"/>
                    <a:pt x="17413" y="7415"/>
                    <a:pt x="18514" y="3746"/>
                  </a:cubicBezTo>
                  <a:cubicBezTo>
                    <a:pt x="18553" y="3577"/>
                    <a:pt x="18683" y="3504"/>
                    <a:pt x="18820" y="3504"/>
                  </a:cubicBezTo>
                  <a:cubicBezTo>
                    <a:pt x="19034" y="3504"/>
                    <a:pt x="19263" y="3682"/>
                    <a:pt x="19181" y="3946"/>
                  </a:cubicBezTo>
                  <a:cubicBezTo>
                    <a:pt x="19048" y="4413"/>
                    <a:pt x="18881" y="4880"/>
                    <a:pt x="18681" y="5347"/>
                  </a:cubicBezTo>
                  <a:cubicBezTo>
                    <a:pt x="18347" y="6214"/>
                    <a:pt x="17914" y="7082"/>
                    <a:pt x="17447" y="7915"/>
                  </a:cubicBezTo>
                  <a:cubicBezTo>
                    <a:pt x="18381" y="8049"/>
                    <a:pt x="19248" y="8449"/>
                    <a:pt x="20015" y="9050"/>
                  </a:cubicBezTo>
                  <a:cubicBezTo>
                    <a:pt x="22383" y="7082"/>
                    <a:pt x="24952" y="5480"/>
                    <a:pt x="27654" y="4213"/>
                  </a:cubicBezTo>
                  <a:lnTo>
                    <a:pt x="27554" y="4146"/>
                  </a:lnTo>
                  <a:cubicBezTo>
                    <a:pt x="27520" y="4113"/>
                    <a:pt x="27454" y="4113"/>
                    <a:pt x="27420" y="4046"/>
                  </a:cubicBezTo>
                  <a:cubicBezTo>
                    <a:pt x="27387" y="4013"/>
                    <a:pt x="27354" y="3979"/>
                    <a:pt x="27320" y="3946"/>
                  </a:cubicBezTo>
                  <a:cubicBezTo>
                    <a:pt x="26286" y="3079"/>
                    <a:pt x="25152" y="2311"/>
                    <a:pt x="23951" y="1678"/>
                  </a:cubicBezTo>
                  <a:cubicBezTo>
                    <a:pt x="22517" y="977"/>
                    <a:pt x="21016" y="443"/>
                    <a:pt x="19448" y="143"/>
                  </a:cubicBezTo>
                  <a:cubicBezTo>
                    <a:pt x="18733" y="52"/>
                    <a:pt x="18008" y="0"/>
                    <a:pt x="17284" y="0"/>
                  </a:cubicBezTo>
                  <a:close/>
                </a:path>
              </a:pathLst>
            </a:custGeom>
            <a:solidFill>
              <a:srgbClr val="212E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19;p41"/>
            <p:cNvSpPr/>
            <p:nvPr/>
          </p:nvSpPr>
          <p:spPr>
            <a:xfrm>
              <a:off x="-2818735" y="1114628"/>
              <a:ext cx="209629" cy="265098"/>
            </a:xfrm>
            <a:custGeom>
              <a:avLst/>
              <a:gdLst/>
              <a:ahLst/>
              <a:cxnLst/>
              <a:rect l="l" t="t" r="r" b="b"/>
              <a:pathLst>
                <a:path w="13110" h="16579" extrusionOk="0">
                  <a:moveTo>
                    <a:pt x="4504" y="0"/>
                  </a:moveTo>
                  <a:cubicBezTo>
                    <a:pt x="3203" y="0"/>
                    <a:pt x="1968" y="234"/>
                    <a:pt x="834" y="934"/>
                  </a:cubicBezTo>
                  <a:cubicBezTo>
                    <a:pt x="567" y="1101"/>
                    <a:pt x="467" y="1268"/>
                    <a:pt x="401" y="1601"/>
                  </a:cubicBezTo>
                  <a:cubicBezTo>
                    <a:pt x="0" y="3536"/>
                    <a:pt x="0" y="5471"/>
                    <a:pt x="367" y="7372"/>
                  </a:cubicBezTo>
                  <a:cubicBezTo>
                    <a:pt x="701" y="9107"/>
                    <a:pt x="1268" y="10808"/>
                    <a:pt x="2502" y="12076"/>
                  </a:cubicBezTo>
                  <a:cubicBezTo>
                    <a:pt x="4770" y="14377"/>
                    <a:pt x="7506" y="15912"/>
                    <a:pt x="10775" y="16579"/>
                  </a:cubicBezTo>
                  <a:cubicBezTo>
                    <a:pt x="10808" y="16145"/>
                    <a:pt x="10675" y="15778"/>
                    <a:pt x="10608" y="15411"/>
                  </a:cubicBezTo>
                  <a:cubicBezTo>
                    <a:pt x="10108" y="13577"/>
                    <a:pt x="10241" y="11842"/>
                    <a:pt x="11275" y="10208"/>
                  </a:cubicBezTo>
                  <a:cubicBezTo>
                    <a:pt x="11742" y="9474"/>
                    <a:pt x="12076" y="8640"/>
                    <a:pt x="12343" y="7772"/>
                  </a:cubicBezTo>
                  <a:cubicBezTo>
                    <a:pt x="13110" y="5571"/>
                    <a:pt x="12676" y="3703"/>
                    <a:pt x="10942" y="2235"/>
                  </a:cubicBezTo>
                  <a:cubicBezTo>
                    <a:pt x="9107" y="701"/>
                    <a:pt x="6905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0;p41"/>
            <p:cNvSpPr/>
            <p:nvPr/>
          </p:nvSpPr>
          <p:spPr>
            <a:xfrm>
              <a:off x="-2445410" y="724403"/>
              <a:ext cx="635810" cy="264539"/>
            </a:xfrm>
            <a:custGeom>
              <a:avLst/>
              <a:gdLst/>
              <a:ahLst/>
              <a:cxnLst/>
              <a:rect l="l" t="t" r="r" b="b"/>
              <a:pathLst>
                <a:path w="39763" h="16544" extrusionOk="0">
                  <a:moveTo>
                    <a:pt x="11370" y="0"/>
                  </a:moveTo>
                  <a:cubicBezTo>
                    <a:pt x="10496" y="0"/>
                    <a:pt x="9620" y="37"/>
                    <a:pt x="8740" y="123"/>
                  </a:cubicBezTo>
                  <a:cubicBezTo>
                    <a:pt x="5938" y="423"/>
                    <a:pt x="3169" y="657"/>
                    <a:pt x="501" y="1558"/>
                  </a:cubicBezTo>
                  <a:cubicBezTo>
                    <a:pt x="67" y="1691"/>
                    <a:pt x="0" y="1858"/>
                    <a:pt x="67" y="2291"/>
                  </a:cubicBezTo>
                  <a:cubicBezTo>
                    <a:pt x="367" y="4193"/>
                    <a:pt x="1168" y="5961"/>
                    <a:pt x="1968" y="7729"/>
                  </a:cubicBezTo>
                  <a:cubicBezTo>
                    <a:pt x="3036" y="10097"/>
                    <a:pt x="4370" y="12232"/>
                    <a:pt x="6238" y="14066"/>
                  </a:cubicBezTo>
                  <a:cubicBezTo>
                    <a:pt x="7940" y="15718"/>
                    <a:pt x="10255" y="16544"/>
                    <a:pt x="12542" y="16544"/>
                  </a:cubicBezTo>
                  <a:cubicBezTo>
                    <a:pt x="14782" y="16544"/>
                    <a:pt x="16996" y="15751"/>
                    <a:pt x="18580" y="14167"/>
                  </a:cubicBezTo>
                  <a:cubicBezTo>
                    <a:pt x="19014" y="13700"/>
                    <a:pt x="19481" y="13266"/>
                    <a:pt x="20015" y="12866"/>
                  </a:cubicBezTo>
                  <a:cubicBezTo>
                    <a:pt x="20615" y="12432"/>
                    <a:pt x="21282" y="12165"/>
                    <a:pt x="22050" y="12132"/>
                  </a:cubicBezTo>
                  <a:cubicBezTo>
                    <a:pt x="22106" y="12130"/>
                    <a:pt x="22162" y="12129"/>
                    <a:pt x="22218" y="12129"/>
                  </a:cubicBezTo>
                  <a:cubicBezTo>
                    <a:pt x="23359" y="12129"/>
                    <a:pt x="24471" y="12444"/>
                    <a:pt x="25552" y="12699"/>
                  </a:cubicBezTo>
                  <a:cubicBezTo>
                    <a:pt x="27487" y="13199"/>
                    <a:pt x="29355" y="13800"/>
                    <a:pt x="31323" y="14100"/>
                  </a:cubicBezTo>
                  <a:cubicBezTo>
                    <a:pt x="31756" y="14133"/>
                    <a:pt x="32190" y="14133"/>
                    <a:pt x="32624" y="14133"/>
                  </a:cubicBezTo>
                  <a:cubicBezTo>
                    <a:pt x="32664" y="14134"/>
                    <a:pt x="32704" y="14134"/>
                    <a:pt x="32743" y="14134"/>
                  </a:cubicBezTo>
                  <a:cubicBezTo>
                    <a:pt x="35486" y="14134"/>
                    <a:pt x="37547" y="12997"/>
                    <a:pt x="38895" y="10531"/>
                  </a:cubicBezTo>
                  <a:cubicBezTo>
                    <a:pt x="39762" y="8929"/>
                    <a:pt x="39429" y="7162"/>
                    <a:pt x="37761" y="6328"/>
                  </a:cubicBezTo>
                  <a:cubicBezTo>
                    <a:pt x="35893" y="5394"/>
                    <a:pt x="33925" y="4660"/>
                    <a:pt x="31957" y="3893"/>
                  </a:cubicBezTo>
                  <a:cubicBezTo>
                    <a:pt x="30089" y="3192"/>
                    <a:pt x="28154" y="2758"/>
                    <a:pt x="26219" y="2225"/>
                  </a:cubicBezTo>
                  <a:cubicBezTo>
                    <a:pt x="24118" y="1624"/>
                    <a:pt x="22016" y="957"/>
                    <a:pt x="19815" y="690"/>
                  </a:cubicBezTo>
                  <a:cubicBezTo>
                    <a:pt x="17010" y="384"/>
                    <a:pt x="14205" y="0"/>
                    <a:pt x="1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1;p41"/>
            <p:cNvSpPr/>
            <p:nvPr/>
          </p:nvSpPr>
          <p:spPr>
            <a:xfrm>
              <a:off x="-1976093" y="539003"/>
              <a:ext cx="417659" cy="256735"/>
            </a:xfrm>
            <a:custGeom>
              <a:avLst/>
              <a:gdLst/>
              <a:ahLst/>
              <a:cxnLst/>
              <a:rect l="l" t="t" r="r" b="b"/>
              <a:pathLst>
                <a:path w="26120" h="16056" extrusionOk="0">
                  <a:moveTo>
                    <a:pt x="17286" y="1"/>
                  </a:moveTo>
                  <a:cubicBezTo>
                    <a:pt x="17106" y="1"/>
                    <a:pt x="16926" y="4"/>
                    <a:pt x="16746" y="11"/>
                  </a:cubicBezTo>
                  <a:cubicBezTo>
                    <a:pt x="13043" y="144"/>
                    <a:pt x="9574" y="1779"/>
                    <a:pt x="6772" y="4180"/>
                  </a:cubicBezTo>
                  <a:cubicBezTo>
                    <a:pt x="3937" y="6616"/>
                    <a:pt x="1802" y="9784"/>
                    <a:pt x="67" y="13053"/>
                  </a:cubicBezTo>
                  <a:cubicBezTo>
                    <a:pt x="67" y="13120"/>
                    <a:pt x="34" y="13154"/>
                    <a:pt x="1" y="13154"/>
                  </a:cubicBezTo>
                  <a:cubicBezTo>
                    <a:pt x="2503" y="13954"/>
                    <a:pt x="4971" y="14921"/>
                    <a:pt x="7373" y="16056"/>
                  </a:cubicBezTo>
                  <a:cubicBezTo>
                    <a:pt x="7506" y="15622"/>
                    <a:pt x="7806" y="15122"/>
                    <a:pt x="8006" y="14821"/>
                  </a:cubicBezTo>
                  <a:cubicBezTo>
                    <a:pt x="8707" y="13721"/>
                    <a:pt x="9708" y="12820"/>
                    <a:pt x="10775" y="12119"/>
                  </a:cubicBezTo>
                  <a:cubicBezTo>
                    <a:pt x="12376" y="11052"/>
                    <a:pt x="14244" y="10418"/>
                    <a:pt x="16112" y="9885"/>
                  </a:cubicBezTo>
                  <a:cubicBezTo>
                    <a:pt x="18080" y="9351"/>
                    <a:pt x="20148" y="9051"/>
                    <a:pt x="21983" y="8150"/>
                  </a:cubicBezTo>
                  <a:cubicBezTo>
                    <a:pt x="23584" y="7349"/>
                    <a:pt x="26119" y="5381"/>
                    <a:pt x="25019" y="3346"/>
                  </a:cubicBezTo>
                  <a:cubicBezTo>
                    <a:pt x="24452" y="2279"/>
                    <a:pt x="23184" y="1412"/>
                    <a:pt x="22083" y="945"/>
                  </a:cubicBezTo>
                  <a:cubicBezTo>
                    <a:pt x="20579" y="283"/>
                    <a:pt x="18939" y="1"/>
                    <a:pt x="17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2;p41"/>
            <p:cNvSpPr/>
            <p:nvPr/>
          </p:nvSpPr>
          <p:spPr>
            <a:xfrm>
              <a:off x="-2013953" y="1015964"/>
              <a:ext cx="39991" cy="36537"/>
            </a:xfrm>
            <a:custGeom>
              <a:avLst/>
              <a:gdLst/>
              <a:ahLst/>
              <a:cxnLst/>
              <a:rect l="l" t="t" r="r" b="b"/>
              <a:pathLst>
                <a:path w="2501" h="2285" extrusionOk="0">
                  <a:moveTo>
                    <a:pt x="627" y="1"/>
                  </a:moveTo>
                  <a:cubicBezTo>
                    <a:pt x="280" y="1"/>
                    <a:pt x="11" y="208"/>
                    <a:pt x="0" y="734"/>
                  </a:cubicBezTo>
                  <a:cubicBezTo>
                    <a:pt x="0" y="1334"/>
                    <a:pt x="534" y="2068"/>
                    <a:pt x="1101" y="2235"/>
                  </a:cubicBezTo>
                  <a:cubicBezTo>
                    <a:pt x="1208" y="2268"/>
                    <a:pt x="1313" y="2285"/>
                    <a:pt x="1413" y="2285"/>
                  </a:cubicBezTo>
                  <a:cubicBezTo>
                    <a:pt x="1720" y="2285"/>
                    <a:pt x="1984" y="2128"/>
                    <a:pt x="2135" y="1801"/>
                  </a:cubicBezTo>
                  <a:cubicBezTo>
                    <a:pt x="2501" y="979"/>
                    <a:pt x="1380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3;p41"/>
            <p:cNvSpPr/>
            <p:nvPr/>
          </p:nvSpPr>
          <p:spPr>
            <a:xfrm>
              <a:off x="-2434091" y="1016492"/>
              <a:ext cx="50033" cy="37529"/>
            </a:xfrm>
            <a:custGeom>
              <a:avLst/>
              <a:gdLst/>
              <a:ahLst/>
              <a:cxnLst/>
              <a:rect l="l" t="t" r="r" b="b"/>
              <a:pathLst>
                <a:path w="3129" h="2347" extrusionOk="0">
                  <a:moveTo>
                    <a:pt x="1693" y="0"/>
                  </a:moveTo>
                  <a:cubicBezTo>
                    <a:pt x="1" y="0"/>
                    <a:pt x="526" y="2347"/>
                    <a:pt x="2074" y="2347"/>
                  </a:cubicBezTo>
                  <a:cubicBezTo>
                    <a:pt x="2135" y="2347"/>
                    <a:pt x="2197" y="2343"/>
                    <a:pt x="2261" y="2335"/>
                  </a:cubicBezTo>
                  <a:cubicBezTo>
                    <a:pt x="2561" y="2302"/>
                    <a:pt x="2795" y="2169"/>
                    <a:pt x="2895" y="1868"/>
                  </a:cubicBezTo>
                  <a:cubicBezTo>
                    <a:pt x="3129" y="1268"/>
                    <a:pt x="2461" y="0"/>
                    <a:pt x="1728" y="0"/>
                  </a:cubicBezTo>
                  <a:cubicBezTo>
                    <a:pt x="1716" y="0"/>
                    <a:pt x="1704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4;p41"/>
            <p:cNvSpPr/>
            <p:nvPr/>
          </p:nvSpPr>
          <p:spPr>
            <a:xfrm>
              <a:off x="-2806999" y="757834"/>
              <a:ext cx="1200113" cy="646540"/>
            </a:xfrm>
            <a:custGeom>
              <a:avLst/>
              <a:gdLst/>
              <a:ahLst/>
              <a:cxnLst/>
              <a:rect l="l" t="t" r="r" b="b"/>
              <a:pathLst>
                <a:path w="75054" h="40434" extrusionOk="0">
                  <a:moveTo>
                    <a:pt x="23891" y="15104"/>
                  </a:moveTo>
                  <a:cubicBezTo>
                    <a:pt x="24048" y="15104"/>
                    <a:pt x="24212" y="15117"/>
                    <a:pt x="24384" y="15144"/>
                  </a:cubicBezTo>
                  <a:cubicBezTo>
                    <a:pt x="25452" y="15278"/>
                    <a:pt x="26586" y="15978"/>
                    <a:pt x="27053" y="16979"/>
                  </a:cubicBezTo>
                  <a:cubicBezTo>
                    <a:pt x="27186" y="17279"/>
                    <a:pt x="27253" y="17579"/>
                    <a:pt x="27253" y="17913"/>
                  </a:cubicBezTo>
                  <a:cubicBezTo>
                    <a:pt x="27220" y="19214"/>
                    <a:pt x="25719" y="20482"/>
                    <a:pt x="24451" y="20582"/>
                  </a:cubicBezTo>
                  <a:cubicBezTo>
                    <a:pt x="24360" y="20589"/>
                    <a:pt x="24271" y="20592"/>
                    <a:pt x="24184" y="20592"/>
                  </a:cubicBezTo>
                  <a:cubicBezTo>
                    <a:pt x="20690" y="20592"/>
                    <a:pt x="20664" y="15104"/>
                    <a:pt x="23891" y="15104"/>
                  </a:cubicBezTo>
                  <a:close/>
                  <a:moveTo>
                    <a:pt x="49548" y="15074"/>
                  </a:moveTo>
                  <a:cubicBezTo>
                    <a:pt x="49611" y="15074"/>
                    <a:pt x="49674" y="15075"/>
                    <a:pt x="49736" y="15078"/>
                  </a:cubicBezTo>
                  <a:cubicBezTo>
                    <a:pt x="51304" y="15144"/>
                    <a:pt x="52538" y="16712"/>
                    <a:pt x="52404" y="18280"/>
                  </a:cubicBezTo>
                  <a:cubicBezTo>
                    <a:pt x="52277" y="19805"/>
                    <a:pt x="50879" y="21058"/>
                    <a:pt x="49334" y="21058"/>
                  </a:cubicBezTo>
                  <a:cubicBezTo>
                    <a:pt x="49257" y="21058"/>
                    <a:pt x="49179" y="21055"/>
                    <a:pt x="49102" y="21049"/>
                  </a:cubicBezTo>
                  <a:cubicBezTo>
                    <a:pt x="47401" y="20882"/>
                    <a:pt x="46133" y="19514"/>
                    <a:pt x="46267" y="17913"/>
                  </a:cubicBezTo>
                  <a:cubicBezTo>
                    <a:pt x="46267" y="15892"/>
                    <a:pt x="47964" y="15074"/>
                    <a:pt x="49548" y="15074"/>
                  </a:cubicBezTo>
                  <a:close/>
                  <a:moveTo>
                    <a:pt x="24846" y="24270"/>
                  </a:moveTo>
                  <a:cubicBezTo>
                    <a:pt x="24889" y="24270"/>
                    <a:pt x="24936" y="24274"/>
                    <a:pt x="24985" y="24284"/>
                  </a:cubicBezTo>
                  <a:cubicBezTo>
                    <a:pt x="25285" y="24318"/>
                    <a:pt x="25452" y="24518"/>
                    <a:pt x="25418" y="24818"/>
                  </a:cubicBezTo>
                  <a:cubicBezTo>
                    <a:pt x="25385" y="25118"/>
                    <a:pt x="25152" y="25252"/>
                    <a:pt x="24885" y="25252"/>
                  </a:cubicBezTo>
                  <a:cubicBezTo>
                    <a:pt x="24551" y="25152"/>
                    <a:pt x="24351" y="25018"/>
                    <a:pt x="24418" y="24685"/>
                  </a:cubicBezTo>
                  <a:cubicBezTo>
                    <a:pt x="24446" y="24429"/>
                    <a:pt x="24596" y="24270"/>
                    <a:pt x="24846" y="24270"/>
                  </a:cubicBezTo>
                  <a:close/>
                  <a:moveTo>
                    <a:pt x="37538" y="21875"/>
                  </a:moveTo>
                  <a:cubicBezTo>
                    <a:pt x="37712" y="21875"/>
                    <a:pt x="37887" y="21877"/>
                    <a:pt x="38061" y="21883"/>
                  </a:cubicBezTo>
                  <a:cubicBezTo>
                    <a:pt x="38928" y="21916"/>
                    <a:pt x="40296" y="21883"/>
                    <a:pt x="40996" y="22483"/>
                  </a:cubicBezTo>
                  <a:cubicBezTo>
                    <a:pt x="41096" y="22550"/>
                    <a:pt x="41196" y="22650"/>
                    <a:pt x="41230" y="22783"/>
                  </a:cubicBezTo>
                  <a:cubicBezTo>
                    <a:pt x="41430" y="23417"/>
                    <a:pt x="40396" y="24017"/>
                    <a:pt x="39962" y="24284"/>
                  </a:cubicBezTo>
                  <a:cubicBezTo>
                    <a:pt x="39362" y="24685"/>
                    <a:pt x="38695" y="24951"/>
                    <a:pt x="37994" y="25118"/>
                  </a:cubicBezTo>
                  <a:cubicBezTo>
                    <a:pt x="37572" y="25228"/>
                    <a:pt x="37135" y="25286"/>
                    <a:pt x="36698" y="25286"/>
                  </a:cubicBezTo>
                  <a:cubicBezTo>
                    <a:pt x="36201" y="25286"/>
                    <a:pt x="35704" y="25211"/>
                    <a:pt x="35225" y="25051"/>
                  </a:cubicBezTo>
                  <a:cubicBezTo>
                    <a:pt x="34925" y="24951"/>
                    <a:pt x="34392" y="24751"/>
                    <a:pt x="33925" y="24484"/>
                  </a:cubicBezTo>
                  <a:cubicBezTo>
                    <a:pt x="33424" y="24184"/>
                    <a:pt x="33024" y="23784"/>
                    <a:pt x="33057" y="23384"/>
                  </a:cubicBezTo>
                  <a:cubicBezTo>
                    <a:pt x="33191" y="22450"/>
                    <a:pt x="33991" y="22283"/>
                    <a:pt x="34758" y="22149"/>
                  </a:cubicBezTo>
                  <a:cubicBezTo>
                    <a:pt x="35685" y="21953"/>
                    <a:pt x="36611" y="21875"/>
                    <a:pt x="37538" y="21875"/>
                  </a:cubicBezTo>
                  <a:close/>
                  <a:moveTo>
                    <a:pt x="49428" y="24447"/>
                  </a:moveTo>
                  <a:cubicBezTo>
                    <a:pt x="49452" y="24447"/>
                    <a:pt x="49477" y="24448"/>
                    <a:pt x="49502" y="24451"/>
                  </a:cubicBezTo>
                  <a:cubicBezTo>
                    <a:pt x="49769" y="24484"/>
                    <a:pt x="49936" y="24651"/>
                    <a:pt x="49903" y="24951"/>
                  </a:cubicBezTo>
                  <a:cubicBezTo>
                    <a:pt x="49872" y="25196"/>
                    <a:pt x="49730" y="25356"/>
                    <a:pt x="49476" y="25356"/>
                  </a:cubicBezTo>
                  <a:cubicBezTo>
                    <a:pt x="49452" y="25356"/>
                    <a:pt x="49428" y="25355"/>
                    <a:pt x="49402" y="25352"/>
                  </a:cubicBezTo>
                  <a:cubicBezTo>
                    <a:pt x="49135" y="25352"/>
                    <a:pt x="48969" y="25185"/>
                    <a:pt x="48969" y="24885"/>
                  </a:cubicBezTo>
                  <a:cubicBezTo>
                    <a:pt x="48999" y="24610"/>
                    <a:pt x="49169" y="24447"/>
                    <a:pt x="49428" y="24447"/>
                  </a:cubicBezTo>
                  <a:close/>
                  <a:moveTo>
                    <a:pt x="21012" y="25381"/>
                  </a:moveTo>
                  <a:cubicBezTo>
                    <a:pt x="21034" y="25381"/>
                    <a:pt x="21058" y="25383"/>
                    <a:pt x="21082" y="25385"/>
                  </a:cubicBezTo>
                  <a:cubicBezTo>
                    <a:pt x="21416" y="25418"/>
                    <a:pt x="21616" y="25585"/>
                    <a:pt x="21616" y="25919"/>
                  </a:cubicBezTo>
                  <a:cubicBezTo>
                    <a:pt x="21587" y="26239"/>
                    <a:pt x="21405" y="26432"/>
                    <a:pt x="21072" y="26432"/>
                  </a:cubicBezTo>
                  <a:cubicBezTo>
                    <a:pt x="21023" y="26432"/>
                    <a:pt x="20971" y="26428"/>
                    <a:pt x="20915" y="26419"/>
                  </a:cubicBezTo>
                  <a:cubicBezTo>
                    <a:pt x="20648" y="26386"/>
                    <a:pt x="20448" y="26219"/>
                    <a:pt x="20515" y="25885"/>
                  </a:cubicBezTo>
                  <a:cubicBezTo>
                    <a:pt x="20577" y="25576"/>
                    <a:pt x="20725" y="25381"/>
                    <a:pt x="21012" y="25381"/>
                  </a:cubicBezTo>
                  <a:close/>
                  <a:moveTo>
                    <a:pt x="52360" y="27168"/>
                  </a:moveTo>
                  <a:cubicBezTo>
                    <a:pt x="52408" y="27168"/>
                    <a:pt x="52456" y="27174"/>
                    <a:pt x="52504" y="27186"/>
                  </a:cubicBezTo>
                  <a:cubicBezTo>
                    <a:pt x="52938" y="27286"/>
                    <a:pt x="53138" y="27553"/>
                    <a:pt x="53138" y="27987"/>
                  </a:cubicBezTo>
                  <a:cubicBezTo>
                    <a:pt x="53048" y="28406"/>
                    <a:pt x="52824" y="28664"/>
                    <a:pt x="52417" y="28664"/>
                  </a:cubicBezTo>
                  <a:cubicBezTo>
                    <a:pt x="52371" y="28664"/>
                    <a:pt x="52322" y="28661"/>
                    <a:pt x="52271" y="28654"/>
                  </a:cubicBezTo>
                  <a:cubicBezTo>
                    <a:pt x="51837" y="28587"/>
                    <a:pt x="51637" y="28321"/>
                    <a:pt x="51671" y="27854"/>
                  </a:cubicBezTo>
                  <a:cubicBezTo>
                    <a:pt x="51700" y="27472"/>
                    <a:pt x="52013" y="27168"/>
                    <a:pt x="52360" y="27168"/>
                  </a:cubicBezTo>
                  <a:close/>
                  <a:moveTo>
                    <a:pt x="48020" y="28550"/>
                  </a:moveTo>
                  <a:cubicBezTo>
                    <a:pt x="48046" y="28550"/>
                    <a:pt x="48073" y="28551"/>
                    <a:pt x="48101" y="28554"/>
                  </a:cubicBezTo>
                  <a:cubicBezTo>
                    <a:pt x="48435" y="28587"/>
                    <a:pt x="48635" y="28788"/>
                    <a:pt x="48602" y="29121"/>
                  </a:cubicBezTo>
                  <a:cubicBezTo>
                    <a:pt x="48568" y="29421"/>
                    <a:pt x="48368" y="29621"/>
                    <a:pt x="48035" y="29621"/>
                  </a:cubicBezTo>
                  <a:cubicBezTo>
                    <a:pt x="47734" y="29521"/>
                    <a:pt x="47534" y="29355"/>
                    <a:pt x="47534" y="29021"/>
                  </a:cubicBezTo>
                  <a:cubicBezTo>
                    <a:pt x="47565" y="28715"/>
                    <a:pt x="47735" y="28550"/>
                    <a:pt x="48020" y="28550"/>
                  </a:cubicBezTo>
                  <a:close/>
                  <a:moveTo>
                    <a:pt x="23500" y="29482"/>
                  </a:moveTo>
                  <a:cubicBezTo>
                    <a:pt x="23526" y="29482"/>
                    <a:pt x="23555" y="29484"/>
                    <a:pt x="23584" y="29488"/>
                  </a:cubicBezTo>
                  <a:cubicBezTo>
                    <a:pt x="23817" y="29521"/>
                    <a:pt x="23917" y="29688"/>
                    <a:pt x="23917" y="29888"/>
                  </a:cubicBezTo>
                  <a:cubicBezTo>
                    <a:pt x="23857" y="30098"/>
                    <a:pt x="23744" y="30227"/>
                    <a:pt x="23552" y="30227"/>
                  </a:cubicBezTo>
                  <a:cubicBezTo>
                    <a:pt x="23530" y="30227"/>
                    <a:pt x="23508" y="30225"/>
                    <a:pt x="23484" y="30222"/>
                  </a:cubicBezTo>
                  <a:cubicBezTo>
                    <a:pt x="23250" y="30189"/>
                    <a:pt x="23150" y="30022"/>
                    <a:pt x="23183" y="29788"/>
                  </a:cubicBezTo>
                  <a:cubicBezTo>
                    <a:pt x="23183" y="29584"/>
                    <a:pt x="23311" y="29482"/>
                    <a:pt x="23500" y="29482"/>
                  </a:cubicBezTo>
                  <a:close/>
                  <a:moveTo>
                    <a:pt x="31660" y="26897"/>
                  </a:moveTo>
                  <a:cubicBezTo>
                    <a:pt x="31816" y="26897"/>
                    <a:pt x="31956" y="26942"/>
                    <a:pt x="32023" y="27120"/>
                  </a:cubicBezTo>
                  <a:cubicBezTo>
                    <a:pt x="32123" y="27420"/>
                    <a:pt x="31790" y="27353"/>
                    <a:pt x="31656" y="27420"/>
                  </a:cubicBezTo>
                  <a:cubicBezTo>
                    <a:pt x="30656" y="27887"/>
                    <a:pt x="30622" y="29221"/>
                    <a:pt x="31590" y="29988"/>
                  </a:cubicBezTo>
                  <a:cubicBezTo>
                    <a:pt x="32074" y="30376"/>
                    <a:pt x="32915" y="30591"/>
                    <a:pt x="33775" y="30591"/>
                  </a:cubicBezTo>
                  <a:cubicBezTo>
                    <a:pt x="34989" y="30591"/>
                    <a:pt x="36242" y="30163"/>
                    <a:pt x="36593" y="29188"/>
                  </a:cubicBezTo>
                  <a:cubicBezTo>
                    <a:pt x="36660" y="29021"/>
                    <a:pt x="36760" y="28921"/>
                    <a:pt x="36927" y="28921"/>
                  </a:cubicBezTo>
                  <a:cubicBezTo>
                    <a:pt x="37160" y="28921"/>
                    <a:pt x="37194" y="29088"/>
                    <a:pt x="37260" y="29255"/>
                  </a:cubicBezTo>
                  <a:cubicBezTo>
                    <a:pt x="37707" y="30284"/>
                    <a:pt x="38754" y="30839"/>
                    <a:pt x="39794" y="30839"/>
                  </a:cubicBezTo>
                  <a:cubicBezTo>
                    <a:pt x="40539" y="30839"/>
                    <a:pt x="41281" y="30554"/>
                    <a:pt x="41797" y="29955"/>
                  </a:cubicBezTo>
                  <a:cubicBezTo>
                    <a:pt x="42364" y="29288"/>
                    <a:pt x="42364" y="28654"/>
                    <a:pt x="41830" y="27954"/>
                  </a:cubicBezTo>
                  <a:cubicBezTo>
                    <a:pt x="41697" y="27753"/>
                    <a:pt x="41463" y="27553"/>
                    <a:pt x="41697" y="27320"/>
                  </a:cubicBezTo>
                  <a:cubicBezTo>
                    <a:pt x="41772" y="27245"/>
                    <a:pt x="41850" y="27215"/>
                    <a:pt x="41928" y="27215"/>
                  </a:cubicBezTo>
                  <a:cubicBezTo>
                    <a:pt x="42094" y="27215"/>
                    <a:pt x="42261" y="27351"/>
                    <a:pt x="42397" y="27487"/>
                  </a:cubicBezTo>
                  <a:cubicBezTo>
                    <a:pt x="42964" y="27987"/>
                    <a:pt x="43098" y="28921"/>
                    <a:pt x="42764" y="29655"/>
                  </a:cubicBezTo>
                  <a:cubicBezTo>
                    <a:pt x="42201" y="30930"/>
                    <a:pt x="40989" y="31490"/>
                    <a:pt x="39780" y="31490"/>
                  </a:cubicBezTo>
                  <a:cubicBezTo>
                    <a:pt x="38554" y="31490"/>
                    <a:pt x="37331" y="30913"/>
                    <a:pt x="36793" y="29922"/>
                  </a:cubicBezTo>
                  <a:cubicBezTo>
                    <a:pt x="35850" y="30797"/>
                    <a:pt x="34817" y="31189"/>
                    <a:pt x="33692" y="31189"/>
                  </a:cubicBezTo>
                  <a:cubicBezTo>
                    <a:pt x="33146" y="31189"/>
                    <a:pt x="32579" y="31097"/>
                    <a:pt x="31990" y="30922"/>
                  </a:cubicBezTo>
                  <a:cubicBezTo>
                    <a:pt x="30355" y="30422"/>
                    <a:pt x="29722" y="28454"/>
                    <a:pt x="30822" y="27286"/>
                  </a:cubicBezTo>
                  <a:cubicBezTo>
                    <a:pt x="30989" y="27120"/>
                    <a:pt x="31189" y="26953"/>
                    <a:pt x="31423" y="26920"/>
                  </a:cubicBezTo>
                  <a:cubicBezTo>
                    <a:pt x="31501" y="26908"/>
                    <a:pt x="31582" y="26897"/>
                    <a:pt x="31660" y="26897"/>
                  </a:cubicBezTo>
                  <a:close/>
                  <a:moveTo>
                    <a:pt x="22049" y="0"/>
                  </a:moveTo>
                  <a:cubicBezTo>
                    <a:pt x="16379" y="1535"/>
                    <a:pt x="11508" y="4604"/>
                    <a:pt x="7606" y="9173"/>
                  </a:cubicBezTo>
                  <a:cubicBezTo>
                    <a:pt x="4170" y="13176"/>
                    <a:pt x="968" y="17313"/>
                    <a:pt x="0" y="22716"/>
                  </a:cubicBezTo>
                  <a:cubicBezTo>
                    <a:pt x="501" y="22483"/>
                    <a:pt x="968" y="22183"/>
                    <a:pt x="1535" y="22049"/>
                  </a:cubicBezTo>
                  <a:cubicBezTo>
                    <a:pt x="2377" y="21841"/>
                    <a:pt x="3196" y="21741"/>
                    <a:pt x="3993" y="21741"/>
                  </a:cubicBezTo>
                  <a:cubicBezTo>
                    <a:pt x="6382" y="21741"/>
                    <a:pt x="8565" y="22641"/>
                    <a:pt x="10541" y="24218"/>
                  </a:cubicBezTo>
                  <a:cubicBezTo>
                    <a:pt x="12142" y="25518"/>
                    <a:pt x="12843" y="27253"/>
                    <a:pt x="12476" y="29355"/>
                  </a:cubicBezTo>
                  <a:cubicBezTo>
                    <a:pt x="12276" y="30522"/>
                    <a:pt x="11809" y="31590"/>
                    <a:pt x="11208" y="32557"/>
                  </a:cubicBezTo>
                  <a:cubicBezTo>
                    <a:pt x="10241" y="34158"/>
                    <a:pt x="10107" y="35826"/>
                    <a:pt x="10741" y="37560"/>
                  </a:cubicBezTo>
                  <a:cubicBezTo>
                    <a:pt x="10841" y="37894"/>
                    <a:pt x="10975" y="38228"/>
                    <a:pt x="10975" y="38561"/>
                  </a:cubicBezTo>
                  <a:cubicBezTo>
                    <a:pt x="10941" y="39128"/>
                    <a:pt x="11208" y="39195"/>
                    <a:pt x="11642" y="39228"/>
                  </a:cubicBezTo>
                  <a:cubicBezTo>
                    <a:pt x="13343" y="39462"/>
                    <a:pt x="15078" y="39695"/>
                    <a:pt x="16779" y="39929"/>
                  </a:cubicBezTo>
                  <a:cubicBezTo>
                    <a:pt x="19011" y="40265"/>
                    <a:pt x="21243" y="40433"/>
                    <a:pt x="23501" y="40433"/>
                  </a:cubicBezTo>
                  <a:cubicBezTo>
                    <a:pt x="23706" y="40433"/>
                    <a:pt x="23912" y="40432"/>
                    <a:pt x="24117" y="40429"/>
                  </a:cubicBezTo>
                  <a:cubicBezTo>
                    <a:pt x="26686" y="40362"/>
                    <a:pt x="29255" y="40229"/>
                    <a:pt x="31823" y="40229"/>
                  </a:cubicBezTo>
                  <a:cubicBezTo>
                    <a:pt x="32546" y="40235"/>
                    <a:pt x="33268" y="40237"/>
                    <a:pt x="33991" y="40237"/>
                  </a:cubicBezTo>
                  <a:cubicBezTo>
                    <a:pt x="37605" y="40237"/>
                    <a:pt x="41219" y="40168"/>
                    <a:pt x="44832" y="40029"/>
                  </a:cubicBezTo>
                  <a:cubicBezTo>
                    <a:pt x="48402" y="39862"/>
                    <a:pt x="51971" y="39962"/>
                    <a:pt x="55507" y="39762"/>
                  </a:cubicBezTo>
                  <a:cubicBezTo>
                    <a:pt x="59476" y="39529"/>
                    <a:pt x="63412" y="39195"/>
                    <a:pt x="67315" y="38561"/>
                  </a:cubicBezTo>
                  <a:cubicBezTo>
                    <a:pt x="67482" y="38528"/>
                    <a:pt x="67682" y="38561"/>
                    <a:pt x="67782" y="38361"/>
                  </a:cubicBezTo>
                  <a:cubicBezTo>
                    <a:pt x="67015" y="37494"/>
                    <a:pt x="66848" y="37227"/>
                    <a:pt x="67115" y="36126"/>
                  </a:cubicBezTo>
                  <a:cubicBezTo>
                    <a:pt x="67482" y="34358"/>
                    <a:pt x="66915" y="33024"/>
                    <a:pt x="65547" y="31923"/>
                  </a:cubicBezTo>
                  <a:cubicBezTo>
                    <a:pt x="64780" y="31289"/>
                    <a:pt x="64046" y="30555"/>
                    <a:pt x="63446" y="29755"/>
                  </a:cubicBezTo>
                  <a:cubicBezTo>
                    <a:pt x="60844" y="26486"/>
                    <a:pt x="62378" y="22950"/>
                    <a:pt x="65047" y="21549"/>
                  </a:cubicBezTo>
                  <a:cubicBezTo>
                    <a:pt x="67025" y="20500"/>
                    <a:pt x="69089" y="20030"/>
                    <a:pt x="71226" y="20030"/>
                  </a:cubicBezTo>
                  <a:cubicBezTo>
                    <a:pt x="72079" y="20030"/>
                    <a:pt x="72944" y="20105"/>
                    <a:pt x="73820" y="20248"/>
                  </a:cubicBezTo>
                  <a:cubicBezTo>
                    <a:pt x="74200" y="20336"/>
                    <a:pt x="74530" y="20527"/>
                    <a:pt x="74898" y="20527"/>
                  </a:cubicBezTo>
                  <a:cubicBezTo>
                    <a:pt x="74949" y="20527"/>
                    <a:pt x="75001" y="20523"/>
                    <a:pt x="75054" y="20515"/>
                  </a:cubicBezTo>
                  <a:cubicBezTo>
                    <a:pt x="74854" y="17046"/>
                    <a:pt x="66148" y="6838"/>
                    <a:pt x="62578" y="5471"/>
                  </a:cubicBezTo>
                  <a:lnTo>
                    <a:pt x="62578" y="5471"/>
                  </a:lnTo>
                  <a:cubicBezTo>
                    <a:pt x="62879" y="6538"/>
                    <a:pt x="62945" y="6805"/>
                    <a:pt x="62812" y="7239"/>
                  </a:cubicBezTo>
                  <a:cubicBezTo>
                    <a:pt x="61978" y="9674"/>
                    <a:pt x="60544" y="11575"/>
                    <a:pt x="57975" y="12376"/>
                  </a:cubicBezTo>
                  <a:cubicBezTo>
                    <a:pt x="57122" y="12633"/>
                    <a:pt x="56262" y="12743"/>
                    <a:pt x="55398" y="12743"/>
                  </a:cubicBezTo>
                  <a:cubicBezTo>
                    <a:pt x="54470" y="12743"/>
                    <a:pt x="53537" y="12616"/>
                    <a:pt x="52605" y="12409"/>
                  </a:cubicBezTo>
                  <a:cubicBezTo>
                    <a:pt x="50903" y="12042"/>
                    <a:pt x="49202" y="11508"/>
                    <a:pt x="47534" y="11008"/>
                  </a:cubicBezTo>
                  <a:cubicBezTo>
                    <a:pt x="46766" y="10767"/>
                    <a:pt x="46038" y="10634"/>
                    <a:pt x="45345" y="10634"/>
                  </a:cubicBezTo>
                  <a:cubicBezTo>
                    <a:pt x="43930" y="10634"/>
                    <a:pt x="42661" y="11188"/>
                    <a:pt x="41497" y="12509"/>
                  </a:cubicBezTo>
                  <a:cubicBezTo>
                    <a:pt x="39866" y="14400"/>
                    <a:pt x="37599" y="15112"/>
                    <a:pt x="35099" y="15112"/>
                  </a:cubicBezTo>
                  <a:cubicBezTo>
                    <a:pt x="35041" y="15112"/>
                    <a:pt x="34983" y="15112"/>
                    <a:pt x="34925" y="15111"/>
                  </a:cubicBezTo>
                  <a:cubicBezTo>
                    <a:pt x="31823" y="15044"/>
                    <a:pt x="29388" y="13677"/>
                    <a:pt x="27487" y="11342"/>
                  </a:cubicBezTo>
                  <a:cubicBezTo>
                    <a:pt x="24718" y="7973"/>
                    <a:pt x="23017" y="4103"/>
                    <a:pt x="2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5;p41"/>
            <p:cNvSpPr/>
            <p:nvPr/>
          </p:nvSpPr>
          <p:spPr>
            <a:xfrm>
              <a:off x="-1812358" y="1086520"/>
              <a:ext cx="235229" cy="280449"/>
            </a:xfrm>
            <a:custGeom>
              <a:avLst/>
              <a:gdLst/>
              <a:ahLst/>
              <a:cxnLst/>
              <a:rect l="l" t="t" r="r" b="b"/>
              <a:pathLst>
                <a:path w="14711" h="17539" extrusionOk="0">
                  <a:moveTo>
                    <a:pt x="9283" y="1"/>
                  </a:moveTo>
                  <a:cubicBezTo>
                    <a:pt x="8479" y="1"/>
                    <a:pt x="7676" y="68"/>
                    <a:pt x="6872" y="190"/>
                  </a:cubicBezTo>
                  <a:cubicBezTo>
                    <a:pt x="5304" y="424"/>
                    <a:pt x="3803" y="891"/>
                    <a:pt x="2502" y="1858"/>
                  </a:cubicBezTo>
                  <a:cubicBezTo>
                    <a:pt x="768" y="3159"/>
                    <a:pt x="0" y="5261"/>
                    <a:pt x="634" y="7029"/>
                  </a:cubicBezTo>
                  <a:cubicBezTo>
                    <a:pt x="1034" y="8096"/>
                    <a:pt x="1702" y="8963"/>
                    <a:pt x="2502" y="9764"/>
                  </a:cubicBezTo>
                  <a:cubicBezTo>
                    <a:pt x="3069" y="10364"/>
                    <a:pt x="3703" y="10898"/>
                    <a:pt x="4337" y="11465"/>
                  </a:cubicBezTo>
                  <a:cubicBezTo>
                    <a:pt x="5438" y="12466"/>
                    <a:pt x="5838" y="13700"/>
                    <a:pt x="5571" y="15201"/>
                  </a:cubicBezTo>
                  <a:cubicBezTo>
                    <a:pt x="5504" y="15435"/>
                    <a:pt x="5504" y="15668"/>
                    <a:pt x="5471" y="15902"/>
                  </a:cubicBezTo>
                  <a:cubicBezTo>
                    <a:pt x="5415" y="16886"/>
                    <a:pt x="6023" y="17539"/>
                    <a:pt x="6875" y="17539"/>
                  </a:cubicBezTo>
                  <a:cubicBezTo>
                    <a:pt x="7033" y="17539"/>
                    <a:pt x="7200" y="17516"/>
                    <a:pt x="7372" y="17469"/>
                  </a:cubicBezTo>
                  <a:cubicBezTo>
                    <a:pt x="7806" y="17336"/>
                    <a:pt x="8240" y="17203"/>
                    <a:pt x="8640" y="17036"/>
                  </a:cubicBezTo>
                  <a:cubicBezTo>
                    <a:pt x="10908" y="16135"/>
                    <a:pt x="12743" y="14768"/>
                    <a:pt x="13610" y="12366"/>
                  </a:cubicBezTo>
                  <a:cubicBezTo>
                    <a:pt x="14010" y="11332"/>
                    <a:pt x="14144" y="10264"/>
                    <a:pt x="14311" y="8763"/>
                  </a:cubicBezTo>
                  <a:cubicBezTo>
                    <a:pt x="14711" y="6295"/>
                    <a:pt x="14077" y="3559"/>
                    <a:pt x="13176" y="858"/>
                  </a:cubicBezTo>
                  <a:cubicBezTo>
                    <a:pt x="13110" y="657"/>
                    <a:pt x="13010" y="524"/>
                    <a:pt x="12776" y="457"/>
                  </a:cubicBezTo>
                  <a:cubicBezTo>
                    <a:pt x="11612" y="141"/>
                    <a:pt x="10447" y="1"/>
                    <a:pt x="9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6;p41"/>
            <p:cNvSpPr/>
            <p:nvPr/>
          </p:nvSpPr>
          <p:spPr>
            <a:xfrm>
              <a:off x="-1981417" y="1192203"/>
              <a:ext cx="24017" cy="23937"/>
            </a:xfrm>
            <a:custGeom>
              <a:avLst/>
              <a:gdLst/>
              <a:ahLst/>
              <a:cxnLst/>
              <a:rect l="l" t="t" r="r" b="b"/>
              <a:pathLst>
                <a:path w="1502" h="1497" extrusionOk="0">
                  <a:moveTo>
                    <a:pt x="723" y="0"/>
                  </a:moveTo>
                  <a:cubicBezTo>
                    <a:pt x="376" y="0"/>
                    <a:pt x="63" y="304"/>
                    <a:pt x="34" y="686"/>
                  </a:cubicBezTo>
                  <a:cubicBezTo>
                    <a:pt x="0" y="1153"/>
                    <a:pt x="200" y="1419"/>
                    <a:pt x="634" y="1486"/>
                  </a:cubicBezTo>
                  <a:cubicBezTo>
                    <a:pt x="685" y="1493"/>
                    <a:pt x="734" y="1496"/>
                    <a:pt x="780" y="1496"/>
                  </a:cubicBezTo>
                  <a:cubicBezTo>
                    <a:pt x="1187" y="1496"/>
                    <a:pt x="1411" y="1238"/>
                    <a:pt x="1501" y="819"/>
                  </a:cubicBezTo>
                  <a:cubicBezTo>
                    <a:pt x="1501" y="385"/>
                    <a:pt x="1301" y="85"/>
                    <a:pt x="867" y="18"/>
                  </a:cubicBezTo>
                  <a:cubicBezTo>
                    <a:pt x="819" y="6"/>
                    <a:pt x="771" y="0"/>
                    <a:pt x="72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7;p41"/>
            <p:cNvSpPr/>
            <p:nvPr/>
          </p:nvSpPr>
          <p:spPr>
            <a:xfrm>
              <a:off x="-2480073" y="1163632"/>
              <a:ext cx="18676" cy="16805"/>
            </a:xfrm>
            <a:custGeom>
              <a:avLst/>
              <a:gdLst/>
              <a:ahLst/>
              <a:cxnLst/>
              <a:rect l="l" t="t" r="r" b="b"/>
              <a:pathLst>
                <a:path w="1168" h="1051" extrusionOk="0">
                  <a:moveTo>
                    <a:pt x="564" y="0"/>
                  </a:moveTo>
                  <a:cubicBezTo>
                    <a:pt x="272" y="0"/>
                    <a:pt x="98" y="195"/>
                    <a:pt x="67" y="504"/>
                  </a:cubicBezTo>
                  <a:cubicBezTo>
                    <a:pt x="0" y="838"/>
                    <a:pt x="200" y="1005"/>
                    <a:pt x="467" y="1038"/>
                  </a:cubicBezTo>
                  <a:cubicBezTo>
                    <a:pt x="523" y="1047"/>
                    <a:pt x="575" y="1051"/>
                    <a:pt x="624" y="1051"/>
                  </a:cubicBezTo>
                  <a:cubicBezTo>
                    <a:pt x="957" y="1051"/>
                    <a:pt x="1139" y="858"/>
                    <a:pt x="1168" y="538"/>
                  </a:cubicBezTo>
                  <a:cubicBezTo>
                    <a:pt x="1168" y="204"/>
                    <a:pt x="968" y="37"/>
                    <a:pt x="634" y="4"/>
                  </a:cubicBezTo>
                  <a:cubicBezTo>
                    <a:pt x="610" y="2"/>
                    <a:pt x="586" y="0"/>
                    <a:pt x="56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28;p41"/>
            <p:cNvSpPr/>
            <p:nvPr/>
          </p:nvSpPr>
          <p:spPr>
            <a:xfrm>
              <a:off x="-2047560" y="1214283"/>
              <a:ext cx="18165" cy="17157"/>
            </a:xfrm>
            <a:custGeom>
              <a:avLst/>
              <a:gdLst/>
              <a:ahLst/>
              <a:cxnLst/>
              <a:rect l="l" t="t" r="r" b="b"/>
              <a:pathLst>
                <a:path w="1136" h="1073" extrusionOk="0">
                  <a:moveTo>
                    <a:pt x="520" y="1"/>
                  </a:moveTo>
                  <a:cubicBezTo>
                    <a:pt x="235" y="1"/>
                    <a:pt x="65" y="166"/>
                    <a:pt x="34" y="472"/>
                  </a:cubicBezTo>
                  <a:cubicBezTo>
                    <a:pt x="1" y="806"/>
                    <a:pt x="234" y="972"/>
                    <a:pt x="535" y="1072"/>
                  </a:cubicBezTo>
                  <a:cubicBezTo>
                    <a:pt x="868" y="1072"/>
                    <a:pt x="1068" y="872"/>
                    <a:pt x="1102" y="572"/>
                  </a:cubicBezTo>
                  <a:cubicBezTo>
                    <a:pt x="1135" y="239"/>
                    <a:pt x="935" y="38"/>
                    <a:pt x="601" y="5"/>
                  </a:cubicBezTo>
                  <a:cubicBezTo>
                    <a:pt x="573" y="2"/>
                    <a:pt x="546" y="1"/>
                    <a:pt x="52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9;p41"/>
            <p:cNvSpPr/>
            <p:nvPr/>
          </p:nvSpPr>
          <p:spPr>
            <a:xfrm>
              <a:off x="-2417687" y="1145853"/>
              <a:ext cx="17621" cy="15718"/>
            </a:xfrm>
            <a:custGeom>
              <a:avLst/>
              <a:gdLst/>
              <a:ahLst/>
              <a:cxnLst/>
              <a:rect l="l" t="t" r="r" b="b"/>
              <a:pathLst>
                <a:path w="1102" h="983" extrusionOk="0">
                  <a:moveTo>
                    <a:pt x="496" y="1"/>
                  </a:moveTo>
                  <a:cubicBezTo>
                    <a:pt x="245" y="1"/>
                    <a:pt x="91" y="160"/>
                    <a:pt x="34" y="416"/>
                  </a:cubicBezTo>
                  <a:cubicBezTo>
                    <a:pt x="1" y="749"/>
                    <a:pt x="201" y="916"/>
                    <a:pt x="535" y="983"/>
                  </a:cubicBezTo>
                  <a:cubicBezTo>
                    <a:pt x="802" y="983"/>
                    <a:pt x="1035" y="849"/>
                    <a:pt x="1068" y="549"/>
                  </a:cubicBezTo>
                  <a:cubicBezTo>
                    <a:pt x="1102" y="249"/>
                    <a:pt x="935" y="49"/>
                    <a:pt x="635" y="15"/>
                  </a:cubicBezTo>
                  <a:cubicBezTo>
                    <a:pt x="586" y="5"/>
                    <a:pt x="539" y="1"/>
                    <a:pt x="496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30;p41"/>
            <p:cNvSpPr/>
            <p:nvPr/>
          </p:nvSpPr>
          <p:spPr>
            <a:xfrm>
              <a:off x="-2024089" y="1148683"/>
              <a:ext cx="15478" cy="14551"/>
            </a:xfrm>
            <a:custGeom>
              <a:avLst/>
              <a:gdLst/>
              <a:ahLst/>
              <a:cxnLst/>
              <a:rect l="l" t="t" r="r" b="b"/>
              <a:pathLst>
                <a:path w="968" h="910" extrusionOk="0">
                  <a:moveTo>
                    <a:pt x="460" y="1"/>
                  </a:moveTo>
                  <a:cubicBezTo>
                    <a:pt x="201" y="1"/>
                    <a:pt x="31" y="164"/>
                    <a:pt x="1" y="439"/>
                  </a:cubicBezTo>
                  <a:cubicBezTo>
                    <a:pt x="1" y="739"/>
                    <a:pt x="167" y="906"/>
                    <a:pt x="434" y="906"/>
                  </a:cubicBezTo>
                  <a:cubicBezTo>
                    <a:pt x="460" y="909"/>
                    <a:pt x="484" y="910"/>
                    <a:pt x="508" y="910"/>
                  </a:cubicBezTo>
                  <a:cubicBezTo>
                    <a:pt x="762" y="910"/>
                    <a:pt x="907" y="750"/>
                    <a:pt x="968" y="505"/>
                  </a:cubicBezTo>
                  <a:cubicBezTo>
                    <a:pt x="968" y="205"/>
                    <a:pt x="801" y="38"/>
                    <a:pt x="534" y="5"/>
                  </a:cubicBezTo>
                  <a:cubicBezTo>
                    <a:pt x="509" y="2"/>
                    <a:pt x="484" y="1"/>
                    <a:pt x="46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31;p41"/>
            <p:cNvSpPr/>
            <p:nvPr/>
          </p:nvSpPr>
          <p:spPr>
            <a:xfrm>
              <a:off x="-2436873" y="1229184"/>
              <a:ext cx="12280" cy="11929"/>
            </a:xfrm>
            <a:custGeom>
              <a:avLst/>
              <a:gdLst/>
              <a:ahLst/>
              <a:cxnLst/>
              <a:rect l="l" t="t" r="r" b="b"/>
              <a:pathLst>
                <a:path w="768" h="746" extrusionOk="0">
                  <a:moveTo>
                    <a:pt x="350" y="1"/>
                  </a:moveTo>
                  <a:cubicBezTo>
                    <a:pt x="161" y="1"/>
                    <a:pt x="33" y="103"/>
                    <a:pt x="33" y="307"/>
                  </a:cubicBezTo>
                  <a:cubicBezTo>
                    <a:pt x="0" y="541"/>
                    <a:pt x="100" y="708"/>
                    <a:pt x="334" y="741"/>
                  </a:cubicBezTo>
                  <a:cubicBezTo>
                    <a:pt x="358" y="744"/>
                    <a:pt x="380" y="746"/>
                    <a:pt x="402" y="746"/>
                  </a:cubicBezTo>
                  <a:cubicBezTo>
                    <a:pt x="594" y="746"/>
                    <a:pt x="707" y="617"/>
                    <a:pt x="767" y="407"/>
                  </a:cubicBezTo>
                  <a:cubicBezTo>
                    <a:pt x="767" y="207"/>
                    <a:pt x="667" y="40"/>
                    <a:pt x="434" y="7"/>
                  </a:cubicBezTo>
                  <a:cubicBezTo>
                    <a:pt x="405" y="3"/>
                    <a:pt x="376" y="1"/>
                    <a:pt x="35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32;p41"/>
            <p:cNvSpPr/>
            <p:nvPr/>
          </p:nvSpPr>
          <p:spPr>
            <a:xfrm>
              <a:off x="-2069416" y="998825"/>
              <a:ext cx="102416" cy="95716"/>
            </a:xfrm>
            <a:custGeom>
              <a:avLst/>
              <a:gdLst/>
              <a:ahLst/>
              <a:cxnLst/>
              <a:rect l="l" t="t" r="r" b="b"/>
              <a:pathLst>
                <a:path w="6405" h="5986" extrusionOk="0">
                  <a:moveTo>
                    <a:pt x="4093" y="1074"/>
                  </a:moveTo>
                  <a:cubicBezTo>
                    <a:pt x="4847" y="1074"/>
                    <a:pt x="5970" y="2061"/>
                    <a:pt x="5604" y="2907"/>
                  </a:cubicBezTo>
                  <a:cubicBezTo>
                    <a:pt x="5454" y="3207"/>
                    <a:pt x="5191" y="3357"/>
                    <a:pt x="4887" y="3357"/>
                  </a:cubicBezTo>
                  <a:cubicBezTo>
                    <a:pt x="4785" y="3357"/>
                    <a:pt x="4679" y="3340"/>
                    <a:pt x="4570" y="3307"/>
                  </a:cubicBezTo>
                  <a:cubicBezTo>
                    <a:pt x="4003" y="3140"/>
                    <a:pt x="3469" y="2406"/>
                    <a:pt x="3469" y="1806"/>
                  </a:cubicBezTo>
                  <a:cubicBezTo>
                    <a:pt x="3480" y="1281"/>
                    <a:pt x="3748" y="1074"/>
                    <a:pt x="4093" y="1074"/>
                  </a:cubicBezTo>
                  <a:close/>
                  <a:moveTo>
                    <a:pt x="3415" y="1"/>
                  </a:moveTo>
                  <a:cubicBezTo>
                    <a:pt x="1831" y="1"/>
                    <a:pt x="134" y="819"/>
                    <a:pt x="134" y="2840"/>
                  </a:cubicBezTo>
                  <a:cubicBezTo>
                    <a:pt x="0" y="4441"/>
                    <a:pt x="1268" y="5809"/>
                    <a:pt x="2969" y="5976"/>
                  </a:cubicBezTo>
                  <a:cubicBezTo>
                    <a:pt x="3045" y="5982"/>
                    <a:pt x="3121" y="5985"/>
                    <a:pt x="3196" y="5985"/>
                  </a:cubicBezTo>
                  <a:cubicBezTo>
                    <a:pt x="4716" y="5985"/>
                    <a:pt x="6144" y="4732"/>
                    <a:pt x="6271" y="3207"/>
                  </a:cubicBezTo>
                  <a:cubicBezTo>
                    <a:pt x="6405" y="1639"/>
                    <a:pt x="5171" y="71"/>
                    <a:pt x="3603" y="5"/>
                  </a:cubicBezTo>
                  <a:cubicBezTo>
                    <a:pt x="3541" y="2"/>
                    <a:pt x="3478" y="1"/>
                    <a:pt x="34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33;p41"/>
            <p:cNvSpPr/>
            <p:nvPr/>
          </p:nvSpPr>
          <p:spPr>
            <a:xfrm>
              <a:off x="-2476635" y="998857"/>
              <a:ext cx="105390" cy="88217"/>
            </a:xfrm>
            <a:custGeom>
              <a:avLst/>
              <a:gdLst/>
              <a:ahLst/>
              <a:cxnLst/>
              <a:rect l="l" t="t" r="r" b="b"/>
              <a:pathLst>
                <a:path w="6591" h="5517" extrusionOk="0">
                  <a:moveTo>
                    <a:pt x="4354" y="1103"/>
                  </a:moveTo>
                  <a:cubicBezTo>
                    <a:pt x="4365" y="1103"/>
                    <a:pt x="4377" y="1103"/>
                    <a:pt x="4389" y="1103"/>
                  </a:cubicBezTo>
                  <a:cubicBezTo>
                    <a:pt x="5122" y="1103"/>
                    <a:pt x="5790" y="2371"/>
                    <a:pt x="5556" y="2971"/>
                  </a:cubicBezTo>
                  <a:cubicBezTo>
                    <a:pt x="5456" y="3272"/>
                    <a:pt x="5222" y="3405"/>
                    <a:pt x="4922" y="3472"/>
                  </a:cubicBezTo>
                  <a:cubicBezTo>
                    <a:pt x="4869" y="3477"/>
                    <a:pt x="4816" y="3480"/>
                    <a:pt x="4765" y="3480"/>
                  </a:cubicBezTo>
                  <a:cubicBezTo>
                    <a:pt x="3194" y="3480"/>
                    <a:pt x="2651" y="1103"/>
                    <a:pt x="4354" y="1103"/>
                  </a:cubicBezTo>
                  <a:close/>
                  <a:moveTo>
                    <a:pt x="3253" y="0"/>
                  </a:moveTo>
                  <a:cubicBezTo>
                    <a:pt x="1" y="0"/>
                    <a:pt x="18" y="5517"/>
                    <a:pt x="3521" y="5517"/>
                  </a:cubicBezTo>
                  <a:cubicBezTo>
                    <a:pt x="3608" y="5517"/>
                    <a:pt x="3697" y="5514"/>
                    <a:pt x="3788" y="5507"/>
                  </a:cubicBezTo>
                  <a:cubicBezTo>
                    <a:pt x="5056" y="5407"/>
                    <a:pt x="6557" y="4139"/>
                    <a:pt x="6590" y="2838"/>
                  </a:cubicBezTo>
                  <a:cubicBezTo>
                    <a:pt x="6590" y="2504"/>
                    <a:pt x="6523" y="2204"/>
                    <a:pt x="6390" y="1904"/>
                  </a:cubicBezTo>
                  <a:cubicBezTo>
                    <a:pt x="5923" y="903"/>
                    <a:pt x="4789" y="203"/>
                    <a:pt x="3721" y="36"/>
                  </a:cubicBezTo>
                  <a:cubicBezTo>
                    <a:pt x="3558" y="12"/>
                    <a:pt x="3402" y="0"/>
                    <a:pt x="325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4;p41"/>
            <p:cNvSpPr/>
            <p:nvPr/>
          </p:nvSpPr>
          <p:spPr>
            <a:xfrm>
              <a:off x="-2967537" y="526900"/>
              <a:ext cx="1430545" cy="902492"/>
            </a:xfrm>
            <a:custGeom>
              <a:avLst/>
              <a:gdLst/>
              <a:ahLst/>
              <a:cxnLst/>
              <a:rect l="l" t="t" r="r" b="b"/>
              <a:pathLst>
                <a:path w="89465" h="56441" extrusionOk="0">
                  <a:moveTo>
                    <a:pt x="79464" y="749"/>
                  </a:moveTo>
                  <a:cubicBezTo>
                    <a:pt x="81046" y="749"/>
                    <a:pt x="82638" y="1059"/>
                    <a:pt x="84128" y="1702"/>
                  </a:cubicBezTo>
                  <a:cubicBezTo>
                    <a:pt x="85195" y="2169"/>
                    <a:pt x="86463" y="3036"/>
                    <a:pt x="87030" y="4103"/>
                  </a:cubicBezTo>
                  <a:cubicBezTo>
                    <a:pt x="88130" y="6138"/>
                    <a:pt x="85595" y="8140"/>
                    <a:pt x="83994" y="8907"/>
                  </a:cubicBezTo>
                  <a:cubicBezTo>
                    <a:pt x="82159" y="9808"/>
                    <a:pt x="80091" y="10108"/>
                    <a:pt x="78123" y="10642"/>
                  </a:cubicBezTo>
                  <a:cubicBezTo>
                    <a:pt x="76255" y="11142"/>
                    <a:pt x="74421" y="11809"/>
                    <a:pt x="72786" y="12876"/>
                  </a:cubicBezTo>
                  <a:cubicBezTo>
                    <a:pt x="71719" y="13577"/>
                    <a:pt x="70718" y="14478"/>
                    <a:pt x="70051" y="15578"/>
                  </a:cubicBezTo>
                  <a:cubicBezTo>
                    <a:pt x="69851" y="15879"/>
                    <a:pt x="69517" y="16379"/>
                    <a:pt x="69384" y="16813"/>
                  </a:cubicBezTo>
                  <a:cubicBezTo>
                    <a:pt x="67015" y="15678"/>
                    <a:pt x="64514" y="14711"/>
                    <a:pt x="62012" y="13911"/>
                  </a:cubicBezTo>
                  <a:cubicBezTo>
                    <a:pt x="62045" y="13877"/>
                    <a:pt x="62078" y="13844"/>
                    <a:pt x="62078" y="13810"/>
                  </a:cubicBezTo>
                  <a:cubicBezTo>
                    <a:pt x="63813" y="10508"/>
                    <a:pt x="65981" y="7373"/>
                    <a:pt x="68817" y="4904"/>
                  </a:cubicBezTo>
                  <a:cubicBezTo>
                    <a:pt x="71585" y="2502"/>
                    <a:pt x="75054" y="901"/>
                    <a:pt x="78790" y="768"/>
                  </a:cubicBezTo>
                  <a:cubicBezTo>
                    <a:pt x="79014" y="755"/>
                    <a:pt x="79239" y="749"/>
                    <a:pt x="79464" y="749"/>
                  </a:cubicBezTo>
                  <a:close/>
                  <a:moveTo>
                    <a:pt x="17370" y="11046"/>
                  </a:moveTo>
                  <a:cubicBezTo>
                    <a:pt x="18065" y="11046"/>
                    <a:pt x="18761" y="11087"/>
                    <a:pt x="19448" y="11175"/>
                  </a:cubicBezTo>
                  <a:cubicBezTo>
                    <a:pt x="20982" y="11475"/>
                    <a:pt x="22517" y="12009"/>
                    <a:pt x="23951" y="12710"/>
                  </a:cubicBezTo>
                  <a:cubicBezTo>
                    <a:pt x="25152" y="13343"/>
                    <a:pt x="26286" y="14111"/>
                    <a:pt x="27320" y="14978"/>
                  </a:cubicBezTo>
                  <a:cubicBezTo>
                    <a:pt x="27354" y="15011"/>
                    <a:pt x="27387" y="15045"/>
                    <a:pt x="27420" y="15111"/>
                  </a:cubicBezTo>
                  <a:cubicBezTo>
                    <a:pt x="27487" y="15145"/>
                    <a:pt x="27520" y="15178"/>
                    <a:pt x="27554" y="15178"/>
                  </a:cubicBezTo>
                  <a:lnTo>
                    <a:pt x="27654" y="15278"/>
                  </a:lnTo>
                  <a:cubicBezTo>
                    <a:pt x="24952" y="16546"/>
                    <a:pt x="22383" y="18147"/>
                    <a:pt x="20015" y="20082"/>
                  </a:cubicBezTo>
                  <a:cubicBezTo>
                    <a:pt x="19248" y="19481"/>
                    <a:pt x="18381" y="19081"/>
                    <a:pt x="17447" y="18947"/>
                  </a:cubicBezTo>
                  <a:cubicBezTo>
                    <a:pt x="17914" y="18114"/>
                    <a:pt x="18347" y="17280"/>
                    <a:pt x="18681" y="16379"/>
                  </a:cubicBezTo>
                  <a:cubicBezTo>
                    <a:pt x="18881" y="15912"/>
                    <a:pt x="19014" y="15445"/>
                    <a:pt x="19181" y="14978"/>
                  </a:cubicBezTo>
                  <a:cubicBezTo>
                    <a:pt x="19263" y="14714"/>
                    <a:pt x="19034" y="14536"/>
                    <a:pt x="18813" y="14536"/>
                  </a:cubicBezTo>
                  <a:cubicBezTo>
                    <a:pt x="18671" y="14536"/>
                    <a:pt x="18533" y="14609"/>
                    <a:pt x="18481" y="14778"/>
                  </a:cubicBezTo>
                  <a:cubicBezTo>
                    <a:pt x="17413" y="18447"/>
                    <a:pt x="15045" y="21649"/>
                    <a:pt x="11976" y="23951"/>
                  </a:cubicBezTo>
                  <a:cubicBezTo>
                    <a:pt x="10475" y="25085"/>
                    <a:pt x="8774" y="25986"/>
                    <a:pt x="7006" y="26586"/>
                  </a:cubicBezTo>
                  <a:cubicBezTo>
                    <a:pt x="6138" y="26853"/>
                    <a:pt x="5238" y="27120"/>
                    <a:pt x="4337" y="27187"/>
                  </a:cubicBezTo>
                  <a:cubicBezTo>
                    <a:pt x="4161" y="27201"/>
                    <a:pt x="3982" y="27209"/>
                    <a:pt x="3803" y="27209"/>
                  </a:cubicBezTo>
                  <a:cubicBezTo>
                    <a:pt x="3132" y="27209"/>
                    <a:pt x="2455" y="27095"/>
                    <a:pt x="1902" y="26753"/>
                  </a:cubicBezTo>
                  <a:cubicBezTo>
                    <a:pt x="1" y="25619"/>
                    <a:pt x="1335" y="22984"/>
                    <a:pt x="2036" y="21516"/>
                  </a:cubicBezTo>
                  <a:cubicBezTo>
                    <a:pt x="2903" y="19715"/>
                    <a:pt x="4037" y="18047"/>
                    <a:pt x="5405" y="16579"/>
                  </a:cubicBezTo>
                  <a:cubicBezTo>
                    <a:pt x="8073" y="13710"/>
                    <a:pt x="11576" y="11642"/>
                    <a:pt x="15512" y="11142"/>
                  </a:cubicBezTo>
                  <a:cubicBezTo>
                    <a:pt x="16126" y="11079"/>
                    <a:pt x="16748" y="11046"/>
                    <a:pt x="17370" y="11046"/>
                  </a:cubicBezTo>
                  <a:close/>
                  <a:moveTo>
                    <a:pt x="44115" y="12349"/>
                  </a:moveTo>
                  <a:cubicBezTo>
                    <a:pt x="46920" y="12349"/>
                    <a:pt x="49696" y="12715"/>
                    <a:pt x="52472" y="13043"/>
                  </a:cubicBezTo>
                  <a:cubicBezTo>
                    <a:pt x="54673" y="13277"/>
                    <a:pt x="56775" y="13944"/>
                    <a:pt x="58876" y="14544"/>
                  </a:cubicBezTo>
                  <a:cubicBezTo>
                    <a:pt x="60811" y="15111"/>
                    <a:pt x="62746" y="15512"/>
                    <a:pt x="64614" y="16246"/>
                  </a:cubicBezTo>
                  <a:cubicBezTo>
                    <a:pt x="66582" y="16979"/>
                    <a:pt x="68550" y="17747"/>
                    <a:pt x="70418" y="18681"/>
                  </a:cubicBezTo>
                  <a:cubicBezTo>
                    <a:pt x="72086" y="19481"/>
                    <a:pt x="72419" y="21249"/>
                    <a:pt x="71552" y="22884"/>
                  </a:cubicBezTo>
                  <a:cubicBezTo>
                    <a:pt x="70221" y="25285"/>
                    <a:pt x="68196" y="26456"/>
                    <a:pt x="65475" y="26456"/>
                  </a:cubicBezTo>
                  <a:cubicBezTo>
                    <a:pt x="65400" y="26456"/>
                    <a:pt x="65324" y="26455"/>
                    <a:pt x="65247" y="26453"/>
                  </a:cubicBezTo>
                  <a:cubicBezTo>
                    <a:pt x="65047" y="26453"/>
                    <a:pt x="64839" y="26461"/>
                    <a:pt x="64626" y="26461"/>
                  </a:cubicBezTo>
                  <a:cubicBezTo>
                    <a:pt x="64413" y="26461"/>
                    <a:pt x="64197" y="26453"/>
                    <a:pt x="63980" y="26419"/>
                  </a:cubicBezTo>
                  <a:cubicBezTo>
                    <a:pt x="62012" y="26153"/>
                    <a:pt x="60144" y="25552"/>
                    <a:pt x="58209" y="25052"/>
                  </a:cubicBezTo>
                  <a:cubicBezTo>
                    <a:pt x="57174" y="24778"/>
                    <a:pt x="56111" y="24476"/>
                    <a:pt x="55021" y="24476"/>
                  </a:cubicBezTo>
                  <a:cubicBezTo>
                    <a:pt x="54916" y="24476"/>
                    <a:pt x="54812" y="24479"/>
                    <a:pt x="54707" y="24485"/>
                  </a:cubicBezTo>
                  <a:cubicBezTo>
                    <a:pt x="53939" y="24518"/>
                    <a:pt x="53272" y="24785"/>
                    <a:pt x="52672" y="25219"/>
                  </a:cubicBezTo>
                  <a:cubicBezTo>
                    <a:pt x="52138" y="25619"/>
                    <a:pt x="51671" y="26053"/>
                    <a:pt x="51237" y="26520"/>
                  </a:cubicBezTo>
                  <a:cubicBezTo>
                    <a:pt x="49653" y="28088"/>
                    <a:pt x="47439" y="28880"/>
                    <a:pt x="45199" y="28880"/>
                  </a:cubicBezTo>
                  <a:cubicBezTo>
                    <a:pt x="42912" y="28880"/>
                    <a:pt x="40597" y="28054"/>
                    <a:pt x="38895" y="26386"/>
                  </a:cubicBezTo>
                  <a:cubicBezTo>
                    <a:pt x="37027" y="24585"/>
                    <a:pt x="35693" y="22417"/>
                    <a:pt x="34625" y="20082"/>
                  </a:cubicBezTo>
                  <a:cubicBezTo>
                    <a:pt x="33825" y="18314"/>
                    <a:pt x="33024" y="16546"/>
                    <a:pt x="32724" y="14611"/>
                  </a:cubicBezTo>
                  <a:cubicBezTo>
                    <a:pt x="32657" y="14177"/>
                    <a:pt x="32724" y="14044"/>
                    <a:pt x="33158" y="13911"/>
                  </a:cubicBezTo>
                  <a:cubicBezTo>
                    <a:pt x="35826" y="13010"/>
                    <a:pt x="38595" y="12743"/>
                    <a:pt x="41397" y="12476"/>
                  </a:cubicBezTo>
                  <a:cubicBezTo>
                    <a:pt x="42307" y="12387"/>
                    <a:pt x="43212" y="12349"/>
                    <a:pt x="44115" y="12349"/>
                  </a:cubicBezTo>
                  <a:close/>
                  <a:moveTo>
                    <a:pt x="81549" y="35003"/>
                  </a:moveTo>
                  <a:cubicBezTo>
                    <a:pt x="82711" y="35003"/>
                    <a:pt x="83864" y="35143"/>
                    <a:pt x="85028" y="35459"/>
                  </a:cubicBezTo>
                  <a:cubicBezTo>
                    <a:pt x="85295" y="35526"/>
                    <a:pt x="85362" y="35659"/>
                    <a:pt x="85462" y="35860"/>
                  </a:cubicBezTo>
                  <a:cubicBezTo>
                    <a:pt x="86329" y="38561"/>
                    <a:pt x="86963" y="41297"/>
                    <a:pt x="86563" y="43765"/>
                  </a:cubicBezTo>
                  <a:cubicBezTo>
                    <a:pt x="86429" y="45266"/>
                    <a:pt x="86262" y="46334"/>
                    <a:pt x="85862" y="47368"/>
                  </a:cubicBezTo>
                  <a:cubicBezTo>
                    <a:pt x="84995" y="49770"/>
                    <a:pt x="83194" y="51137"/>
                    <a:pt x="80892" y="52038"/>
                  </a:cubicBezTo>
                  <a:cubicBezTo>
                    <a:pt x="80492" y="52205"/>
                    <a:pt x="80058" y="52338"/>
                    <a:pt x="79624" y="52438"/>
                  </a:cubicBezTo>
                  <a:cubicBezTo>
                    <a:pt x="79448" y="52493"/>
                    <a:pt x="79277" y="52519"/>
                    <a:pt x="79114" y="52519"/>
                  </a:cubicBezTo>
                  <a:cubicBezTo>
                    <a:pt x="78286" y="52519"/>
                    <a:pt x="77667" y="51851"/>
                    <a:pt x="77723" y="50904"/>
                  </a:cubicBezTo>
                  <a:cubicBezTo>
                    <a:pt x="77756" y="50670"/>
                    <a:pt x="77790" y="50437"/>
                    <a:pt x="77823" y="50203"/>
                  </a:cubicBezTo>
                  <a:cubicBezTo>
                    <a:pt x="78123" y="48702"/>
                    <a:pt x="77690" y="47468"/>
                    <a:pt x="76589" y="46467"/>
                  </a:cubicBezTo>
                  <a:cubicBezTo>
                    <a:pt x="75988" y="45900"/>
                    <a:pt x="75355" y="45333"/>
                    <a:pt x="74754" y="44766"/>
                  </a:cubicBezTo>
                  <a:cubicBezTo>
                    <a:pt x="73954" y="43965"/>
                    <a:pt x="73286" y="43098"/>
                    <a:pt x="72886" y="42031"/>
                  </a:cubicBezTo>
                  <a:cubicBezTo>
                    <a:pt x="72252" y="40263"/>
                    <a:pt x="73020" y="38161"/>
                    <a:pt x="74754" y="36860"/>
                  </a:cubicBezTo>
                  <a:cubicBezTo>
                    <a:pt x="76055" y="35893"/>
                    <a:pt x="77556" y="35426"/>
                    <a:pt x="79124" y="35192"/>
                  </a:cubicBezTo>
                  <a:cubicBezTo>
                    <a:pt x="79941" y="35070"/>
                    <a:pt x="80747" y="35003"/>
                    <a:pt x="81549" y="35003"/>
                  </a:cubicBezTo>
                  <a:close/>
                  <a:moveTo>
                    <a:pt x="13811" y="36760"/>
                  </a:moveTo>
                  <a:cubicBezTo>
                    <a:pt x="16212" y="36760"/>
                    <a:pt x="18414" y="37461"/>
                    <a:pt x="20249" y="38995"/>
                  </a:cubicBezTo>
                  <a:cubicBezTo>
                    <a:pt x="21983" y="40463"/>
                    <a:pt x="22417" y="42331"/>
                    <a:pt x="21650" y="44532"/>
                  </a:cubicBezTo>
                  <a:cubicBezTo>
                    <a:pt x="21383" y="45400"/>
                    <a:pt x="21049" y="46234"/>
                    <a:pt x="20582" y="46968"/>
                  </a:cubicBezTo>
                  <a:cubicBezTo>
                    <a:pt x="19548" y="48602"/>
                    <a:pt x="19415" y="50337"/>
                    <a:pt x="19915" y="52171"/>
                  </a:cubicBezTo>
                  <a:cubicBezTo>
                    <a:pt x="19982" y="52538"/>
                    <a:pt x="20115" y="52905"/>
                    <a:pt x="20082" y="53339"/>
                  </a:cubicBezTo>
                  <a:cubicBezTo>
                    <a:pt x="16813" y="52672"/>
                    <a:pt x="14077" y="51137"/>
                    <a:pt x="11809" y="48836"/>
                  </a:cubicBezTo>
                  <a:cubicBezTo>
                    <a:pt x="10575" y="47568"/>
                    <a:pt x="10008" y="45867"/>
                    <a:pt x="9674" y="44132"/>
                  </a:cubicBezTo>
                  <a:cubicBezTo>
                    <a:pt x="9307" y="42231"/>
                    <a:pt x="9307" y="40296"/>
                    <a:pt x="9708" y="38361"/>
                  </a:cubicBezTo>
                  <a:cubicBezTo>
                    <a:pt x="9774" y="38028"/>
                    <a:pt x="9874" y="37861"/>
                    <a:pt x="10141" y="37694"/>
                  </a:cubicBezTo>
                  <a:cubicBezTo>
                    <a:pt x="11275" y="36994"/>
                    <a:pt x="12510" y="36760"/>
                    <a:pt x="13811" y="36760"/>
                  </a:cubicBezTo>
                  <a:close/>
                  <a:moveTo>
                    <a:pt x="32090" y="14411"/>
                  </a:moveTo>
                  <a:cubicBezTo>
                    <a:pt x="33058" y="18514"/>
                    <a:pt x="34759" y="22417"/>
                    <a:pt x="37528" y="25786"/>
                  </a:cubicBezTo>
                  <a:cubicBezTo>
                    <a:pt x="39429" y="28121"/>
                    <a:pt x="41864" y="29488"/>
                    <a:pt x="44966" y="29522"/>
                  </a:cubicBezTo>
                  <a:cubicBezTo>
                    <a:pt x="45076" y="29525"/>
                    <a:pt x="45186" y="29526"/>
                    <a:pt x="45296" y="29526"/>
                  </a:cubicBezTo>
                  <a:cubicBezTo>
                    <a:pt x="47734" y="29526"/>
                    <a:pt x="49941" y="28805"/>
                    <a:pt x="51538" y="26953"/>
                  </a:cubicBezTo>
                  <a:cubicBezTo>
                    <a:pt x="52702" y="25632"/>
                    <a:pt x="53971" y="25078"/>
                    <a:pt x="55386" y="25078"/>
                  </a:cubicBezTo>
                  <a:cubicBezTo>
                    <a:pt x="56079" y="25078"/>
                    <a:pt x="56807" y="25211"/>
                    <a:pt x="57575" y="25452"/>
                  </a:cubicBezTo>
                  <a:cubicBezTo>
                    <a:pt x="59243" y="25952"/>
                    <a:pt x="60944" y="26486"/>
                    <a:pt x="62646" y="26853"/>
                  </a:cubicBezTo>
                  <a:cubicBezTo>
                    <a:pt x="63562" y="27057"/>
                    <a:pt x="64469" y="27183"/>
                    <a:pt x="65377" y="27183"/>
                  </a:cubicBezTo>
                  <a:cubicBezTo>
                    <a:pt x="66254" y="27183"/>
                    <a:pt x="67131" y="27065"/>
                    <a:pt x="68016" y="26786"/>
                  </a:cubicBezTo>
                  <a:cubicBezTo>
                    <a:pt x="70585" y="26019"/>
                    <a:pt x="72019" y="24118"/>
                    <a:pt x="72853" y="21683"/>
                  </a:cubicBezTo>
                  <a:cubicBezTo>
                    <a:pt x="72986" y="21249"/>
                    <a:pt x="72920" y="20982"/>
                    <a:pt x="72619" y="19915"/>
                  </a:cubicBezTo>
                  <a:lnTo>
                    <a:pt x="72619" y="19915"/>
                  </a:lnTo>
                  <a:cubicBezTo>
                    <a:pt x="76189" y="21282"/>
                    <a:pt x="84895" y="31490"/>
                    <a:pt x="85095" y="34959"/>
                  </a:cubicBezTo>
                  <a:cubicBezTo>
                    <a:pt x="85066" y="34961"/>
                    <a:pt x="85038" y="34962"/>
                    <a:pt x="85010" y="34962"/>
                  </a:cubicBezTo>
                  <a:cubicBezTo>
                    <a:pt x="84612" y="34962"/>
                    <a:pt x="84266" y="34754"/>
                    <a:pt x="83861" y="34692"/>
                  </a:cubicBezTo>
                  <a:cubicBezTo>
                    <a:pt x="82985" y="34549"/>
                    <a:pt x="82120" y="34474"/>
                    <a:pt x="81267" y="34474"/>
                  </a:cubicBezTo>
                  <a:cubicBezTo>
                    <a:pt x="79130" y="34474"/>
                    <a:pt x="77066" y="34944"/>
                    <a:pt x="75088" y="35993"/>
                  </a:cubicBezTo>
                  <a:cubicBezTo>
                    <a:pt x="72419" y="37394"/>
                    <a:pt x="70885" y="40930"/>
                    <a:pt x="73487" y="44199"/>
                  </a:cubicBezTo>
                  <a:cubicBezTo>
                    <a:pt x="74087" y="44999"/>
                    <a:pt x="74821" y="45733"/>
                    <a:pt x="75588" y="46367"/>
                  </a:cubicBezTo>
                  <a:cubicBezTo>
                    <a:pt x="76956" y="47468"/>
                    <a:pt x="77523" y="48802"/>
                    <a:pt x="77156" y="50537"/>
                  </a:cubicBezTo>
                  <a:cubicBezTo>
                    <a:pt x="76889" y="51671"/>
                    <a:pt x="77056" y="51938"/>
                    <a:pt x="77823" y="52805"/>
                  </a:cubicBezTo>
                  <a:cubicBezTo>
                    <a:pt x="77723" y="53005"/>
                    <a:pt x="77523" y="52972"/>
                    <a:pt x="77356" y="53005"/>
                  </a:cubicBezTo>
                  <a:cubicBezTo>
                    <a:pt x="73453" y="53639"/>
                    <a:pt x="69517" y="53973"/>
                    <a:pt x="65548" y="54206"/>
                  </a:cubicBezTo>
                  <a:cubicBezTo>
                    <a:pt x="62012" y="54406"/>
                    <a:pt x="58443" y="54306"/>
                    <a:pt x="54873" y="54473"/>
                  </a:cubicBezTo>
                  <a:cubicBezTo>
                    <a:pt x="51260" y="54612"/>
                    <a:pt x="47646" y="54681"/>
                    <a:pt x="44032" y="54681"/>
                  </a:cubicBezTo>
                  <a:cubicBezTo>
                    <a:pt x="43309" y="54681"/>
                    <a:pt x="42587" y="54679"/>
                    <a:pt x="41864" y="54673"/>
                  </a:cubicBezTo>
                  <a:cubicBezTo>
                    <a:pt x="39296" y="54673"/>
                    <a:pt x="36727" y="54806"/>
                    <a:pt x="34158" y="54840"/>
                  </a:cubicBezTo>
                  <a:cubicBezTo>
                    <a:pt x="33802" y="54849"/>
                    <a:pt x="33447" y="54854"/>
                    <a:pt x="33092" y="54854"/>
                  </a:cubicBezTo>
                  <a:cubicBezTo>
                    <a:pt x="30987" y="54854"/>
                    <a:pt x="28904" y="54687"/>
                    <a:pt x="26820" y="54373"/>
                  </a:cubicBezTo>
                  <a:cubicBezTo>
                    <a:pt x="25119" y="54106"/>
                    <a:pt x="23384" y="53906"/>
                    <a:pt x="21683" y="53672"/>
                  </a:cubicBezTo>
                  <a:cubicBezTo>
                    <a:pt x="21249" y="53639"/>
                    <a:pt x="20982" y="53572"/>
                    <a:pt x="21016" y="53005"/>
                  </a:cubicBezTo>
                  <a:cubicBezTo>
                    <a:pt x="21016" y="52672"/>
                    <a:pt x="20882" y="52338"/>
                    <a:pt x="20782" y="52004"/>
                  </a:cubicBezTo>
                  <a:cubicBezTo>
                    <a:pt x="20148" y="50270"/>
                    <a:pt x="20282" y="48602"/>
                    <a:pt x="21249" y="47001"/>
                  </a:cubicBezTo>
                  <a:cubicBezTo>
                    <a:pt x="21883" y="46034"/>
                    <a:pt x="22317" y="44966"/>
                    <a:pt x="22517" y="43799"/>
                  </a:cubicBezTo>
                  <a:cubicBezTo>
                    <a:pt x="22884" y="41697"/>
                    <a:pt x="22183" y="39962"/>
                    <a:pt x="20582" y="38662"/>
                  </a:cubicBezTo>
                  <a:cubicBezTo>
                    <a:pt x="18611" y="37089"/>
                    <a:pt x="16434" y="36171"/>
                    <a:pt x="14052" y="36171"/>
                  </a:cubicBezTo>
                  <a:cubicBezTo>
                    <a:pt x="13250" y="36171"/>
                    <a:pt x="12424" y="36275"/>
                    <a:pt x="11576" y="36493"/>
                  </a:cubicBezTo>
                  <a:cubicBezTo>
                    <a:pt x="11009" y="36627"/>
                    <a:pt x="10542" y="36927"/>
                    <a:pt x="10041" y="37160"/>
                  </a:cubicBezTo>
                  <a:cubicBezTo>
                    <a:pt x="11009" y="31757"/>
                    <a:pt x="14211" y="27587"/>
                    <a:pt x="17647" y="23584"/>
                  </a:cubicBezTo>
                  <a:cubicBezTo>
                    <a:pt x="21549" y="19048"/>
                    <a:pt x="26420" y="15945"/>
                    <a:pt x="32090" y="14411"/>
                  </a:cubicBezTo>
                  <a:close/>
                  <a:moveTo>
                    <a:pt x="79269" y="1"/>
                  </a:moveTo>
                  <a:cubicBezTo>
                    <a:pt x="75761" y="1"/>
                    <a:pt x="72331" y="1323"/>
                    <a:pt x="69517" y="3403"/>
                  </a:cubicBezTo>
                  <a:cubicBezTo>
                    <a:pt x="66415" y="5671"/>
                    <a:pt x="64047" y="8840"/>
                    <a:pt x="62145" y="12176"/>
                  </a:cubicBezTo>
                  <a:cubicBezTo>
                    <a:pt x="61912" y="12610"/>
                    <a:pt x="61678" y="13010"/>
                    <a:pt x="61478" y="13444"/>
                  </a:cubicBezTo>
                  <a:cubicBezTo>
                    <a:pt x="61411" y="13544"/>
                    <a:pt x="61411" y="13644"/>
                    <a:pt x="61445" y="13744"/>
                  </a:cubicBezTo>
                  <a:cubicBezTo>
                    <a:pt x="60811" y="13544"/>
                    <a:pt x="60177" y="13377"/>
                    <a:pt x="59577" y="13210"/>
                  </a:cubicBezTo>
                  <a:cubicBezTo>
                    <a:pt x="55128" y="12029"/>
                    <a:pt x="50498" y="11389"/>
                    <a:pt x="45895" y="11389"/>
                  </a:cubicBezTo>
                  <a:cubicBezTo>
                    <a:pt x="39834" y="11389"/>
                    <a:pt x="33819" y="12499"/>
                    <a:pt x="28321" y="14945"/>
                  </a:cubicBezTo>
                  <a:cubicBezTo>
                    <a:pt x="28087" y="14711"/>
                    <a:pt x="27821" y="14478"/>
                    <a:pt x="27554" y="14244"/>
                  </a:cubicBezTo>
                  <a:cubicBezTo>
                    <a:pt x="24552" y="11742"/>
                    <a:pt x="20682" y="10208"/>
                    <a:pt x="16746" y="10208"/>
                  </a:cubicBezTo>
                  <a:cubicBezTo>
                    <a:pt x="12343" y="10241"/>
                    <a:pt x="8774" y="12309"/>
                    <a:pt x="5705" y="15278"/>
                  </a:cubicBezTo>
                  <a:cubicBezTo>
                    <a:pt x="4204" y="16713"/>
                    <a:pt x="2936" y="18380"/>
                    <a:pt x="1935" y="20215"/>
                  </a:cubicBezTo>
                  <a:cubicBezTo>
                    <a:pt x="1435" y="21116"/>
                    <a:pt x="968" y="22083"/>
                    <a:pt x="601" y="23050"/>
                  </a:cubicBezTo>
                  <a:cubicBezTo>
                    <a:pt x="234" y="24118"/>
                    <a:pt x="1" y="25319"/>
                    <a:pt x="568" y="26353"/>
                  </a:cubicBezTo>
                  <a:cubicBezTo>
                    <a:pt x="1270" y="27669"/>
                    <a:pt x="2867" y="28033"/>
                    <a:pt x="4409" y="28033"/>
                  </a:cubicBezTo>
                  <a:cubicBezTo>
                    <a:pt x="5212" y="28033"/>
                    <a:pt x="6000" y="27935"/>
                    <a:pt x="6639" y="27820"/>
                  </a:cubicBezTo>
                  <a:cubicBezTo>
                    <a:pt x="10241" y="27187"/>
                    <a:pt x="12810" y="25018"/>
                    <a:pt x="15078" y="22317"/>
                  </a:cubicBezTo>
                  <a:cubicBezTo>
                    <a:pt x="15745" y="21549"/>
                    <a:pt x="16379" y="20782"/>
                    <a:pt x="16913" y="19948"/>
                  </a:cubicBezTo>
                  <a:lnTo>
                    <a:pt x="16980" y="19948"/>
                  </a:lnTo>
                  <a:cubicBezTo>
                    <a:pt x="17813" y="20015"/>
                    <a:pt x="18581" y="20248"/>
                    <a:pt x="19281" y="20715"/>
                  </a:cubicBezTo>
                  <a:cubicBezTo>
                    <a:pt x="17413" y="22350"/>
                    <a:pt x="15712" y="24151"/>
                    <a:pt x="14211" y="26153"/>
                  </a:cubicBezTo>
                  <a:cubicBezTo>
                    <a:pt x="13143" y="27587"/>
                    <a:pt x="12176" y="29088"/>
                    <a:pt x="11309" y="30689"/>
                  </a:cubicBezTo>
                  <a:cubicBezTo>
                    <a:pt x="10808" y="31623"/>
                    <a:pt x="10341" y="32557"/>
                    <a:pt x="9908" y="33525"/>
                  </a:cubicBezTo>
                  <a:cubicBezTo>
                    <a:pt x="8540" y="36527"/>
                    <a:pt x="8273" y="39729"/>
                    <a:pt x="8507" y="42965"/>
                  </a:cubicBezTo>
                  <a:cubicBezTo>
                    <a:pt x="8707" y="45466"/>
                    <a:pt x="9474" y="47835"/>
                    <a:pt x="11242" y="49703"/>
                  </a:cubicBezTo>
                  <a:cubicBezTo>
                    <a:pt x="13010" y="51537"/>
                    <a:pt x="15145" y="52838"/>
                    <a:pt x="17480" y="53739"/>
                  </a:cubicBezTo>
                  <a:cubicBezTo>
                    <a:pt x="20582" y="54873"/>
                    <a:pt x="23818" y="55307"/>
                    <a:pt x="26520" y="55740"/>
                  </a:cubicBezTo>
                  <a:cubicBezTo>
                    <a:pt x="30589" y="56241"/>
                    <a:pt x="34192" y="56207"/>
                    <a:pt x="37794" y="56341"/>
                  </a:cubicBezTo>
                  <a:cubicBezTo>
                    <a:pt x="40563" y="56441"/>
                    <a:pt x="43365" y="56441"/>
                    <a:pt x="46167" y="56441"/>
                  </a:cubicBezTo>
                  <a:cubicBezTo>
                    <a:pt x="49236" y="56441"/>
                    <a:pt x="52271" y="56441"/>
                    <a:pt x="55340" y="56207"/>
                  </a:cubicBezTo>
                  <a:cubicBezTo>
                    <a:pt x="58676" y="55974"/>
                    <a:pt x="62045" y="55640"/>
                    <a:pt x="65381" y="55440"/>
                  </a:cubicBezTo>
                  <a:cubicBezTo>
                    <a:pt x="67816" y="55307"/>
                    <a:pt x="70251" y="55407"/>
                    <a:pt x="72653" y="55140"/>
                  </a:cubicBezTo>
                  <a:cubicBezTo>
                    <a:pt x="75655" y="54806"/>
                    <a:pt x="78624" y="54473"/>
                    <a:pt x="81459" y="53372"/>
                  </a:cubicBezTo>
                  <a:cubicBezTo>
                    <a:pt x="88030" y="50870"/>
                    <a:pt x="88898" y="43732"/>
                    <a:pt x="87363" y="37127"/>
                  </a:cubicBezTo>
                  <a:cubicBezTo>
                    <a:pt x="85162" y="27887"/>
                    <a:pt x="78390" y="21449"/>
                    <a:pt x="70318" y="17280"/>
                  </a:cubicBezTo>
                  <a:cubicBezTo>
                    <a:pt x="71852" y="15211"/>
                    <a:pt x="73954" y="13577"/>
                    <a:pt x="76322" y="12576"/>
                  </a:cubicBezTo>
                  <a:cubicBezTo>
                    <a:pt x="78924" y="11442"/>
                    <a:pt x="81926" y="11409"/>
                    <a:pt x="84394" y="9974"/>
                  </a:cubicBezTo>
                  <a:cubicBezTo>
                    <a:pt x="87830" y="8040"/>
                    <a:pt x="89465" y="4070"/>
                    <a:pt x="85595" y="1635"/>
                  </a:cubicBezTo>
                  <a:cubicBezTo>
                    <a:pt x="83994" y="634"/>
                    <a:pt x="82093" y="134"/>
                    <a:pt x="80225" y="34"/>
                  </a:cubicBezTo>
                  <a:cubicBezTo>
                    <a:pt x="79906" y="12"/>
                    <a:pt x="79587" y="1"/>
                    <a:pt x="7926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5;p41"/>
            <p:cNvSpPr/>
            <p:nvPr/>
          </p:nvSpPr>
          <p:spPr>
            <a:xfrm>
              <a:off x="-2279021" y="1107561"/>
              <a:ext cx="134428" cy="54558"/>
            </a:xfrm>
            <a:custGeom>
              <a:avLst/>
              <a:gdLst/>
              <a:ahLst/>
              <a:cxnLst/>
              <a:rect l="l" t="t" r="r" b="b"/>
              <a:pathLst>
                <a:path w="8407" h="3412" extrusionOk="0">
                  <a:moveTo>
                    <a:pt x="4515" y="1"/>
                  </a:moveTo>
                  <a:cubicBezTo>
                    <a:pt x="3588" y="1"/>
                    <a:pt x="2662" y="79"/>
                    <a:pt x="1735" y="275"/>
                  </a:cubicBezTo>
                  <a:cubicBezTo>
                    <a:pt x="968" y="409"/>
                    <a:pt x="168" y="576"/>
                    <a:pt x="34" y="1510"/>
                  </a:cubicBezTo>
                  <a:cubicBezTo>
                    <a:pt x="1" y="1910"/>
                    <a:pt x="401" y="2310"/>
                    <a:pt x="902" y="2610"/>
                  </a:cubicBezTo>
                  <a:cubicBezTo>
                    <a:pt x="1369" y="2877"/>
                    <a:pt x="1902" y="3077"/>
                    <a:pt x="2202" y="3177"/>
                  </a:cubicBezTo>
                  <a:cubicBezTo>
                    <a:pt x="2681" y="3337"/>
                    <a:pt x="3178" y="3412"/>
                    <a:pt x="3675" y="3412"/>
                  </a:cubicBezTo>
                  <a:cubicBezTo>
                    <a:pt x="4112" y="3412"/>
                    <a:pt x="4549" y="3354"/>
                    <a:pt x="4971" y="3244"/>
                  </a:cubicBezTo>
                  <a:cubicBezTo>
                    <a:pt x="5672" y="3077"/>
                    <a:pt x="6339" y="2811"/>
                    <a:pt x="6939" y="2444"/>
                  </a:cubicBezTo>
                  <a:cubicBezTo>
                    <a:pt x="7373" y="2143"/>
                    <a:pt x="8407" y="1543"/>
                    <a:pt x="8207" y="909"/>
                  </a:cubicBezTo>
                  <a:cubicBezTo>
                    <a:pt x="8173" y="776"/>
                    <a:pt x="8073" y="676"/>
                    <a:pt x="7973" y="609"/>
                  </a:cubicBezTo>
                  <a:cubicBezTo>
                    <a:pt x="7273" y="9"/>
                    <a:pt x="5905" y="42"/>
                    <a:pt x="5038" y="9"/>
                  </a:cubicBezTo>
                  <a:cubicBezTo>
                    <a:pt x="4864" y="3"/>
                    <a:pt x="4689" y="1"/>
                    <a:pt x="45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36;p41"/>
            <p:cNvSpPr/>
            <p:nvPr/>
          </p:nvSpPr>
          <p:spPr>
            <a:xfrm>
              <a:off x="-2331814" y="1187966"/>
              <a:ext cx="213898" cy="73618"/>
            </a:xfrm>
            <a:custGeom>
              <a:avLst/>
              <a:gdLst/>
              <a:ahLst/>
              <a:cxnLst/>
              <a:rect l="l" t="t" r="r" b="b"/>
              <a:pathLst>
                <a:path w="13377" h="4604" extrusionOk="0">
                  <a:moveTo>
                    <a:pt x="1897" y="1"/>
                  </a:moveTo>
                  <a:cubicBezTo>
                    <a:pt x="1832" y="1"/>
                    <a:pt x="1766" y="7"/>
                    <a:pt x="1702" y="17"/>
                  </a:cubicBezTo>
                  <a:cubicBezTo>
                    <a:pt x="1468" y="50"/>
                    <a:pt x="1268" y="217"/>
                    <a:pt x="1101" y="417"/>
                  </a:cubicBezTo>
                  <a:cubicBezTo>
                    <a:pt x="1" y="1551"/>
                    <a:pt x="634" y="3519"/>
                    <a:pt x="2269" y="4019"/>
                  </a:cubicBezTo>
                  <a:cubicBezTo>
                    <a:pt x="2847" y="4194"/>
                    <a:pt x="3410" y="4286"/>
                    <a:pt x="3956" y="4286"/>
                  </a:cubicBezTo>
                  <a:cubicBezTo>
                    <a:pt x="5080" y="4286"/>
                    <a:pt x="6129" y="3894"/>
                    <a:pt x="7072" y="3019"/>
                  </a:cubicBezTo>
                  <a:cubicBezTo>
                    <a:pt x="7614" y="4017"/>
                    <a:pt x="8842" y="4603"/>
                    <a:pt x="10074" y="4603"/>
                  </a:cubicBezTo>
                  <a:cubicBezTo>
                    <a:pt x="11269" y="4603"/>
                    <a:pt x="12468" y="4051"/>
                    <a:pt x="13043" y="2785"/>
                  </a:cubicBezTo>
                  <a:cubicBezTo>
                    <a:pt x="13377" y="2018"/>
                    <a:pt x="13243" y="1084"/>
                    <a:pt x="12676" y="584"/>
                  </a:cubicBezTo>
                  <a:cubicBezTo>
                    <a:pt x="12540" y="448"/>
                    <a:pt x="12373" y="312"/>
                    <a:pt x="12207" y="312"/>
                  </a:cubicBezTo>
                  <a:cubicBezTo>
                    <a:pt x="12129" y="312"/>
                    <a:pt x="12051" y="342"/>
                    <a:pt x="11976" y="417"/>
                  </a:cubicBezTo>
                  <a:cubicBezTo>
                    <a:pt x="11742" y="650"/>
                    <a:pt x="11976" y="884"/>
                    <a:pt x="12109" y="1084"/>
                  </a:cubicBezTo>
                  <a:cubicBezTo>
                    <a:pt x="12643" y="1784"/>
                    <a:pt x="12643" y="2385"/>
                    <a:pt x="12076" y="3052"/>
                  </a:cubicBezTo>
                  <a:cubicBezTo>
                    <a:pt x="11560" y="3651"/>
                    <a:pt x="10818" y="3936"/>
                    <a:pt x="10073" y="3936"/>
                  </a:cubicBezTo>
                  <a:cubicBezTo>
                    <a:pt x="9033" y="3936"/>
                    <a:pt x="7986" y="3381"/>
                    <a:pt x="7539" y="2352"/>
                  </a:cubicBezTo>
                  <a:cubicBezTo>
                    <a:pt x="7473" y="2218"/>
                    <a:pt x="7406" y="2051"/>
                    <a:pt x="7206" y="2051"/>
                  </a:cubicBezTo>
                  <a:cubicBezTo>
                    <a:pt x="7184" y="2047"/>
                    <a:pt x="7164" y="2045"/>
                    <a:pt x="7144" y="2045"/>
                  </a:cubicBezTo>
                  <a:cubicBezTo>
                    <a:pt x="7014" y="2045"/>
                    <a:pt x="6930" y="2140"/>
                    <a:pt x="6872" y="2285"/>
                  </a:cubicBezTo>
                  <a:cubicBezTo>
                    <a:pt x="6521" y="3260"/>
                    <a:pt x="5268" y="3688"/>
                    <a:pt x="4048" y="3688"/>
                  </a:cubicBezTo>
                  <a:cubicBezTo>
                    <a:pt x="3182" y="3688"/>
                    <a:pt x="2334" y="3473"/>
                    <a:pt x="1835" y="3085"/>
                  </a:cubicBezTo>
                  <a:cubicBezTo>
                    <a:pt x="901" y="2318"/>
                    <a:pt x="935" y="1017"/>
                    <a:pt x="1902" y="517"/>
                  </a:cubicBezTo>
                  <a:cubicBezTo>
                    <a:pt x="2069" y="450"/>
                    <a:pt x="2402" y="550"/>
                    <a:pt x="2269" y="217"/>
                  </a:cubicBezTo>
                  <a:cubicBezTo>
                    <a:pt x="2220" y="47"/>
                    <a:pt x="2067" y="1"/>
                    <a:pt x="1897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517;p41"/>
          <p:cNvGrpSpPr/>
          <p:nvPr/>
        </p:nvGrpSpPr>
        <p:grpSpPr>
          <a:xfrm>
            <a:off x="7454615" y="4060027"/>
            <a:ext cx="1430545" cy="902492"/>
            <a:chOff x="-2967537" y="526900"/>
            <a:chExt cx="1430545" cy="902492"/>
          </a:xfrm>
        </p:grpSpPr>
        <p:sp>
          <p:nvSpPr>
            <p:cNvPr id="51" name="Google Shape;1518;p41"/>
            <p:cNvSpPr/>
            <p:nvPr/>
          </p:nvSpPr>
          <p:spPr>
            <a:xfrm>
              <a:off x="-2967537" y="703282"/>
              <a:ext cx="442187" cy="258670"/>
            </a:xfrm>
            <a:custGeom>
              <a:avLst/>
              <a:gdLst/>
              <a:ahLst/>
              <a:cxnLst/>
              <a:rect l="l" t="t" r="r" b="b"/>
              <a:pathLst>
                <a:path w="27654" h="16177" extrusionOk="0">
                  <a:moveTo>
                    <a:pt x="17284" y="0"/>
                  </a:moveTo>
                  <a:cubicBezTo>
                    <a:pt x="16691" y="0"/>
                    <a:pt x="16098" y="35"/>
                    <a:pt x="15512" y="110"/>
                  </a:cubicBezTo>
                  <a:cubicBezTo>
                    <a:pt x="11609" y="610"/>
                    <a:pt x="8073" y="2678"/>
                    <a:pt x="5405" y="5547"/>
                  </a:cubicBezTo>
                  <a:cubicBezTo>
                    <a:pt x="4037" y="7015"/>
                    <a:pt x="2903" y="8683"/>
                    <a:pt x="2036" y="10484"/>
                  </a:cubicBezTo>
                  <a:cubicBezTo>
                    <a:pt x="1335" y="11952"/>
                    <a:pt x="1" y="14587"/>
                    <a:pt x="1902" y="15721"/>
                  </a:cubicBezTo>
                  <a:cubicBezTo>
                    <a:pt x="2455" y="16063"/>
                    <a:pt x="3132" y="16177"/>
                    <a:pt x="3803" y="16177"/>
                  </a:cubicBezTo>
                  <a:cubicBezTo>
                    <a:pt x="3982" y="16177"/>
                    <a:pt x="4161" y="16169"/>
                    <a:pt x="4337" y="16155"/>
                  </a:cubicBezTo>
                  <a:cubicBezTo>
                    <a:pt x="5238" y="16088"/>
                    <a:pt x="6138" y="15821"/>
                    <a:pt x="7006" y="15521"/>
                  </a:cubicBezTo>
                  <a:cubicBezTo>
                    <a:pt x="8774" y="14954"/>
                    <a:pt x="10475" y="14053"/>
                    <a:pt x="12009" y="12919"/>
                  </a:cubicBezTo>
                  <a:cubicBezTo>
                    <a:pt x="15045" y="10617"/>
                    <a:pt x="17413" y="7415"/>
                    <a:pt x="18514" y="3746"/>
                  </a:cubicBezTo>
                  <a:cubicBezTo>
                    <a:pt x="18553" y="3577"/>
                    <a:pt x="18683" y="3504"/>
                    <a:pt x="18820" y="3504"/>
                  </a:cubicBezTo>
                  <a:cubicBezTo>
                    <a:pt x="19034" y="3504"/>
                    <a:pt x="19263" y="3682"/>
                    <a:pt x="19181" y="3946"/>
                  </a:cubicBezTo>
                  <a:cubicBezTo>
                    <a:pt x="19048" y="4413"/>
                    <a:pt x="18881" y="4880"/>
                    <a:pt x="18681" y="5347"/>
                  </a:cubicBezTo>
                  <a:cubicBezTo>
                    <a:pt x="18347" y="6214"/>
                    <a:pt x="17914" y="7082"/>
                    <a:pt x="17447" y="7915"/>
                  </a:cubicBezTo>
                  <a:cubicBezTo>
                    <a:pt x="18381" y="8049"/>
                    <a:pt x="19248" y="8449"/>
                    <a:pt x="20015" y="9050"/>
                  </a:cubicBezTo>
                  <a:cubicBezTo>
                    <a:pt x="22383" y="7082"/>
                    <a:pt x="24952" y="5480"/>
                    <a:pt x="27654" y="4213"/>
                  </a:cubicBezTo>
                  <a:lnTo>
                    <a:pt x="27554" y="4146"/>
                  </a:lnTo>
                  <a:cubicBezTo>
                    <a:pt x="27520" y="4113"/>
                    <a:pt x="27454" y="4113"/>
                    <a:pt x="27420" y="4046"/>
                  </a:cubicBezTo>
                  <a:cubicBezTo>
                    <a:pt x="27387" y="4013"/>
                    <a:pt x="27354" y="3979"/>
                    <a:pt x="27320" y="3946"/>
                  </a:cubicBezTo>
                  <a:cubicBezTo>
                    <a:pt x="26286" y="3079"/>
                    <a:pt x="25152" y="2311"/>
                    <a:pt x="23951" y="1678"/>
                  </a:cubicBezTo>
                  <a:cubicBezTo>
                    <a:pt x="22517" y="977"/>
                    <a:pt x="21016" y="443"/>
                    <a:pt x="19448" y="143"/>
                  </a:cubicBezTo>
                  <a:cubicBezTo>
                    <a:pt x="18733" y="52"/>
                    <a:pt x="18008" y="0"/>
                    <a:pt x="17284" y="0"/>
                  </a:cubicBezTo>
                  <a:close/>
                </a:path>
              </a:pathLst>
            </a:custGeom>
            <a:solidFill>
              <a:srgbClr val="212E3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9;p41"/>
            <p:cNvSpPr/>
            <p:nvPr/>
          </p:nvSpPr>
          <p:spPr>
            <a:xfrm>
              <a:off x="-2818735" y="1114628"/>
              <a:ext cx="209629" cy="265098"/>
            </a:xfrm>
            <a:custGeom>
              <a:avLst/>
              <a:gdLst/>
              <a:ahLst/>
              <a:cxnLst/>
              <a:rect l="l" t="t" r="r" b="b"/>
              <a:pathLst>
                <a:path w="13110" h="16579" extrusionOk="0">
                  <a:moveTo>
                    <a:pt x="4504" y="0"/>
                  </a:moveTo>
                  <a:cubicBezTo>
                    <a:pt x="3203" y="0"/>
                    <a:pt x="1968" y="234"/>
                    <a:pt x="834" y="934"/>
                  </a:cubicBezTo>
                  <a:cubicBezTo>
                    <a:pt x="567" y="1101"/>
                    <a:pt x="467" y="1268"/>
                    <a:pt x="401" y="1601"/>
                  </a:cubicBezTo>
                  <a:cubicBezTo>
                    <a:pt x="0" y="3536"/>
                    <a:pt x="0" y="5471"/>
                    <a:pt x="367" y="7372"/>
                  </a:cubicBezTo>
                  <a:cubicBezTo>
                    <a:pt x="701" y="9107"/>
                    <a:pt x="1268" y="10808"/>
                    <a:pt x="2502" y="12076"/>
                  </a:cubicBezTo>
                  <a:cubicBezTo>
                    <a:pt x="4770" y="14377"/>
                    <a:pt x="7506" y="15912"/>
                    <a:pt x="10775" y="16579"/>
                  </a:cubicBezTo>
                  <a:cubicBezTo>
                    <a:pt x="10808" y="16145"/>
                    <a:pt x="10675" y="15778"/>
                    <a:pt x="10608" y="15411"/>
                  </a:cubicBezTo>
                  <a:cubicBezTo>
                    <a:pt x="10108" y="13577"/>
                    <a:pt x="10241" y="11842"/>
                    <a:pt x="11275" y="10208"/>
                  </a:cubicBezTo>
                  <a:cubicBezTo>
                    <a:pt x="11742" y="9474"/>
                    <a:pt x="12076" y="8640"/>
                    <a:pt x="12343" y="7772"/>
                  </a:cubicBezTo>
                  <a:cubicBezTo>
                    <a:pt x="13110" y="5571"/>
                    <a:pt x="12676" y="3703"/>
                    <a:pt x="10942" y="2235"/>
                  </a:cubicBezTo>
                  <a:cubicBezTo>
                    <a:pt x="9107" y="701"/>
                    <a:pt x="6905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0;p41"/>
            <p:cNvSpPr/>
            <p:nvPr/>
          </p:nvSpPr>
          <p:spPr>
            <a:xfrm>
              <a:off x="-2445410" y="724403"/>
              <a:ext cx="635810" cy="264539"/>
            </a:xfrm>
            <a:custGeom>
              <a:avLst/>
              <a:gdLst/>
              <a:ahLst/>
              <a:cxnLst/>
              <a:rect l="l" t="t" r="r" b="b"/>
              <a:pathLst>
                <a:path w="39763" h="16544" extrusionOk="0">
                  <a:moveTo>
                    <a:pt x="11370" y="0"/>
                  </a:moveTo>
                  <a:cubicBezTo>
                    <a:pt x="10496" y="0"/>
                    <a:pt x="9620" y="37"/>
                    <a:pt x="8740" y="123"/>
                  </a:cubicBezTo>
                  <a:cubicBezTo>
                    <a:pt x="5938" y="423"/>
                    <a:pt x="3169" y="657"/>
                    <a:pt x="501" y="1558"/>
                  </a:cubicBezTo>
                  <a:cubicBezTo>
                    <a:pt x="67" y="1691"/>
                    <a:pt x="0" y="1858"/>
                    <a:pt x="67" y="2291"/>
                  </a:cubicBezTo>
                  <a:cubicBezTo>
                    <a:pt x="367" y="4193"/>
                    <a:pt x="1168" y="5961"/>
                    <a:pt x="1968" y="7729"/>
                  </a:cubicBezTo>
                  <a:cubicBezTo>
                    <a:pt x="3036" y="10097"/>
                    <a:pt x="4370" y="12232"/>
                    <a:pt x="6238" y="14066"/>
                  </a:cubicBezTo>
                  <a:cubicBezTo>
                    <a:pt x="7940" y="15718"/>
                    <a:pt x="10255" y="16544"/>
                    <a:pt x="12542" y="16544"/>
                  </a:cubicBezTo>
                  <a:cubicBezTo>
                    <a:pt x="14782" y="16544"/>
                    <a:pt x="16996" y="15751"/>
                    <a:pt x="18580" y="14167"/>
                  </a:cubicBezTo>
                  <a:cubicBezTo>
                    <a:pt x="19014" y="13700"/>
                    <a:pt x="19481" y="13266"/>
                    <a:pt x="20015" y="12866"/>
                  </a:cubicBezTo>
                  <a:cubicBezTo>
                    <a:pt x="20615" y="12432"/>
                    <a:pt x="21282" y="12165"/>
                    <a:pt x="22050" y="12132"/>
                  </a:cubicBezTo>
                  <a:cubicBezTo>
                    <a:pt x="22106" y="12130"/>
                    <a:pt x="22162" y="12129"/>
                    <a:pt x="22218" y="12129"/>
                  </a:cubicBezTo>
                  <a:cubicBezTo>
                    <a:pt x="23359" y="12129"/>
                    <a:pt x="24471" y="12444"/>
                    <a:pt x="25552" y="12699"/>
                  </a:cubicBezTo>
                  <a:cubicBezTo>
                    <a:pt x="27487" y="13199"/>
                    <a:pt x="29355" y="13800"/>
                    <a:pt x="31323" y="14100"/>
                  </a:cubicBezTo>
                  <a:cubicBezTo>
                    <a:pt x="31756" y="14133"/>
                    <a:pt x="32190" y="14133"/>
                    <a:pt x="32624" y="14133"/>
                  </a:cubicBezTo>
                  <a:cubicBezTo>
                    <a:pt x="32664" y="14134"/>
                    <a:pt x="32704" y="14134"/>
                    <a:pt x="32743" y="14134"/>
                  </a:cubicBezTo>
                  <a:cubicBezTo>
                    <a:pt x="35486" y="14134"/>
                    <a:pt x="37547" y="12997"/>
                    <a:pt x="38895" y="10531"/>
                  </a:cubicBezTo>
                  <a:cubicBezTo>
                    <a:pt x="39762" y="8929"/>
                    <a:pt x="39429" y="7162"/>
                    <a:pt x="37761" y="6328"/>
                  </a:cubicBezTo>
                  <a:cubicBezTo>
                    <a:pt x="35893" y="5394"/>
                    <a:pt x="33925" y="4660"/>
                    <a:pt x="31957" y="3893"/>
                  </a:cubicBezTo>
                  <a:cubicBezTo>
                    <a:pt x="30089" y="3192"/>
                    <a:pt x="28154" y="2758"/>
                    <a:pt x="26219" y="2225"/>
                  </a:cubicBezTo>
                  <a:cubicBezTo>
                    <a:pt x="24118" y="1624"/>
                    <a:pt x="22016" y="957"/>
                    <a:pt x="19815" y="690"/>
                  </a:cubicBezTo>
                  <a:cubicBezTo>
                    <a:pt x="17010" y="384"/>
                    <a:pt x="14205" y="0"/>
                    <a:pt x="1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1;p41"/>
            <p:cNvSpPr/>
            <p:nvPr/>
          </p:nvSpPr>
          <p:spPr>
            <a:xfrm>
              <a:off x="-1976093" y="539003"/>
              <a:ext cx="417659" cy="256735"/>
            </a:xfrm>
            <a:custGeom>
              <a:avLst/>
              <a:gdLst/>
              <a:ahLst/>
              <a:cxnLst/>
              <a:rect l="l" t="t" r="r" b="b"/>
              <a:pathLst>
                <a:path w="26120" h="16056" extrusionOk="0">
                  <a:moveTo>
                    <a:pt x="17286" y="1"/>
                  </a:moveTo>
                  <a:cubicBezTo>
                    <a:pt x="17106" y="1"/>
                    <a:pt x="16926" y="4"/>
                    <a:pt x="16746" y="11"/>
                  </a:cubicBezTo>
                  <a:cubicBezTo>
                    <a:pt x="13043" y="144"/>
                    <a:pt x="9574" y="1779"/>
                    <a:pt x="6772" y="4180"/>
                  </a:cubicBezTo>
                  <a:cubicBezTo>
                    <a:pt x="3937" y="6616"/>
                    <a:pt x="1802" y="9784"/>
                    <a:pt x="67" y="13053"/>
                  </a:cubicBezTo>
                  <a:cubicBezTo>
                    <a:pt x="67" y="13120"/>
                    <a:pt x="34" y="13154"/>
                    <a:pt x="1" y="13154"/>
                  </a:cubicBezTo>
                  <a:cubicBezTo>
                    <a:pt x="2503" y="13954"/>
                    <a:pt x="4971" y="14921"/>
                    <a:pt x="7373" y="16056"/>
                  </a:cubicBezTo>
                  <a:cubicBezTo>
                    <a:pt x="7506" y="15622"/>
                    <a:pt x="7806" y="15122"/>
                    <a:pt x="8006" y="14821"/>
                  </a:cubicBezTo>
                  <a:cubicBezTo>
                    <a:pt x="8707" y="13721"/>
                    <a:pt x="9708" y="12820"/>
                    <a:pt x="10775" y="12119"/>
                  </a:cubicBezTo>
                  <a:cubicBezTo>
                    <a:pt x="12376" y="11052"/>
                    <a:pt x="14244" y="10418"/>
                    <a:pt x="16112" y="9885"/>
                  </a:cubicBezTo>
                  <a:cubicBezTo>
                    <a:pt x="18080" y="9351"/>
                    <a:pt x="20148" y="9051"/>
                    <a:pt x="21983" y="8150"/>
                  </a:cubicBezTo>
                  <a:cubicBezTo>
                    <a:pt x="23584" y="7349"/>
                    <a:pt x="26119" y="5381"/>
                    <a:pt x="25019" y="3346"/>
                  </a:cubicBezTo>
                  <a:cubicBezTo>
                    <a:pt x="24452" y="2279"/>
                    <a:pt x="23184" y="1412"/>
                    <a:pt x="22083" y="945"/>
                  </a:cubicBezTo>
                  <a:cubicBezTo>
                    <a:pt x="20579" y="283"/>
                    <a:pt x="18939" y="1"/>
                    <a:pt x="17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2;p41"/>
            <p:cNvSpPr/>
            <p:nvPr/>
          </p:nvSpPr>
          <p:spPr>
            <a:xfrm>
              <a:off x="-2013953" y="1015964"/>
              <a:ext cx="39991" cy="36537"/>
            </a:xfrm>
            <a:custGeom>
              <a:avLst/>
              <a:gdLst/>
              <a:ahLst/>
              <a:cxnLst/>
              <a:rect l="l" t="t" r="r" b="b"/>
              <a:pathLst>
                <a:path w="2501" h="2285" extrusionOk="0">
                  <a:moveTo>
                    <a:pt x="627" y="1"/>
                  </a:moveTo>
                  <a:cubicBezTo>
                    <a:pt x="280" y="1"/>
                    <a:pt x="11" y="208"/>
                    <a:pt x="0" y="734"/>
                  </a:cubicBezTo>
                  <a:cubicBezTo>
                    <a:pt x="0" y="1334"/>
                    <a:pt x="534" y="2068"/>
                    <a:pt x="1101" y="2235"/>
                  </a:cubicBezTo>
                  <a:cubicBezTo>
                    <a:pt x="1208" y="2268"/>
                    <a:pt x="1313" y="2285"/>
                    <a:pt x="1413" y="2285"/>
                  </a:cubicBezTo>
                  <a:cubicBezTo>
                    <a:pt x="1720" y="2285"/>
                    <a:pt x="1984" y="2128"/>
                    <a:pt x="2135" y="1801"/>
                  </a:cubicBezTo>
                  <a:cubicBezTo>
                    <a:pt x="2501" y="979"/>
                    <a:pt x="1380" y="1"/>
                    <a:pt x="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3;p41"/>
            <p:cNvSpPr/>
            <p:nvPr/>
          </p:nvSpPr>
          <p:spPr>
            <a:xfrm>
              <a:off x="-2434091" y="1016492"/>
              <a:ext cx="50033" cy="37529"/>
            </a:xfrm>
            <a:custGeom>
              <a:avLst/>
              <a:gdLst/>
              <a:ahLst/>
              <a:cxnLst/>
              <a:rect l="l" t="t" r="r" b="b"/>
              <a:pathLst>
                <a:path w="3129" h="2347" extrusionOk="0">
                  <a:moveTo>
                    <a:pt x="1693" y="0"/>
                  </a:moveTo>
                  <a:cubicBezTo>
                    <a:pt x="1" y="0"/>
                    <a:pt x="526" y="2347"/>
                    <a:pt x="2074" y="2347"/>
                  </a:cubicBezTo>
                  <a:cubicBezTo>
                    <a:pt x="2135" y="2347"/>
                    <a:pt x="2197" y="2343"/>
                    <a:pt x="2261" y="2335"/>
                  </a:cubicBezTo>
                  <a:cubicBezTo>
                    <a:pt x="2561" y="2302"/>
                    <a:pt x="2795" y="2169"/>
                    <a:pt x="2895" y="1868"/>
                  </a:cubicBezTo>
                  <a:cubicBezTo>
                    <a:pt x="3129" y="1268"/>
                    <a:pt x="2461" y="0"/>
                    <a:pt x="1728" y="0"/>
                  </a:cubicBezTo>
                  <a:cubicBezTo>
                    <a:pt x="1716" y="0"/>
                    <a:pt x="1704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4;p41"/>
            <p:cNvSpPr/>
            <p:nvPr/>
          </p:nvSpPr>
          <p:spPr>
            <a:xfrm>
              <a:off x="-2806999" y="757834"/>
              <a:ext cx="1200113" cy="646540"/>
            </a:xfrm>
            <a:custGeom>
              <a:avLst/>
              <a:gdLst/>
              <a:ahLst/>
              <a:cxnLst/>
              <a:rect l="l" t="t" r="r" b="b"/>
              <a:pathLst>
                <a:path w="75054" h="40434" extrusionOk="0">
                  <a:moveTo>
                    <a:pt x="23891" y="15104"/>
                  </a:moveTo>
                  <a:cubicBezTo>
                    <a:pt x="24048" y="15104"/>
                    <a:pt x="24212" y="15117"/>
                    <a:pt x="24384" y="15144"/>
                  </a:cubicBezTo>
                  <a:cubicBezTo>
                    <a:pt x="25452" y="15278"/>
                    <a:pt x="26586" y="15978"/>
                    <a:pt x="27053" y="16979"/>
                  </a:cubicBezTo>
                  <a:cubicBezTo>
                    <a:pt x="27186" y="17279"/>
                    <a:pt x="27253" y="17579"/>
                    <a:pt x="27253" y="17913"/>
                  </a:cubicBezTo>
                  <a:cubicBezTo>
                    <a:pt x="27220" y="19214"/>
                    <a:pt x="25719" y="20482"/>
                    <a:pt x="24451" y="20582"/>
                  </a:cubicBezTo>
                  <a:cubicBezTo>
                    <a:pt x="24360" y="20589"/>
                    <a:pt x="24271" y="20592"/>
                    <a:pt x="24184" y="20592"/>
                  </a:cubicBezTo>
                  <a:cubicBezTo>
                    <a:pt x="20690" y="20592"/>
                    <a:pt x="20664" y="15104"/>
                    <a:pt x="23891" y="15104"/>
                  </a:cubicBezTo>
                  <a:close/>
                  <a:moveTo>
                    <a:pt x="49548" y="15074"/>
                  </a:moveTo>
                  <a:cubicBezTo>
                    <a:pt x="49611" y="15074"/>
                    <a:pt x="49674" y="15075"/>
                    <a:pt x="49736" y="15078"/>
                  </a:cubicBezTo>
                  <a:cubicBezTo>
                    <a:pt x="51304" y="15144"/>
                    <a:pt x="52538" y="16712"/>
                    <a:pt x="52404" y="18280"/>
                  </a:cubicBezTo>
                  <a:cubicBezTo>
                    <a:pt x="52277" y="19805"/>
                    <a:pt x="50879" y="21058"/>
                    <a:pt x="49334" y="21058"/>
                  </a:cubicBezTo>
                  <a:cubicBezTo>
                    <a:pt x="49257" y="21058"/>
                    <a:pt x="49179" y="21055"/>
                    <a:pt x="49102" y="21049"/>
                  </a:cubicBezTo>
                  <a:cubicBezTo>
                    <a:pt x="47401" y="20882"/>
                    <a:pt x="46133" y="19514"/>
                    <a:pt x="46267" y="17913"/>
                  </a:cubicBezTo>
                  <a:cubicBezTo>
                    <a:pt x="46267" y="15892"/>
                    <a:pt x="47964" y="15074"/>
                    <a:pt x="49548" y="15074"/>
                  </a:cubicBezTo>
                  <a:close/>
                  <a:moveTo>
                    <a:pt x="24846" y="24270"/>
                  </a:moveTo>
                  <a:cubicBezTo>
                    <a:pt x="24889" y="24270"/>
                    <a:pt x="24936" y="24274"/>
                    <a:pt x="24985" y="24284"/>
                  </a:cubicBezTo>
                  <a:cubicBezTo>
                    <a:pt x="25285" y="24318"/>
                    <a:pt x="25452" y="24518"/>
                    <a:pt x="25418" y="24818"/>
                  </a:cubicBezTo>
                  <a:cubicBezTo>
                    <a:pt x="25385" y="25118"/>
                    <a:pt x="25152" y="25252"/>
                    <a:pt x="24885" y="25252"/>
                  </a:cubicBezTo>
                  <a:cubicBezTo>
                    <a:pt x="24551" y="25152"/>
                    <a:pt x="24351" y="25018"/>
                    <a:pt x="24418" y="24685"/>
                  </a:cubicBezTo>
                  <a:cubicBezTo>
                    <a:pt x="24446" y="24429"/>
                    <a:pt x="24596" y="24270"/>
                    <a:pt x="24846" y="24270"/>
                  </a:cubicBezTo>
                  <a:close/>
                  <a:moveTo>
                    <a:pt x="37538" y="21875"/>
                  </a:moveTo>
                  <a:cubicBezTo>
                    <a:pt x="37712" y="21875"/>
                    <a:pt x="37887" y="21877"/>
                    <a:pt x="38061" y="21883"/>
                  </a:cubicBezTo>
                  <a:cubicBezTo>
                    <a:pt x="38928" y="21916"/>
                    <a:pt x="40296" y="21883"/>
                    <a:pt x="40996" y="22483"/>
                  </a:cubicBezTo>
                  <a:cubicBezTo>
                    <a:pt x="41096" y="22550"/>
                    <a:pt x="41196" y="22650"/>
                    <a:pt x="41230" y="22783"/>
                  </a:cubicBezTo>
                  <a:cubicBezTo>
                    <a:pt x="41430" y="23417"/>
                    <a:pt x="40396" y="24017"/>
                    <a:pt x="39962" y="24284"/>
                  </a:cubicBezTo>
                  <a:cubicBezTo>
                    <a:pt x="39362" y="24685"/>
                    <a:pt x="38695" y="24951"/>
                    <a:pt x="37994" y="25118"/>
                  </a:cubicBezTo>
                  <a:cubicBezTo>
                    <a:pt x="37572" y="25228"/>
                    <a:pt x="37135" y="25286"/>
                    <a:pt x="36698" y="25286"/>
                  </a:cubicBezTo>
                  <a:cubicBezTo>
                    <a:pt x="36201" y="25286"/>
                    <a:pt x="35704" y="25211"/>
                    <a:pt x="35225" y="25051"/>
                  </a:cubicBezTo>
                  <a:cubicBezTo>
                    <a:pt x="34925" y="24951"/>
                    <a:pt x="34392" y="24751"/>
                    <a:pt x="33925" y="24484"/>
                  </a:cubicBezTo>
                  <a:cubicBezTo>
                    <a:pt x="33424" y="24184"/>
                    <a:pt x="33024" y="23784"/>
                    <a:pt x="33057" y="23384"/>
                  </a:cubicBezTo>
                  <a:cubicBezTo>
                    <a:pt x="33191" y="22450"/>
                    <a:pt x="33991" y="22283"/>
                    <a:pt x="34758" y="22149"/>
                  </a:cubicBezTo>
                  <a:cubicBezTo>
                    <a:pt x="35685" y="21953"/>
                    <a:pt x="36611" y="21875"/>
                    <a:pt x="37538" y="21875"/>
                  </a:cubicBezTo>
                  <a:close/>
                  <a:moveTo>
                    <a:pt x="49428" y="24447"/>
                  </a:moveTo>
                  <a:cubicBezTo>
                    <a:pt x="49452" y="24447"/>
                    <a:pt x="49477" y="24448"/>
                    <a:pt x="49502" y="24451"/>
                  </a:cubicBezTo>
                  <a:cubicBezTo>
                    <a:pt x="49769" y="24484"/>
                    <a:pt x="49936" y="24651"/>
                    <a:pt x="49903" y="24951"/>
                  </a:cubicBezTo>
                  <a:cubicBezTo>
                    <a:pt x="49872" y="25196"/>
                    <a:pt x="49730" y="25356"/>
                    <a:pt x="49476" y="25356"/>
                  </a:cubicBezTo>
                  <a:cubicBezTo>
                    <a:pt x="49452" y="25356"/>
                    <a:pt x="49428" y="25355"/>
                    <a:pt x="49402" y="25352"/>
                  </a:cubicBezTo>
                  <a:cubicBezTo>
                    <a:pt x="49135" y="25352"/>
                    <a:pt x="48969" y="25185"/>
                    <a:pt x="48969" y="24885"/>
                  </a:cubicBezTo>
                  <a:cubicBezTo>
                    <a:pt x="48999" y="24610"/>
                    <a:pt x="49169" y="24447"/>
                    <a:pt x="49428" y="24447"/>
                  </a:cubicBezTo>
                  <a:close/>
                  <a:moveTo>
                    <a:pt x="21012" y="25381"/>
                  </a:moveTo>
                  <a:cubicBezTo>
                    <a:pt x="21034" y="25381"/>
                    <a:pt x="21058" y="25383"/>
                    <a:pt x="21082" y="25385"/>
                  </a:cubicBezTo>
                  <a:cubicBezTo>
                    <a:pt x="21416" y="25418"/>
                    <a:pt x="21616" y="25585"/>
                    <a:pt x="21616" y="25919"/>
                  </a:cubicBezTo>
                  <a:cubicBezTo>
                    <a:pt x="21587" y="26239"/>
                    <a:pt x="21405" y="26432"/>
                    <a:pt x="21072" y="26432"/>
                  </a:cubicBezTo>
                  <a:cubicBezTo>
                    <a:pt x="21023" y="26432"/>
                    <a:pt x="20971" y="26428"/>
                    <a:pt x="20915" y="26419"/>
                  </a:cubicBezTo>
                  <a:cubicBezTo>
                    <a:pt x="20648" y="26386"/>
                    <a:pt x="20448" y="26219"/>
                    <a:pt x="20515" y="25885"/>
                  </a:cubicBezTo>
                  <a:cubicBezTo>
                    <a:pt x="20577" y="25576"/>
                    <a:pt x="20725" y="25381"/>
                    <a:pt x="21012" y="25381"/>
                  </a:cubicBezTo>
                  <a:close/>
                  <a:moveTo>
                    <a:pt x="52360" y="27168"/>
                  </a:moveTo>
                  <a:cubicBezTo>
                    <a:pt x="52408" y="27168"/>
                    <a:pt x="52456" y="27174"/>
                    <a:pt x="52504" y="27186"/>
                  </a:cubicBezTo>
                  <a:cubicBezTo>
                    <a:pt x="52938" y="27286"/>
                    <a:pt x="53138" y="27553"/>
                    <a:pt x="53138" y="27987"/>
                  </a:cubicBezTo>
                  <a:cubicBezTo>
                    <a:pt x="53048" y="28406"/>
                    <a:pt x="52824" y="28664"/>
                    <a:pt x="52417" y="28664"/>
                  </a:cubicBezTo>
                  <a:cubicBezTo>
                    <a:pt x="52371" y="28664"/>
                    <a:pt x="52322" y="28661"/>
                    <a:pt x="52271" y="28654"/>
                  </a:cubicBezTo>
                  <a:cubicBezTo>
                    <a:pt x="51837" y="28587"/>
                    <a:pt x="51637" y="28321"/>
                    <a:pt x="51671" y="27854"/>
                  </a:cubicBezTo>
                  <a:cubicBezTo>
                    <a:pt x="51700" y="27472"/>
                    <a:pt x="52013" y="27168"/>
                    <a:pt x="52360" y="27168"/>
                  </a:cubicBezTo>
                  <a:close/>
                  <a:moveTo>
                    <a:pt x="48020" y="28550"/>
                  </a:moveTo>
                  <a:cubicBezTo>
                    <a:pt x="48046" y="28550"/>
                    <a:pt x="48073" y="28551"/>
                    <a:pt x="48101" y="28554"/>
                  </a:cubicBezTo>
                  <a:cubicBezTo>
                    <a:pt x="48435" y="28587"/>
                    <a:pt x="48635" y="28788"/>
                    <a:pt x="48602" y="29121"/>
                  </a:cubicBezTo>
                  <a:cubicBezTo>
                    <a:pt x="48568" y="29421"/>
                    <a:pt x="48368" y="29621"/>
                    <a:pt x="48035" y="29621"/>
                  </a:cubicBezTo>
                  <a:cubicBezTo>
                    <a:pt x="47734" y="29521"/>
                    <a:pt x="47534" y="29355"/>
                    <a:pt x="47534" y="29021"/>
                  </a:cubicBezTo>
                  <a:cubicBezTo>
                    <a:pt x="47565" y="28715"/>
                    <a:pt x="47735" y="28550"/>
                    <a:pt x="48020" y="28550"/>
                  </a:cubicBezTo>
                  <a:close/>
                  <a:moveTo>
                    <a:pt x="23500" y="29482"/>
                  </a:moveTo>
                  <a:cubicBezTo>
                    <a:pt x="23526" y="29482"/>
                    <a:pt x="23555" y="29484"/>
                    <a:pt x="23584" y="29488"/>
                  </a:cubicBezTo>
                  <a:cubicBezTo>
                    <a:pt x="23817" y="29521"/>
                    <a:pt x="23917" y="29688"/>
                    <a:pt x="23917" y="29888"/>
                  </a:cubicBezTo>
                  <a:cubicBezTo>
                    <a:pt x="23857" y="30098"/>
                    <a:pt x="23744" y="30227"/>
                    <a:pt x="23552" y="30227"/>
                  </a:cubicBezTo>
                  <a:cubicBezTo>
                    <a:pt x="23530" y="30227"/>
                    <a:pt x="23508" y="30225"/>
                    <a:pt x="23484" y="30222"/>
                  </a:cubicBezTo>
                  <a:cubicBezTo>
                    <a:pt x="23250" y="30189"/>
                    <a:pt x="23150" y="30022"/>
                    <a:pt x="23183" y="29788"/>
                  </a:cubicBezTo>
                  <a:cubicBezTo>
                    <a:pt x="23183" y="29584"/>
                    <a:pt x="23311" y="29482"/>
                    <a:pt x="23500" y="29482"/>
                  </a:cubicBezTo>
                  <a:close/>
                  <a:moveTo>
                    <a:pt x="31660" y="26897"/>
                  </a:moveTo>
                  <a:cubicBezTo>
                    <a:pt x="31816" y="26897"/>
                    <a:pt x="31956" y="26942"/>
                    <a:pt x="32023" y="27120"/>
                  </a:cubicBezTo>
                  <a:cubicBezTo>
                    <a:pt x="32123" y="27420"/>
                    <a:pt x="31790" y="27353"/>
                    <a:pt x="31656" y="27420"/>
                  </a:cubicBezTo>
                  <a:cubicBezTo>
                    <a:pt x="30656" y="27887"/>
                    <a:pt x="30622" y="29221"/>
                    <a:pt x="31590" y="29988"/>
                  </a:cubicBezTo>
                  <a:cubicBezTo>
                    <a:pt x="32074" y="30376"/>
                    <a:pt x="32915" y="30591"/>
                    <a:pt x="33775" y="30591"/>
                  </a:cubicBezTo>
                  <a:cubicBezTo>
                    <a:pt x="34989" y="30591"/>
                    <a:pt x="36242" y="30163"/>
                    <a:pt x="36593" y="29188"/>
                  </a:cubicBezTo>
                  <a:cubicBezTo>
                    <a:pt x="36660" y="29021"/>
                    <a:pt x="36760" y="28921"/>
                    <a:pt x="36927" y="28921"/>
                  </a:cubicBezTo>
                  <a:cubicBezTo>
                    <a:pt x="37160" y="28921"/>
                    <a:pt x="37194" y="29088"/>
                    <a:pt x="37260" y="29255"/>
                  </a:cubicBezTo>
                  <a:cubicBezTo>
                    <a:pt x="37707" y="30284"/>
                    <a:pt x="38754" y="30839"/>
                    <a:pt x="39794" y="30839"/>
                  </a:cubicBezTo>
                  <a:cubicBezTo>
                    <a:pt x="40539" y="30839"/>
                    <a:pt x="41281" y="30554"/>
                    <a:pt x="41797" y="29955"/>
                  </a:cubicBezTo>
                  <a:cubicBezTo>
                    <a:pt x="42364" y="29288"/>
                    <a:pt x="42364" y="28654"/>
                    <a:pt x="41830" y="27954"/>
                  </a:cubicBezTo>
                  <a:cubicBezTo>
                    <a:pt x="41697" y="27753"/>
                    <a:pt x="41463" y="27553"/>
                    <a:pt x="41697" y="27320"/>
                  </a:cubicBezTo>
                  <a:cubicBezTo>
                    <a:pt x="41772" y="27245"/>
                    <a:pt x="41850" y="27215"/>
                    <a:pt x="41928" y="27215"/>
                  </a:cubicBezTo>
                  <a:cubicBezTo>
                    <a:pt x="42094" y="27215"/>
                    <a:pt x="42261" y="27351"/>
                    <a:pt x="42397" y="27487"/>
                  </a:cubicBezTo>
                  <a:cubicBezTo>
                    <a:pt x="42964" y="27987"/>
                    <a:pt x="43098" y="28921"/>
                    <a:pt x="42764" y="29655"/>
                  </a:cubicBezTo>
                  <a:cubicBezTo>
                    <a:pt x="42201" y="30930"/>
                    <a:pt x="40989" y="31490"/>
                    <a:pt x="39780" y="31490"/>
                  </a:cubicBezTo>
                  <a:cubicBezTo>
                    <a:pt x="38554" y="31490"/>
                    <a:pt x="37331" y="30913"/>
                    <a:pt x="36793" y="29922"/>
                  </a:cubicBezTo>
                  <a:cubicBezTo>
                    <a:pt x="35850" y="30797"/>
                    <a:pt x="34817" y="31189"/>
                    <a:pt x="33692" y="31189"/>
                  </a:cubicBezTo>
                  <a:cubicBezTo>
                    <a:pt x="33146" y="31189"/>
                    <a:pt x="32579" y="31097"/>
                    <a:pt x="31990" y="30922"/>
                  </a:cubicBezTo>
                  <a:cubicBezTo>
                    <a:pt x="30355" y="30422"/>
                    <a:pt x="29722" y="28454"/>
                    <a:pt x="30822" y="27286"/>
                  </a:cubicBezTo>
                  <a:cubicBezTo>
                    <a:pt x="30989" y="27120"/>
                    <a:pt x="31189" y="26953"/>
                    <a:pt x="31423" y="26920"/>
                  </a:cubicBezTo>
                  <a:cubicBezTo>
                    <a:pt x="31501" y="26908"/>
                    <a:pt x="31582" y="26897"/>
                    <a:pt x="31660" y="26897"/>
                  </a:cubicBezTo>
                  <a:close/>
                  <a:moveTo>
                    <a:pt x="22049" y="0"/>
                  </a:moveTo>
                  <a:cubicBezTo>
                    <a:pt x="16379" y="1535"/>
                    <a:pt x="11508" y="4604"/>
                    <a:pt x="7606" y="9173"/>
                  </a:cubicBezTo>
                  <a:cubicBezTo>
                    <a:pt x="4170" y="13176"/>
                    <a:pt x="968" y="17313"/>
                    <a:pt x="0" y="22716"/>
                  </a:cubicBezTo>
                  <a:cubicBezTo>
                    <a:pt x="501" y="22483"/>
                    <a:pt x="968" y="22183"/>
                    <a:pt x="1535" y="22049"/>
                  </a:cubicBezTo>
                  <a:cubicBezTo>
                    <a:pt x="2377" y="21841"/>
                    <a:pt x="3196" y="21741"/>
                    <a:pt x="3993" y="21741"/>
                  </a:cubicBezTo>
                  <a:cubicBezTo>
                    <a:pt x="6382" y="21741"/>
                    <a:pt x="8565" y="22641"/>
                    <a:pt x="10541" y="24218"/>
                  </a:cubicBezTo>
                  <a:cubicBezTo>
                    <a:pt x="12142" y="25518"/>
                    <a:pt x="12843" y="27253"/>
                    <a:pt x="12476" y="29355"/>
                  </a:cubicBezTo>
                  <a:cubicBezTo>
                    <a:pt x="12276" y="30522"/>
                    <a:pt x="11809" y="31590"/>
                    <a:pt x="11208" y="32557"/>
                  </a:cubicBezTo>
                  <a:cubicBezTo>
                    <a:pt x="10241" y="34158"/>
                    <a:pt x="10107" y="35826"/>
                    <a:pt x="10741" y="37560"/>
                  </a:cubicBezTo>
                  <a:cubicBezTo>
                    <a:pt x="10841" y="37894"/>
                    <a:pt x="10975" y="38228"/>
                    <a:pt x="10975" y="38561"/>
                  </a:cubicBezTo>
                  <a:cubicBezTo>
                    <a:pt x="10941" y="39128"/>
                    <a:pt x="11208" y="39195"/>
                    <a:pt x="11642" y="39228"/>
                  </a:cubicBezTo>
                  <a:cubicBezTo>
                    <a:pt x="13343" y="39462"/>
                    <a:pt x="15078" y="39695"/>
                    <a:pt x="16779" y="39929"/>
                  </a:cubicBezTo>
                  <a:cubicBezTo>
                    <a:pt x="19011" y="40265"/>
                    <a:pt x="21243" y="40433"/>
                    <a:pt x="23501" y="40433"/>
                  </a:cubicBezTo>
                  <a:cubicBezTo>
                    <a:pt x="23706" y="40433"/>
                    <a:pt x="23912" y="40432"/>
                    <a:pt x="24117" y="40429"/>
                  </a:cubicBezTo>
                  <a:cubicBezTo>
                    <a:pt x="26686" y="40362"/>
                    <a:pt x="29255" y="40229"/>
                    <a:pt x="31823" y="40229"/>
                  </a:cubicBezTo>
                  <a:cubicBezTo>
                    <a:pt x="32546" y="40235"/>
                    <a:pt x="33268" y="40237"/>
                    <a:pt x="33991" y="40237"/>
                  </a:cubicBezTo>
                  <a:cubicBezTo>
                    <a:pt x="37605" y="40237"/>
                    <a:pt x="41219" y="40168"/>
                    <a:pt x="44832" y="40029"/>
                  </a:cubicBezTo>
                  <a:cubicBezTo>
                    <a:pt x="48402" y="39862"/>
                    <a:pt x="51971" y="39962"/>
                    <a:pt x="55507" y="39762"/>
                  </a:cubicBezTo>
                  <a:cubicBezTo>
                    <a:pt x="59476" y="39529"/>
                    <a:pt x="63412" y="39195"/>
                    <a:pt x="67315" y="38561"/>
                  </a:cubicBezTo>
                  <a:cubicBezTo>
                    <a:pt x="67482" y="38528"/>
                    <a:pt x="67682" y="38561"/>
                    <a:pt x="67782" y="38361"/>
                  </a:cubicBezTo>
                  <a:cubicBezTo>
                    <a:pt x="67015" y="37494"/>
                    <a:pt x="66848" y="37227"/>
                    <a:pt x="67115" y="36126"/>
                  </a:cubicBezTo>
                  <a:cubicBezTo>
                    <a:pt x="67482" y="34358"/>
                    <a:pt x="66915" y="33024"/>
                    <a:pt x="65547" y="31923"/>
                  </a:cubicBezTo>
                  <a:cubicBezTo>
                    <a:pt x="64780" y="31289"/>
                    <a:pt x="64046" y="30555"/>
                    <a:pt x="63446" y="29755"/>
                  </a:cubicBezTo>
                  <a:cubicBezTo>
                    <a:pt x="60844" y="26486"/>
                    <a:pt x="62378" y="22950"/>
                    <a:pt x="65047" y="21549"/>
                  </a:cubicBezTo>
                  <a:cubicBezTo>
                    <a:pt x="67025" y="20500"/>
                    <a:pt x="69089" y="20030"/>
                    <a:pt x="71226" y="20030"/>
                  </a:cubicBezTo>
                  <a:cubicBezTo>
                    <a:pt x="72079" y="20030"/>
                    <a:pt x="72944" y="20105"/>
                    <a:pt x="73820" y="20248"/>
                  </a:cubicBezTo>
                  <a:cubicBezTo>
                    <a:pt x="74200" y="20336"/>
                    <a:pt x="74530" y="20527"/>
                    <a:pt x="74898" y="20527"/>
                  </a:cubicBezTo>
                  <a:cubicBezTo>
                    <a:pt x="74949" y="20527"/>
                    <a:pt x="75001" y="20523"/>
                    <a:pt x="75054" y="20515"/>
                  </a:cubicBezTo>
                  <a:cubicBezTo>
                    <a:pt x="74854" y="17046"/>
                    <a:pt x="66148" y="6838"/>
                    <a:pt x="62578" y="5471"/>
                  </a:cubicBezTo>
                  <a:lnTo>
                    <a:pt x="62578" y="5471"/>
                  </a:lnTo>
                  <a:cubicBezTo>
                    <a:pt x="62879" y="6538"/>
                    <a:pt x="62945" y="6805"/>
                    <a:pt x="62812" y="7239"/>
                  </a:cubicBezTo>
                  <a:cubicBezTo>
                    <a:pt x="61978" y="9674"/>
                    <a:pt x="60544" y="11575"/>
                    <a:pt x="57975" y="12376"/>
                  </a:cubicBezTo>
                  <a:cubicBezTo>
                    <a:pt x="57122" y="12633"/>
                    <a:pt x="56262" y="12743"/>
                    <a:pt x="55398" y="12743"/>
                  </a:cubicBezTo>
                  <a:cubicBezTo>
                    <a:pt x="54470" y="12743"/>
                    <a:pt x="53537" y="12616"/>
                    <a:pt x="52605" y="12409"/>
                  </a:cubicBezTo>
                  <a:cubicBezTo>
                    <a:pt x="50903" y="12042"/>
                    <a:pt x="49202" y="11508"/>
                    <a:pt x="47534" y="11008"/>
                  </a:cubicBezTo>
                  <a:cubicBezTo>
                    <a:pt x="46766" y="10767"/>
                    <a:pt x="46038" y="10634"/>
                    <a:pt x="45345" y="10634"/>
                  </a:cubicBezTo>
                  <a:cubicBezTo>
                    <a:pt x="43930" y="10634"/>
                    <a:pt x="42661" y="11188"/>
                    <a:pt x="41497" y="12509"/>
                  </a:cubicBezTo>
                  <a:cubicBezTo>
                    <a:pt x="39866" y="14400"/>
                    <a:pt x="37599" y="15112"/>
                    <a:pt x="35099" y="15112"/>
                  </a:cubicBezTo>
                  <a:cubicBezTo>
                    <a:pt x="35041" y="15112"/>
                    <a:pt x="34983" y="15112"/>
                    <a:pt x="34925" y="15111"/>
                  </a:cubicBezTo>
                  <a:cubicBezTo>
                    <a:pt x="31823" y="15044"/>
                    <a:pt x="29388" y="13677"/>
                    <a:pt x="27487" y="11342"/>
                  </a:cubicBezTo>
                  <a:cubicBezTo>
                    <a:pt x="24718" y="7973"/>
                    <a:pt x="23017" y="4103"/>
                    <a:pt x="2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5;p41"/>
            <p:cNvSpPr/>
            <p:nvPr/>
          </p:nvSpPr>
          <p:spPr>
            <a:xfrm>
              <a:off x="-1812358" y="1086520"/>
              <a:ext cx="235229" cy="280449"/>
            </a:xfrm>
            <a:custGeom>
              <a:avLst/>
              <a:gdLst/>
              <a:ahLst/>
              <a:cxnLst/>
              <a:rect l="l" t="t" r="r" b="b"/>
              <a:pathLst>
                <a:path w="14711" h="17539" extrusionOk="0">
                  <a:moveTo>
                    <a:pt x="9283" y="1"/>
                  </a:moveTo>
                  <a:cubicBezTo>
                    <a:pt x="8479" y="1"/>
                    <a:pt x="7676" y="68"/>
                    <a:pt x="6872" y="190"/>
                  </a:cubicBezTo>
                  <a:cubicBezTo>
                    <a:pt x="5304" y="424"/>
                    <a:pt x="3803" y="891"/>
                    <a:pt x="2502" y="1858"/>
                  </a:cubicBezTo>
                  <a:cubicBezTo>
                    <a:pt x="768" y="3159"/>
                    <a:pt x="0" y="5261"/>
                    <a:pt x="634" y="7029"/>
                  </a:cubicBezTo>
                  <a:cubicBezTo>
                    <a:pt x="1034" y="8096"/>
                    <a:pt x="1702" y="8963"/>
                    <a:pt x="2502" y="9764"/>
                  </a:cubicBezTo>
                  <a:cubicBezTo>
                    <a:pt x="3069" y="10364"/>
                    <a:pt x="3703" y="10898"/>
                    <a:pt x="4337" y="11465"/>
                  </a:cubicBezTo>
                  <a:cubicBezTo>
                    <a:pt x="5438" y="12466"/>
                    <a:pt x="5838" y="13700"/>
                    <a:pt x="5571" y="15201"/>
                  </a:cubicBezTo>
                  <a:cubicBezTo>
                    <a:pt x="5504" y="15435"/>
                    <a:pt x="5504" y="15668"/>
                    <a:pt x="5471" y="15902"/>
                  </a:cubicBezTo>
                  <a:cubicBezTo>
                    <a:pt x="5415" y="16886"/>
                    <a:pt x="6023" y="17539"/>
                    <a:pt x="6875" y="17539"/>
                  </a:cubicBezTo>
                  <a:cubicBezTo>
                    <a:pt x="7033" y="17539"/>
                    <a:pt x="7200" y="17516"/>
                    <a:pt x="7372" y="17469"/>
                  </a:cubicBezTo>
                  <a:cubicBezTo>
                    <a:pt x="7806" y="17336"/>
                    <a:pt x="8240" y="17203"/>
                    <a:pt x="8640" y="17036"/>
                  </a:cubicBezTo>
                  <a:cubicBezTo>
                    <a:pt x="10908" y="16135"/>
                    <a:pt x="12743" y="14768"/>
                    <a:pt x="13610" y="12366"/>
                  </a:cubicBezTo>
                  <a:cubicBezTo>
                    <a:pt x="14010" y="11332"/>
                    <a:pt x="14144" y="10264"/>
                    <a:pt x="14311" y="8763"/>
                  </a:cubicBezTo>
                  <a:cubicBezTo>
                    <a:pt x="14711" y="6295"/>
                    <a:pt x="14077" y="3559"/>
                    <a:pt x="13176" y="858"/>
                  </a:cubicBezTo>
                  <a:cubicBezTo>
                    <a:pt x="13110" y="657"/>
                    <a:pt x="13010" y="524"/>
                    <a:pt x="12776" y="457"/>
                  </a:cubicBezTo>
                  <a:cubicBezTo>
                    <a:pt x="11612" y="141"/>
                    <a:pt x="10447" y="1"/>
                    <a:pt x="9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6;p41"/>
            <p:cNvSpPr/>
            <p:nvPr/>
          </p:nvSpPr>
          <p:spPr>
            <a:xfrm>
              <a:off x="-1981417" y="1192203"/>
              <a:ext cx="24017" cy="23937"/>
            </a:xfrm>
            <a:custGeom>
              <a:avLst/>
              <a:gdLst/>
              <a:ahLst/>
              <a:cxnLst/>
              <a:rect l="l" t="t" r="r" b="b"/>
              <a:pathLst>
                <a:path w="1502" h="1497" extrusionOk="0">
                  <a:moveTo>
                    <a:pt x="723" y="0"/>
                  </a:moveTo>
                  <a:cubicBezTo>
                    <a:pt x="376" y="0"/>
                    <a:pt x="63" y="304"/>
                    <a:pt x="34" y="686"/>
                  </a:cubicBezTo>
                  <a:cubicBezTo>
                    <a:pt x="0" y="1153"/>
                    <a:pt x="200" y="1419"/>
                    <a:pt x="634" y="1486"/>
                  </a:cubicBezTo>
                  <a:cubicBezTo>
                    <a:pt x="685" y="1493"/>
                    <a:pt x="734" y="1496"/>
                    <a:pt x="780" y="1496"/>
                  </a:cubicBezTo>
                  <a:cubicBezTo>
                    <a:pt x="1187" y="1496"/>
                    <a:pt x="1411" y="1238"/>
                    <a:pt x="1501" y="819"/>
                  </a:cubicBezTo>
                  <a:cubicBezTo>
                    <a:pt x="1501" y="385"/>
                    <a:pt x="1301" y="85"/>
                    <a:pt x="867" y="18"/>
                  </a:cubicBezTo>
                  <a:cubicBezTo>
                    <a:pt x="819" y="6"/>
                    <a:pt x="771" y="0"/>
                    <a:pt x="72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7;p41"/>
            <p:cNvSpPr/>
            <p:nvPr/>
          </p:nvSpPr>
          <p:spPr>
            <a:xfrm>
              <a:off x="-2480073" y="1163632"/>
              <a:ext cx="18676" cy="16805"/>
            </a:xfrm>
            <a:custGeom>
              <a:avLst/>
              <a:gdLst/>
              <a:ahLst/>
              <a:cxnLst/>
              <a:rect l="l" t="t" r="r" b="b"/>
              <a:pathLst>
                <a:path w="1168" h="1051" extrusionOk="0">
                  <a:moveTo>
                    <a:pt x="564" y="0"/>
                  </a:moveTo>
                  <a:cubicBezTo>
                    <a:pt x="272" y="0"/>
                    <a:pt x="98" y="195"/>
                    <a:pt x="67" y="504"/>
                  </a:cubicBezTo>
                  <a:cubicBezTo>
                    <a:pt x="0" y="838"/>
                    <a:pt x="200" y="1005"/>
                    <a:pt x="467" y="1038"/>
                  </a:cubicBezTo>
                  <a:cubicBezTo>
                    <a:pt x="523" y="1047"/>
                    <a:pt x="575" y="1051"/>
                    <a:pt x="624" y="1051"/>
                  </a:cubicBezTo>
                  <a:cubicBezTo>
                    <a:pt x="957" y="1051"/>
                    <a:pt x="1139" y="858"/>
                    <a:pt x="1168" y="538"/>
                  </a:cubicBezTo>
                  <a:cubicBezTo>
                    <a:pt x="1168" y="204"/>
                    <a:pt x="968" y="37"/>
                    <a:pt x="634" y="4"/>
                  </a:cubicBezTo>
                  <a:cubicBezTo>
                    <a:pt x="610" y="2"/>
                    <a:pt x="586" y="0"/>
                    <a:pt x="564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8;p41"/>
            <p:cNvSpPr/>
            <p:nvPr/>
          </p:nvSpPr>
          <p:spPr>
            <a:xfrm>
              <a:off x="-2047560" y="1214283"/>
              <a:ext cx="18165" cy="17157"/>
            </a:xfrm>
            <a:custGeom>
              <a:avLst/>
              <a:gdLst/>
              <a:ahLst/>
              <a:cxnLst/>
              <a:rect l="l" t="t" r="r" b="b"/>
              <a:pathLst>
                <a:path w="1136" h="1073" extrusionOk="0">
                  <a:moveTo>
                    <a:pt x="520" y="1"/>
                  </a:moveTo>
                  <a:cubicBezTo>
                    <a:pt x="235" y="1"/>
                    <a:pt x="65" y="166"/>
                    <a:pt x="34" y="472"/>
                  </a:cubicBezTo>
                  <a:cubicBezTo>
                    <a:pt x="1" y="806"/>
                    <a:pt x="234" y="972"/>
                    <a:pt x="535" y="1072"/>
                  </a:cubicBezTo>
                  <a:cubicBezTo>
                    <a:pt x="868" y="1072"/>
                    <a:pt x="1068" y="872"/>
                    <a:pt x="1102" y="572"/>
                  </a:cubicBezTo>
                  <a:cubicBezTo>
                    <a:pt x="1135" y="239"/>
                    <a:pt x="935" y="38"/>
                    <a:pt x="601" y="5"/>
                  </a:cubicBezTo>
                  <a:cubicBezTo>
                    <a:pt x="573" y="2"/>
                    <a:pt x="546" y="1"/>
                    <a:pt x="52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9;p41"/>
            <p:cNvSpPr/>
            <p:nvPr/>
          </p:nvSpPr>
          <p:spPr>
            <a:xfrm>
              <a:off x="-2417687" y="1145853"/>
              <a:ext cx="17621" cy="15718"/>
            </a:xfrm>
            <a:custGeom>
              <a:avLst/>
              <a:gdLst/>
              <a:ahLst/>
              <a:cxnLst/>
              <a:rect l="l" t="t" r="r" b="b"/>
              <a:pathLst>
                <a:path w="1102" h="983" extrusionOk="0">
                  <a:moveTo>
                    <a:pt x="496" y="1"/>
                  </a:moveTo>
                  <a:cubicBezTo>
                    <a:pt x="245" y="1"/>
                    <a:pt x="91" y="160"/>
                    <a:pt x="34" y="416"/>
                  </a:cubicBezTo>
                  <a:cubicBezTo>
                    <a:pt x="1" y="749"/>
                    <a:pt x="201" y="916"/>
                    <a:pt x="535" y="983"/>
                  </a:cubicBezTo>
                  <a:cubicBezTo>
                    <a:pt x="802" y="983"/>
                    <a:pt x="1035" y="849"/>
                    <a:pt x="1068" y="549"/>
                  </a:cubicBezTo>
                  <a:cubicBezTo>
                    <a:pt x="1102" y="249"/>
                    <a:pt x="935" y="49"/>
                    <a:pt x="635" y="15"/>
                  </a:cubicBezTo>
                  <a:cubicBezTo>
                    <a:pt x="586" y="5"/>
                    <a:pt x="539" y="1"/>
                    <a:pt x="496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0;p41"/>
            <p:cNvSpPr/>
            <p:nvPr/>
          </p:nvSpPr>
          <p:spPr>
            <a:xfrm>
              <a:off x="-2024089" y="1148683"/>
              <a:ext cx="15478" cy="14551"/>
            </a:xfrm>
            <a:custGeom>
              <a:avLst/>
              <a:gdLst/>
              <a:ahLst/>
              <a:cxnLst/>
              <a:rect l="l" t="t" r="r" b="b"/>
              <a:pathLst>
                <a:path w="968" h="910" extrusionOk="0">
                  <a:moveTo>
                    <a:pt x="460" y="1"/>
                  </a:moveTo>
                  <a:cubicBezTo>
                    <a:pt x="201" y="1"/>
                    <a:pt x="31" y="164"/>
                    <a:pt x="1" y="439"/>
                  </a:cubicBezTo>
                  <a:cubicBezTo>
                    <a:pt x="1" y="739"/>
                    <a:pt x="167" y="906"/>
                    <a:pt x="434" y="906"/>
                  </a:cubicBezTo>
                  <a:cubicBezTo>
                    <a:pt x="460" y="909"/>
                    <a:pt x="484" y="910"/>
                    <a:pt x="508" y="910"/>
                  </a:cubicBezTo>
                  <a:cubicBezTo>
                    <a:pt x="762" y="910"/>
                    <a:pt x="907" y="750"/>
                    <a:pt x="968" y="505"/>
                  </a:cubicBezTo>
                  <a:cubicBezTo>
                    <a:pt x="968" y="205"/>
                    <a:pt x="801" y="38"/>
                    <a:pt x="534" y="5"/>
                  </a:cubicBezTo>
                  <a:cubicBezTo>
                    <a:pt x="509" y="2"/>
                    <a:pt x="484" y="1"/>
                    <a:pt x="46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1;p41"/>
            <p:cNvSpPr/>
            <p:nvPr/>
          </p:nvSpPr>
          <p:spPr>
            <a:xfrm>
              <a:off x="-2436873" y="1229184"/>
              <a:ext cx="12280" cy="11929"/>
            </a:xfrm>
            <a:custGeom>
              <a:avLst/>
              <a:gdLst/>
              <a:ahLst/>
              <a:cxnLst/>
              <a:rect l="l" t="t" r="r" b="b"/>
              <a:pathLst>
                <a:path w="768" h="746" extrusionOk="0">
                  <a:moveTo>
                    <a:pt x="350" y="1"/>
                  </a:moveTo>
                  <a:cubicBezTo>
                    <a:pt x="161" y="1"/>
                    <a:pt x="33" y="103"/>
                    <a:pt x="33" y="307"/>
                  </a:cubicBezTo>
                  <a:cubicBezTo>
                    <a:pt x="0" y="541"/>
                    <a:pt x="100" y="708"/>
                    <a:pt x="334" y="741"/>
                  </a:cubicBezTo>
                  <a:cubicBezTo>
                    <a:pt x="358" y="744"/>
                    <a:pt x="380" y="746"/>
                    <a:pt x="402" y="746"/>
                  </a:cubicBezTo>
                  <a:cubicBezTo>
                    <a:pt x="594" y="746"/>
                    <a:pt x="707" y="617"/>
                    <a:pt x="767" y="407"/>
                  </a:cubicBezTo>
                  <a:cubicBezTo>
                    <a:pt x="767" y="207"/>
                    <a:pt x="667" y="40"/>
                    <a:pt x="434" y="7"/>
                  </a:cubicBezTo>
                  <a:cubicBezTo>
                    <a:pt x="405" y="3"/>
                    <a:pt x="376" y="1"/>
                    <a:pt x="350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2;p41"/>
            <p:cNvSpPr/>
            <p:nvPr/>
          </p:nvSpPr>
          <p:spPr>
            <a:xfrm>
              <a:off x="-2069416" y="998825"/>
              <a:ext cx="102416" cy="95716"/>
            </a:xfrm>
            <a:custGeom>
              <a:avLst/>
              <a:gdLst/>
              <a:ahLst/>
              <a:cxnLst/>
              <a:rect l="l" t="t" r="r" b="b"/>
              <a:pathLst>
                <a:path w="6405" h="5986" extrusionOk="0">
                  <a:moveTo>
                    <a:pt x="4093" y="1074"/>
                  </a:moveTo>
                  <a:cubicBezTo>
                    <a:pt x="4847" y="1074"/>
                    <a:pt x="5970" y="2061"/>
                    <a:pt x="5604" y="2907"/>
                  </a:cubicBezTo>
                  <a:cubicBezTo>
                    <a:pt x="5454" y="3207"/>
                    <a:pt x="5191" y="3357"/>
                    <a:pt x="4887" y="3357"/>
                  </a:cubicBezTo>
                  <a:cubicBezTo>
                    <a:pt x="4785" y="3357"/>
                    <a:pt x="4679" y="3340"/>
                    <a:pt x="4570" y="3307"/>
                  </a:cubicBezTo>
                  <a:cubicBezTo>
                    <a:pt x="4003" y="3140"/>
                    <a:pt x="3469" y="2406"/>
                    <a:pt x="3469" y="1806"/>
                  </a:cubicBezTo>
                  <a:cubicBezTo>
                    <a:pt x="3480" y="1281"/>
                    <a:pt x="3748" y="1074"/>
                    <a:pt x="4093" y="1074"/>
                  </a:cubicBezTo>
                  <a:close/>
                  <a:moveTo>
                    <a:pt x="3415" y="1"/>
                  </a:moveTo>
                  <a:cubicBezTo>
                    <a:pt x="1831" y="1"/>
                    <a:pt x="134" y="819"/>
                    <a:pt x="134" y="2840"/>
                  </a:cubicBezTo>
                  <a:cubicBezTo>
                    <a:pt x="0" y="4441"/>
                    <a:pt x="1268" y="5809"/>
                    <a:pt x="2969" y="5976"/>
                  </a:cubicBezTo>
                  <a:cubicBezTo>
                    <a:pt x="3045" y="5982"/>
                    <a:pt x="3121" y="5985"/>
                    <a:pt x="3196" y="5985"/>
                  </a:cubicBezTo>
                  <a:cubicBezTo>
                    <a:pt x="4716" y="5985"/>
                    <a:pt x="6144" y="4732"/>
                    <a:pt x="6271" y="3207"/>
                  </a:cubicBezTo>
                  <a:cubicBezTo>
                    <a:pt x="6405" y="1639"/>
                    <a:pt x="5171" y="71"/>
                    <a:pt x="3603" y="5"/>
                  </a:cubicBezTo>
                  <a:cubicBezTo>
                    <a:pt x="3541" y="2"/>
                    <a:pt x="3478" y="1"/>
                    <a:pt x="34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3;p41"/>
            <p:cNvSpPr/>
            <p:nvPr/>
          </p:nvSpPr>
          <p:spPr>
            <a:xfrm>
              <a:off x="-2476635" y="998857"/>
              <a:ext cx="105390" cy="88217"/>
            </a:xfrm>
            <a:custGeom>
              <a:avLst/>
              <a:gdLst/>
              <a:ahLst/>
              <a:cxnLst/>
              <a:rect l="l" t="t" r="r" b="b"/>
              <a:pathLst>
                <a:path w="6591" h="5517" extrusionOk="0">
                  <a:moveTo>
                    <a:pt x="4354" y="1103"/>
                  </a:moveTo>
                  <a:cubicBezTo>
                    <a:pt x="4365" y="1103"/>
                    <a:pt x="4377" y="1103"/>
                    <a:pt x="4389" y="1103"/>
                  </a:cubicBezTo>
                  <a:cubicBezTo>
                    <a:pt x="5122" y="1103"/>
                    <a:pt x="5790" y="2371"/>
                    <a:pt x="5556" y="2971"/>
                  </a:cubicBezTo>
                  <a:cubicBezTo>
                    <a:pt x="5456" y="3272"/>
                    <a:pt x="5222" y="3405"/>
                    <a:pt x="4922" y="3472"/>
                  </a:cubicBezTo>
                  <a:cubicBezTo>
                    <a:pt x="4869" y="3477"/>
                    <a:pt x="4816" y="3480"/>
                    <a:pt x="4765" y="3480"/>
                  </a:cubicBezTo>
                  <a:cubicBezTo>
                    <a:pt x="3194" y="3480"/>
                    <a:pt x="2651" y="1103"/>
                    <a:pt x="4354" y="1103"/>
                  </a:cubicBezTo>
                  <a:close/>
                  <a:moveTo>
                    <a:pt x="3253" y="0"/>
                  </a:moveTo>
                  <a:cubicBezTo>
                    <a:pt x="1" y="0"/>
                    <a:pt x="18" y="5517"/>
                    <a:pt x="3521" y="5517"/>
                  </a:cubicBezTo>
                  <a:cubicBezTo>
                    <a:pt x="3608" y="5517"/>
                    <a:pt x="3697" y="5514"/>
                    <a:pt x="3788" y="5507"/>
                  </a:cubicBezTo>
                  <a:cubicBezTo>
                    <a:pt x="5056" y="5407"/>
                    <a:pt x="6557" y="4139"/>
                    <a:pt x="6590" y="2838"/>
                  </a:cubicBezTo>
                  <a:cubicBezTo>
                    <a:pt x="6590" y="2504"/>
                    <a:pt x="6523" y="2204"/>
                    <a:pt x="6390" y="1904"/>
                  </a:cubicBezTo>
                  <a:cubicBezTo>
                    <a:pt x="5923" y="903"/>
                    <a:pt x="4789" y="203"/>
                    <a:pt x="3721" y="36"/>
                  </a:cubicBezTo>
                  <a:cubicBezTo>
                    <a:pt x="3558" y="12"/>
                    <a:pt x="3402" y="0"/>
                    <a:pt x="3253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4;p41"/>
            <p:cNvSpPr/>
            <p:nvPr/>
          </p:nvSpPr>
          <p:spPr>
            <a:xfrm>
              <a:off x="-2967537" y="526900"/>
              <a:ext cx="1430545" cy="902492"/>
            </a:xfrm>
            <a:custGeom>
              <a:avLst/>
              <a:gdLst/>
              <a:ahLst/>
              <a:cxnLst/>
              <a:rect l="l" t="t" r="r" b="b"/>
              <a:pathLst>
                <a:path w="89465" h="56441" extrusionOk="0">
                  <a:moveTo>
                    <a:pt x="79464" y="749"/>
                  </a:moveTo>
                  <a:cubicBezTo>
                    <a:pt x="81046" y="749"/>
                    <a:pt x="82638" y="1059"/>
                    <a:pt x="84128" y="1702"/>
                  </a:cubicBezTo>
                  <a:cubicBezTo>
                    <a:pt x="85195" y="2169"/>
                    <a:pt x="86463" y="3036"/>
                    <a:pt x="87030" y="4103"/>
                  </a:cubicBezTo>
                  <a:cubicBezTo>
                    <a:pt x="88130" y="6138"/>
                    <a:pt x="85595" y="8140"/>
                    <a:pt x="83994" y="8907"/>
                  </a:cubicBezTo>
                  <a:cubicBezTo>
                    <a:pt x="82159" y="9808"/>
                    <a:pt x="80091" y="10108"/>
                    <a:pt x="78123" y="10642"/>
                  </a:cubicBezTo>
                  <a:cubicBezTo>
                    <a:pt x="76255" y="11142"/>
                    <a:pt x="74421" y="11809"/>
                    <a:pt x="72786" y="12876"/>
                  </a:cubicBezTo>
                  <a:cubicBezTo>
                    <a:pt x="71719" y="13577"/>
                    <a:pt x="70718" y="14478"/>
                    <a:pt x="70051" y="15578"/>
                  </a:cubicBezTo>
                  <a:cubicBezTo>
                    <a:pt x="69851" y="15879"/>
                    <a:pt x="69517" y="16379"/>
                    <a:pt x="69384" y="16813"/>
                  </a:cubicBezTo>
                  <a:cubicBezTo>
                    <a:pt x="67015" y="15678"/>
                    <a:pt x="64514" y="14711"/>
                    <a:pt x="62012" y="13911"/>
                  </a:cubicBezTo>
                  <a:cubicBezTo>
                    <a:pt x="62045" y="13877"/>
                    <a:pt x="62078" y="13844"/>
                    <a:pt x="62078" y="13810"/>
                  </a:cubicBezTo>
                  <a:cubicBezTo>
                    <a:pt x="63813" y="10508"/>
                    <a:pt x="65981" y="7373"/>
                    <a:pt x="68817" y="4904"/>
                  </a:cubicBezTo>
                  <a:cubicBezTo>
                    <a:pt x="71585" y="2502"/>
                    <a:pt x="75054" y="901"/>
                    <a:pt x="78790" y="768"/>
                  </a:cubicBezTo>
                  <a:cubicBezTo>
                    <a:pt x="79014" y="755"/>
                    <a:pt x="79239" y="749"/>
                    <a:pt x="79464" y="749"/>
                  </a:cubicBezTo>
                  <a:close/>
                  <a:moveTo>
                    <a:pt x="17370" y="11046"/>
                  </a:moveTo>
                  <a:cubicBezTo>
                    <a:pt x="18065" y="11046"/>
                    <a:pt x="18761" y="11087"/>
                    <a:pt x="19448" y="11175"/>
                  </a:cubicBezTo>
                  <a:cubicBezTo>
                    <a:pt x="20982" y="11475"/>
                    <a:pt x="22517" y="12009"/>
                    <a:pt x="23951" y="12710"/>
                  </a:cubicBezTo>
                  <a:cubicBezTo>
                    <a:pt x="25152" y="13343"/>
                    <a:pt x="26286" y="14111"/>
                    <a:pt x="27320" y="14978"/>
                  </a:cubicBezTo>
                  <a:cubicBezTo>
                    <a:pt x="27354" y="15011"/>
                    <a:pt x="27387" y="15045"/>
                    <a:pt x="27420" y="15111"/>
                  </a:cubicBezTo>
                  <a:cubicBezTo>
                    <a:pt x="27487" y="15145"/>
                    <a:pt x="27520" y="15178"/>
                    <a:pt x="27554" y="15178"/>
                  </a:cubicBezTo>
                  <a:lnTo>
                    <a:pt x="27654" y="15278"/>
                  </a:lnTo>
                  <a:cubicBezTo>
                    <a:pt x="24952" y="16546"/>
                    <a:pt x="22383" y="18147"/>
                    <a:pt x="20015" y="20082"/>
                  </a:cubicBezTo>
                  <a:cubicBezTo>
                    <a:pt x="19248" y="19481"/>
                    <a:pt x="18381" y="19081"/>
                    <a:pt x="17447" y="18947"/>
                  </a:cubicBezTo>
                  <a:cubicBezTo>
                    <a:pt x="17914" y="18114"/>
                    <a:pt x="18347" y="17280"/>
                    <a:pt x="18681" y="16379"/>
                  </a:cubicBezTo>
                  <a:cubicBezTo>
                    <a:pt x="18881" y="15912"/>
                    <a:pt x="19014" y="15445"/>
                    <a:pt x="19181" y="14978"/>
                  </a:cubicBezTo>
                  <a:cubicBezTo>
                    <a:pt x="19263" y="14714"/>
                    <a:pt x="19034" y="14536"/>
                    <a:pt x="18813" y="14536"/>
                  </a:cubicBezTo>
                  <a:cubicBezTo>
                    <a:pt x="18671" y="14536"/>
                    <a:pt x="18533" y="14609"/>
                    <a:pt x="18481" y="14778"/>
                  </a:cubicBezTo>
                  <a:cubicBezTo>
                    <a:pt x="17413" y="18447"/>
                    <a:pt x="15045" y="21649"/>
                    <a:pt x="11976" y="23951"/>
                  </a:cubicBezTo>
                  <a:cubicBezTo>
                    <a:pt x="10475" y="25085"/>
                    <a:pt x="8774" y="25986"/>
                    <a:pt x="7006" y="26586"/>
                  </a:cubicBezTo>
                  <a:cubicBezTo>
                    <a:pt x="6138" y="26853"/>
                    <a:pt x="5238" y="27120"/>
                    <a:pt x="4337" y="27187"/>
                  </a:cubicBezTo>
                  <a:cubicBezTo>
                    <a:pt x="4161" y="27201"/>
                    <a:pt x="3982" y="27209"/>
                    <a:pt x="3803" y="27209"/>
                  </a:cubicBezTo>
                  <a:cubicBezTo>
                    <a:pt x="3132" y="27209"/>
                    <a:pt x="2455" y="27095"/>
                    <a:pt x="1902" y="26753"/>
                  </a:cubicBezTo>
                  <a:cubicBezTo>
                    <a:pt x="1" y="25619"/>
                    <a:pt x="1335" y="22984"/>
                    <a:pt x="2036" y="21516"/>
                  </a:cubicBezTo>
                  <a:cubicBezTo>
                    <a:pt x="2903" y="19715"/>
                    <a:pt x="4037" y="18047"/>
                    <a:pt x="5405" y="16579"/>
                  </a:cubicBezTo>
                  <a:cubicBezTo>
                    <a:pt x="8073" y="13710"/>
                    <a:pt x="11576" y="11642"/>
                    <a:pt x="15512" y="11142"/>
                  </a:cubicBezTo>
                  <a:cubicBezTo>
                    <a:pt x="16126" y="11079"/>
                    <a:pt x="16748" y="11046"/>
                    <a:pt x="17370" y="11046"/>
                  </a:cubicBezTo>
                  <a:close/>
                  <a:moveTo>
                    <a:pt x="44115" y="12349"/>
                  </a:moveTo>
                  <a:cubicBezTo>
                    <a:pt x="46920" y="12349"/>
                    <a:pt x="49696" y="12715"/>
                    <a:pt x="52472" y="13043"/>
                  </a:cubicBezTo>
                  <a:cubicBezTo>
                    <a:pt x="54673" y="13277"/>
                    <a:pt x="56775" y="13944"/>
                    <a:pt x="58876" y="14544"/>
                  </a:cubicBezTo>
                  <a:cubicBezTo>
                    <a:pt x="60811" y="15111"/>
                    <a:pt x="62746" y="15512"/>
                    <a:pt x="64614" y="16246"/>
                  </a:cubicBezTo>
                  <a:cubicBezTo>
                    <a:pt x="66582" y="16979"/>
                    <a:pt x="68550" y="17747"/>
                    <a:pt x="70418" y="18681"/>
                  </a:cubicBezTo>
                  <a:cubicBezTo>
                    <a:pt x="72086" y="19481"/>
                    <a:pt x="72419" y="21249"/>
                    <a:pt x="71552" y="22884"/>
                  </a:cubicBezTo>
                  <a:cubicBezTo>
                    <a:pt x="70221" y="25285"/>
                    <a:pt x="68196" y="26456"/>
                    <a:pt x="65475" y="26456"/>
                  </a:cubicBezTo>
                  <a:cubicBezTo>
                    <a:pt x="65400" y="26456"/>
                    <a:pt x="65324" y="26455"/>
                    <a:pt x="65247" y="26453"/>
                  </a:cubicBezTo>
                  <a:cubicBezTo>
                    <a:pt x="65047" y="26453"/>
                    <a:pt x="64839" y="26461"/>
                    <a:pt x="64626" y="26461"/>
                  </a:cubicBezTo>
                  <a:cubicBezTo>
                    <a:pt x="64413" y="26461"/>
                    <a:pt x="64197" y="26453"/>
                    <a:pt x="63980" y="26419"/>
                  </a:cubicBezTo>
                  <a:cubicBezTo>
                    <a:pt x="62012" y="26153"/>
                    <a:pt x="60144" y="25552"/>
                    <a:pt x="58209" y="25052"/>
                  </a:cubicBezTo>
                  <a:cubicBezTo>
                    <a:pt x="57174" y="24778"/>
                    <a:pt x="56111" y="24476"/>
                    <a:pt x="55021" y="24476"/>
                  </a:cubicBezTo>
                  <a:cubicBezTo>
                    <a:pt x="54916" y="24476"/>
                    <a:pt x="54812" y="24479"/>
                    <a:pt x="54707" y="24485"/>
                  </a:cubicBezTo>
                  <a:cubicBezTo>
                    <a:pt x="53939" y="24518"/>
                    <a:pt x="53272" y="24785"/>
                    <a:pt x="52672" y="25219"/>
                  </a:cubicBezTo>
                  <a:cubicBezTo>
                    <a:pt x="52138" y="25619"/>
                    <a:pt x="51671" y="26053"/>
                    <a:pt x="51237" y="26520"/>
                  </a:cubicBezTo>
                  <a:cubicBezTo>
                    <a:pt x="49653" y="28088"/>
                    <a:pt x="47439" y="28880"/>
                    <a:pt x="45199" y="28880"/>
                  </a:cubicBezTo>
                  <a:cubicBezTo>
                    <a:pt x="42912" y="28880"/>
                    <a:pt x="40597" y="28054"/>
                    <a:pt x="38895" y="26386"/>
                  </a:cubicBezTo>
                  <a:cubicBezTo>
                    <a:pt x="37027" y="24585"/>
                    <a:pt x="35693" y="22417"/>
                    <a:pt x="34625" y="20082"/>
                  </a:cubicBezTo>
                  <a:cubicBezTo>
                    <a:pt x="33825" y="18314"/>
                    <a:pt x="33024" y="16546"/>
                    <a:pt x="32724" y="14611"/>
                  </a:cubicBezTo>
                  <a:cubicBezTo>
                    <a:pt x="32657" y="14177"/>
                    <a:pt x="32724" y="14044"/>
                    <a:pt x="33158" y="13911"/>
                  </a:cubicBezTo>
                  <a:cubicBezTo>
                    <a:pt x="35826" y="13010"/>
                    <a:pt x="38595" y="12743"/>
                    <a:pt x="41397" y="12476"/>
                  </a:cubicBezTo>
                  <a:cubicBezTo>
                    <a:pt x="42307" y="12387"/>
                    <a:pt x="43212" y="12349"/>
                    <a:pt x="44115" y="12349"/>
                  </a:cubicBezTo>
                  <a:close/>
                  <a:moveTo>
                    <a:pt x="81549" y="35003"/>
                  </a:moveTo>
                  <a:cubicBezTo>
                    <a:pt x="82711" y="35003"/>
                    <a:pt x="83864" y="35143"/>
                    <a:pt x="85028" y="35459"/>
                  </a:cubicBezTo>
                  <a:cubicBezTo>
                    <a:pt x="85295" y="35526"/>
                    <a:pt x="85362" y="35659"/>
                    <a:pt x="85462" y="35860"/>
                  </a:cubicBezTo>
                  <a:cubicBezTo>
                    <a:pt x="86329" y="38561"/>
                    <a:pt x="86963" y="41297"/>
                    <a:pt x="86563" y="43765"/>
                  </a:cubicBezTo>
                  <a:cubicBezTo>
                    <a:pt x="86429" y="45266"/>
                    <a:pt x="86262" y="46334"/>
                    <a:pt x="85862" y="47368"/>
                  </a:cubicBezTo>
                  <a:cubicBezTo>
                    <a:pt x="84995" y="49770"/>
                    <a:pt x="83194" y="51137"/>
                    <a:pt x="80892" y="52038"/>
                  </a:cubicBezTo>
                  <a:cubicBezTo>
                    <a:pt x="80492" y="52205"/>
                    <a:pt x="80058" y="52338"/>
                    <a:pt x="79624" y="52438"/>
                  </a:cubicBezTo>
                  <a:cubicBezTo>
                    <a:pt x="79448" y="52493"/>
                    <a:pt x="79277" y="52519"/>
                    <a:pt x="79114" y="52519"/>
                  </a:cubicBezTo>
                  <a:cubicBezTo>
                    <a:pt x="78286" y="52519"/>
                    <a:pt x="77667" y="51851"/>
                    <a:pt x="77723" y="50904"/>
                  </a:cubicBezTo>
                  <a:cubicBezTo>
                    <a:pt x="77756" y="50670"/>
                    <a:pt x="77790" y="50437"/>
                    <a:pt x="77823" y="50203"/>
                  </a:cubicBezTo>
                  <a:cubicBezTo>
                    <a:pt x="78123" y="48702"/>
                    <a:pt x="77690" y="47468"/>
                    <a:pt x="76589" y="46467"/>
                  </a:cubicBezTo>
                  <a:cubicBezTo>
                    <a:pt x="75988" y="45900"/>
                    <a:pt x="75355" y="45333"/>
                    <a:pt x="74754" y="44766"/>
                  </a:cubicBezTo>
                  <a:cubicBezTo>
                    <a:pt x="73954" y="43965"/>
                    <a:pt x="73286" y="43098"/>
                    <a:pt x="72886" y="42031"/>
                  </a:cubicBezTo>
                  <a:cubicBezTo>
                    <a:pt x="72252" y="40263"/>
                    <a:pt x="73020" y="38161"/>
                    <a:pt x="74754" y="36860"/>
                  </a:cubicBezTo>
                  <a:cubicBezTo>
                    <a:pt x="76055" y="35893"/>
                    <a:pt x="77556" y="35426"/>
                    <a:pt x="79124" y="35192"/>
                  </a:cubicBezTo>
                  <a:cubicBezTo>
                    <a:pt x="79941" y="35070"/>
                    <a:pt x="80747" y="35003"/>
                    <a:pt x="81549" y="35003"/>
                  </a:cubicBezTo>
                  <a:close/>
                  <a:moveTo>
                    <a:pt x="13811" y="36760"/>
                  </a:moveTo>
                  <a:cubicBezTo>
                    <a:pt x="16212" y="36760"/>
                    <a:pt x="18414" y="37461"/>
                    <a:pt x="20249" y="38995"/>
                  </a:cubicBezTo>
                  <a:cubicBezTo>
                    <a:pt x="21983" y="40463"/>
                    <a:pt x="22417" y="42331"/>
                    <a:pt x="21650" y="44532"/>
                  </a:cubicBezTo>
                  <a:cubicBezTo>
                    <a:pt x="21383" y="45400"/>
                    <a:pt x="21049" y="46234"/>
                    <a:pt x="20582" y="46968"/>
                  </a:cubicBezTo>
                  <a:cubicBezTo>
                    <a:pt x="19548" y="48602"/>
                    <a:pt x="19415" y="50337"/>
                    <a:pt x="19915" y="52171"/>
                  </a:cubicBezTo>
                  <a:cubicBezTo>
                    <a:pt x="19982" y="52538"/>
                    <a:pt x="20115" y="52905"/>
                    <a:pt x="20082" y="53339"/>
                  </a:cubicBezTo>
                  <a:cubicBezTo>
                    <a:pt x="16813" y="52672"/>
                    <a:pt x="14077" y="51137"/>
                    <a:pt x="11809" y="48836"/>
                  </a:cubicBezTo>
                  <a:cubicBezTo>
                    <a:pt x="10575" y="47568"/>
                    <a:pt x="10008" y="45867"/>
                    <a:pt x="9674" y="44132"/>
                  </a:cubicBezTo>
                  <a:cubicBezTo>
                    <a:pt x="9307" y="42231"/>
                    <a:pt x="9307" y="40296"/>
                    <a:pt x="9708" y="38361"/>
                  </a:cubicBezTo>
                  <a:cubicBezTo>
                    <a:pt x="9774" y="38028"/>
                    <a:pt x="9874" y="37861"/>
                    <a:pt x="10141" y="37694"/>
                  </a:cubicBezTo>
                  <a:cubicBezTo>
                    <a:pt x="11275" y="36994"/>
                    <a:pt x="12510" y="36760"/>
                    <a:pt x="13811" y="36760"/>
                  </a:cubicBezTo>
                  <a:close/>
                  <a:moveTo>
                    <a:pt x="32090" y="14411"/>
                  </a:moveTo>
                  <a:cubicBezTo>
                    <a:pt x="33058" y="18514"/>
                    <a:pt x="34759" y="22417"/>
                    <a:pt x="37528" y="25786"/>
                  </a:cubicBezTo>
                  <a:cubicBezTo>
                    <a:pt x="39429" y="28121"/>
                    <a:pt x="41864" y="29488"/>
                    <a:pt x="44966" y="29522"/>
                  </a:cubicBezTo>
                  <a:cubicBezTo>
                    <a:pt x="45076" y="29525"/>
                    <a:pt x="45186" y="29526"/>
                    <a:pt x="45296" y="29526"/>
                  </a:cubicBezTo>
                  <a:cubicBezTo>
                    <a:pt x="47734" y="29526"/>
                    <a:pt x="49941" y="28805"/>
                    <a:pt x="51538" y="26953"/>
                  </a:cubicBezTo>
                  <a:cubicBezTo>
                    <a:pt x="52702" y="25632"/>
                    <a:pt x="53971" y="25078"/>
                    <a:pt x="55386" y="25078"/>
                  </a:cubicBezTo>
                  <a:cubicBezTo>
                    <a:pt x="56079" y="25078"/>
                    <a:pt x="56807" y="25211"/>
                    <a:pt x="57575" y="25452"/>
                  </a:cubicBezTo>
                  <a:cubicBezTo>
                    <a:pt x="59243" y="25952"/>
                    <a:pt x="60944" y="26486"/>
                    <a:pt x="62646" y="26853"/>
                  </a:cubicBezTo>
                  <a:cubicBezTo>
                    <a:pt x="63562" y="27057"/>
                    <a:pt x="64469" y="27183"/>
                    <a:pt x="65377" y="27183"/>
                  </a:cubicBezTo>
                  <a:cubicBezTo>
                    <a:pt x="66254" y="27183"/>
                    <a:pt x="67131" y="27065"/>
                    <a:pt x="68016" y="26786"/>
                  </a:cubicBezTo>
                  <a:cubicBezTo>
                    <a:pt x="70585" y="26019"/>
                    <a:pt x="72019" y="24118"/>
                    <a:pt x="72853" y="21683"/>
                  </a:cubicBezTo>
                  <a:cubicBezTo>
                    <a:pt x="72986" y="21249"/>
                    <a:pt x="72920" y="20982"/>
                    <a:pt x="72619" y="19915"/>
                  </a:cubicBezTo>
                  <a:lnTo>
                    <a:pt x="72619" y="19915"/>
                  </a:lnTo>
                  <a:cubicBezTo>
                    <a:pt x="76189" y="21282"/>
                    <a:pt x="84895" y="31490"/>
                    <a:pt x="85095" y="34959"/>
                  </a:cubicBezTo>
                  <a:cubicBezTo>
                    <a:pt x="85066" y="34961"/>
                    <a:pt x="85038" y="34962"/>
                    <a:pt x="85010" y="34962"/>
                  </a:cubicBezTo>
                  <a:cubicBezTo>
                    <a:pt x="84612" y="34962"/>
                    <a:pt x="84266" y="34754"/>
                    <a:pt x="83861" y="34692"/>
                  </a:cubicBezTo>
                  <a:cubicBezTo>
                    <a:pt x="82985" y="34549"/>
                    <a:pt x="82120" y="34474"/>
                    <a:pt x="81267" y="34474"/>
                  </a:cubicBezTo>
                  <a:cubicBezTo>
                    <a:pt x="79130" y="34474"/>
                    <a:pt x="77066" y="34944"/>
                    <a:pt x="75088" y="35993"/>
                  </a:cubicBezTo>
                  <a:cubicBezTo>
                    <a:pt x="72419" y="37394"/>
                    <a:pt x="70885" y="40930"/>
                    <a:pt x="73487" y="44199"/>
                  </a:cubicBezTo>
                  <a:cubicBezTo>
                    <a:pt x="74087" y="44999"/>
                    <a:pt x="74821" y="45733"/>
                    <a:pt x="75588" y="46367"/>
                  </a:cubicBezTo>
                  <a:cubicBezTo>
                    <a:pt x="76956" y="47468"/>
                    <a:pt x="77523" y="48802"/>
                    <a:pt x="77156" y="50537"/>
                  </a:cubicBezTo>
                  <a:cubicBezTo>
                    <a:pt x="76889" y="51671"/>
                    <a:pt x="77056" y="51938"/>
                    <a:pt x="77823" y="52805"/>
                  </a:cubicBezTo>
                  <a:cubicBezTo>
                    <a:pt x="77723" y="53005"/>
                    <a:pt x="77523" y="52972"/>
                    <a:pt x="77356" y="53005"/>
                  </a:cubicBezTo>
                  <a:cubicBezTo>
                    <a:pt x="73453" y="53639"/>
                    <a:pt x="69517" y="53973"/>
                    <a:pt x="65548" y="54206"/>
                  </a:cubicBezTo>
                  <a:cubicBezTo>
                    <a:pt x="62012" y="54406"/>
                    <a:pt x="58443" y="54306"/>
                    <a:pt x="54873" y="54473"/>
                  </a:cubicBezTo>
                  <a:cubicBezTo>
                    <a:pt x="51260" y="54612"/>
                    <a:pt x="47646" y="54681"/>
                    <a:pt x="44032" y="54681"/>
                  </a:cubicBezTo>
                  <a:cubicBezTo>
                    <a:pt x="43309" y="54681"/>
                    <a:pt x="42587" y="54679"/>
                    <a:pt x="41864" y="54673"/>
                  </a:cubicBezTo>
                  <a:cubicBezTo>
                    <a:pt x="39296" y="54673"/>
                    <a:pt x="36727" y="54806"/>
                    <a:pt x="34158" y="54840"/>
                  </a:cubicBezTo>
                  <a:cubicBezTo>
                    <a:pt x="33802" y="54849"/>
                    <a:pt x="33447" y="54854"/>
                    <a:pt x="33092" y="54854"/>
                  </a:cubicBezTo>
                  <a:cubicBezTo>
                    <a:pt x="30987" y="54854"/>
                    <a:pt x="28904" y="54687"/>
                    <a:pt x="26820" y="54373"/>
                  </a:cubicBezTo>
                  <a:cubicBezTo>
                    <a:pt x="25119" y="54106"/>
                    <a:pt x="23384" y="53906"/>
                    <a:pt x="21683" y="53672"/>
                  </a:cubicBezTo>
                  <a:cubicBezTo>
                    <a:pt x="21249" y="53639"/>
                    <a:pt x="20982" y="53572"/>
                    <a:pt x="21016" y="53005"/>
                  </a:cubicBezTo>
                  <a:cubicBezTo>
                    <a:pt x="21016" y="52672"/>
                    <a:pt x="20882" y="52338"/>
                    <a:pt x="20782" y="52004"/>
                  </a:cubicBezTo>
                  <a:cubicBezTo>
                    <a:pt x="20148" y="50270"/>
                    <a:pt x="20282" y="48602"/>
                    <a:pt x="21249" y="47001"/>
                  </a:cubicBezTo>
                  <a:cubicBezTo>
                    <a:pt x="21883" y="46034"/>
                    <a:pt x="22317" y="44966"/>
                    <a:pt x="22517" y="43799"/>
                  </a:cubicBezTo>
                  <a:cubicBezTo>
                    <a:pt x="22884" y="41697"/>
                    <a:pt x="22183" y="39962"/>
                    <a:pt x="20582" y="38662"/>
                  </a:cubicBezTo>
                  <a:cubicBezTo>
                    <a:pt x="18611" y="37089"/>
                    <a:pt x="16434" y="36171"/>
                    <a:pt x="14052" y="36171"/>
                  </a:cubicBezTo>
                  <a:cubicBezTo>
                    <a:pt x="13250" y="36171"/>
                    <a:pt x="12424" y="36275"/>
                    <a:pt x="11576" y="36493"/>
                  </a:cubicBezTo>
                  <a:cubicBezTo>
                    <a:pt x="11009" y="36627"/>
                    <a:pt x="10542" y="36927"/>
                    <a:pt x="10041" y="37160"/>
                  </a:cubicBezTo>
                  <a:cubicBezTo>
                    <a:pt x="11009" y="31757"/>
                    <a:pt x="14211" y="27587"/>
                    <a:pt x="17647" y="23584"/>
                  </a:cubicBezTo>
                  <a:cubicBezTo>
                    <a:pt x="21549" y="19048"/>
                    <a:pt x="26420" y="15945"/>
                    <a:pt x="32090" y="14411"/>
                  </a:cubicBezTo>
                  <a:close/>
                  <a:moveTo>
                    <a:pt x="79269" y="1"/>
                  </a:moveTo>
                  <a:cubicBezTo>
                    <a:pt x="75761" y="1"/>
                    <a:pt x="72331" y="1323"/>
                    <a:pt x="69517" y="3403"/>
                  </a:cubicBezTo>
                  <a:cubicBezTo>
                    <a:pt x="66415" y="5671"/>
                    <a:pt x="64047" y="8840"/>
                    <a:pt x="62145" y="12176"/>
                  </a:cubicBezTo>
                  <a:cubicBezTo>
                    <a:pt x="61912" y="12610"/>
                    <a:pt x="61678" y="13010"/>
                    <a:pt x="61478" y="13444"/>
                  </a:cubicBezTo>
                  <a:cubicBezTo>
                    <a:pt x="61411" y="13544"/>
                    <a:pt x="61411" y="13644"/>
                    <a:pt x="61445" y="13744"/>
                  </a:cubicBezTo>
                  <a:cubicBezTo>
                    <a:pt x="60811" y="13544"/>
                    <a:pt x="60177" y="13377"/>
                    <a:pt x="59577" y="13210"/>
                  </a:cubicBezTo>
                  <a:cubicBezTo>
                    <a:pt x="55128" y="12029"/>
                    <a:pt x="50498" y="11389"/>
                    <a:pt x="45895" y="11389"/>
                  </a:cubicBezTo>
                  <a:cubicBezTo>
                    <a:pt x="39834" y="11389"/>
                    <a:pt x="33819" y="12499"/>
                    <a:pt x="28321" y="14945"/>
                  </a:cubicBezTo>
                  <a:cubicBezTo>
                    <a:pt x="28087" y="14711"/>
                    <a:pt x="27821" y="14478"/>
                    <a:pt x="27554" y="14244"/>
                  </a:cubicBezTo>
                  <a:cubicBezTo>
                    <a:pt x="24552" y="11742"/>
                    <a:pt x="20682" y="10208"/>
                    <a:pt x="16746" y="10208"/>
                  </a:cubicBezTo>
                  <a:cubicBezTo>
                    <a:pt x="12343" y="10241"/>
                    <a:pt x="8774" y="12309"/>
                    <a:pt x="5705" y="15278"/>
                  </a:cubicBezTo>
                  <a:cubicBezTo>
                    <a:pt x="4204" y="16713"/>
                    <a:pt x="2936" y="18380"/>
                    <a:pt x="1935" y="20215"/>
                  </a:cubicBezTo>
                  <a:cubicBezTo>
                    <a:pt x="1435" y="21116"/>
                    <a:pt x="968" y="22083"/>
                    <a:pt x="601" y="23050"/>
                  </a:cubicBezTo>
                  <a:cubicBezTo>
                    <a:pt x="234" y="24118"/>
                    <a:pt x="1" y="25319"/>
                    <a:pt x="568" y="26353"/>
                  </a:cubicBezTo>
                  <a:cubicBezTo>
                    <a:pt x="1270" y="27669"/>
                    <a:pt x="2867" y="28033"/>
                    <a:pt x="4409" y="28033"/>
                  </a:cubicBezTo>
                  <a:cubicBezTo>
                    <a:pt x="5212" y="28033"/>
                    <a:pt x="6000" y="27935"/>
                    <a:pt x="6639" y="27820"/>
                  </a:cubicBezTo>
                  <a:cubicBezTo>
                    <a:pt x="10241" y="27187"/>
                    <a:pt x="12810" y="25018"/>
                    <a:pt x="15078" y="22317"/>
                  </a:cubicBezTo>
                  <a:cubicBezTo>
                    <a:pt x="15745" y="21549"/>
                    <a:pt x="16379" y="20782"/>
                    <a:pt x="16913" y="19948"/>
                  </a:cubicBezTo>
                  <a:lnTo>
                    <a:pt x="16980" y="19948"/>
                  </a:lnTo>
                  <a:cubicBezTo>
                    <a:pt x="17813" y="20015"/>
                    <a:pt x="18581" y="20248"/>
                    <a:pt x="19281" y="20715"/>
                  </a:cubicBezTo>
                  <a:cubicBezTo>
                    <a:pt x="17413" y="22350"/>
                    <a:pt x="15712" y="24151"/>
                    <a:pt x="14211" y="26153"/>
                  </a:cubicBezTo>
                  <a:cubicBezTo>
                    <a:pt x="13143" y="27587"/>
                    <a:pt x="12176" y="29088"/>
                    <a:pt x="11309" y="30689"/>
                  </a:cubicBezTo>
                  <a:cubicBezTo>
                    <a:pt x="10808" y="31623"/>
                    <a:pt x="10341" y="32557"/>
                    <a:pt x="9908" y="33525"/>
                  </a:cubicBezTo>
                  <a:cubicBezTo>
                    <a:pt x="8540" y="36527"/>
                    <a:pt x="8273" y="39729"/>
                    <a:pt x="8507" y="42965"/>
                  </a:cubicBezTo>
                  <a:cubicBezTo>
                    <a:pt x="8707" y="45466"/>
                    <a:pt x="9474" y="47835"/>
                    <a:pt x="11242" y="49703"/>
                  </a:cubicBezTo>
                  <a:cubicBezTo>
                    <a:pt x="13010" y="51537"/>
                    <a:pt x="15145" y="52838"/>
                    <a:pt x="17480" y="53739"/>
                  </a:cubicBezTo>
                  <a:cubicBezTo>
                    <a:pt x="20582" y="54873"/>
                    <a:pt x="23818" y="55307"/>
                    <a:pt x="26520" y="55740"/>
                  </a:cubicBezTo>
                  <a:cubicBezTo>
                    <a:pt x="30589" y="56241"/>
                    <a:pt x="34192" y="56207"/>
                    <a:pt x="37794" y="56341"/>
                  </a:cubicBezTo>
                  <a:cubicBezTo>
                    <a:pt x="40563" y="56441"/>
                    <a:pt x="43365" y="56441"/>
                    <a:pt x="46167" y="56441"/>
                  </a:cubicBezTo>
                  <a:cubicBezTo>
                    <a:pt x="49236" y="56441"/>
                    <a:pt x="52271" y="56441"/>
                    <a:pt x="55340" y="56207"/>
                  </a:cubicBezTo>
                  <a:cubicBezTo>
                    <a:pt x="58676" y="55974"/>
                    <a:pt x="62045" y="55640"/>
                    <a:pt x="65381" y="55440"/>
                  </a:cubicBezTo>
                  <a:cubicBezTo>
                    <a:pt x="67816" y="55307"/>
                    <a:pt x="70251" y="55407"/>
                    <a:pt x="72653" y="55140"/>
                  </a:cubicBezTo>
                  <a:cubicBezTo>
                    <a:pt x="75655" y="54806"/>
                    <a:pt x="78624" y="54473"/>
                    <a:pt x="81459" y="53372"/>
                  </a:cubicBezTo>
                  <a:cubicBezTo>
                    <a:pt x="88030" y="50870"/>
                    <a:pt x="88898" y="43732"/>
                    <a:pt x="87363" y="37127"/>
                  </a:cubicBezTo>
                  <a:cubicBezTo>
                    <a:pt x="85162" y="27887"/>
                    <a:pt x="78390" y="21449"/>
                    <a:pt x="70318" y="17280"/>
                  </a:cubicBezTo>
                  <a:cubicBezTo>
                    <a:pt x="71852" y="15211"/>
                    <a:pt x="73954" y="13577"/>
                    <a:pt x="76322" y="12576"/>
                  </a:cubicBezTo>
                  <a:cubicBezTo>
                    <a:pt x="78924" y="11442"/>
                    <a:pt x="81926" y="11409"/>
                    <a:pt x="84394" y="9974"/>
                  </a:cubicBezTo>
                  <a:cubicBezTo>
                    <a:pt x="87830" y="8040"/>
                    <a:pt x="89465" y="4070"/>
                    <a:pt x="85595" y="1635"/>
                  </a:cubicBezTo>
                  <a:cubicBezTo>
                    <a:pt x="83994" y="634"/>
                    <a:pt x="82093" y="134"/>
                    <a:pt x="80225" y="34"/>
                  </a:cubicBezTo>
                  <a:cubicBezTo>
                    <a:pt x="79906" y="12"/>
                    <a:pt x="79587" y="1"/>
                    <a:pt x="79269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5;p41"/>
            <p:cNvSpPr/>
            <p:nvPr/>
          </p:nvSpPr>
          <p:spPr>
            <a:xfrm>
              <a:off x="-2279021" y="1107561"/>
              <a:ext cx="134428" cy="54558"/>
            </a:xfrm>
            <a:custGeom>
              <a:avLst/>
              <a:gdLst/>
              <a:ahLst/>
              <a:cxnLst/>
              <a:rect l="l" t="t" r="r" b="b"/>
              <a:pathLst>
                <a:path w="8407" h="3412" extrusionOk="0">
                  <a:moveTo>
                    <a:pt x="4515" y="1"/>
                  </a:moveTo>
                  <a:cubicBezTo>
                    <a:pt x="3588" y="1"/>
                    <a:pt x="2662" y="79"/>
                    <a:pt x="1735" y="275"/>
                  </a:cubicBezTo>
                  <a:cubicBezTo>
                    <a:pt x="968" y="409"/>
                    <a:pt x="168" y="576"/>
                    <a:pt x="34" y="1510"/>
                  </a:cubicBezTo>
                  <a:cubicBezTo>
                    <a:pt x="1" y="1910"/>
                    <a:pt x="401" y="2310"/>
                    <a:pt x="902" y="2610"/>
                  </a:cubicBezTo>
                  <a:cubicBezTo>
                    <a:pt x="1369" y="2877"/>
                    <a:pt x="1902" y="3077"/>
                    <a:pt x="2202" y="3177"/>
                  </a:cubicBezTo>
                  <a:cubicBezTo>
                    <a:pt x="2681" y="3337"/>
                    <a:pt x="3178" y="3412"/>
                    <a:pt x="3675" y="3412"/>
                  </a:cubicBezTo>
                  <a:cubicBezTo>
                    <a:pt x="4112" y="3412"/>
                    <a:pt x="4549" y="3354"/>
                    <a:pt x="4971" y="3244"/>
                  </a:cubicBezTo>
                  <a:cubicBezTo>
                    <a:pt x="5672" y="3077"/>
                    <a:pt x="6339" y="2811"/>
                    <a:pt x="6939" y="2444"/>
                  </a:cubicBezTo>
                  <a:cubicBezTo>
                    <a:pt x="7373" y="2143"/>
                    <a:pt x="8407" y="1543"/>
                    <a:pt x="8207" y="909"/>
                  </a:cubicBezTo>
                  <a:cubicBezTo>
                    <a:pt x="8173" y="776"/>
                    <a:pt x="8073" y="676"/>
                    <a:pt x="7973" y="609"/>
                  </a:cubicBezTo>
                  <a:cubicBezTo>
                    <a:pt x="7273" y="9"/>
                    <a:pt x="5905" y="42"/>
                    <a:pt x="5038" y="9"/>
                  </a:cubicBezTo>
                  <a:cubicBezTo>
                    <a:pt x="4864" y="3"/>
                    <a:pt x="4689" y="1"/>
                    <a:pt x="45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6;p41"/>
            <p:cNvSpPr/>
            <p:nvPr/>
          </p:nvSpPr>
          <p:spPr>
            <a:xfrm>
              <a:off x="-2331814" y="1187966"/>
              <a:ext cx="213898" cy="73618"/>
            </a:xfrm>
            <a:custGeom>
              <a:avLst/>
              <a:gdLst/>
              <a:ahLst/>
              <a:cxnLst/>
              <a:rect l="l" t="t" r="r" b="b"/>
              <a:pathLst>
                <a:path w="13377" h="4604" extrusionOk="0">
                  <a:moveTo>
                    <a:pt x="1897" y="1"/>
                  </a:moveTo>
                  <a:cubicBezTo>
                    <a:pt x="1832" y="1"/>
                    <a:pt x="1766" y="7"/>
                    <a:pt x="1702" y="17"/>
                  </a:cubicBezTo>
                  <a:cubicBezTo>
                    <a:pt x="1468" y="50"/>
                    <a:pt x="1268" y="217"/>
                    <a:pt x="1101" y="417"/>
                  </a:cubicBezTo>
                  <a:cubicBezTo>
                    <a:pt x="1" y="1551"/>
                    <a:pt x="634" y="3519"/>
                    <a:pt x="2269" y="4019"/>
                  </a:cubicBezTo>
                  <a:cubicBezTo>
                    <a:pt x="2847" y="4194"/>
                    <a:pt x="3410" y="4286"/>
                    <a:pt x="3956" y="4286"/>
                  </a:cubicBezTo>
                  <a:cubicBezTo>
                    <a:pt x="5080" y="4286"/>
                    <a:pt x="6129" y="3894"/>
                    <a:pt x="7072" y="3019"/>
                  </a:cubicBezTo>
                  <a:cubicBezTo>
                    <a:pt x="7614" y="4017"/>
                    <a:pt x="8842" y="4603"/>
                    <a:pt x="10074" y="4603"/>
                  </a:cubicBezTo>
                  <a:cubicBezTo>
                    <a:pt x="11269" y="4603"/>
                    <a:pt x="12468" y="4051"/>
                    <a:pt x="13043" y="2785"/>
                  </a:cubicBezTo>
                  <a:cubicBezTo>
                    <a:pt x="13377" y="2018"/>
                    <a:pt x="13243" y="1084"/>
                    <a:pt x="12676" y="584"/>
                  </a:cubicBezTo>
                  <a:cubicBezTo>
                    <a:pt x="12540" y="448"/>
                    <a:pt x="12373" y="312"/>
                    <a:pt x="12207" y="312"/>
                  </a:cubicBezTo>
                  <a:cubicBezTo>
                    <a:pt x="12129" y="312"/>
                    <a:pt x="12051" y="342"/>
                    <a:pt x="11976" y="417"/>
                  </a:cubicBezTo>
                  <a:cubicBezTo>
                    <a:pt x="11742" y="650"/>
                    <a:pt x="11976" y="884"/>
                    <a:pt x="12109" y="1084"/>
                  </a:cubicBezTo>
                  <a:cubicBezTo>
                    <a:pt x="12643" y="1784"/>
                    <a:pt x="12643" y="2385"/>
                    <a:pt x="12076" y="3052"/>
                  </a:cubicBezTo>
                  <a:cubicBezTo>
                    <a:pt x="11560" y="3651"/>
                    <a:pt x="10818" y="3936"/>
                    <a:pt x="10073" y="3936"/>
                  </a:cubicBezTo>
                  <a:cubicBezTo>
                    <a:pt x="9033" y="3936"/>
                    <a:pt x="7986" y="3381"/>
                    <a:pt x="7539" y="2352"/>
                  </a:cubicBezTo>
                  <a:cubicBezTo>
                    <a:pt x="7473" y="2218"/>
                    <a:pt x="7406" y="2051"/>
                    <a:pt x="7206" y="2051"/>
                  </a:cubicBezTo>
                  <a:cubicBezTo>
                    <a:pt x="7184" y="2047"/>
                    <a:pt x="7164" y="2045"/>
                    <a:pt x="7144" y="2045"/>
                  </a:cubicBezTo>
                  <a:cubicBezTo>
                    <a:pt x="7014" y="2045"/>
                    <a:pt x="6930" y="2140"/>
                    <a:pt x="6872" y="2285"/>
                  </a:cubicBezTo>
                  <a:cubicBezTo>
                    <a:pt x="6521" y="3260"/>
                    <a:pt x="5268" y="3688"/>
                    <a:pt x="4048" y="3688"/>
                  </a:cubicBezTo>
                  <a:cubicBezTo>
                    <a:pt x="3182" y="3688"/>
                    <a:pt x="2334" y="3473"/>
                    <a:pt x="1835" y="3085"/>
                  </a:cubicBezTo>
                  <a:cubicBezTo>
                    <a:pt x="901" y="2318"/>
                    <a:pt x="935" y="1017"/>
                    <a:pt x="1902" y="517"/>
                  </a:cubicBezTo>
                  <a:cubicBezTo>
                    <a:pt x="2069" y="450"/>
                    <a:pt x="2402" y="550"/>
                    <a:pt x="2269" y="217"/>
                  </a:cubicBezTo>
                  <a:cubicBezTo>
                    <a:pt x="2220" y="47"/>
                    <a:pt x="2067" y="1"/>
                    <a:pt x="1897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1538;p41"/>
          <p:cNvSpPr/>
          <p:nvPr/>
        </p:nvSpPr>
        <p:spPr>
          <a:xfrm>
            <a:off x="1918743" y="1772704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538;p41"/>
          <p:cNvSpPr/>
          <p:nvPr/>
        </p:nvSpPr>
        <p:spPr>
          <a:xfrm>
            <a:off x="2837612" y="2767716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538;p41"/>
          <p:cNvSpPr/>
          <p:nvPr/>
        </p:nvSpPr>
        <p:spPr>
          <a:xfrm>
            <a:off x="4336674" y="1761722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538;p41"/>
          <p:cNvSpPr/>
          <p:nvPr/>
        </p:nvSpPr>
        <p:spPr>
          <a:xfrm>
            <a:off x="5872590" y="2862944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538;p41"/>
          <p:cNvSpPr/>
          <p:nvPr/>
        </p:nvSpPr>
        <p:spPr>
          <a:xfrm>
            <a:off x="6860830" y="1796397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8"/>
          <p:cNvSpPr txBox="1">
            <a:spLocks noGrp="1"/>
          </p:cNvSpPr>
          <p:nvPr>
            <p:ph type="title"/>
          </p:nvPr>
        </p:nvSpPr>
        <p:spPr>
          <a:xfrm>
            <a:off x="503935" y="1533979"/>
            <a:ext cx="7602000" cy="143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10 Reasons Why You Need a Dog in Your </a:t>
            </a:r>
            <a:r>
              <a:rPr lang="en-US" dirty="0" smtClean="0"/>
              <a:t>Life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1493" name="Google Shape;1493;p38"/>
          <p:cNvSpPr txBox="1">
            <a:spLocks noGrp="1"/>
          </p:cNvSpPr>
          <p:nvPr>
            <p:ph type="title" idx="3"/>
          </p:nvPr>
        </p:nvSpPr>
        <p:spPr>
          <a:xfrm>
            <a:off x="452995" y="335560"/>
            <a:ext cx="510633" cy="4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490" name="Google Shape;1490;p38"/>
          <p:cNvSpPr txBox="1">
            <a:spLocks noGrp="1"/>
          </p:cNvSpPr>
          <p:nvPr>
            <p:ph type="title" idx="4"/>
          </p:nvPr>
        </p:nvSpPr>
        <p:spPr>
          <a:xfrm>
            <a:off x="1818079" y="933515"/>
            <a:ext cx="411670" cy="416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491" name="Google Shape;1491;p38"/>
          <p:cNvSpPr txBox="1">
            <a:spLocks noGrp="1"/>
          </p:cNvSpPr>
          <p:nvPr>
            <p:ph type="title" idx="5"/>
          </p:nvPr>
        </p:nvSpPr>
        <p:spPr>
          <a:xfrm>
            <a:off x="3306222" y="349580"/>
            <a:ext cx="628965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492" name="Google Shape;1492;p38"/>
          <p:cNvSpPr txBox="1">
            <a:spLocks noGrp="1"/>
          </p:cNvSpPr>
          <p:nvPr>
            <p:ph type="title" idx="6"/>
          </p:nvPr>
        </p:nvSpPr>
        <p:spPr>
          <a:xfrm>
            <a:off x="5415936" y="942847"/>
            <a:ext cx="505756" cy="407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1477" name="Google Shape;1477;p38"/>
          <p:cNvGrpSpPr/>
          <p:nvPr/>
        </p:nvGrpSpPr>
        <p:grpSpPr>
          <a:xfrm flipH="1">
            <a:off x="3033644" y="190669"/>
            <a:ext cx="1174123" cy="793306"/>
            <a:chOff x="1129775" y="1616425"/>
            <a:chExt cx="1174123" cy="793306"/>
          </a:xfrm>
        </p:grpSpPr>
        <p:sp>
          <p:nvSpPr>
            <p:cNvPr id="1478" name="Google Shape;1478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1149399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38"/>
          <p:cNvGrpSpPr/>
          <p:nvPr/>
        </p:nvGrpSpPr>
        <p:grpSpPr>
          <a:xfrm rot="536593">
            <a:off x="1410488" y="799071"/>
            <a:ext cx="1238041" cy="699832"/>
            <a:chOff x="4103520" y="-319261"/>
            <a:chExt cx="1509491" cy="853276"/>
          </a:xfrm>
        </p:grpSpPr>
        <p:sp>
          <p:nvSpPr>
            <p:cNvPr id="1481" name="Google Shape;1481;p38"/>
            <p:cNvSpPr/>
            <p:nvPr/>
          </p:nvSpPr>
          <p:spPr>
            <a:xfrm>
              <a:off x="4136156" y="-293131"/>
              <a:ext cx="1429223" cy="793478"/>
            </a:xfrm>
            <a:custGeom>
              <a:avLst/>
              <a:gdLst/>
              <a:ahLst/>
              <a:cxnLst/>
              <a:rect l="l" t="t" r="r" b="b"/>
              <a:pathLst>
                <a:path w="54040" h="30002" extrusionOk="0">
                  <a:moveTo>
                    <a:pt x="30785" y="1"/>
                  </a:moveTo>
                  <a:cubicBezTo>
                    <a:pt x="29254" y="1"/>
                    <a:pt x="27710" y="107"/>
                    <a:pt x="26153" y="328"/>
                  </a:cubicBezTo>
                  <a:cubicBezTo>
                    <a:pt x="22317" y="862"/>
                    <a:pt x="18681" y="2029"/>
                    <a:pt x="15111" y="3530"/>
                  </a:cubicBezTo>
                  <a:cubicBezTo>
                    <a:pt x="12309" y="4665"/>
                    <a:pt x="9608" y="5932"/>
                    <a:pt x="7106" y="7633"/>
                  </a:cubicBezTo>
                  <a:cubicBezTo>
                    <a:pt x="3903" y="9835"/>
                    <a:pt x="1702" y="12704"/>
                    <a:pt x="701" y="16473"/>
                  </a:cubicBezTo>
                  <a:cubicBezTo>
                    <a:pt x="1" y="19175"/>
                    <a:pt x="534" y="21610"/>
                    <a:pt x="2202" y="23745"/>
                  </a:cubicBezTo>
                  <a:cubicBezTo>
                    <a:pt x="4938" y="27247"/>
                    <a:pt x="8473" y="29282"/>
                    <a:pt x="12910" y="29716"/>
                  </a:cubicBezTo>
                  <a:cubicBezTo>
                    <a:pt x="14749" y="29907"/>
                    <a:pt x="16576" y="30001"/>
                    <a:pt x="18393" y="30001"/>
                  </a:cubicBezTo>
                  <a:cubicBezTo>
                    <a:pt x="24190" y="30001"/>
                    <a:pt x="29880" y="29043"/>
                    <a:pt x="35493" y="27214"/>
                  </a:cubicBezTo>
                  <a:cubicBezTo>
                    <a:pt x="37060" y="26680"/>
                    <a:pt x="38628" y="26113"/>
                    <a:pt x="40129" y="25446"/>
                  </a:cubicBezTo>
                  <a:cubicBezTo>
                    <a:pt x="40317" y="25352"/>
                    <a:pt x="40495" y="25311"/>
                    <a:pt x="40673" y="25311"/>
                  </a:cubicBezTo>
                  <a:cubicBezTo>
                    <a:pt x="40812" y="25311"/>
                    <a:pt x="40951" y="25336"/>
                    <a:pt x="41097" y="25379"/>
                  </a:cubicBezTo>
                  <a:cubicBezTo>
                    <a:pt x="42664" y="25947"/>
                    <a:pt x="44266" y="26414"/>
                    <a:pt x="45833" y="26947"/>
                  </a:cubicBezTo>
                  <a:cubicBezTo>
                    <a:pt x="45975" y="27004"/>
                    <a:pt x="46082" y="27031"/>
                    <a:pt x="46164" y="27031"/>
                  </a:cubicBezTo>
                  <a:cubicBezTo>
                    <a:pt x="46369" y="27031"/>
                    <a:pt x="46410" y="26858"/>
                    <a:pt x="46434" y="26547"/>
                  </a:cubicBezTo>
                  <a:cubicBezTo>
                    <a:pt x="46467" y="25513"/>
                    <a:pt x="46367" y="24479"/>
                    <a:pt x="46200" y="23478"/>
                  </a:cubicBezTo>
                  <a:cubicBezTo>
                    <a:pt x="46067" y="22778"/>
                    <a:pt x="46200" y="22244"/>
                    <a:pt x="46901" y="21877"/>
                  </a:cubicBezTo>
                  <a:cubicBezTo>
                    <a:pt x="49036" y="20609"/>
                    <a:pt x="50637" y="18875"/>
                    <a:pt x="51904" y="16707"/>
                  </a:cubicBezTo>
                  <a:cubicBezTo>
                    <a:pt x="54039" y="13137"/>
                    <a:pt x="52638" y="8467"/>
                    <a:pt x="50303" y="6266"/>
                  </a:cubicBezTo>
                  <a:cubicBezTo>
                    <a:pt x="48435" y="4531"/>
                    <a:pt x="46234" y="3397"/>
                    <a:pt x="43865" y="2496"/>
                  </a:cubicBezTo>
                  <a:cubicBezTo>
                    <a:pt x="39616" y="906"/>
                    <a:pt x="35256" y="1"/>
                    <a:pt x="30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103520" y="-319261"/>
              <a:ext cx="1509491" cy="853276"/>
            </a:xfrm>
            <a:custGeom>
              <a:avLst/>
              <a:gdLst/>
              <a:ahLst/>
              <a:cxnLst/>
              <a:rect l="l" t="t" r="r" b="b"/>
              <a:pathLst>
                <a:path w="57075" h="32263" extrusionOk="0">
                  <a:moveTo>
                    <a:pt x="32019" y="989"/>
                  </a:moveTo>
                  <a:cubicBezTo>
                    <a:pt x="36490" y="989"/>
                    <a:pt x="40850" y="1894"/>
                    <a:pt x="45099" y="3484"/>
                  </a:cubicBezTo>
                  <a:cubicBezTo>
                    <a:pt x="47468" y="4385"/>
                    <a:pt x="49669" y="5519"/>
                    <a:pt x="51537" y="7254"/>
                  </a:cubicBezTo>
                  <a:cubicBezTo>
                    <a:pt x="53872" y="9455"/>
                    <a:pt x="55273" y="14125"/>
                    <a:pt x="53138" y="17695"/>
                  </a:cubicBezTo>
                  <a:cubicBezTo>
                    <a:pt x="51871" y="19863"/>
                    <a:pt x="50270" y="21597"/>
                    <a:pt x="48135" y="22865"/>
                  </a:cubicBezTo>
                  <a:cubicBezTo>
                    <a:pt x="47434" y="23232"/>
                    <a:pt x="47301" y="23766"/>
                    <a:pt x="47434" y="24466"/>
                  </a:cubicBezTo>
                  <a:cubicBezTo>
                    <a:pt x="47601" y="25467"/>
                    <a:pt x="47701" y="26501"/>
                    <a:pt x="47668" y="27535"/>
                  </a:cubicBezTo>
                  <a:cubicBezTo>
                    <a:pt x="47644" y="27846"/>
                    <a:pt x="47603" y="28019"/>
                    <a:pt x="47398" y="28019"/>
                  </a:cubicBezTo>
                  <a:cubicBezTo>
                    <a:pt x="47316" y="28019"/>
                    <a:pt x="47209" y="27992"/>
                    <a:pt x="47067" y="27935"/>
                  </a:cubicBezTo>
                  <a:cubicBezTo>
                    <a:pt x="45500" y="27402"/>
                    <a:pt x="43898" y="26935"/>
                    <a:pt x="42331" y="26367"/>
                  </a:cubicBezTo>
                  <a:cubicBezTo>
                    <a:pt x="42185" y="26324"/>
                    <a:pt x="42046" y="26299"/>
                    <a:pt x="41907" y="26299"/>
                  </a:cubicBezTo>
                  <a:cubicBezTo>
                    <a:pt x="41729" y="26299"/>
                    <a:pt x="41551" y="26340"/>
                    <a:pt x="41363" y="26434"/>
                  </a:cubicBezTo>
                  <a:cubicBezTo>
                    <a:pt x="39862" y="27101"/>
                    <a:pt x="38294" y="27668"/>
                    <a:pt x="36727" y="28202"/>
                  </a:cubicBezTo>
                  <a:cubicBezTo>
                    <a:pt x="31114" y="30031"/>
                    <a:pt x="25424" y="30989"/>
                    <a:pt x="19627" y="30989"/>
                  </a:cubicBezTo>
                  <a:cubicBezTo>
                    <a:pt x="17810" y="30989"/>
                    <a:pt x="15983" y="30895"/>
                    <a:pt x="14144" y="30704"/>
                  </a:cubicBezTo>
                  <a:cubicBezTo>
                    <a:pt x="9707" y="30270"/>
                    <a:pt x="6172" y="28235"/>
                    <a:pt x="3436" y="24733"/>
                  </a:cubicBezTo>
                  <a:cubicBezTo>
                    <a:pt x="1768" y="22598"/>
                    <a:pt x="1235" y="20163"/>
                    <a:pt x="1935" y="17461"/>
                  </a:cubicBezTo>
                  <a:cubicBezTo>
                    <a:pt x="2936" y="13692"/>
                    <a:pt x="5137" y="10823"/>
                    <a:pt x="8340" y="8621"/>
                  </a:cubicBezTo>
                  <a:cubicBezTo>
                    <a:pt x="10842" y="6920"/>
                    <a:pt x="13543" y="5653"/>
                    <a:pt x="16345" y="4518"/>
                  </a:cubicBezTo>
                  <a:cubicBezTo>
                    <a:pt x="19915" y="3017"/>
                    <a:pt x="23551" y="1850"/>
                    <a:pt x="27387" y="1316"/>
                  </a:cubicBezTo>
                  <a:cubicBezTo>
                    <a:pt x="28944" y="1095"/>
                    <a:pt x="30488" y="989"/>
                    <a:pt x="32019" y="989"/>
                  </a:cubicBezTo>
                  <a:close/>
                  <a:moveTo>
                    <a:pt x="32108" y="1"/>
                  </a:moveTo>
                  <a:cubicBezTo>
                    <a:pt x="30434" y="1"/>
                    <a:pt x="28749" y="123"/>
                    <a:pt x="27053" y="382"/>
                  </a:cubicBezTo>
                  <a:cubicBezTo>
                    <a:pt x="24685" y="749"/>
                    <a:pt x="22383" y="1316"/>
                    <a:pt x="20148" y="2117"/>
                  </a:cubicBezTo>
                  <a:cubicBezTo>
                    <a:pt x="16345" y="3484"/>
                    <a:pt x="12609" y="5019"/>
                    <a:pt x="9140" y="7154"/>
                  </a:cubicBezTo>
                  <a:cubicBezTo>
                    <a:pt x="6272" y="8888"/>
                    <a:pt x="3803" y="10990"/>
                    <a:pt x="2235" y="14025"/>
                  </a:cubicBezTo>
                  <a:cubicBezTo>
                    <a:pt x="668" y="17027"/>
                    <a:pt x="0" y="20096"/>
                    <a:pt x="1368" y="23365"/>
                  </a:cubicBezTo>
                  <a:cubicBezTo>
                    <a:pt x="1568" y="23866"/>
                    <a:pt x="1802" y="24333"/>
                    <a:pt x="2135" y="24766"/>
                  </a:cubicBezTo>
                  <a:cubicBezTo>
                    <a:pt x="5071" y="28936"/>
                    <a:pt x="9140" y="31238"/>
                    <a:pt x="14177" y="31838"/>
                  </a:cubicBezTo>
                  <a:cubicBezTo>
                    <a:pt x="16566" y="32114"/>
                    <a:pt x="18955" y="32263"/>
                    <a:pt x="21343" y="32263"/>
                  </a:cubicBezTo>
                  <a:cubicBezTo>
                    <a:pt x="24158" y="32263"/>
                    <a:pt x="26973" y="32056"/>
                    <a:pt x="29788" y="31605"/>
                  </a:cubicBezTo>
                  <a:cubicBezTo>
                    <a:pt x="32690" y="31104"/>
                    <a:pt x="35559" y="30537"/>
                    <a:pt x="38294" y="29436"/>
                  </a:cubicBezTo>
                  <a:cubicBezTo>
                    <a:pt x="39429" y="29069"/>
                    <a:pt x="40529" y="28436"/>
                    <a:pt x="41664" y="28402"/>
                  </a:cubicBezTo>
                  <a:cubicBezTo>
                    <a:pt x="41731" y="28398"/>
                    <a:pt x="41799" y="28396"/>
                    <a:pt x="41867" y="28396"/>
                  </a:cubicBezTo>
                  <a:cubicBezTo>
                    <a:pt x="42904" y="28396"/>
                    <a:pt x="43966" y="28852"/>
                    <a:pt x="44999" y="29103"/>
                  </a:cubicBezTo>
                  <a:cubicBezTo>
                    <a:pt x="45633" y="29236"/>
                    <a:pt x="46233" y="29370"/>
                    <a:pt x="46834" y="29503"/>
                  </a:cubicBezTo>
                  <a:cubicBezTo>
                    <a:pt x="47112" y="29574"/>
                    <a:pt x="47359" y="29610"/>
                    <a:pt x="47577" y="29610"/>
                  </a:cubicBezTo>
                  <a:cubicBezTo>
                    <a:pt x="48383" y="29610"/>
                    <a:pt x="48797" y="29118"/>
                    <a:pt x="48902" y="28069"/>
                  </a:cubicBezTo>
                  <a:cubicBezTo>
                    <a:pt x="48969" y="27168"/>
                    <a:pt x="48869" y="26301"/>
                    <a:pt x="48669" y="25467"/>
                  </a:cubicBezTo>
                  <a:cubicBezTo>
                    <a:pt x="48535" y="24933"/>
                    <a:pt x="48702" y="24700"/>
                    <a:pt x="49136" y="24433"/>
                  </a:cubicBezTo>
                  <a:cubicBezTo>
                    <a:pt x="51504" y="22965"/>
                    <a:pt x="53372" y="21030"/>
                    <a:pt x="54706" y="18562"/>
                  </a:cubicBezTo>
                  <a:cubicBezTo>
                    <a:pt x="57075" y="14225"/>
                    <a:pt x="55507" y="8788"/>
                    <a:pt x="52204" y="6053"/>
                  </a:cubicBezTo>
                  <a:cubicBezTo>
                    <a:pt x="49703" y="3951"/>
                    <a:pt x="46767" y="2751"/>
                    <a:pt x="43732" y="1817"/>
                  </a:cubicBezTo>
                  <a:cubicBezTo>
                    <a:pt x="39898" y="671"/>
                    <a:pt x="36031" y="1"/>
                    <a:pt x="32108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8"/>
          <p:cNvGrpSpPr/>
          <p:nvPr/>
        </p:nvGrpSpPr>
        <p:grpSpPr>
          <a:xfrm rot="-515784" flipH="1">
            <a:off x="5043805" y="823131"/>
            <a:ext cx="1238106" cy="699869"/>
            <a:chOff x="4103520" y="-319261"/>
            <a:chExt cx="1509491" cy="853276"/>
          </a:xfrm>
        </p:grpSpPr>
        <p:sp>
          <p:nvSpPr>
            <p:cNvPr id="1484" name="Google Shape;1484;p38"/>
            <p:cNvSpPr/>
            <p:nvPr/>
          </p:nvSpPr>
          <p:spPr>
            <a:xfrm>
              <a:off x="4136156" y="-293131"/>
              <a:ext cx="1429223" cy="793478"/>
            </a:xfrm>
            <a:custGeom>
              <a:avLst/>
              <a:gdLst/>
              <a:ahLst/>
              <a:cxnLst/>
              <a:rect l="l" t="t" r="r" b="b"/>
              <a:pathLst>
                <a:path w="54040" h="30002" extrusionOk="0">
                  <a:moveTo>
                    <a:pt x="30785" y="1"/>
                  </a:moveTo>
                  <a:cubicBezTo>
                    <a:pt x="29254" y="1"/>
                    <a:pt x="27710" y="107"/>
                    <a:pt x="26153" y="328"/>
                  </a:cubicBezTo>
                  <a:cubicBezTo>
                    <a:pt x="22317" y="862"/>
                    <a:pt x="18681" y="2029"/>
                    <a:pt x="15111" y="3530"/>
                  </a:cubicBezTo>
                  <a:cubicBezTo>
                    <a:pt x="12309" y="4665"/>
                    <a:pt x="9608" y="5932"/>
                    <a:pt x="7106" y="7633"/>
                  </a:cubicBezTo>
                  <a:cubicBezTo>
                    <a:pt x="3903" y="9835"/>
                    <a:pt x="1702" y="12704"/>
                    <a:pt x="701" y="16473"/>
                  </a:cubicBezTo>
                  <a:cubicBezTo>
                    <a:pt x="1" y="19175"/>
                    <a:pt x="534" y="21610"/>
                    <a:pt x="2202" y="23745"/>
                  </a:cubicBezTo>
                  <a:cubicBezTo>
                    <a:pt x="4938" y="27247"/>
                    <a:pt x="8473" y="29282"/>
                    <a:pt x="12910" y="29716"/>
                  </a:cubicBezTo>
                  <a:cubicBezTo>
                    <a:pt x="14749" y="29907"/>
                    <a:pt x="16576" y="30001"/>
                    <a:pt x="18393" y="30001"/>
                  </a:cubicBezTo>
                  <a:cubicBezTo>
                    <a:pt x="24190" y="30001"/>
                    <a:pt x="29880" y="29043"/>
                    <a:pt x="35493" y="27214"/>
                  </a:cubicBezTo>
                  <a:cubicBezTo>
                    <a:pt x="37060" y="26680"/>
                    <a:pt x="38628" y="26113"/>
                    <a:pt x="40129" y="25446"/>
                  </a:cubicBezTo>
                  <a:cubicBezTo>
                    <a:pt x="40317" y="25352"/>
                    <a:pt x="40495" y="25311"/>
                    <a:pt x="40673" y="25311"/>
                  </a:cubicBezTo>
                  <a:cubicBezTo>
                    <a:pt x="40812" y="25311"/>
                    <a:pt x="40951" y="25336"/>
                    <a:pt x="41097" y="25379"/>
                  </a:cubicBezTo>
                  <a:cubicBezTo>
                    <a:pt x="42664" y="25947"/>
                    <a:pt x="44266" y="26414"/>
                    <a:pt x="45833" y="26947"/>
                  </a:cubicBezTo>
                  <a:cubicBezTo>
                    <a:pt x="45975" y="27004"/>
                    <a:pt x="46082" y="27031"/>
                    <a:pt x="46164" y="27031"/>
                  </a:cubicBezTo>
                  <a:cubicBezTo>
                    <a:pt x="46369" y="27031"/>
                    <a:pt x="46410" y="26858"/>
                    <a:pt x="46434" y="26547"/>
                  </a:cubicBezTo>
                  <a:cubicBezTo>
                    <a:pt x="46467" y="25513"/>
                    <a:pt x="46367" y="24479"/>
                    <a:pt x="46200" y="23478"/>
                  </a:cubicBezTo>
                  <a:cubicBezTo>
                    <a:pt x="46067" y="22778"/>
                    <a:pt x="46200" y="22244"/>
                    <a:pt x="46901" y="21877"/>
                  </a:cubicBezTo>
                  <a:cubicBezTo>
                    <a:pt x="49036" y="20609"/>
                    <a:pt x="50637" y="18875"/>
                    <a:pt x="51904" y="16707"/>
                  </a:cubicBezTo>
                  <a:cubicBezTo>
                    <a:pt x="54039" y="13137"/>
                    <a:pt x="52638" y="8467"/>
                    <a:pt x="50303" y="6266"/>
                  </a:cubicBezTo>
                  <a:cubicBezTo>
                    <a:pt x="48435" y="4531"/>
                    <a:pt x="46234" y="3397"/>
                    <a:pt x="43865" y="2496"/>
                  </a:cubicBezTo>
                  <a:cubicBezTo>
                    <a:pt x="39616" y="906"/>
                    <a:pt x="35256" y="1"/>
                    <a:pt x="30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4103520" y="-319261"/>
              <a:ext cx="1509491" cy="853276"/>
            </a:xfrm>
            <a:custGeom>
              <a:avLst/>
              <a:gdLst/>
              <a:ahLst/>
              <a:cxnLst/>
              <a:rect l="l" t="t" r="r" b="b"/>
              <a:pathLst>
                <a:path w="57075" h="32263" extrusionOk="0">
                  <a:moveTo>
                    <a:pt x="32019" y="989"/>
                  </a:moveTo>
                  <a:cubicBezTo>
                    <a:pt x="36490" y="989"/>
                    <a:pt x="40850" y="1894"/>
                    <a:pt x="45099" y="3484"/>
                  </a:cubicBezTo>
                  <a:cubicBezTo>
                    <a:pt x="47468" y="4385"/>
                    <a:pt x="49669" y="5519"/>
                    <a:pt x="51537" y="7254"/>
                  </a:cubicBezTo>
                  <a:cubicBezTo>
                    <a:pt x="53872" y="9455"/>
                    <a:pt x="55273" y="14125"/>
                    <a:pt x="53138" y="17695"/>
                  </a:cubicBezTo>
                  <a:cubicBezTo>
                    <a:pt x="51871" y="19863"/>
                    <a:pt x="50270" y="21597"/>
                    <a:pt x="48135" y="22865"/>
                  </a:cubicBezTo>
                  <a:cubicBezTo>
                    <a:pt x="47434" y="23232"/>
                    <a:pt x="47301" y="23766"/>
                    <a:pt x="47434" y="24466"/>
                  </a:cubicBezTo>
                  <a:cubicBezTo>
                    <a:pt x="47601" y="25467"/>
                    <a:pt x="47701" y="26501"/>
                    <a:pt x="47668" y="27535"/>
                  </a:cubicBezTo>
                  <a:cubicBezTo>
                    <a:pt x="47644" y="27846"/>
                    <a:pt x="47603" y="28019"/>
                    <a:pt x="47398" y="28019"/>
                  </a:cubicBezTo>
                  <a:cubicBezTo>
                    <a:pt x="47316" y="28019"/>
                    <a:pt x="47209" y="27992"/>
                    <a:pt x="47067" y="27935"/>
                  </a:cubicBezTo>
                  <a:cubicBezTo>
                    <a:pt x="45500" y="27402"/>
                    <a:pt x="43898" y="26935"/>
                    <a:pt x="42331" y="26367"/>
                  </a:cubicBezTo>
                  <a:cubicBezTo>
                    <a:pt x="42185" y="26324"/>
                    <a:pt x="42046" y="26299"/>
                    <a:pt x="41907" y="26299"/>
                  </a:cubicBezTo>
                  <a:cubicBezTo>
                    <a:pt x="41729" y="26299"/>
                    <a:pt x="41551" y="26340"/>
                    <a:pt x="41363" y="26434"/>
                  </a:cubicBezTo>
                  <a:cubicBezTo>
                    <a:pt x="39862" y="27101"/>
                    <a:pt x="38294" y="27668"/>
                    <a:pt x="36727" y="28202"/>
                  </a:cubicBezTo>
                  <a:cubicBezTo>
                    <a:pt x="31114" y="30031"/>
                    <a:pt x="25424" y="30989"/>
                    <a:pt x="19627" y="30989"/>
                  </a:cubicBezTo>
                  <a:cubicBezTo>
                    <a:pt x="17810" y="30989"/>
                    <a:pt x="15983" y="30895"/>
                    <a:pt x="14144" y="30704"/>
                  </a:cubicBezTo>
                  <a:cubicBezTo>
                    <a:pt x="9707" y="30270"/>
                    <a:pt x="6172" y="28235"/>
                    <a:pt x="3436" y="24733"/>
                  </a:cubicBezTo>
                  <a:cubicBezTo>
                    <a:pt x="1768" y="22598"/>
                    <a:pt x="1235" y="20163"/>
                    <a:pt x="1935" y="17461"/>
                  </a:cubicBezTo>
                  <a:cubicBezTo>
                    <a:pt x="2936" y="13692"/>
                    <a:pt x="5137" y="10823"/>
                    <a:pt x="8340" y="8621"/>
                  </a:cubicBezTo>
                  <a:cubicBezTo>
                    <a:pt x="10842" y="6920"/>
                    <a:pt x="13543" y="5653"/>
                    <a:pt x="16345" y="4518"/>
                  </a:cubicBezTo>
                  <a:cubicBezTo>
                    <a:pt x="19915" y="3017"/>
                    <a:pt x="23551" y="1850"/>
                    <a:pt x="27387" y="1316"/>
                  </a:cubicBezTo>
                  <a:cubicBezTo>
                    <a:pt x="28944" y="1095"/>
                    <a:pt x="30488" y="989"/>
                    <a:pt x="32019" y="989"/>
                  </a:cubicBezTo>
                  <a:close/>
                  <a:moveTo>
                    <a:pt x="32108" y="1"/>
                  </a:moveTo>
                  <a:cubicBezTo>
                    <a:pt x="30434" y="1"/>
                    <a:pt x="28749" y="123"/>
                    <a:pt x="27053" y="382"/>
                  </a:cubicBezTo>
                  <a:cubicBezTo>
                    <a:pt x="24685" y="749"/>
                    <a:pt x="22383" y="1316"/>
                    <a:pt x="20148" y="2117"/>
                  </a:cubicBezTo>
                  <a:cubicBezTo>
                    <a:pt x="16345" y="3484"/>
                    <a:pt x="12609" y="5019"/>
                    <a:pt x="9140" y="7154"/>
                  </a:cubicBezTo>
                  <a:cubicBezTo>
                    <a:pt x="6272" y="8888"/>
                    <a:pt x="3803" y="10990"/>
                    <a:pt x="2235" y="14025"/>
                  </a:cubicBezTo>
                  <a:cubicBezTo>
                    <a:pt x="668" y="17027"/>
                    <a:pt x="0" y="20096"/>
                    <a:pt x="1368" y="23365"/>
                  </a:cubicBezTo>
                  <a:cubicBezTo>
                    <a:pt x="1568" y="23866"/>
                    <a:pt x="1802" y="24333"/>
                    <a:pt x="2135" y="24766"/>
                  </a:cubicBezTo>
                  <a:cubicBezTo>
                    <a:pt x="5071" y="28936"/>
                    <a:pt x="9140" y="31238"/>
                    <a:pt x="14177" y="31838"/>
                  </a:cubicBezTo>
                  <a:cubicBezTo>
                    <a:pt x="16566" y="32114"/>
                    <a:pt x="18955" y="32263"/>
                    <a:pt x="21343" y="32263"/>
                  </a:cubicBezTo>
                  <a:cubicBezTo>
                    <a:pt x="24158" y="32263"/>
                    <a:pt x="26973" y="32056"/>
                    <a:pt x="29788" y="31605"/>
                  </a:cubicBezTo>
                  <a:cubicBezTo>
                    <a:pt x="32690" y="31104"/>
                    <a:pt x="35559" y="30537"/>
                    <a:pt x="38294" y="29436"/>
                  </a:cubicBezTo>
                  <a:cubicBezTo>
                    <a:pt x="39429" y="29069"/>
                    <a:pt x="40529" y="28436"/>
                    <a:pt x="41664" y="28402"/>
                  </a:cubicBezTo>
                  <a:cubicBezTo>
                    <a:pt x="41731" y="28398"/>
                    <a:pt x="41799" y="28396"/>
                    <a:pt x="41867" y="28396"/>
                  </a:cubicBezTo>
                  <a:cubicBezTo>
                    <a:pt x="42904" y="28396"/>
                    <a:pt x="43966" y="28852"/>
                    <a:pt x="44999" y="29103"/>
                  </a:cubicBezTo>
                  <a:cubicBezTo>
                    <a:pt x="45633" y="29236"/>
                    <a:pt x="46233" y="29370"/>
                    <a:pt x="46834" y="29503"/>
                  </a:cubicBezTo>
                  <a:cubicBezTo>
                    <a:pt x="47112" y="29574"/>
                    <a:pt x="47359" y="29610"/>
                    <a:pt x="47577" y="29610"/>
                  </a:cubicBezTo>
                  <a:cubicBezTo>
                    <a:pt x="48383" y="29610"/>
                    <a:pt x="48797" y="29118"/>
                    <a:pt x="48902" y="28069"/>
                  </a:cubicBezTo>
                  <a:cubicBezTo>
                    <a:pt x="48969" y="27168"/>
                    <a:pt x="48869" y="26301"/>
                    <a:pt x="48669" y="25467"/>
                  </a:cubicBezTo>
                  <a:cubicBezTo>
                    <a:pt x="48535" y="24933"/>
                    <a:pt x="48702" y="24700"/>
                    <a:pt x="49136" y="24433"/>
                  </a:cubicBezTo>
                  <a:cubicBezTo>
                    <a:pt x="51504" y="22965"/>
                    <a:pt x="53372" y="21030"/>
                    <a:pt x="54706" y="18562"/>
                  </a:cubicBezTo>
                  <a:cubicBezTo>
                    <a:pt x="57075" y="14225"/>
                    <a:pt x="55507" y="8788"/>
                    <a:pt x="52204" y="6053"/>
                  </a:cubicBezTo>
                  <a:cubicBezTo>
                    <a:pt x="49703" y="3951"/>
                    <a:pt x="46767" y="2751"/>
                    <a:pt x="43732" y="1817"/>
                  </a:cubicBezTo>
                  <a:cubicBezTo>
                    <a:pt x="39898" y="671"/>
                    <a:pt x="36031" y="1"/>
                    <a:pt x="32108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8"/>
          <p:cNvGrpSpPr/>
          <p:nvPr/>
        </p:nvGrpSpPr>
        <p:grpSpPr>
          <a:xfrm>
            <a:off x="119037" y="198034"/>
            <a:ext cx="1174123" cy="793306"/>
            <a:chOff x="1129775" y="1616425"/>
            <a:chExt cx="1174123" cy="793306"/>
          </a:xfrm>
        </p:grpSpPr>
        <p:sp>
          <p:nvSpPr>
            <p:cNvPr id="1487" name="Google Shape;1487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1149387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486;p38"/>
          <p:cNvGrpSpPr/>
          <p:nvPr/>
        </p:nvGrpSpPr>
        <p:grpSpPr>
          <a:xfrm>
            <a:off x="420106" y="2708530"/>
            <a:ext cx="1174123" cy="793306"/>
            <a:chOff x="1129775" y="1616425"/>
            <a:chExt cx="1174123" cy="793306"/>
          </a:xfrm>
        </p:grpSpPr>
        <p:sp>
          <p:nvSpPr>
            <p:cNvPr id="36" name="Google Shape;1487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88;p38"/>
            <p:cNvSpPr/>
            <p:nvPr/>
          </p:nvSpPr>
          <p:spPr>
            <a:xfrm>
              <a:off x="1149387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486;p38"/>
          <p:cNvGrpSpPr/>
          <p:nvPr/>
        </p:nvGrpSpPr>
        <p:grpSpPr>
          <a:xfrm>
            <a:off x="3944161" y="2944176"/>
            <a:ext cx="1174123" cy="793306"/>
            <a:chOff x="1129775" y="1616425"/>
            <a:chExt cx="1174123" cy="793306"/>
          </a:xfrm>
        </p:grpSpPr>
        <p:sp>
          <p:nvSpPr>
            <p:cNvPr id="39" name="Google Shape;1487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88;p38"/>
            <p:cNvSpPr/>
            <p:nvPr/>
          </p:nvSpPr>
          <p:spPr>
            <a:xfrm>
              <a:off x="1149387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486;p38"/>
          <p:cNvGrpSpPr/>
          <p:nvPr/>
        </p:nvGrpSpPr>
        <p:grpSpPr>
          <a:xfrm>
            <a:off x="5829179" y="3261383"/>
            <a:ext cx="1174123" cy="793306"/>
            <a:chOff x="1129775" y="1616425"/>
            <a:chExt cx="1174123" cy="793306"/>
          </a:xfrm>
        </p:grpSpPr>
        <p:sp>
          <p:nvSpPr>
            <p:cNvPr id="42" name="Google Shape;1487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88;p38"/>
            <p:cNvSpPr/>
            <p:nvPr/>
          </p:nvSpPr>
          <p:spPr>
            <a:xfrm>
              <a:off x="1149387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486;p38"/>
          <p:cNvGrpSpPr/>
          <p:nvPr/>
        </p:nvGrpSpPr>
        <p:grpSpPr>
          <a:xfrm>
            <a:off x="7519474" y="2576452"/>
            <a:ext cx="1174123" cy="793306"/>
            <a:chOff x="1129775" y="1616425"/>
            <a:chExt cx="1174123" cy="793306"/>
          </a:xfrm>
        </p:grpSpPr>
        <p:sp>
          <p:nvSpPr>
            <p:cNvPr id="45" name="Google Shape;1487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88;p38"/>
            <p:cNvSpPr/>
            <p:nvPr/>
          </p:nvSpPr>
          <p:spPr>
            <a:xfrm>
              <a:off x="1149387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486;p38"/>
          <p:cNvGrpSpPr/>
          <p:nvPr/>
        </p:nvGrpSpPr>
        <p:grpSpPr>
          <a:xfrm>
            <a:off x="2229749" y="3236650"/>
            <a:ext cx="1174123" cy="793306"/>
            <a:chOff x="1129775" y="1616425"/>
            <a:chExt cx="1174123" cy="793306"/>
          </a:xfrm>
        </p:grpSpPr>
        <p:sp>
          <p:nvSpPr>
            <p:cNvPr id="48" name="Google Shape;1487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8;p38"/>
            <p:cNvSpPr/>
            <p:nvPr/>
          </p:nvSpPr>
          <p:spPr>
            <a:xfrm>
              <a:off x="1149387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486;p38"/>
          <p:cNvGrpSpPr/>
          <p:nvPr/>
        </p:nvGrpSpPr>
        <p:grpSpPr>
          <a:xfrm>
            <a:off x="7434059" y="310441"/>
            <a:ext cx="1174123" cy="793306"/>
            <a:chOff x="1129775" y="1616425"/>
            <a:chExt cx="1174123" cy="793306"/>
          </a:xfrm>
        </p:grpSpPr>
        <p:sp>
          <p:nvSpPr>
            <p:cNvPr id="51" name="Google Shape;1487;p38"/>
            <p:cNvSpPr/>
            <p:nvPr/>
          </p:nvSpPr>
          <p:spPr>
            <a:xfrm>
              <a:off x="1129775" y="1616425"/>
              <a:ext cx="1174123" cy="793306"/>
            </a:xfrm>
            <a:custGeom>
              <a:avLst/>
              <a:gdLst/>
              <a:ahLst/>
              <a:cxnLst/>
              <a:rect l="l" t="t" r="r" b="b"/>
              <a:pathLst>
                <a:path w="53206" h="35945" extrusionOk="0">
                  <a:moveTo>
                    <a:pt x="26634" y="1109"/>
                  </a:moveTo>
                  <a:cubicBezTo>
                    <a:pt x="27526" y="1109"/>
                    <a:pt x="28422" y="1147"/>
                    <a:pt x="29322" y="1228"/>
                  </a:cubicBezTo>
                  <a:cubicBezTo>
                    <a:pt x="33525" y="1629"/>
                    <a:pt x="37628" y="2563"/>
                    <a:pt x="41664" y="3897"/>
                  </a:cubicBezTo>
                  <a:cubicBezTo>
                    <a:pt x="44433" y="4798"/>
                    <a:pt x="46768" y="6299"/>
                    <a:pt x="48569" y="8600"/>
                  </a:cubicBezTo>
                  <a:cubicBezTo>
                    <a:pt x="51738" y="12570"/>
                    <a:pt x="52972" y="18641"/>
                    <a:pt x="49770" y="23311"/>
                  </a:cubicBezTo>
                  <a:cubicBezTo>
                    <a:pt x="47135" y="27147"/>
                    <a:pt x="43766" y="30016"/>
                    <a:pt x="39229" y="31450"/>
                  </a:cubicBezTo>
                  <a:cubicBezTo>
                    <a:pt x="35726" y="32551"/>
                    <a:pt x="32157" y="32918"/>
                    <a:pt x="28521" y="32951"/>
                  </a:cubicBezTo>
                  <a:cubicBezTo>
                    <a:pt x="28339" y="32953"/>
                    <a:pt x="28156" y="32955"/>
                    <a:pt x="27973" y="32955"/>
                  </a:cubicBezTo>
                  <a:cubicBezTo>
                    <a:pt x="25521" y="32955"/>
                    <a:pt x="23075" y="32740"/>
                    <a:pt x="20716" y="32150"/>
                  </a:cubicBezTo>
                  <a:cubicBezTo>
                    <a:pt x="20356" y="32059"/>
                    <a:pt x="20017" y="32018"/>
                    <a:pt x="19693" y="32018"/>
                  </a:cubicBezTo>
                  <a:cubicBezTo>
                    <a:pt x="18608" y="32018"/>
                    <a:pt x="17697" y="32478"/>
                    <a:pt x="16746" y="33018"/>
                  </a:cubicBezTo>
                  <a:cubicBezTo>
                    <a:pt x="16046" y="33451"/>
                    <a:pt x="15345" y="33852"/>
                    <a:pt x="14645" y="34285"/>
                  </a:cubicBezTo>
                  <a:cubicBezTo>
                    <a:pt x="14549" y="34346"/>
                    <a:pt x="14478" y="34371"/>
                    <a:pt x="14424" y="34371"/>
                  </a:cubicBezTo>
                  <a:cubicBezTo>
                    <a:pt x="14273" y="34371"/>
                    <a:pt x="14260" y="34175"/>
                    <a:pt x="14211" y="34052"/>
                  </a:cubicBezTo>
                  <a:cubicBezTo>
                    <a:pt x="13844" y="33018"/>
                    <a:pt x="13644" y="31984"/>
                    <a:pt x="13411" y="30916"/>
                  </a:cubicBezTo>
                  <a:cubicBezTo>
                    <a:pt x="13277" y="30216"/>
                    <a:pt x="12910" y="29815"/>
                    <a:pt x="12276" y="29515"/>
                  </a:cubicBezTo>
                  <a:cubicBezTo>
                    <a:pt x="10809" y="28815"/>
                    <a:pt x="9374" y="28048"/>
                    <a:pt x="8073" y="27080"/>
                  </a:cubicBezTo>
                  <a:cubicBezTo>
                    <a:pt x="4771" y="24678"/>
                    <a:pt x="2703" y="21476"/>
                    <a:pt x="2069" y="17440"/>
                  </a:cubicBezTo>
                  <a:cubicBezTo>
                    <a:pt x="1569" y="14238"/>
                    <a:pt x="2636" y="11436"/>
                    <a:pt x="4904" y="9167"/>
                  </a:cubicBezTo>
                  <a:cubicBezTo>
                    <a:pt x="8107" y="5965"/>
                    <a:pt x="11943" y="3864"/>
                    <a:pt x="16279" y="2663"/>
                  </a:cubicBezTo>
                  <a:cubicBezTo>
                    <a:pt x="19683" y="1705"/>
                    <a:pt x="23129" y="1109"/>
                    <a:pt x="26634" y="1109"/>
                  </a:cubicBezTo>
                  <a:close/>
                  <a:moveTo>
                    <a:pt x="26177" y="0"/>
                  </a:moveTo>
                  <a:cubicBezTo>
                    <a:pt x="22480" y="0"/>
                    <a:pt x="18867" y="606"/>
                    <a:pt x="15279" y="1595"/>
                  </a:cubicBezTo>
                  <a:cubicBezTo>
                    <a:pt x="11209" y="2763"/>
                    <a:pt x="7540" y="4731"/>
                    <a:pt x="4371" y="7533"/>
                  </a:cubicBezTo>
                  <a:cubicBezTo>
                    <a:pt x="2069" y="9601"/>
                    <a:pt x="535" y="12170"/>
                    <a:pt x="335" y="15305"/>
                  </a:cubicBezTo>
                  <a:cubicBezTo>
                    <a:pt x="1" y="20642"/>
                    <a:pt x="2403" y="24779"/>
                    <a:pt x="6339" y="28114"/>
                  </a:cubicBezTo>
                  <a:cubicBezTo>
                    <a:pt x="7940" y="29449"/>
                    <a:pt x="9841" y="30383"/>
                    <a:pt x="11743" y="31283"/>
                  </a:cubicBezTo>
                  <a:cubicBezTo>
                    <a:pt x="12110" y="31483"/>
                    <a:pt x="12310" y="31717"/>
                    <a:pt x="12410" y="32117"/>
                  </a:cubicBezTo>
                  <a:cubicBezTo>
                    <a:pt x="12577" y="32851"/>
                    <a:pt x="12743" y="33585"/>
                    <a:pt x="12944" y="34319"/>
                  </a:cubicBezTo>
                  <a:cubicBezTo>
                    <a:pt x="13244" y="35455"/>
                    <a:pt x="13544" y="35944"/>
                    <a:pt x="14172" y="35944"/>
                  </a:cubicBezTo>
                  <a:cubicBezTo>
                    <a:pt x="14521" y="35944"/>
                    <a:pt x="14971" y="35793"/>
                    <a:pt x="15579" y="35520"/>
                  </a:cubicBezTo>
                  <a:cubicBezTo>
                    <a:pt x="16680" y="34986"/>
                    <a:pt x="17814" y="34485"/>
                    <a:pt x="18914" y="33952"/>
                  </a:cubicBezTo>
                  <a:cubicBezTo>
                    <a:pt x="19194" y="33812"/>
                    <a:pt x="19456" y="33754"/>
                    <a:pt x="19726" y="33754"/>
                  </a:cubicBezTo>
                  <a:cubicBezTo>
                    <a:pt x="19843" y="33754"/>
                    <a:pt x="19961" y="33765"/>
                    <a:pt x="20082" y="33785"/>
                  </a:cubicBezTo>
                  <a:cubicBezTo>
                    <a:pt x="22304" y="34229"/>
                    <a:pt x="24552" y="34463"/>
                    <a:pt x="26780" y="34463"/>
                  </a:cubicBezTo>
                  <a:cubicBezTo>
                    <a:pt x="27061" y="34463"/>
                    <a:pt x="27341" y="34460"/>
                    <a:pt x="27621" y="34452"/>
                  </a:cubicBezTo>
                  <a:cubicBezTo>
                    <a:pt x="30122" y="34452"/>
                    <a:pt x="32558" y="34319"/>
                    <a:pt x="34993" y="33885"/>
                  </a:cubicBezTo>
                  <a:cubicBezTo>
                    <a:pt x="41330" y="32751"/>
                    <a:pt x="46601" y="29916"/>
                    <a:pt x="50370" y="24545"/>
                  </a:cubicBezTo>
                  <a:cubicBezTo>
                    <a:pt x="52305" y="21810"/>
                    <a:pt x="53206" y="18808"/>
                    <a:pt x="52639" y="15505"/>
                  </a:cubicBezTo>
                  <a:cubicBezTo>
                    <a:pt x="51705" y="9935"/>
                    <a:pt x="48569" y="5998"/>
                    <a:pt x="43565" y="3497"/>
                  </a:cubicBezTo>
                  <a:cubicBezTo>
                    <a:pt x="42498" y="2996"/>
                    <a:pt x="41364" y="2763"/>
                    <a:pt x="40263" y="2429"/>
                  </a:cubicBezTo>
                  <a:cubicBezTo>
                    <a:pt x="36294" y="1262"/>
                    <a:pt x="32324" y="328"/>
                    <a:pt x="28188" y="61"/>
                  </a:cubicBezTo>
                  <a:cubicBezTo>
                    <a:pt x="27514" y="20"/>
                    <a:pt x="26844" y="0"/>
                    <a:pt x="26177" y="0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8;p38"/>
            <p:cNvSpPr/>
            <p:nvPr/>
          </p:nvSpPr>
          <p:spPr>
            <a:xfrm>
              <a:off x="1149387" y="1638037"/>
              <a:ext cx="1149416" cy="744819"/>
            </a:xfrm>
            <a:custGeom>
              <a:avLst/>
              <a:gdLst/>
              <a:ahLst/>
              <a:cxnLst/>
              <a:rect l="l" t="t" r="r" b="b"/>
              <a:pathLst>
                <a:path w="51405" h="33262" extrusionOk="0">
                  <a:moveTo>
                    <a:pt x="24987" y="0"/>
                  </a:moveTo>
                  <a:cubicBezTo>
                    <a:pt x="21509" y="0"/>
                    <a:pt x="18089" y="611"/>
                    <a:pt x="14711" y="1534"/>
                  </a:cubicBezTo>
                  <a:cubicBezTo>
                    <a:pt x="10375" y="2769"/>
                    <a:pt x="6539" y="4837"/>
                    <a:pt x="3336" y="8039"/>
                  </a:cubicBezTo>
                  <a:cubicBezTo>
                    <a:pt x="1068" y="10341"/>
                    <a:pt x="1" y="13143"/>
                    <a:pt x="501" y="16345"/>
                  </a:cubicBezTo>
                  <a:cubicBezTo>
                    <a:pt x="1135" y="20348"/>
                    <a:pt x="3236" y="23583"/>
                    <a:pt x="6505" y="25985"/>
                  </a:cubicBezTo>
                  <a:cubicBezTo>
                    <a:pt x="7806" y="26953"/>
                    <a:pt x="9241" y="27720"/>
                    <a:pt x="10708" y="28387"/>
                  </a:cubicBezTo>
                  <a:cubicBezTo>
                    <a:pt x="11342" y="28687"/>
                    <a:pt x="11709" y="29121"/>
                    <a:pt x="11843" y="29821"/>
                  </a:cubicBezTo>
                  <a:cubicBezTo>
                    <a:pt x="12076" y="30855"/>
                    <a:pt x="12276" y="31923"/>
                    <a:pt x="12643" y="32957"/>
                  </a:cubicBezTo>
                  <a:cubicBezTo>
                    <a:pt x="12693" y="33081"/>
                    <a:pt x="12706" y="33262"/>
                    <a:pt x="12862" y="33262"/>
                  </a:cubicBezTo>
                  <a:cubicBezTo>
                    <a:pt x="12914" y="33262"/>
                    <a:pt x="12984" y="33241"/>
                    <a:pt x="13077" y="33190"/>
                  </a:cubicBezTo>
                  <a:cubicBezTo>
                    <a:pt x="13777" y="32757"/>
                    <a:pt x="14478" y="32356"/>
                    <a:pt x="15178" y="31923"/>
                  </a:cubicBezTo>
                  <a:cubicBezTo>
                    <a:pt x="16121" y="31362"/>
                    <a:pt x="17025" y="30919"/>
                    <a:pt x="18098" y="30919"/>
                  </a:cubicBezTo>
                  <a:cubicBezTo>
                    <a:pt x="18429" y="30919"/>
                    <a:pt x="18777" y="30961"/>
                    <a:pt x="19148" y="31055"/>
                  </a:cubicBezTo>
                  <a:cubicBezTo>
                    <a:pt x="21482" y="31639"/>
                    <a:pt x="23902" y="31827"/>
                    <a:pt x="26328" y="31827"/>
                  </a:cubicBezTo>
                  <a:cubicBezTo>
                    <a:pt x="26536" y="31827"/>
                    <a:pt x="26745" y="31825"/>
                    <a:pt x="26953" y="31823"/>
                  </a:cubicBezTo>
                  <a:cubicBezTo>
                    <a:pt x="30589" y="31823"/>
                    <a:pt x="34158" y="31422"/>
                    <a:pt x="37661" y="30322"/>
                  </a:cubicBezTo>
                  <a:cubicBezTo>
                    <a:pt x="42198" y="28921"/>
                    <a:pt x="45567" y="26052"/>
                    <a:pt x="48202" y="22216"/>
                  </a:cubicBezTo>
                  <a:cubicBezTo>
                    <a:pt x="51404" y="17512"/>
                    <a:pt x="50170" y="11441"/>
                    <a:pt x="47001" y="7472"/>
                  </a:cubicBezTo>
                  <a:cubicBezTo>
                    <a:pt x="45200" y="5204"/>
                    <a:pt x="42865" y="3703"/>
                    <a:pt x="40096" y="2769"/>
                  </a:cubicBezTo>
                  <a:cubicBezTo>
                    <a:pt x="36060" y="1434"/>
                    <a:pt x="31957" y="534"/>
                    <a:pt x="27754" y="133"/>
                  </a:cubicBezTo>
                  <a:cubicBezTo>
                    <a:pt x="26827" y="43"/>
                    <a:pt x="25905" y="0"/>
                    <a:pt x="24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1492;p38"/>
          <p:cNvSpPr txBox="1">
            <a:spLocks/>
          </p:cNvSpPr>
          <p:nvPr/>
        </p:nvSpPr>
        <p:spPr>
          <a:xfrm>
            <a:off x="7755889" y="493731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sr-Latn-RS" dirty="0" smtClean="0"/>
              <a:t>5</a:t>
            </a:r>
            <a:endParaRPr lang="en" dirty="0"/>
          </a:p>
        </p:txBody>
      </p:sp>
      <p:sp>
        <p:nvSpPr>
          <p:cNvPr id="57" name="Google Shape;1492;p38"/>
          <p:cNvSpPr txBox="1">
            <a:spLocks/>
          </p:cNvSpPr>
          <p:nvPr/>
        </p:nvSpPr>
        <p:spPr>
          <a:xfrm>
            <a:off x="706098" y="2868510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sr-Latn-RS" dirty="0"/>
              <a:t>6</a:t>
            </a:r>
            <a:endParaRPr lang="en" dirty="0"/>
          </a:p>
        </p:txBody>
      </p:sp>
      <p:sp>
        <p:nvSpPr>
          <p:cNvPr id="58" name="Google Shape;1492;p38"/>
          <p:cNvSpPr txBox="1">
            <a:spLocks/>
          </p:cNvSpPr>
          <p:nvPr/>
        </p:nvSpPr>
        <p:spPr>
          <a:xfrm>
            <a:off x="2506766" y="3392331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sr-Latn-RS" dirty="0"/>
              <a:t>7</a:t>
            </a:r>
            <a:endParaRPr lang="en" dirty="0"/>
          </a:p>
        </p:txBody>
      </p:sp>
      <p:sp>
        <p:nvSpPr>
          <p:cNvPr id="59" name="Google Shape;1492;p38"/>
          <p:cNvSpPr txBox="1">
            <a:spLocks/>
          </p:cNvSpPr>
          <p:nvPr/>
        </p:nvSpPr>
        <p:spPr>
          <a:xfrm>
            <a:off x="4229261" y="3102551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sr-Latn-RS" dirty="0" smtClean="0"/>
              <a:t>8</a:t>
            </a:r>
            <a:endParaRPr lang="en" dirty="0"/>
          </a:p>
        </p:txBody>
      </p:sp>
      <p:sp>
        <p:nvSpPr>
          <p:cNvPr id="60" name="Google Shape;1492;p38"/>
          <p:cNvSpPr txBox="1">
            <a:spLocks/>
          </p:cNvSpPr>
          <p:nvPr/>
        </p:nvSpPr>
        <p:spPr>
          <a:xfrm>
            <a:off x="6163363" y="3429474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sr-Latn-RS" dirty="0"/>
              <a:t>9</a:t>
            </a:r>
            <a:endParaRPr lang="en" dirty="0"/>
          </a:p>
        </p:txBody>
      </p:sp>
      <p:sp>
        <p:nvSpPr>
          <p:cNvPr id="61" name="Google Shape;1492;p38"/>
          <p:cNvSpPr txBox="1">
            <a:spLocks/>
          </p:cNvSpPr>
          <p:nvPr/>
        </p:nvSpPr>
        <p:spPr>
          <a:xfrm>
            <a:off x="7755889" y="2743805"/>
            <a:ext cx="782897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sr-Latn-RS" dirty="0" smtClean="0"/>
              <a:t>10</a:t>
            </a:r>
            <a:endParaRPr lang="en" dirty="0"/>
          </a:p>
        </p:txBody>
      </p:sp>
      <p:sp>
        <p:nvSpPr>
          <p:cNvPr id="62" name="Google Shape;1492;p38"/>
          <p:cNvSpPr txBox="1">
            <a:spLocks/>
          </p:cNvSpPr>
          <p:nvPr/>
        </p:nvSpPr>
        <p:spPr>
          <a:xfrm>
            <a:off x="375441" y="332053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en-US" dirty="0"/>
              <a:t>1</a:t>
            </a:r>
            <a:endParaRPr lang="en" dirty="0"/>
          </a:p>
        </p:txBody>
      </p:sp>
      <p:sp>
        <p:nvSpPr>
          <p:cNvPr id="63" name="Google Shape;1492;p38"/>
          <p:cNvSpPr txBox="1">
            <a:spLocks/>
          </p:cNvSpPr>
          <p:nvPr/>
        </p:nvSpPr>
        <p:spPr>
          <a:xfrm>
            <a:off x="1751684" y="937344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en-US" dirty="0"/>
              <a:t>2</a:t>
            </a:r>
            <a:endParaRPr lang="en" dirty="0"/>
          </a:p>
        </p:txBody>
      </p:sp>
      <p:sp>
        <p:nvSpPr>
          <p:cNvPr id="64" name="Google Shape;1492;p38"/>
          <p:cNvSpPr txBox="1">
            <a:spLocks/>
          </p:cNvSpPr>
          <p:nvPr/>
        </p:nvSpPr>
        <p:spPr>
          <a:xfrm>
            <a:off x="3360557" y="359049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en-US" dirty="0"/>
              <a:t>3</a:t>
            </a:r>
            <a:endParaRPr lang="en" dirty="0"/>
          </a:p>
        </p:txBody>
      </p:sp>
      <p:sp>
        <p:nvSpPr>
          <p:cNvPr id="65" name="Google Shape;1492;p38"/>
          <p:cNvSpPr txBox="1">
            <a:spLocks/>
          </p:cNvSpPr>
          <p:nvPr/>
        </p:nvSpPr>
        <p:spPr>
          <a:xfrm>
            <a:off x="5415936" y="980406"/>
            <a:ext cx="505756" cy="4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lius Unicase"/>
              <a:buNone/>
              <a:defRPr sz="3500" b="1" i="0" u="none" strike="noStrike" cap="none">
                <a:solidFill>
                  <a:schemeClr val="accent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Kalam"/>
              <a:buNone/>
              <a:defRPr sz="120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r>
              <a:rPr lang="en-US" dirty="0"/>
              <a:t>4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320025" tIns="91425" rIns="3200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picture is worth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thousand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7"/>
          <p:cNvSpPr txBox="1">
            <a:spLocks noGrp="1"/>
          </p:cNvSpPr>
          <p:nvPr>
            <p:ph type="title"/>
          </p:nvPr>
        </p:nvSpPr>
        <p:spPr>
          <a:xfrm>
            <a:off x="230245" y="1578820"/>
            <a:ext cx="3320530" cy="2083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smtClean="0"/>
              <a:t>THEY ONLY HAVE US</a:t>
            </a:r>
            <a:endParaRPr sz="4000" dirty="0"/>
          </a:p>
        </p:txBody>
      </p:sp>
      <p:pic>
        <p:nvPicPr>
          <p:cNvPr id="2048" name="Google Shape;2048;p57"/>
          <p:cNvPicPr preferRelativeResize="0"/>
          <p:nvPr/>
        </p:nvPicPr>
        <p:blipFill rotWithShape="1">
          <a:blip r:embed="rId3">
            <a:alphaModFix/>
          </a:blip>
          <a:srcRect l="61339" t="2436" r="-46" b="27959"/>
          <a:stretch/>
        </p:blipFill>
        <p:spPr>
          <a:xfrm>
            <a:off x="4066575" y="-3400"/>
            <a:ext cx="5085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38;p41"/>
          <p:cNvSpPr/>
          <p:nvPr/>
        </p:nvSpPr>
        <p:spPr>
          <a:xfrm>
            <a:off x="2962320" y="820297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38;p41"/>
          <p:cNvSpPr/>
          <p:nvPr/>
        </p:nvSpPr>
        <p:spPr>
          <a:xfrm>
            <a:off x="736355" y="4209278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38;p41"/>
          <p:cNvSpPr/>
          <p:nvPr/>
        </p:nvSpPr>
        <p:spPr>
          <a:xfrm>
            <a:off x="1382136" y="1842144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38;p41"/>
          <p:cNvSpPr/>
          <p:nvPr/>
        </p:nvSpPr>
        <p:spPr>
          <a:xfrm>
            <a:off x="2499766" y="4209277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38;p41"/>
          <p:cNvSpPr/>
          <p:nvPr/>
        </p:nvSpPr>
        <p:spPr>
          <a:xfrm>
            <a:off x="2534027" y="1842144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38;p41"/>
          <p:cNvSpPr/>
          <p:nvPr/>
        </p:nvSpPr>
        <p:spPr>
          <a:xfrm>
            <a:off x="415504" y="3110682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38;p41"/>
          <p:cNvSpPr/>
          <p:nvPr/>
        </p:nvSpPr>
        <p:spPr>
          <a:xfrm>
            <a:off x="4440004" y="367483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38;p41"/>
          <p:cNvSpPr/>
          <p:nvPr/>
        </p:nvSpPr>
        <p:spPr>
          <a:xfrm>
            <a:off x="4551930" y="2132835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38;p41"/>
          <p:cNvSpPr/>
          <p:nvPr/>
        </p:nvSpPr>
        <p:spPr>
          <a:xfrm>
            <a:off x="5446502" y="433266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58"/>
          <p:cNvSpPr txBox="1">
            <a:spLocks noGrp="1"/>
          </p:cNvSpPr>
          <p:nvPr>
            <p:ph type="title"/>
          </p:nvPr>
        </p:nvSpPr>
        <p:spPr>
          <a:xfrm>
            <a:off x="2098515" y="1765146"/>
            <a:ext cx="4973284" cy="2043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 FOR WACHING</a:t>
            </a:r>
            <a:endParaRPr dirty="0"/>
          </a:p>
        </p:txBody>
      </p:sp>
      <p:sp>
        <p:nvSpPr>
          <p:cNvPr id="5" name="Google Shape;1538;p41"/>
          <p:cNvSpPr/>
          <p:nvPr/>
        </p:nvSpPr>
        <p:spPr>
          <a:xfrm>
            <a:off x="985239" y="537425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38;p41"/>
          <p:cNvSpPr/>
          <p:nvPr/>
        </p:nvSpPr>
        <p:spPr>
          <a:xfrm>
            <a:off x="664388" y="2326754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38;p41"/>
          <p:cNvSpPr/>
          <p:nvPr/>
        </p:nvSpPr>
        <p:spPr>
          <a:xfrm>
            <a:off x="2925872" y="362094"/>
            <a:ext cx="304131" cy="35066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38;p41"/>
          <p:cNvSpPr/>
          <p:nvPr/>
        </p:nvSpPr>
        <p:spPr>
          <a:xfrm>
            <a:off x="2643729" y="4570604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38;p41"/>
          <p:cNvSpPr/>
          <p:nvPr/>
        </p:nvSpPr>
        <p:spPr>
          <a:xfrm>
            <a:off x="7925469" y="1945206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38;p41"/>
          <p:cNvSpPr/>
          <p:nvPr/>
        </p:nvSpPr>
        <p:spPr>
          <a:xfrm>
            <a:off x="7943681" y="4089770"/>
            <a:ext cx="320851" cy="290691"/>
          </a:xfrm>
          <a:custGeom>
            <a:avLst/>
            <a:gdLst/>
            <a:ahLst/>
            <a:cxnLst/>
            <a:rect l="l" t="t" r="r" b="b"/>
            <a:pathLst>
              <a:path w="19585" h="17744" fill="none" extrusionOk="0">
                <a:moveTo>
                  <a:pt x="17388" y="2177"/>
                </a:moveTo>
                <a:lnTo>
                  <a:pt x="17388" y="2177"/>
                </a:lnTo>
                <a:cubicBezTo>
                  <a:pt x="15317" y="105"/>
                  <a:pt x="12011" y="1"/>
                  <a:pt x="9793" y="1863"/>
                </a:cubicBezTo>
                <a:cubicBezTo>
                  <a:pt x="7596" y="1"/>
                  <a:pt x="4269" y="105"/>
                  <a:pt x="2197" y="2177"/>
                </a:cubicBezTo>
                <a:cubicBezTo>
                  <a:pt x="126" y="4248"/>
                  <a:pt x="1" y="7554"/>
                  <a:pt x="1842" y="9772"/>
                </a:cubicBezTo>
                <a:cubicBezTo>
                  <a:pt x="1946" y="9897"/>
                  <a:pt x="2072" y="10023"/>
                  <a:pt x="2197" y="10149"/>
                </a:cubicBezTo>
                <a:lnTo>
                  <a:pt x="9793" y="17744"/>
                </a:lnTo>
                <a:lnTo>
                  <a:pt x="17388" y="10149"/>
                </a:lnTo>
                <a:cubicBezTo>
                  <a:pt x="17514" y="10023"/>
                  <a:pt x="17639" y="9897"/>
                  <a:pt x="17744" y="9772"/>
                </a:cubicBezTo>
                <a:cubicBezTo>
                  <a:pt x="19585" y="7554"/>
                  <a:pt x="19459" y="4248"/>
                  <a:pt x="17388" y="2177"/>
                </a:cubicBez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4407540" y="2315603"/>
            <a:ext cx="3848374" cy="1920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 smtClean="0"/>
              <a:t>Dogs </a:t>
            </a:r>
            <a:r>
              <a:rPr lang="en-US" sz="2000" dirty="0"/>
              <a:t>increase your mood dramatically!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1006498" y="690734"/>
            <a:ext cx="3918431" cy="3716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Spending just 15-30 minutes with your dog can help you feel more calm and relaxed, reducing stress and increasing happiness. </a:t>
            </a: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Playing </a:t>
            </a:r>
            <a:r>
              <a:rPr lang="en-US" dirty="0"/>
              <a:t>with your pup increases your brain’s levels of dopamine and serotonin, both of which are neurotransmitters associated with </a:t>
            </a:r>
            <a:r>
              <a:rPr lang="en-US" dirty="0" smtClean="0"/>
              <a:t>pleasure. </a:t>
            </a: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So </a:t>
            </a:r>
            <a:r>
              <a:rPr lang="en-US" dirty="0"/>
              <a:t>the next time you’re feeling down, grab a toy and spend some time with your pup! That wagging tail will be sure to put a smile on your face.</a:t>
            </a:r>
            <a:endParaRPr dirty="0"/>
          </a:p>
        </p:txBody>
      </p:sp>
      <p:pic>
        <p:nvPicPr>
          <p:cNvPr id="1026" name="Picture 2" descr="https://dogue.com.au/wp-content/uploads/2015/10/blo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29" y="1033300"/>
            <a:ext cx="3719112" cy="31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4407540" y="2315603"/>
            <a:ext cx="3848374" cy="1920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Humans with dogs recover more quickly from illnesses.</a:t>
            </a:r>
            <a:r>
              <a:rPr lang="en-US" sz="2000" dirty="0" smtClean="0"/>
              <a:t>!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2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74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953871" y="1315684"/>
            <a:ext cx="4229922" cy="2776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Dog owners have a much higher rate of recovery from being sick than </a:t>
            </a:r>
            <a:r>
              <a:rPr lang="sr-Latn-RS" dirty="0" smtClean="0"/>
              <a:t>     </a:t>
            </a:r>
            <a:r>
              <a:rPr lang="en-US" dirty="0" smtClean="0"/>
              <a:t>non-dog </a:t>
            </a:r>
            <a:r>
              <a:rPr lang="en-US" dirty="0"/>
              <a:t>owners. </a:t>
            </a: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In </a:t>
            </a:r>
            <a:r>
              <a:rPr lang="en-US" dirty="0"/>
              <a:t>fact, humans with pooches who suffer from heart attacks are twice as likely to fully recover as those without! </a:t>
            </a:r>
            <a:endParaRPr lang="sr-Latn-RS" dirty="0" smtClean="0"/>
          </a:p>
          <a:p>
            <a:pPr marL="0" lvl="0" indent="0">
              <a:buSzPts val="1100"/>
            </a:pP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So </a:t>
            </a:r>
            <a:r>
              <a:rPr lang="en-US" dirty="0"/>
              <a:t>start cuddling your dog!</a:t>
            </a:r>
            <a:endParaRPr dirty="0"/>
          </a:p>
        </p:txBody>
      </p:sp>
      <p:pic>
        <p:nvPicPr>
          <p:cNvPr id="2050" name="Picture 2" descr="https://dogue.com.au/wp-content/uploads/2015/10/blo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25" y="452265"/>
            <a:ext cx="3037037" cy="4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9"/>
          <p:cNvSpPr txBox="1">
            <a:spLocks noGrp="1"/>
          </p:cNvSpPr>
          <p:nvPr>
            <p:ph type="title"/>
          </p:nvPr>
        </p:nvSpPr>
        <p:spPr>
          <a:xfrm>
            <a:off x="3710227" y="2664259"/>
            <a:ext cx="4920656" cy="1920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Having a dog improves your physical well-being and encourages a healthy</a:t>
            </a:r>
            <a:r>
              <a:rPr lang="en-US" sz="2000" b="0" dirty="0"/>
              <a:t> </a:t>
            </a:r>
            <a:r>
              <a:rPr lang="en-US" sz="2000" dirty="0"/>
              <a:t>fitness.</a:t>
            </a:r>
            <a:r>
              <a:rPr lang="en-US" sz="2000" dirty="0" smtClean="0"/>
              <a:t>!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1498" name="Google Shape;149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3</a:t>
            </a:r>
            <a:endParaRPr dirty="0"/>
          </a:p>
        </p:txBody>
      </p:sp>
      <p:grpSp>
        <p:nvGrpSpPr>
          <p:cNvPr id="1501" name="Google Shape;1501;p39"/>
          <p:cNvGrpSpPr/>
          <p:nvPr/>
        </p:nvGrpSpPr>
        <p:grpSpPr>
          <a:xfrm>
            <a:off x="5445404" y="2140825"/>
            <a:ext cx="1398421" cy="1396168"/>
            <a:chOff x="5723206" y="1873663"/>
            <a:chExt cx="1398421" cy="1396168"/>
          </a:xfrm>
        </p:grpSpPr>
        <p:sp>
          <p:nvSpPr>
            <p:cNvPr id="1502" name="Google Shape;1502;p39"/>
            <p:cNvSpPr/>
            <p:nvPr/>
          </p:nvSpPr>
          <p:spPr>
            <a:xfrm rot="2543890">
              <a:off x="5950812" y="2114236"/>
              <a:ext cx="957405" cy="922904"/>
            </a:xfrm>
            <a:custGeom>
              <a:avLst/>
              <a:gdLst/>
              <a:ahLst/>
              <a:cxnLst/>
              <a:rect l="l" t="t" r="r" b="b"/>
              <a:pathLst>
                <a:path w="38295" h="36915" extrusionOk="0">
                  <a:moveTo>
                    <a:pt x="27919" y="0"/>
                  </a:moveTo>
                  <a:cubicBezTo>
                    <a:pt x="26606" y="0"/>
                    <a:pt x="25269" y="627"/>
                    <a:pt x="24452" y="1805"/>
                  </a:cubicBezTo>
                  <a:cubicBezTo>
                    <a:pt x="23618" y="3039"/>
                    <a:pt x="23418" y="4373"/>
                    <a:pt x="24051" y="5741"/>
                  </a:cubicBezTo>
                  <a:cubicBezTo>
                    <a:pt x="24552" y="6808"/>
                    <a:pt x="24485" y="7309"/>
                    <a:pt x="23718" y="8209"/>
                  </a:cubicBezTo>
                  <a:cubicBezTo>
                    <a:pt x="22684" y="9444"/>
                    <a:pt x="21683" y="10711"/>
                    <a:pt x="20582" y="11879"/>
                  </a:cubicBezTo>
                  <a:cubicBezTo>
                    <a:pt x="18848" y="13680"/>
                    <a:pt x="17147" y="15448"/>
                    <a:pt x="15312" y="17116"/>
                  </a:cubicBezTo>
                  <a:cubicBezTo>
                    <a:pt x="13177" y="19084"/>
                    <a:pt x="11076" y="21052"/>
                    <a:pt x="8874" y="22953"/>
                  </a:cubicBezTo>
                  <a:cubicBezTo>
                    <a:pt x="8440" y="23287"/>
                    <a:pt x="7973" y="23654"/>
                    <a:pt x="7540" y="24021"/>
                  </a:cubicBezTo>
                  <a:cubicBezTo>
                    <a:pt x="7420" y="24113"/>
                    <a:pt x="7327" y="24159"/>
                    <a:pt x="7244" y="24159"/>
                  </a:cubicBezTo>
                  <a:cubicBezTo>
                    <a:pt x="7118" y="24159"/>
                    <a:pt x="7013" y="24055"/>
                    <a:pt x="6873" y="23854"/>
                  </a:cubicBezTo>
                  <a:cubicBezTo>
                    <a:pt x="6059" y="22715"/>
                    <a:pt x="4874" y="22079"/>
                    <a:pt x="3711" y="22079"/>
                  </a:cubicBezTo>
                  <a:cubicBezTo>
                    <a:pt x="3204" y="22079"/>
                    <a:pt x="2702" y="22200"/>
                    <a:pt x="2236" y="22453"/>
                  </a:cubicBezTo>
                  <a:cubicBezTo>
                    <a:pt x="802" y="23220"/>
                    <a:pt x="134" y="24488"/>
                    <a:pt x="68" y="26055"/>
                  </a:cubicBezTo>
                  <a:cubicBezTo>
                    <a:pt x="1" y="27657"/>
                    <a:pt x="568" y="29058"/>
                    <a:pt x="1969" y="29925"/>
                  </a:cubicBezTo>
                  <a:cubicBezTo>
                    <a:pt x="2562" y="30303"/>
                    <a:pt x="3169" y="30486"/>
                    <a:pt x="3752" y="30486"/>
                  </a:cubicBezTo>
                  <a:cubicBezTo>
                    <a:pt x="4712" y="30486"/>
                    <a:pt x="5608" y="29991"/>
                    <a:pt x="6272" y="29058"/>
                  </a:cubicBezTo>
                  <a:cubicBezTo>
                    <a:pt x="7006" y="27990"/>
                    <a:pt x="8040" y="27290"/>
                    <a:pt x="9341" y="27089"/>
                  </a:cubicBezTo>
                  <a:cubicBezTo>
                    <a:pt x="9408" y="27089"/>
                    <a:pt x="9482" y="27082"/>
                    <a:pt x="9553" y="27082"/>
                  </a:cubicBezTo>
                  <a:cubicBezTo>
                    <a:pt x="9697" y="27082"/>
                    <a:pt x="9830" y="27112"/>
                    <a:pt x="9875" y="27290"/>
                  </a:cubicBezTo>
                  <a:cubicBezTo>
                    <a:pt x="9941" y="27556"/>
                    <a:pt x="9708" y="27590"/>
                    <a:pt x="9541" y="27657"/>
                  </a:cubicBezTo>
                  <a:cubicBezTo>
                    <a:pt x="8574" y="28057"/>
                    <a:pt x="7807" y="28691"/>
                    <a:pt x="7173" y="29558"/>
                  </a:cubicBezTo>
                  <a:cubicBezTo>
                    <a:pt x="6072" y="31092"/>
                    <a:pt x="5905" y="32660"/>
                    <a:pt x="6539" y="34395"/>
                  </a:cubicBezTo>
                  <a:cubicBezTo>
                    <a:pt x="7039" y="35762"/>
                    <a:pt x="8040" y="36630"/>
                    <a:pt x="9508" y="36863"/>
                  </a:cubicBezTo>
                  <a:cubicBezTo>
                    <a:pt x="9732" y="36898"/>
                    <a:pt x="9949" y="36915"/>
                    <a:pt x="10159" y="36915"/>
                  </a:cubicBezTo>
                  <a:cubicBezTo>
                    <a:pt x="11361" y="36915"/>
                    <a:pt x="12349" y="36360"/>
                    <a:pt x="13144" y="35395"/>
                  </a:cubicBezTo>
                  <a:cubicBezTo>
                    <a:pt x="14645" y="33527"/>
                    <a:pt x="14678" y="30892"/>
                    <a:pt x="13210" y="28957"/>
                  </a:cubicBezTo>
                  <a:cubicBezTo>
                    <a:pt x="12944" y="28591"/>
                    <a:pt x="12944" y="28390"/>
                    <a:pt x="13277" y="28057"/>
                  </a:cubicBezTo>
                  <a:cubicBezTo>
                    <a:pt x="14845" y="26356"/>
                    <a:pt x="16379" y="24621"/>
                    <a:pt x="17980" y="22920"/>
                  </a:cubicBezTo>
                  <a:cubicBezTo>
                    <a:pt x="20015" y="20785"/>
                    <a:pt x="22183" y="18817"/>
                    <a:pt x="24452" y="16916"/>
                  </a:cubicBezTo>
                  <a:cubicBezTo>
                    <a:pt x="25719" y="15848"/>
                    <a:pt x="27154" y="14914"/>
                    <a:pt x="28488" y="13913"/>
                  </a:cubicBezTo>
                  <a:cubicBezTo>
                    <a:pt x="28717" y="13741"/>
                    <a:pt x="28968" y="13646"/>
                    <a:pt x="29210" y="13646"/>
                  </a:cubicBezTo>
                  <a:cubicBezTo>
                    <a:pt x="29390" y="13646"/>
                    <a:pt x="29565" y="13699"/>
                    <a:pt x="29722" y="13813"/>
                  </a:cubicBezTo>
                  <a:cubicBezTo>
                    <a:pt x="30632" y="14468"/>
                    <a:pt x="31562" y="14736"/>
                    <a:pt x="32506" y="14736"/>
                  </a:cubicBezTo>
                  <a:cubicBezTo>
                    <a:pt x="33292" y="14736"/>
                    <a:pt x="34089" y="14550"/>
                    <a:pt x="34893" y="14247"/>
                  </a:cubicBezTo>
                  <a:cubicBezTo>
                    <a:pt x="35760" y="13913"/>
                    <a:pt x="36460" y="13346"/>
                    <a:pt x="36994" y="12612"/>
                  </a:cubicBezTo>
                  <a:cubicBezTo>
                    <a:pt x="37895" y="11278"/>
                    <a:pt x="38295" y="9844"/>
                    <a:pt x="37461" y="8343"/>
                  </a:cubicBezTo>
                  <a:cubicBezTo>
                    <a:pt x="36660" y="6875"/>
                    <a:pt x="35293" y="6141"/>
                    <a:pt x="33625" y="6141"/>
                  </a:cubicBezTo>
                  <a:cubicBezTo>
                    <a:pt x="31257" y="6141"/>
                    <a:pt x="29522" y="7242"/>
                    <a:pt x="28488" y="9377"/>
                  </a:cubicBezTo>
                  <a:cubicBezTo>
                    <a:pt x="28403" y="9547"/>
                    <a:pt x="28366" y="9839"/>
                    <a:pt x="28150" y="9839"/>
                  </a:cubicBezTo>
                  <a:cubicBezTo>
                    <a:pt x="28113" y="9839"/>
                    <a:pt x="28070" y="9830"/>
                    <a:pt x="28021" y="9810"/>
                  </a:cubicBezTo>
                  <a:cubicBezTo>
                    <a:pt x="27721" y="9677"/>
                    <a:pt x="27954" y="9377"/>
                    <a:pt x="28021" y="9177"/>
                  </a:cubicBezTo>
                  <a:cubicBezTo>
                    <a:pt x="28254" y="8543"/>
                    <a:pt x="28621" y="8009"/>
                    <a:pt x="29055" y="7509"/>
                  </a:cubicBezTo>
                  <a:cubicBezTo>
                    <a:pt x="29489" y="7008"/>
                    <a:pt x="30089" y="6708"/>
                    <a:pt x="30523" y="6208"/>
                  </a:cubicBezTo>
                  <a:cubicBezTo>
                    <a:pt x="31790" y="4707"/>
                    <a:pt x="31857" y="2338"/>
                    <a:pt x="30623" y="1104"/>
                  </a:cubicBezTo>
                  <a:cubicBezTo>
                    <a:pt x="29891" y="358"/>
                    <a:pt x="28912" y="0"/>
                    <a:pt x="2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2543890">
              <a:off x="5919113" y="2085994"/>
              <a:ext cx="1006607" cy="971505"/>
            </a:xfrm>
            <a:custGeom>
              <a:avLst/>
              <a:gdLst/>
              <a:ahLst/>
              <a:cxnLst/>
              <a:rect l="l" t="t" r="r" b="b"/>
              <a:pathLst>
                <a:path w="40263" h="38859" extrusionOk="0">
                  <a:moveTo>
                    <a:pt x="29207" y="887"/>
                  </a:moveTo>
                  <a:cubicBezTo>
                    <a:pt x="30210" y="887"/>
                    <a:pt x="31205" y="1250"/>
                    <a:pt x="31956" y="2001"/>
                  </a:cubicBezTo>
                  <a:cubicBezTo>
                    <a:pt x="33157" y="3235"/>
                    <a:pt x="33090" y="5604"/>
                    <a:pt x="31823" y="7105"/>
                  </a:cubicBezTo>
                  <a:cubicBezTo>
                    <a:pt x="31389" y="7605"/>
                    <a:pt x="30789" y="7905"/>
                    <a:pt x="30355" y="8406"/>
                  </a:cubicBezTo>
                  <a:cubicBezTo>
                    <a:pt x="29921" y="8906"/>
                    <a:pt x="29554" y="9440"/>
                    <a:pt x="29321" y="10074"/>
                  </a:cubicBezTo>
                  <a:cubicBezTo>
                    <a:pt x="29254" y="10274"/>
                    <a:pt x="29054" y="10541"/>
                    <a:pt x="29354" y="10674"/>
                  </a:cubicBezTo>
                  <a:cubicBezTo>
                    <a:pt x="29407" y="10704"/>
                    <a:pt x="29452" y="10716"/>
                    <a:pt x="29490" y="10716"/>
                  </a:cubicBezTo>
                  <a:cubicBezTo>
                    <a:pt x="29668" y="10716"/>
                    <a:pt x="29706" y="10439"/>
                    <a:pt x="29788" y="10274"/>
                  </a:cubicBezTo>
                  <a:cubicBezTo>
                    <a:pt x="30855" y="8139"/>
                    <a:pt x="32557" y="7038"/>
                    <a:pt x="34925" y="7038"/>
                  </a:cubicBezTo>
                  <a:cubicBezTo>
                    <a:pt x="36593" y="7038"/>
                    <a:pt x="37960" y="7772"/>
                    <a:pt x="38794" y="9240"/>
                  </a:cubicBezTo>
                  <a:cubicBezTo>
                    <a:pt x="39628" y="10741"/>
                    <a:pt x="39228" y="12175"/>
                    <a:pt x="38294" y="13509"/>
                  </a:cubicBezTo>
                  <a:cubicBezTo>
                    <a:pt x="37760" y="14243"/>
                    <a:pt x="37060" y="14810"/>
                    <a:pt x="36193" y="15111"/>
                  </a:cubicBezTo>
                  <a:cubicBezTo>
                    <a:pt x="35379" y="15433"/>
                    <a:pt x="34573" y="15628"/>
                    <a:pt x="33781" y="15628"/>
                  </a:cubicBezTo>
                  <a:cubicBezTo>
                    <a:pt x="32850" y="15628"/>
                    <a:pt x="31938" y="15359"/>
                    <a:pt x="31056" y="14710"/>
                  </a:cubicBezTo>
                  <a:cubicBezTo>
                    <a:pt x="30899" y="14596"/>
                    <a:pt x="30724" y="14543"/>
                    <a:pt x="30543" y="14543"/>
                  </a:cubicBezTo>
                  <a:cubicBezTo>
                    <a:pt x="30302" y="14543"/>
                    <a:pt x="30051" y="14638"/>
                    <a:pt x="29821" y="14810"/>
                  </a:cubicBezTo>
                  <a:cubicBezTo>
                    <a:pt x="28454" y="15811"/>
                    <a:pt x="27053" y="16745"/>
                    <a:pt x="25752" y="17813"/>
                  </a:cubicBezTo>
                  <a:cubicBezTo>
                    <a:pt x="23483" y="19681"/>
                    <a:pt x="21315" y="21682"/>
                    <a:pt x="19280" y="23817"/>
                  </a:cubicBezTo>
                  <a:cubicBezTo>
                    <a:pt x="17713" y="25518"/>
                    <a:pt x="16178" y="27253"/>
                    <a:pt x="14577" y="28954"/>
                  </a:cubicBezTo>
                  <a:cubicBezTo>
                    <a:pt x="14244" y="29287"/>
                    <a:pt x="14244" y="29488"/>
                    <a:pt x="14510" y="29854"/>
                  </a:cubicBezTo>
                  <a:cubicBezTo>
                    <a:pt x="15978" y="31789"/>
                    <a:pt x="15978" y="34424"/>
                    <a:pt x="14444" y="36292"/>
                  </a:cubicBezTo>
                  <a:cubicBezTo>
                    <a:pt x="13649" y="37257"/>
                    <a:pt x="12661" y="37812"/>
                    <a:pt x="11480" y="37812"/>
                  </a:cubicBezTo>
                  <a:cubicBezTo>
                    <a:pt x="11273" y="37812"/>
                    <a:pt x="11060" y="37795"/>
                    <a:pt x="10841" y="37760"/>
                  </a:cubicBezTo>
                  <a:cubicBezTo>
                    <a:pt x="9373" y="37527"/>
                    <a:pt x="8339" y="36659"/>
                    <a:pt x="7839" y="35292"/>
                  </a:cubicBezTo>
                  <a:cubicBezTo>
                    <a:pt x="7239" y="33557"/>
                    <a:pt x="7372" y="31956"/>
                    <a:pt x="8506" y="30455"/>
                  </a:cubicBezTo>
                  <a:cubicBezTo>
                    <a:pt x="9140" y="29588"/>
                    <a:pt x="9874" y="28954"/>
                    <a:pt x="10841" y="28554"/>
                  </a:cubicBezTo>
                  <a:cubicBezTo>
                    <a:pt x="11008" y="28487"/>
                    <a:pt x="11241" y="28453"/>
                    <a:pt x="11175" y="28187"/>
                  </a:cubicBezTo>
                  <a:cubicBezTo>
                    <a:pt x="11130" y="28009"/>
                    <a:pt x="10997" y="27979"/>
                    <a:pt x="10853" y="27979"/>
                  </a:cubicBezTo>
                  <a:cubicBezTo>
                    <a:pt x="10782" y="27979"/>
                    <a:pt x="10708" y="27986"/>
                    <a:pt x="10641" y="27986"/>
                  </a:cubicBezTo>
                  <a:cubicBezTo>
                    <a:pt x="9340" y="28187"/>
                    <a:pt x="8339" y="28887"/>
                    <a:pt x="7572" y="29955"/>
                  </a:cubicBezTo>
                  <a:cubicBezTo>
                    <a:pt x="6908" y="30888"/>
                    <a:pt x="6012" y="31383"/>
                    <a:pt x="5060" y="31383"/>
                  </a:cubicBezTo>
                  <a:cubicBezTo>
                    <a:pt x="4482" y="31383"/>
                    <a:pt x="3882" y="31200"/>
                    <a:pt x="3302" y="30822"/>
                  </a:cubicBezTo>
                  <a:cubicBezTo>
                    <a:pt x="1868" y="29955"/>
                    <a:pt x="1334" y="28554"/>
                    <a:pt x="1401" y="26952"/>
                  </a:cubicBezTo>
                  <a:cubicBezTo>
                    <a:pt x="1468" y="25385"/>
                    <a:pt x="2135" y="24117"/>
                    <a:pt x="3536" y="23350"/>
                  </a:cubicBezTo>
                  <a:cubicBezTo>
                    <a:pt x="4012" y="23097"/>
                    <a:pt x="4522" y="22976"/>
                    <a:pt x="5032" y="22976"/>
                  </a:cubicBezTo>
                  <a:cubicBezTo>
                    <a:pt x="6204" y="22976"/>
                    <a:pt x="7383" y="23612"/>
                    <a:pt x="8173" y="24751"/>
                  </a:cubicBezTo>
                  <a:cubicBezTo>
                    <a:pt x="8313" y="24952"/>
                    <a:pt x="8418" y="25056"/>
                    <a:pt x="8544" y="25056"/>
                  </a:cubicBezTo>
                  <a:cubicBezTo>
                    <a:pt x="8627" y="25056"/>
                    <a:pt x="8720" y="25010"/>
                    <a:pt x="8840" y="24918"/>
                  </a:cubicBezTo>
                  <a:cubicBezTo>
                    <a:pt x="9307" y="24551"/>
                    <a:pt x="9740" y="24184"/>
                    <a:pt x="10207" y="23850"/>
                  </a:cubicBezTo>
                  <a:cubicBezTo>
                    <a:pt x="12409" y="21949"/>
                    <a:pt x="14510" y="19981"/>
                    <a:pt x="16645" y="18013"/>
                  </a:cubicBezTo>
                  <a:cubicBezTo>
                    <a:pt x="18447" y="16345"/>
                    <a:pt x="20181" y="14577"/>
                    <a:pt x="21882" y="12776"/>
                  </a:cubicBezTo>
                  <a:cubicBezTo>
                    <a:pt x="23117" y="11508"/>
                    <a:pt x="24217" y="10074"/>
                    <a:pt x="25351" y="8706"/>
                  </a:cubicBezTo>
                  <a:cubicBezTo>
                    <a:pt x="26352" y="7572"/>
                    <a:pt x="25385" y="7105"/>
                    <a:pt x="25085" y="5837"/>
                  </a:cubicBezTo>
                  <a:cubicBezTo>
                    <a:pt x="24818" y="4736"/>
                    <a:pt x="25118" y="3636"/>
                    <a:pt x="25752" y="2702"/>
                  </a:cubicBezTo>
                  <a:cubicBezTo>
                    <a:pt x="26565" y="1510"/>
                    <a:pt x="27893" y="887"/>
                    <a:pt x="29207" y="887"/>
                  </a:cubicBezTo>
                  <a:close/>
                  <a:moveTo>
                    <a:pt x="29315" y="1"/>
                  </a:moveTo>
                  <a:cubicBezTo>
                    <a:pt x="29003" y="1"/>
                    <a:pt x="28682" y="32"/>
                    <a:pt x="28354" y="100"/>
                  </a:cubicBezTo>
                  <a:cubicBezTo>
                    <a:pt x="26552" y="467"/>
                    <a:pt x="25185" y="1467"/>
                    <a:pt x="24384" y="3135"/>
                  </a:cubicBezTo>
                  <a:cubicBezTo>
                    <a:pt x="23617" y="4636"/>
                    <a:pt x="23650" y="6171"/>
                    <a:pt x="24718" y="7572"/>
                  </a:cubicBezTo>
                  <a:cubicBezTo>
                    <a:pt x="24985" y="7972"/>
                    <a:pt x="24918" y="8206"/>
                    <a:pt x="24684" y="8473"/>
                  </a:cubicBezTo>
                  <a:cubicBezTo>
                    <a:pt x="23717" y="9573"/>
                    <a:pt x="22783" y="10674"/>
                    <a:pt x="21816" y="11708"/>
                  </a:cubicBezTo>
                  <a:cubicBezTo>
                    <a:pt x="20481" y="13076"/>
                    <a:pt x="19114" y="14410"/>
                    <a:pt x="17813" y="15744"/>
                  </a:cubicBezTo>
                  <a:cubicBezTo>
                    <a:pt x="16178" y="17379"/>
                    <a:pt x="14510" y="18980"/>
                    <a:pt x="12742" y="20514"/>
                  </a:cubicBezTo>
                  <a:cubicBezTo>
                    <a:pt x="11675" y="21415"/>
                    <a:pt x="10608" y="22349"/>
                    <a:pt x="9640" y="23383"/>
                  </a:cubicBezTo>
                  <a:cubicBezTo>
                    <a:pt x="9340" y="23717"/>
                    <a:pt x="9040" y="24217"/>
                    <a:pt x="8706" y="24250"/>
                  </a:cubicBezTo>
                  <a:cubicBezTo>
                    <a:pt x="8697" y="24251"/>
                    <a:pt x="8687" y="24252"/>
                    <a:pt x="8678" y="24252"/>
                  </a:cubicBezTo>
                  <a:cubicBezTo>
                    <a:pt x="8298" y="24252"/>
                    <a:pt x="8130" y="23610"/>
                    <a:pt x="7772" y="23350"/>
                  </a:cubicBezTo>
                  <a:cubicBezTo>
                    <a:pt x="7772" y="23316"/>
                    <a:pt x="7772" y="23316"/>
                    <a:pt x="7739" y="23283"/>
                  </a:cubicBezTo>
                  <a:cubicBezTo>
                    <a:pt x="7000" y="22467"/>
                    <a:pt x="5911" y="22035"/>
                    <a:pt x="4820" y="22035"/>
                  </a:cubicBezTo>
                  <a:cubicBezTo>
                    <a:pt x="4038" y="22035"/>
                    <a:pt x="3256" y="22257"/>
                    <a:pt x="2602" y="22716"/>
                  </a:cubicBezTo>
                  <a:cubicBezTo>
                    <a:pt x="734" y="24084"/>
                    <a:pt x="0" y="26485"/>
                    <a:pt x="801" y="28787"/>
                  </a:cubicBezTo>
                  <a:cubicBezTo>
                    <a:pt x="1368" y="30488"/>
                    <a:pt x="2468" y="31722"/>
                    <a:pt x="4270" y="32189"/>
                  </a:cubicBezTo>
                  <a:cubicBezTo>
                    <a:pt x="4564" y="32275"/>
                    <a:pt x="4853" y="32311"/>
                    <a:pt x="5140" y="32311"/>
                  </a:cubicBezTo>
                  <a:cubicBezTo>
                    <a:pt x="5634" y="32311"/>
                    <a:pt x="6119" y="32204"/>
                    <a:pt x="6605" y="32056"/>
                  </a:cubicBezTo>
                  <a:lnTo>
                    <a:pt x="6605" y="32056"/>
                  </a:lnTo>
                  <a:cubicBezTo>
                    <a:pt x="6571" y="32623"/>
                    <a:pt x="6505" y="33190"/>
                    <a:pt x="6538" y="33724"/>
                  </a:cubicBezTo>
                  <a:cubicBezTo>
                    <a:pt x="6538" y="34291"/>
                    <a:pt x="6671" y="34825"/>
                    <a:pt x="6838" y="35358"/>
                  </a:cubicBezTo>
                  <a:cubicBezTo>
                    <a:pt x="7634" y="37553"/>
                    <a:pt x="9529" y="38859"/>
                    <a:pt x="11513" y="38859"/>
                  </a:cubicBezTo>
                  <a:cubicBezTo>
                    <a:pt x="12273" y="38859"/>
                    <a:pt x="13047" y="38667"/>
                    <a:pt x="13777" y="38260"/>
                  </a:cubicBezTo>
                  <a:cubicBezTo>
                    <a:pt x="16245" y="36859"/>
                    <a:pt x="17312" y="33857"/>
                    <a:pt x="16345" y="31189"/>
                  </a:cubicBezTo>
                  <a:cubicBezTo>
                    <a:pt x="16145" y="30622"/>
                    <a:pt x="15444" y="30188"/>
                    <a:pt x="15678" y="29621"/>
                  </a:cubicBezTo>
                  <a:cubicBezTo>
                    <a:pt x="15878" y="29087"/>
                    <a:pt x="16445" y="28687"/>
                    <a:pt x="16845" y="28220"/>
                  </a:cubicBezTo>
                  <a:cubicBezTo>
                    <a:pt x="18380" y="26485"/>
                    <a:pt x="19881" y="24684"/>
                    <a:pt x="21515" y="23050"/>
                  </a:cubicBezTo>
                  <a:cubicBezTo>
                    <a:pt x="24084" y="20548"/>
                    <a:pt x="26786" y="18179"/>
                    <a:pt x="29688" y="16111"/>
                  </a:cubicBezTo>
                  <a:cubicBezTo>
                    <a:pt x="29871" y="15995"/>
                    <a:pt x="30013" y="15945"/>
                    <a:pt x="30151" y="15945"/>
                  </a:cubicBezTo>
                  <a:cubicBezTo>
                    <a:pt x="30288" y="15945"/>
                    <a:pt x="30422" y="15995"/>
                    <a:pt x="30589" y="16078"/>
                  </a:cubicBezTo>
                  <a:cubicBezTo>
                    <a:pt x="31790" y="16637"/>
                    <a:pt x="32932" y="16938"/>
                    <a:pt x="34026" y="16938"/>
                  </a:cubicBezTo>
                  <a:cubicBezTo>
                    <a:pt x="35545" y="16938"/>
                    <a:pt x="36970" y="16357"/>
                    <a:pt x="38327" y="15077"/>
                  </a:cubicBezTo>
                  <a:cubicBezTo>
                    <a:pt x="39662" y="13776"/>
                    <a:pt x="40262" y="12175"/>
                    <a:pt x="39862" y="10307"/>
                  </a:cubicBezTo>
                  <a:cubicBezTo>
                    <a:pt x="39462" y="8473"/>
                    <a:pt x="38327" y="7338"/>
                    <a:pt x="36559" y="6771"/>
                  </a:cubicBezTo>
                  <a:cubicBezTo>
                    <a:pt x="35993" y="6576"/>
                    <a:pt x="35426" y="6495"/>
                    <a:pt x="34846" y="6495"/>
                  </a:cubicBezTo>
                  <a:cubicBezTo>
                    <a:pt x="34436" y="6495"/>
                    <a:pt x="34019" y="6535"/>
                    <a:pt x="33591" y="6604"/>
                  </a:cubicBezTo>
                  <a:cubicBezTo>
                    <a:pt x="33624" y="6438"/>
                    <a:pt x="33657" y="6338"/>
                    <a:pt x="33691" y="6204"/>
                  </a:cubicBezTo>
                  <a:cubicBezTo>
                    <a:pt x="34786" y="3435"/>
                    <a:pt x="32551" y="1"/>
                    <a:pt x="29315" y="1"/>
                  </a:cubicBezTo>
                  <a:close/>
                </a:path>
              </a:pathLst>
            </a:custGeom>
            <a:solidFill>
              <a:srgbClr val="21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91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1309106" y="986763"/>
            <a:ext cx="2657680" cy="3190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Of course! Your dog requires daily exercise, and so do you! </a:t>
            </a:r>
            <a:endParaRPr lang="sr-Latn-RS" dirty="0" smtClean="0"/>
          </a:p>
          <a:p>
            <a:pPr marL="0" lvl="0" indent="0">
              <a:buSzPts val="1100"/>
            </a:pPr>
            <a:endParaRPr lang="sr-Latn-RS" dirty="0" smtClean="0"/>
          </a:p>
          <a:p>
            <a:pPr marL="0" lvl="0" indent="0">
              <a:buSzPts val="1100"/>
            </a:pPr>
            <a:r>
              <a:rPr lang="en-US" dirty="0" smtClean="0"/>
              <a:t>Dog </a:t>
            </a:r>
            <a:r>
              <a:rPr lang="en-US" dirty="0"/>
              <a:t>owners carry the responsibility of playing with and working their dogs, so it only makes sense that dog people tend to be more active.</a:t>
            </a:r>
            <a:endParaRPr dirty="0"/>
          </a:p>
        </p:txBody>
      </p:sp>
      <p:pic>
        <p:nvPicPr>
          <p:cNvPr id="3074" name="Picture 2" descr="https://dogue.com.au/wp-content/uploads/2015/10/blo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86" y="890684"/>
            <a:ext cx="5098088" cy="358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g Pattern by Slidesgo">
  <a:themeElements>
    <a:clrScheme name="Simple Light">
      <a:dk1>
        <a:srgbClr val="212E36"/>
      </a:dk1>
      <a:lt1>
        <a:srgbClr val="FDCB62"/>
      </a:lt1>
      <a:dk2>
        <a:srgbClr val="8A91B5"/>
      </a:dk2>
      <a:lt2>
        <a:srgbClr val="FFFFFF"/>
      </a:lt2>
      <a:accent1>
        <a:srgbClr val="FDCB62"/>
      </a:accent1>
      <a:accent2>
        <a:srgbClr val="F3AE39"/>
      </a:accent2>
      <a:accent3>
        <a:srgbClr val="F3AE39"/>
      </a:accent3>
      <a:accent4>
        <a:srgbClr val="F3AE39"/>
      </a:accent4>
      <a:accent5>
        <a:srgbClr val="8A91B5"/>
      </a:accent5>
      <a:accent6>
        <a:srgbClr val="8A91B5"/>
      </a:accent6>
      <a:hlink>
        <a:srgbClr val="212E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582</Words>
  <Application>Microsoft Office PowerPoint</Application>
  <PresentationFormat>On-screen Show (16:9)</PresentationFormat>
  <Paragraphs>85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Permanent Marker</vt:lpstr>
      <vt:lpstr>Kalam</vt:lpstr>
      <vt:lpstr>Arial</vt:lpstr>
      <vt:lpstr>Delius Unicase</vt:lpstr>
      <vt:lpstr>Montserrat</vt:lpstr>
      <vt:lpstr>Dog Pattern by Slidesgo</vt:lpstr>
      <vt:lpstr>Why we need a pet?</vt:lpstr>
      <vt:lpstr>woof!</vt:lpstr>
      <vt:lpstr>10 Reasons Why You Need a Dog in Your Life!</vt:lpstr>
      <vt:lpstr>Dogs increase your mood dramatically! </vt:lpstr>
      <vt:lpstr>PowerPoint Presentation</vt:lpstr>
      <vt:lpstr>Humans with dogs recover more quickly from illnesses.! </vt:lpstr>
      <vt:lpstr>PowerPoint Presentation</vt:lpstr>
      <vt:lpstr>Having a dog improves your physical well-being and encourages a healthy fitness.! </vt:lpstr>
      <vt:lpstr>PowerPoint Presentation</vt:lpstr>
      <vt:lpstr>Dogs help increase social interactions! </vt:lpstr>
      <vt:lpstr>PowerPoint Presentation</vt:lpstr>
      <vt:lpstr>Having a dog makes YOU more awesome!! </vt:lpstr>
      <vt:lpstr>PowerPoint Presentation</vt:lpstr>
      <vt:lpstr>Owning a dog could make you more attractive to potential love matches! </vt:lpstr>
      <vt:lpstr>PowerPoint Presentation</vt:lpstr>
      <vt:lpstr>Because they live to protect their little mates! </vt:lpstr>
      <vt:lpstr>PowerPoint Presentation</vt:lpstr>
      <vt:lpstr>Because they give the best kisses! </vt:lpstr>
      <vt:lpstr>PowerPoint Presentation</vt:lpstr>
      <vt:lpstr>They are a reflection of your personality! </vt:lpstr>
      <vt:lpstr>PowerPoint Presentation</vt:lpstr>
      <vt:lpstr>Do we need to say more?! </vt:lpstr>
      <vt:lpstr>PowerPoint Presentation</vt:lpstr>
      <vt:lpstr>40,000,000</vt:lpstr>
      <vt:lpstr>where DO they live?</vt:lpstr>
      <vt:lpstr>dogs vs cats</vt:lpstr>
      <vt:lpstr>THERE ARE  800 Types of dogs</vt:lpstr>
      <vt:lpstr>doggy infographic</vt:lpstr>
      <vt:lpstr>words to describe them </vt:lpstr>
      <vt:lpstr>a picture is worth a thousand words</vt:lpstr>
      <vt:lpstr>THEY ONLY HAVE US</vt:lpstr>
      <vt:lpstr>THANK YOU FOR WACHING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pattern</dc:title>
  <dc:creator>Vesna Dimitrijević</dc:creator>
  <cp:lastModifiedBy>mduls</cp:lastModifiedBy>
  <cp:revision>18</cp:revision>
  <dcterms:modified xsi:type="dcterms:W3CDTF">2022-06-08T12:51:06Z</dcterms:modified>
</cp:coreProperties>
</file>