
<file path=[Content_Types].xml><?xml version="1.0" encoding="utf-8"?>
<Types xmlns="http://schemas.openxmlformats.org/package/2006/content-types">
  <Default Extension="diabetes-affects-complications-of-diabetes-mellitus-vector-id1091819010" ContentType="image/diabetes-affects-complications-of-diabetes-mellitus-vector-id1091819010"/>
  <Default Extension="jpg" ContentType="image/jp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9.jpg" ContentType="image/jpe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8" d="100"/>
          <a:sy n="88" d="100"/>
        </p:scale>
        <p:origin x="6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thi swathi7942" userId="0c1e5c47e5a26348" providerId="LiveId" clId="{F67DC754-F999-46AB-8539-CF2B551023A8}"/>
    <pc:docChg chg="addSld delSld modSld">
      <pc:chgData name="Swathi swathi7942" userId="0c1e5c47e5a26348" providerId="LiveId" clId="{F67DC754-F999-46AB-8539-CF2B551023A8}" dt="2023-08-05T09:31:49.338" v="1" actId="2696"/>
      <pc:docMkLst>
        <pc:docMk/>
      </pc:docMkLst>
      <pc:sldChg chg="add del setBg">
        <pc:chgData name="Swathi swathi7942" userId="0c1e5c47e5a26348" providerId="LiveId" clId="{F67DC754-F999-46AB-8539-CF2B551023A8}" dt="2023-08-05T09:31:49.338" v="1" actId="2696"/>
        <pc:sldMkLst>
          <pc:docMk/>
          <pc:sldMk cId="0" sldId="256"/>
        </pc:sldMkLst>
      </pc:sldChg>
    </pc:docChg>
  </pc:docChgLst>
  <pc:docChgLst>
    <pc:chgData name="Swathi swathi7942" userId="0c1e5c47e5a26348" providerId="LiveId" clId="{D00F4353-A397-430C-91FF-89C4D98E2B09}"/>
    <pc:docChg chg="modSld">
      <pc:chgData name="Swathi swathi7942" userId="0c1e5c47e5a26348" providerId="LiveId" clId="{D00F4353-A397-430C-91FF-89C4D98E2B09}" dt="2023-09-29T05:54:16.509" v="62" actId="207"/>
      <pc:docMkLst>
        <pc:docMk/>
      </pc:docMkLst>
      <pc:sldChg chg="modSp mod">
        <pc:chgData name="Swathi swathi7942" userId="0c1e5c47e5a26348" providerId="LiveId" clId="{D00F4353-A397-430C-91FF-89C4D98E2B09}" dt="2023-09-29T05:54:16.509" v="62" actId="207"/>
        <pc:sldMkLst>
          <pc:docMk/>
          <pc:sldMk cId="1425755487" sldId="268"/>
        </pc:sldMkLst>
        <pc:spChg chg="mod">
          <ac:chgData name="Swathi swathi7942" userId="0c1e5c47e5a26348" providerId="LiveId" clId="{D00F4353-A397-430C-91FF-89C4D98E2B09}" dt="2023-09-29T05:54:08.936" v="61" actId="207"/>
          <ac:spMkLst>
            <pc:docMk/>
            <pc:sldMk cId="1425755487" sldId="268"/>
            <ac:spMk id="2" creationId="{328E07C7-B786-36AD-C8E5-DA4227D1A117}"/>
          </ac:spMkLst>
        </pc:spChg>
        <pc:spChg chg="mod">
          <ac:chgData name="Swathi swathi7942" userId="0c1e5c47e5a26348" providerId="LiveId" clId="{D00F4353-A397-430C-91FF-89C4D98E2B09}" dt="2023-09-29T05:54:16.509" v="62" actId="207"/>
          <ac:spMkLst>
            <pc:docMk/>
            <pc:sldMk cId="1425755487" sldId="268"/>
            <ac:spMk id="3" creationId="{1A0843E6-588B-EDB7-0356-44B85740181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502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25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hanks-gratitude-2011012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diabetes-affects-complications-of-diabetes-mellitus-vector-id1091819010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eb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07C7-B786-36AD-C8E5-DA4227D1A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42900"/>
            <a:ext cx="4648071" cy="2486026"/>
          </a:xfrm>
        </p:spPr>
        <p:txBody>
          <a:bodyPr/>
          <a:lstStyle/>
          <a:p>
            <a:pPr algn="ctr"/>
            <a:r>
              <a:rPr lang="en-IN" sz="3300" dirty="0">
                <a:solidFill>
                  <a:srgbClr val="FF0000"/>
                </a:solidFill>
                <a:latin typeface="+mn-lt"/>
              </a:rPr>
              <a:t>EXPOSYS DATA LABS   </a:t>
            </a:r>
            <a:br>
              <a:rPr lang="en-IN" sz="3000" dirty="0">
                <a:solidFill>
                  <a:schemeClr val="accent4"/>
                </a:solidFill>
              </a:rPr>
            </a:br>
            <a:r>
              <a:rPr lang="en-IN" sz="3000" dirty="0">
                <a:solidFill>
                  <a:schemeClr val="accent1">
                    <a:lumMod val="75000"/>
                  </a:schemeClr>
                </a:solidFill>
              </a:rPr>
              <a:t>Data Science</a:t>
            </a:r>
            <a:br>
              <a:rPr lang="en-IN" sz="3000" dirty="0">
                <a:solidFill>
                  <a:schemeClr val="accent4"/>
                </a:solidFill>
              </a:rPr>
            </a:br>
            <a:r>
              <a:rPr lang="en-IN" sz="3000" dirty="0">
                <a:solidFill>
                  <a:srgbClr val="00B050"/>
                </a:solidFill>
              </a:rPr>
              <a:t>Diabetes Disease </a:t>
            </a:r>
            <a:r>
              <a:rPr lang="en-IN" sz="2400" dirty="0">
                <a:solidFill>
                  <a:srgbClr val="00B050"/>
                </a:solidFill>
              </a:rPr>
              <a:t>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843E6-588B-EDB7-0356-44B8574018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 BOKKA SWATHI</a:t>
            </a:r>
          </a:p>
        </p:txBody>
      </p:sp>
    </p:spTree>
    <p:extLst>
      <p:ext uri="{BB962C8B-B14F-4D97-AF65-F5344CB8AC3E}">
        <p14:creationId xmlns:p14="http://schemas.microsoft.com/office/powerpoint/2010/main" val="1425755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9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res.cloudinary.com/bloomsbury-atlas/image/upload/w_568,c_scale/jackets/978185539546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Directions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research in diabetes prediction will focus on incorporating more diverse data sources and advanced machine learning techniques.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of wearable devices, genetic markers, and real-time data streams can enhance prediction accuracy.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Collaborations between healthcare professionals, data scientists, and policy-makers will drive innovation in diabetes prediction.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10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d3i71xaburhd42.cloudfront.net/f4ba0137c16698898766416311d833a102bb1fef/4-Figure1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Diabetes prediction using data science is a promising approach for early detection and prevention.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Accurate prediction models can improve patient outcomes and reduce the burden on healthcare systems.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leveraging the power of data science, we can make significant strides in combating diabetes.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EA44A3-7700-562A-D621-928AB3952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4375" y="0"/>
            <a:ext cx="77152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copyassignment.com/wp-content/uploads/2022/09/Diabetes-prediction-using-Machine-Learn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Diabetes prediction using data science is a powerful tool for early detection and prevention of the disease.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analyzing large datasets and applying machine learning algorithms, we can accurately predict the likelihood of developing diabetes.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presentation will explore the key steps and techniques involved in diabetes prediction using data science.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2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media.istockphoto.com/vectors/diabetes-affects-complications-of-diabetes-mellitus-vector-id1091819010?k=6&amp;m=1091819010&amp;s=170667a&amp;w=0&amp;h=YxX2iB-_luE0XMGXpAb-EFMwHgK0MBsQiWL1RqhAPSU=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Diabetes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Diabetes is a chronic disease characterized by high blood sugar levels.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affects millions of people worldwide and can lead to serious health complications if not managed properly.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predicting diabetes early, we can intervene with lifestyle changes and medical treatments to prevent or delay its onset.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3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ptinformation.weebly.com/uploads/4/8/7/3/48736149/7177497_ori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Collection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first step in diabetes prediction is collecting relevant data, including medical records, lifestyle factors, and genetic information.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can be obtained through electronic health records, surveys, wearables, and genetic testing.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Quality and quantity of data are crucial for accurate predictions, so data cleaning and preprocessing are vital steps.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4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quantdare.com/wp-content/uploads/2019/11/features_2-1150x6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Feature Selection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Feature selection involves identifying the most relevant variables that contribute to diabetes prediction.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Factors such as age, weight, family history, blood pressure, and glucose levels are commonly used.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Advanced techniques like correlation analysis and dimensionality reduction help in selecting the most informative features.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5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.pinimg.com/originals/13/bb/24/13bb24f42e5bb98f4a9c15037e523d7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Model Building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Once the features are selected, we can build predictive models using machine learning algorithms.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Common algorithms include logistic regression, decision trees, random forests, and support vector machines.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models are trained on labeled data and evaluated using performance metrics like accuracy, precision, recall, and F1-score.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6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d2mk45aasx86xg.cloudfront.net/Predictive_analytics_modelling_techniques_3643a97794.web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Model Evaluation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Model evaluation is essential to assess the performance and reliability of the predictive models.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Techniques like cross-validation, ROC curves, and confusion matrices help in evaluating the model's predictive power.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 monitoring and updating of the model are necessary to ensure its effectiveness over time.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7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.pinimg.com/originals/13/bb/24/13bb24f42e5bb98f4a9c15037e523d7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Predictive Power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well-trained diabetes prediction model can accurately identify individuals at risk of developing diabetes.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Early detection allows for timely interventions, including lifestyle modifications, medication, and regular monitoring.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Predictive models can also assist healthcare professionals in making informed decisions and optimizing patient care.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8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.pinimg.com/originals/13/bb/24/13bb24f42e5bb98f4a9c15037e523d7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and Limitations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availability and quality can be a challenge in diabetes prediction using data science.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Interpretability of complex machine learning models may pose difficulties in understanding the underlying factors.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Ethical considerations, privacy concerns, and potential biases in the data should be addressed.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565</Words>
  <Application>Microsoft Office PowerPoint</Application>
  <PresentationFormat>On-screen Show (16:9)</PresentationFormat>
  <Paragraphs>82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Optima</vt:lpstr>
      <vt:lpstr>Office Theme</vt:lpstr>
      <vt:lpstr>EXPOSYS DATA LABS    Data Science Diabetes Disease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Prediction Using Data Science</dc:title>
  <dc:subject>Diabetes Prediction Using Data Science</dc:subject>
  <dc:creator>SlideMake.com</dc:creator>
  <cp:lastModifiedBy>Swathi swathi7942</cp:lastModifiedBy>
  <cp:revision>2</cp:revision>
  <dcterms:created xsi:type="dcterms:W3CDTF">2023-08-05T08:11:23Z</dcterms:created>
  <dcterms:modified xsi:type="dcterms:W3CDTF">2023-09-29T05:54:30Z</dcterms:modified>
</cp:coreProperties>
</file>