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17151-EC58-46D7-92CF-7CB9325FB7C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98AB-EC17-4D76-BCE1-DEF379CD9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B1BC-866C-DD00-CCFC-E770D53A9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86F5B2-C5B8-103B-806F-CEBA1F47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EFEAA-AC0B-0448-308A-F84326E1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9B361-7C31-52C0-90DA-7A96E76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3DB26-615B-E079-9C5B-ED7CC50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250F-4173-CA78-317B-02CB4263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D75A7-6085-BF1B-F921-9869FAC0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D4889-1ED0-C483-B6A2-37593B7E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B90E8-29ED-8A17-34E2-B404C661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936C1-DBD6-62F6-F021-EF31A517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E78B10-B610-1F80-CDBD-18DC13448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E85EA-6136-0808-A5C0-15AE5690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F06AB-390A-92F3-3417-A64EB08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C429B-D891-ACE5-CB00-88246FCF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25F6-ACFD-C1D2-01A5-AEB41A43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E6B1-FD30-AA2E-0DFB-FDFD686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2EA97-6225-32C2-BD11-5CCA74FB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7A988-AB57-0479-7F88-7E9E7D24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32657-4F13-5823-76BB-CEED0745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01476-858E-DF78-C14C-09AF750F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315D-69B9-11B5-6831-E7B836D8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57F5D-212F-6A72-032F-23B96A4C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26E2F-E365-CF83-8478-590D28D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3F8B1-F51E-D1E8-A52F-452A620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D123-1BE7-5369-D7BC-07C9230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B3364-CCA7-82A7-FE7A-771928EA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B0A13-D261-C5C9-4537-263801CAA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17ED5-13D3-FEB0-869B-5FCC2288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E4939-8336-363C-A37D-D81558C5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2C143-6768-9C3C-83D7-93B8FCFA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79B96-84E4-E6F0-F596-F5BFFEEF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984A-F262-25A9-A214-00150EAB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861D8-BAF4-521F-D89E-1D5EBA1E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DDC89-8A75-AC5A-DCC9-55D91343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39C06-5CE0-16C6-FDD5-E36834A1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2FB998-C1ED-B8C1-4752-A3567E70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9B1FA7-759F-0827-9057-DCF1D13F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ACC4C-17E6-A70D-0AB7-B2DD5A7A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E78D8-E89D-2457-EE21-402D2C6B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2F2A-434B-66A4-8A80-4C9E206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BF32CD-DFC1-9CE3-C8EB-8E5638DB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F1F748-7428-8B8C-84A9-A51D918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EB8A9-C011-D991-F461-AF8B5F19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200AF-0E84-0758-740A-AC82C6C8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1406-DAE7-7A31-A304-D5A386BB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ACF5D-43AD-2847-C3CE-BC9DA97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A5DC-755F-EDA4-ACBC-9AFE97C9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92C6B-C86A-086E-CF5E-1D1F54DC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C1A5-D827-ED1C-CC0A-4D45FB2A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42F92-2033-80D3-55A4-4C83E8B0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9E50D-79F0-A67C-A130-AE0E236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15256-55C7-B026-F4A9-E777546E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DF37-2037-28E1-DEA9-E2F3FD0C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5B020-B4C4-42CA-5F40-78ACEF02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3957B-2D86-718A-7548-C37A96C3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9BDCB-DCE6-BEBA-535E-9B02B7C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A6806-6CF4-C465-30CA-CEB8FA6E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EA20F-42CB-A74B-FE08-37F7E14A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478FD-A7E7-6D8F-E9CF-AB784582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7EE3E-87CD-050D-A415-1BD344FA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C4545-C2CD-4DA3-B4E4-C2FECAB8A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CF2A-D665-496C-B074-9D5BC09E4D1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7F685-A8E2-8450-B89E-83D57CE77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5AAE3-5676-D900-FB33-F33A9962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4BDD-D311-403F-AD0F-84F35400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이(가) 표시된 사진&#10;&#10;자동 생성된 설명">
            <a:extLst>
              <a:ext uri="{FF2B5EF4-FFF2-40B4-BE49-F238E27FC236}">
                <a16:creationId xmlns:a16="http://schemas.microsoft.com/office/drawing/2014/main" id="{F34F750F-8E6E-F479-ED4E-24DBD74F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70" y="561897"/>
            <a:ext cx="907585" cy="907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D7CEF-5EFE-6EC7-326A-59BB5311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18" y="476553"/>
            <a:ext cx="809645" cy="809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9FE81-18C6-F020-A306-0278361D4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6" y="2099757"/>
            <a:ext cx="1168461" cy="1168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42C75C-658D-28C0-74D8-5E82B2C33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27" y="4231338"/>
            <a:ext cx="914400" cy="91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0B37FF-F918-36CC-9C6D-529DD55DE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70" y="4182618"/>
            <a:ext cx="914400" cy="91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045723-1DD2-7C7E-7039-FD3EF7435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07" y="4175396"/>
            <a:ext cx="866924" cy="86692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FD708D-8F4B-B80D-9456-0651FC9D71DF}"/>
              </a:ext>
            </a:extLst>
          </p:cNvPr>
          <p:cNvCxnSpPr>
            <a:cxnSpLocks/>
          </p:cNvCxnSpPr>
          <p:nvPr/>
        </p:nvCxnSpPr>
        <p:spPr>
          <a:xfrm>
            <a:off x="4477871" y="1533944"/>
            <a:ext cx="863255" cy="77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DD20C9-0EC7-D496-5867-DE0D243489AB}"/>
              </a:ext>
            </a:extLst>
          </p:cNvPr>
          <p:cNvCxnSpPr>
            <a:cxnSpLocks/>
          </p:cNvCxnSpPr>
          <p:nvPr/>
        </p:nvCxnSpPr>
        <p:spPr>
          <a:xfrm flipH="1" flipV="1">
            <a:off x="4712836" y="1339218"/>
            <a:ext cx="785756" cy="757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6137B7-3728-6F68-B174-97F7AC356815}"/>
              </a:ext>
            </a:extLst>
          </p:cNvPr>
          <p:cNvCxnSpPr>
            <a:cxnSpLocks/>
          </p:cNvCxnSpPr>
          <p:nvPr/>
        </p:nvCxnSpPr>
        <p:spPr>
          <a:xfrm flipV="1">
            <a:off x="6343874" y="1362171"/>
            <a:ext cx="723318" cy="7578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19ED06-F5D1-7AD8-736F-C6F432BF12A6}"/>
              </a:ext>
            </a:extLst>
          </p:cNvPr>
          <p:cNvCxnSpPr>
            <a:cxnSpLocks/>
          </p:cNvCxnSpPr>
          <p:nvPr/>
        </p:nvCxnSpPr>
        <p:spPr>
          <a:xfrm flipH="1">
            <a:off x="6501340" y="1492435"/>
            <a:ext cx="696380" cy="7515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CB250B-6526-F371-05FB-D70E7CBF06A5}"/>
              </a:ext>
            </a:extLst>
          </p:cNvPr>
          <p:cNvCxnSpPr>
            <a:cxnSpLocks/>
          </p:cNvCxnSpPr>
          <p:nvPr/>
        </p:nvCxnSpPr>
        <p:spPr>
          <a:xfrm flipH="1">
            <a:off x="4477871" y="3031506"/>
            <a:ext cx="879794" cy="1001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161A56-A0C7-CABF-B371-20A7B5FB57A8}"/>
              </a:ext>
            </a:extLst>
          </p:cNvPr>
          <p:cNvCxnSpPr>
            <a:cxnSpLocks/>
          </p:cNvCxnSpPr>
          <p:nvPr/>
        </p:nvCxnSpPr>
        <p:spPr>
          <a:xfrm flipV="1">
            <a:off x="4712836" y="3151632"/>
            <a:ext cx="836134" cy="1030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853814-2F07-D065-012A-0E8F83974DE5}"/>
              </a:ext>
            </a:extLst>
          </p:cNvPr>
          <p:cNvCxnSpPr>
            <a:cxnSpLocks/>
          </p:cNvCxnSpPr>
          <p:nvPr/>
        </p:nvCxnSpPr>
        <p:spPr>
          <a:xfrm>
            <a:off x="6461490" y="3021355"/>
            <a:ext cx="1130181" cy="11287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543538-24E5-2E24-9EFE-D3B7EC4A1A9E}"/>
              </a:ext>
            </a:extLst>
          </p:cNvPr>
          <p:cNvCxnSpPr>
            <a:cxnSpLocks/>
          </p:cNvCxnSpPr>
          <p:nvPr/>
        </p:nvCxnSpPr>
        <p:spPr>
          <a:xfrm flipH="1" flipV="1">
            <a:off x="6394902" y="3068099"/>
            <a:ext cx="1061688" cy="11084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D008862-DCC6-EFE6-B254-17598D617BA2}"/>
              </a:ext>
            </a:extLst>
          </p:cNvPr>
          <p:cNvCxnSpPr>
            <a:cxnSpLocks/>
          </p:cNvCxnSpPr>
          <p:nvPr/>
        </p:nvCxnSpPr>
        <p:spPr>
          <a:xfrm>
            <a:off x="5894334" y="3177317"/>
            <a:ext cx="2109" cy="9626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8C6A01-821D-AD06-F5A6-08A4B7017515}"/>
              </a:ext>
            </a:extLst>
          </p:cNvPr>
          <p:cNvCxnSpPr>
            <a:cxnSpLocks/>
          </p:cNvCxnSpPr>
          <p:nvPr/>
        </p:nvCxnSpPr>
        <p:spPr>
          <a:xfrm flipV="1">
            <a:off x="6010384" y="3151632"/>
            <a:ext cx="0" cy="9883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88D8F09-8078-413A-B2D2-632F7C68BE0A}"/>
              </a:ext>
            </a:extLst>
          </p:cNvPr>
          <p:cNvSpPr txBox="1"/>
          <p:nvPr/>
        </p:nvSpPr>
        <p:spPr>
          <a:xfrm>
            <a:off x="4006263" y="86684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sz="16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01A800-540F-9F81-4CC1-F92C02930A09}"/>
              </a:ext>
            </a:extLst>
          </p:cNvPr>
          <p:cNvSpPr txBox="1"/>
          <p:nvPr/>
        </p:nvSpPr>
        <p:spPr>
          <a:xfrm>
            <a:off x="7170812" y="86684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1F3E68-8BD5-C458-3899-320632D241DE}"/>
              </a:ext>
            </a:extLst>
          </p:cNvPr>
          <p:cNvSpPr txBox="1"/>
          <p:nvPr/>
        </p:nvSpPr>
        <p:spPr>
          <a:xfrm>
            <a:off x="5570415" y="49136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8B831C-3FB0-086B-D865-E39AFD009DB0}"/>
              </a:ext>
            </a:extLst>
          </p:cNvPr>
          <p:cNvSpPr txBox="1"/>
          <p:nvPr/>
        </p:nvSpPr>
        <p:spPr>
          <a:xfrm>
            <a:off x="3811164" y="48887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38B062-7595-E186-5E28-B37E14BE3A87}"/>
              </a:ext>
            </a:extLst>
          </p:cNvPr>
          <p:cNvSpPr txBox="1"/>
          <p:nvPr/>
        </p:nvSpPr>
        <p:spPr>
          <a:xfrm>
            <a:off x="7343512" y="48822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574BF0-0078-6BE7-4F33-BE1D122EABC0}"/>
              </a:ext>
            </a:extLst>
          </p:cNvPr>
          <p:cNvSpPr txBox="1"/>
          <p:nvPr/>
        </p:nvSpPr>
        <p:spPr>
          <a:xfrm>
            <a:off x="4832030" y="388945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1DC026-E25D-60BB-319D-4B693815E065}"/>
              </a:ext>
            </a:extLst>
          </p:cNvPr>
          <p:cNvSpPr txBox="1"/>
          <p:nvPr/>
        </p:nvSpPr>
        <p:spPr>
          <a:xfrm>
            <a:off x="4886863" y="2990114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50592F-17FB-5F22-471C-39225F239937}"/>
              </a:ext>
            </a:extLst>
          </p:cNvPr>
          <p:cNvSpPr txBox="1"/>
          <p:nvPr/>
        </p:nvSpPr>
        <p:spPr>
          <a:xfrm>
            <a:off x="5894334" y="3836609"/>
            <a:ext cx="865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 </a:t>
            </a:r>
            <a:r>
              <a:rPr lang="en-US" altLang="ko-KR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</a:t>
            </a:r>
            <a:endParaRPr lang="en-US" altLang="ko-KR" sz="105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01BF8-F4B4-71BF-0ABD-8F5C8E9B2193}"/>
              </a:ext>
            </a:extLst>
          </p:cNvPr>
          <p:cNvSpPr txBox="1"/>
          <p:nvPr/>
        </p:nvSpPr>
        <p:spPr>
          <a:xfrm>
            <a:off x="5650751" y="3151632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BB712E-35B3-7730-CB10-9BD0116105A1}"/>
              </a:ext>
            </a:extLst>
          </p:cNvPr>
          <p:cNvSpPr txBox="1"/>
          <p:nvPr/>
        </p:nvSpPr>
        <p:spPr>
          <a:xfrm>
            <a:off x="6907679" y="3943288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11528C-1F68-20B3-4889-F1A0257FB203}"/>
              </a:ext>
            </a:extLst>
          </p:cNvPr>
          <p:cNvSpPr txBox="1"/>
          <p:nvPr/>
        </p:nvSpPr>
        <p:spPr>
          <a:xfrm>
            <a:off x="6458106" y="295598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F5C93C-5E3A-AC1F-F55B-105CD371A9B3}"/>
              </a:ext>
            </a:extLst>
          </p:cNvPr>
          <p:cNvSpPr txBox="1"/>
          <p:nvPr/>
        </p:nvSpPr>
        <p:spPr>
          <a:xfrm>
            <a:off x="7026580" y="1533325"/>
            <a:ext cx="15985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부적절 리뷰 삭제</a:t>
            </a:r>
            <a:endParaRPr lang="en-US" altLang="ko-KR" sz="105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 등록</a:t>
            </a:r>
            <a:r>
              <a:rPr lang="en-US" altLang="ko-KR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r>
              <a:rPr lang="en-US" altLang="ko-KR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D95A2-7F2F-97BD-EE72-BCFCEFCB6AE9}"/>
              </a:ext>
            </a:extLst>
          </p:cNvPr>
          <p:cNvSpPr txBox="1"/>
          <p:nvPr/>
        </p:nvSpPr>
        <p:spPr>
          <a:xfrm>
            <a:off x="6083005" y="194157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54F7B3-1E0B-ADF8-E58A-7AC7191E8459}"/>
              </a:ext>
            </a:extLst>
          </p:cNvPr>
          <p:cNvSpPr txBox="1"/>
          <p:nvPr/>
        </p:nvSpPr>
        <p:spPr>
          <a:xfrm>
            <a:off x="4823302" y="213841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0A9CE0-3102-9B29-29D4-3AFDFDABF16D}"/>
              </a:ext>
            </a:extLst>
          </p:cNvPr>
          <p:cNvSpPr txBox="1"/>
          <p:nvPr/>
        </p:nvSpPr>
        <p:spPr>
          <a:xfrm>
            <a:off x="5387460" y="186272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</a:t>
            </a:r>
            <a:r>
              <a:rPr lang="ko-KR" altLang="en-US" sz="10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</a:t>
            </a:r>
          </a:p>
        </p:txBody>
      </p:sp>
    </p:spTree>
    <p:extLst>
      <p:ext uri="{BB962C8B-B14F-4D97-AF65-F5344CB8AC3E}">
        <p14:creationId xmlns:p14="http://schemas.microsoft.com/office/powerpoint/2010/main" val="298761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5" y="378470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8319135" y="378470"/>
            <a:ext cx="1030605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11D46-8483-2E22-219D-060D2DBB22BC}"/>
              </a:ext>
            </a:extLst>
          </p:cNvPr>
          <p:cNvSpPr txBox="1"/>
          <p:nvPr/>
        </p:nvSpPr>
        <p:spPr>
          <a:xfrm>
            <a:off x="5030679" y="44711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작성하기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888D86-B7E7-E7A8-E273-6829750D8A67}"/>
              </a:ext>
            </a:extLst>
          </p:cNvPr>
          <p:cNvSpPr/>
          <p:nvPr/>
        </p:nvSpPr>
        <p:spPr>
          <a:xfrm>
            <a:off x="4488180" y="4373880"/>
            <a:ext cx="2192995" cy="563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D3909-CB62-2F55-5E10-C1F68DD62375}"/>
              </a:ext>
            </a:extLst>
          </p:cNvPr>
          <p:cNvSpPr txBox="1"/>
          <p:nvPr/>
        </p:nvSpPr>
        <p:spPr>
          <a:xfrm>
            <a:off x="3040380" y="1592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CA25-701A-65A7-6D97-1F3A879459B6}"/>
              </a:ext>
            </a:extLst>
          </p:cNvPr>
          <p:cNvSpPr txBox="1"/>
          <p:nvPr/>
        </p:nvSpPr>
        <p:spPr>
          <a:xfrm>
            <a:off x="3040380" y="211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00B97-1229-40A0-CB78-0503B91FB2A0}"/>
              </a:ext>
            </a:extLst>
          </p:cNvPr>
          <p:cNvSpPr txBox="1"/>
          <p:nvPr/>
        </p:nvSpPr>
        <p:spPr>
          <a:xfrm>
            <a:off x="3040379" y="3681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별점</a:t>
            </a:r>
            <a:endParaRPr lang="en-US" altLang="ko-KR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1C7956-A26C-DEF5-CB0C-829B47E77C2B}"/>
              </a:ext>
            </a:extLst>
          </p:cNvPr>
          <p:cNvSpPr/>
          <p:nvPr/>
        </p:nvSpPr>
        <p:spPr>
          <a:xfrm>
            <a:off x="3977640" y="1592580"/>
            <a:ext cx="399288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32D2EF-0BE3-9924-A9FE-E9CAAB480623}"/>
              </a:ext>
            </a:extLst>
          </p:cNvPr>
          <p:cNvSpPr/>
          <p:nvPr/>
        </p:nvSpPr>
        <p:spPr>
          <a:xfrm>
            <a:off x="3977640" y="2118360"/>
            <a:ext cx="3992880" cy="1240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5B5E0A-7FCE-FA12-046A-2EE99520FAA0}"/>
              </a:ext>
            </a:extLst>
          </p:cNvPr>
          <p:cNvSpPr/>
          <p:nvPr/>
        </p:nvSpPr>
        <p:spPr>
          <a:xfrm>
            <a:off x="3977640" y="3681591"/>
            <a:ext cx="399288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6AAF65-058C-FDEA-8D26-906BFB88DDB1}"/>
              </a:ext>
            </a:extLst>
          </p:cNvPr>
          <p:cNvSpPr/>
          <p:nvPr/>
        </p:nvSpPr>
        <p:spPr>
          <a:xfrm>
            <a:off x="2065020" y="960120"/>
            <a:ext cx="7505700" cy="4594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35" y="667178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8802054" y="744658"/>
            <a:ext cx="1030605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로그아웃</a:t>
            </a: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89BF261B-50B0-509B-2013-C8A309A6C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103"/>
              </p:ext>
            </p:extLst>
          </p:nvPr>
        </p:nvGraphicFramePr>
        <p:xfrm>
          <a:off x="1780541" y="1458806"/>
          <a:ext cx="8102601" cy="379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67">
                  <a:extLst>
                    <a:ext uri="{9D8B030D-6E8A-4147-A177-3AD203B41FA5}">
                      <a16:colId xmlns:a16="http://schemas.microsoft.com/office/drawing/2014/main" val="3191791437"/>
                    </a:ext>
                  </a:extLst>
                </a:gridCol>
                <a:gridCol w="2700867">
                  <a:extLst>
                    <a:ext uri="{9D8B030D-6E8A-4147-A177-3AD203B41FA5}">
                      <a16:colId xmlns:a16="http://schemas.microsoft.com/office/drawing/2014/main" val="4094412413"/>
                    </a:ext>
                  </a:extLst>
                </a:gridCol>
                <a:gridCol w="2700867">
                  <a:extLst>
                    <a:ext uri="{9D8B030D-6E8A-4147-A177-3AD203B41FA5}">
                      <a16:colId xmlns:a16="http://schemas.microsoft.com/office/drawing/2014/main" val="3210906563"/>
                    </a:ext>
                  </a:extLst>
                </a:gridCol>
              </a:tblGrid>
              <a:tr h="834814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별점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23031"/>
                  </a:ext>
                </a:extLst>
              </a:tr>
              <a:tr h="794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라면은 무슨 밥이 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밥 끊습니다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⭐⭐⭐⭐⭐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85090"/>
                  </a:ext>
                </a:extLst>
              </a:tr>
              <a:tr h="1370761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새벽에 몰래 먹다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아내한테 맞음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몰래 끓여 먹자</a:t>
                      </a:r>
                      <a:r>
                        <a:rPr lang="en-US" altLang="ko-KR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⭐⭐⭐⭐⭐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20736"/>
                  </a:ext>
                </a:extLst>
              </a:tr>
              <a:tr h="794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초딩입맛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꿀맛인데요옹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⭐⭐⭐⭐⭐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2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2542B4-FF76-1E37-514C-4E5DD254C947}"/>
              </a:ext>
            </a:extLst>
          </p:cNvPr>
          <p:cNvSpPr/>
          <p:nvPr/>
        </p:nvSpPr>
        <p:spPr>
          <a:xfrm>
            <a:off x="8421880" y="448235"/>
            <a:ext cx="3223469" cy="37562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18BC27-0F93-5611-8486-8958F995800D}"/>
              </a:ext>
            </a:extLst>
          </p:cNvPr>
          <p:cNvSpPr/>
          <p:nvPr/>
        </p:nvSpPr>
        <p:spPr>
          <a:xfrm>
            <a:off x="4409149" y="501133"/>
            <a:ext cx="3223469" cy="37562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B80A1-B6EB-9544-076F-681FE7A4EEB6}"/>
              </a:ext>
            </a:extLst>
          </p:cNvPr>
          <p:cNvSpPr/>
          <p:nvPr/>
        </p:nvSpPr>
        <p:spPr>
          <a:xfrm>
            <a:off x="365078" y="448236"/>
            <a:ext cx="3223469" cy="37562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F7A33F-20DF-0DE3-394A-B0530216DD42}"/>
              </a:ext>
            </a:extLst>
          </p:cNvPr>
          <p:cNvSpPr/>
          <p:nvPr/>
        </p:nvSpPr>
        <p:spPr>
          <a:xfrm>
            <a:off x="645460" y="479612"/>
            <a:ext cx="2680447" cy="247425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React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FE5251-E1C9-DC4D-E9E4-26F73A0244B4}"/>
              </a:ext>
            </a:extLst>
          </p:cNvPr>
          <p:cNvSpPr/>
          <p:nvPr/>
        </p:nvSpPr>
        <p:spPr>
          <a:xfrm>
            <a:off x="4755776" y="631575"/>
            <a:ext cx="2680447" cy="247425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express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C17315-230B-94C6-2831-78B0D2C0648C}"/>
              </a:ext>
            </a:extLst>
          </p:cNvPr>
          <p:cNvSpPr/>
          <p:nvPr/>
        </p:nvSpPr>
        <p:spPr>
          <a:xfrm>
            <a:off x="8758757" y="685626"/>
            <a:ext cx="2680447" cy="247425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DB[ mysql ]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6B9332-855F-BBC9-895E-10BC3FEB6506}"/>
              </a:ext>
            </a:extLst>
          </p:cNvPr>
          <p:cNvCxnSpPr/>
          <p:nvPr/>
        </p:nvCxnSpPr>
        <p:spPr>
          <a:xfrm>
            <a:off x="3683470" y="1730188"/>
            <a:ext cx="690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DC009A-9425-1BB4-7589-805C3F4CDFB2}"/>
              </a:ext>
            </a:extLst>
          </p:cNvPr>
          <p:cNvCxnSpPr/>
          <p:nvPr/>
        </p:nvCxnSpPr>
        <p:spPr>
          <a:xfrm>
            <a:off x="7731598" y="1730188"/>
            <a:ext cx="690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A3A3F-E0E0-99CA-B03F-E0F76CBC0937}"/>
              </a:ext>
            </a:extLst>
          </p:cNvPr>
          <p:cNvSpPr txBox="1"/>
          <p:nvPr/>
        </p:nvSpPr>
        <p:spPr>
          <a:xfrm>
            <a:off x="3644810" y="131243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axios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B729C0-E292-A992-698C-46DCD7E0853D}"/>
              </a:ext>
            </a:extLst>
          </p:cNvPr>
          <p:cNvCxnSpPr/>
          <p:nvPr/>
        </p:nvCxnSpPr>
        <p:spPr>
          <a:xfrm>
            <a:off x="10112665" y="2771871"/>
            <a:ext cx="0" cy="175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2B5EFC-3BFF-354B-5334-FA706ECF7215}"/>
              </a:ext>
            </a:extLst>
          </p:cNvPr>
          <p:cNvSpPr txBox="1"/>
          <p:nvPr/>
        </p:nvSpPr>
        <p:spPr>
          <a:xfrm>
            <a:off x="9147766" y="4626712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게시글 테이블</a:t>
            </a:r>
            <a:endParaRPr lang="en-US" altLang="ko-KR"/>
          </a:p>
          <a:p>
            <a:r>
              <a:rPr lang="ko-KR" altLang="en-US"/>
              <a:t>유저 테이블</a:t>
            </a:r>
            <a:endParaRPr lang="en-US" altLang="ko-KR"/>
          </a:p>
          <a:p>
            <a:r>
              <a:rPr lang="ko-KR" altLang="en-US"/>
              <a:t>댓글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3DE5B-6C6B-D4F0-7E3A-DCF1D47BB620}"/>
              </a:ext>
            </a:extLst>
          </p:cNvPr>
          <p:cNvSpPr txBox="1"/>
          <p:nvPr/>
        </p:nvSpPr>
        <p:spPr>
          <a:xfrm>
            <a:off x="645460" y="3105834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서버한테 요청한 </a:t>
            </a:r>
            <a:r>
              <a:rPr lang="en-US" altLang="ko-KR"/>
              <a:t>DB </a:t>
            </a:r>
            <a:r>
              <a:rPr lang="ko-KR" altLang="en-US"/>
              <a:t>받아서</a:t>
            </a:r>
            <a:endParaRPr lang="en-US" altLang="ko-KR"/>
          </a:p>
          <a:p>
            <a:r>
              <a:rPr lang="ko-KR" altLang="en-US"/>
              <a:t>화면에 뿌려주기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126-EB6A-4523-4B9C-54510A2DDF40}"/>
              </a:ext>
            </a:extLst>
          </p:cNvPr>
          <p:cNvSpPr txBox="1"/>
          <p:nvPr/>
        </p:nvSpPr>
        <p:spPr>
          <a:xfrm>
            <a:off x="4508129" y="346574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/>
              <a:t>정보 받아서 프론트에 전달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1770FC-7CBE-0E5D-27A9-474277C529FA}"/>
              </a:ext>
            </a:extLst>
          </p:cNvPr>
          <p:cNvCxnSpPr/>
          <p:nvPr/>
        </p:nvCxnSpPr>
        <p:spPr>
          <a:xfrm flipH="1">
            <a:off x="5710517" y="4841391"/>
            <a:ext cx="3451412" cy="9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73D51D-B623-CBB2-8815-3614F6DDA92B}"/>
              </a:ext>
            </a:extLst>
          </p:cNvPr>
          <p:cNvSpPr txBox="1"/>
          <p:nvPr/>
        </p:nvSpPr>
        <p:spPr>
          <a:xfrm>
            <a:off x="3453649" y="583156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Id,</a:t>
            </a:r>
            <a:r>
              <a:rPr lang="ko-KR" altLang="en-US"/>
              <a:t> </a:t>
            </a:r>
            <a:r>
              <a:rPr lang="en-US" altLang="ko-KR"/>
              <a:t>img,</a:t>
            </a:r>
            <a:r>
              <a:rPr lang="ko-KR" altLang="en-US"/>
              <a:t> </a:t>
            </a:r>
            <a:r>
              <a:rPr lang="en-US" altLang="ko-KR"/>
              <a:t>title, date..</a:t>
            </a:r>
          </a:p>
          <a:p>
            <a:r>
              <a:rPr lang="ko-KR" altLang="en-US"/>
              <a:t>등 게시글에 정보를 전부 담고 있음</a:t>
            </a:r>
          </a:p>
        </p:txBody>
      </p:sp>
    </p:spTree>
    <p:extLst>
      <p:ext uri="{BB962C8B-B14F-4D97-AF65-F5344CB8AC3E}">
        <p14:creationId xmlns:p14="http://schemas.microsoft.com/office/powerpoint/2010/main" val="30954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D5D3E1C-704A-40B4-1BAC-9ECD9F95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7565">
            <a:off x="1179334" y="454824"/>
            <a:ext cx="609600" cy="609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71CE12-F89B-614F-4266-CE39A7000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31" y="647701"/>
            <a:ext cx="609600" cy="60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220286-0C18-DF4E-B54A-43E95332A127}"/>
              </a:ext>
            </a:extLst>
          </p:cNvPr>
          <p:cNvSpPr/>
          <p:nvPr/>
        </p:nvSpPr>
        <p:spPr>
          <a:xfrm>
            <a:off x="2900022" y="2031726"/>
            <a:ext cx="5361192" cy="2280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개발중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. </a:t>
            </a:r>
            <a:endParaRPr lang="ko-KR" altLang="en-US">
              <a:solidFill>
                <a:schemeClr val="accent5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6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80" y="431810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9504381" y="504200"/>
            <a:ext cx="731520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1DA60-5AA9-7A84-5EFD-55AD2830E300}"/>
              </a:ext>
            </a:extLst>
          </p:cNvPr>
          <p:cNvSpPr txBox="1"/>
          <p:nvPr/>
        </p:nvSpPr>
        <p:spPr>
          <a:xfrm>
            <a:off x="1629723" y="140484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호로로록 후루루룹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2966A-E2A6-6697-DD68-1E2E29BF5603}"/>
              </a:ext>
            </a:extLst>
          </p:cNvPr>
          <p:cNvSpPr txBox="1"/>
          <p:nvPr/>
        </p:nvSpPr>
        <p:spPr>
          <a:xfrm>
            <a:off x="2006301" y="1844040"/>
            <a:ext cx="473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세끼 면인데</a:t>
            </a:r>
            <a:r>
              <a:rPr lang="en-US" altLang="ko-KR" sz="28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질리지가 않아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. . 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138432-C8BA-C51D-1847-A2419BD7DE13}"/>
              </a:ext>
            </a:extLst>
          </p:cNvPr>
          <p:cNvSpPr/>
          <p:nvPr/>
        </p:nvSpPr>
        <p:spPr>
          <a:xfrm>
            <a:off x="1534995" y="3430220"/>
            <a:ext cx="8671560" cy="2280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5EAA5A-061E-8294-A45B-7288C96CC074}"/>
              </a:ext>
            </a:extLst>
          </p:cNvPr>
          <p:cNvSpPr/>
          <p:nvPr/>
        </p:nvSpPr>
        <p:spPr>
          <a:xfrm>
            <a:off x="8541063" y="2288501"/>
            <a:ext cx="1752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9B4FE2-4DF6-5A3D-3F19-444B429B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143" y="1925300"/>
            <a:ext cx="350520" cy="3505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1DEBEA-7EE9-9901-116F-E3D466705E68}"/>
              </a:ext>
            </a:extLst>
          </p:cNvPr>
          <p:cNvSpPr/>
          <p:nvPr/>
        </p:nvSpPr>
        <p:spPr>
          <a:xfrm>
            <a:off x="4845363" y="3430220"/>
            <a:ext cx="5361192" cy="2280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E865CC8-188A-83CE-7E41-32A1E7228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77" y="4175588"/>
            <a:ext cx="609600" cy="6096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4036752-3DE0-7E54-7A22-B7F828066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50" y="4175588"/>
            <a:ext cx="609600" cy="609600"/>
          </a:xfrm>
          <a:prstGeom prst="rect">
            <a:avLst/>
          </a:prstGeom>
        </p:spPr>
      </p:pic>
      <p:pic>
        <p:nvPicPr>
          <p:cNvPr id="20" name="그림 19" descr="시험관, 머그, 컵, 실내이(가) 표시된 사진&#10;&#10;자동 생성된 설명">
            <a:extLst>
              <a:ext uri="{FF2B5EF4-FFF2-40B4-BE49-F238E27FC236}">
                <a16:creationId xmlns:a16="http://schemas.microsoft.com/office/drawing/2014/main" id="{0B7CA417-2C18-15F0-3D34-99A44DD42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54" y="3983767"/>
            <a:ext cx="914400" cy="914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472A45-D044-7810-8568-7880C0F4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10">
            <a:off x="9570911" y="3737310"/>
            <a:ext cx="605820" cy="605820"/>
          </a:xfrm>
          <a:prstGeom prst="rect">
            <a:avLst/>
          </a:prstGeom>
        </p:spPr>
      </p:pic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E6BE359F-7C5E-95CD-81A2-B7C0DF57706C}"/>
              </a:ext>
            </a:extLst>
          </p:cNvPr>
          <p:cNvSpPr/>
          <p:nvPr/>
        </p:nvSpPr>
        <p:spPr>
          <a:xfrm>
            <a:off x="6335480" y="4090521"/>
            <a:ext cx="739140" cy="73405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B2FD55F9-0586-685C-2AF0-BFF76E213A88}"/>
              </a:ext>
            </a:extLst>
          </p:cNvPr>
          <p:cNvSpPr/>
          <p:nvPr/>
        </p:nvSpPr>
        <p:spPr>
          <a:xfrm>
            <a:off x="8459500" y="4152746"/>
            <a:ext cx="557897" cy="609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5A86A-9CF7-CA38-D0E8-9A05055DCE3A}"/>
              </a:ext>
            </a:extLst>
          </p:cNvPr>
          <p:cNvSpPr txBox="1"/>
          <p:nvPr/>
        </p:nvSpPr>
        <p:spPr>
          <a:xfrm>
            <a:off x="2292082" y="4400526"/>
            <a:ext cx="1914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⭐ ⭐ ⭐ ⭐ 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조리 시간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15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5D12F-1A97-F4E8-BB20-BBBF9B35A2FB}"/>
              </a:ext>
            </a:extLst>
          </p:cNvPr>
          <p:cNvSpPr txBox="1"/>
          <p:nvPr/>
        </p:nvSpPr>
        <p:spPr>
          <a:xfrm>
            <a:off x="2244847" y="386677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콩나물 해장 라면</a:t>
            </a:r>
          </a:p>
        </p:txBody>
      </p:sp>
    </p:spTree>
    <p:extLst>
      <p:ext uri="{BB962C8B-B14F-4D97-AF65-F5344CB8AC3E}">
        <p14:creationId xmlns:p14="http://schemas.microsoft.com/office/powerpoint/2010/main" val="11724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82" y="127010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9540240" y="199400"/>
            <a:ext cx="731520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1E7250-42C0-AFF2-F003-B69CA023D8E2}"/>
              </a:ext>
            </a:extLst>
          </p:cNvPr>
          <p:cNvSpPr/>
          <p:nvPr/>
        </p:nvSpPr>
        <p:spPr>
          <a:xfrm>
            <a:off x="1429362" y="13030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57B114-E819-43DB-7454-72ADBFB8D725}"/>
              </a:ext>
            </a:extLst>
          </p:cNvPr>
          <p:cNvSpPr/>
          <p:nvPr/>
        </p:nvSpPr>
        <p:spPr>
          <a:xfrm>
            <a:off x="4533900" y="13030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3825E5-333B-A97F-713B-2B7EEC00FC5F}"/>
              </a:ext>
            </a:extLst>
          </p:cNvPr>
          <p:cNvSpPr/>
          <p:nvPr/>
        </p:nvSpPr>
        <p:spPr>
          <a:xfrm>
            <a:off x="7638438" y="13030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F17D0-3E1F-11BC-14EA-26BFCBB0F39B}"/>
              </a:ext>
            </a:extLst>
          </p:cNvPr>
          <p:cNvSpPr txBox="1"/>
          <p:nvPr/>
        </p:nvSpPr>
        <p:spPr>
          <a:xfrm>
            <a:off x="1562100" y="15468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북어 라면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F006A-5497-6679-E49D-78909AD0FFB8}"/>
              </a:ext>
            </a:extLst>
          </p:cNvPr>
          <p:cNvSpPr txBox="1"/>
          <p:nvPr/>
        </p:nvSpPr>
        <p:spPr>
          <a:xfrm>
            <a:off x="4617720" y="15468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미역 라면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AD978-A48C-4512-C672-5A1A4A34D9D1}"/>
              </a:ext>
            </a:extLst>
          </p:cNvPr>
          <p:cNvSpPr txBox="1"/>
          <p:nvPr/>
        </p:nvSpPr>
        <p:spPr>
          <a:xfrm>
            <a:off x="7848558" y="1546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냉라면</a:t>
            </a:r>
          </a:p>
        </p:txBody>
      </p:sp>
      <p:pic>
        <p:nvPicPr>
          <p:cNvPr id="10" name="그래픽 9" descr="파스타 윤곽선">
            <a:extLst>
              <a:ext uri="{FF2B5EF4-FFF2-40B4-BE49-F238E27FC236}">
                <a16:creationId xmlns:a16="http://schemas.microsoft.com/office/drawing/2014/main" id="{CF29E782-5314-4EE2-E8BA-17538E4A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2031" y="2154436"/>
            <a:ext cx="914400" cy="914400"/>
          </a:xfrm>
          <a:prstGeom prst="rect">
            <a:avLst/>
          </a:prstGeom>
        </p:spPr>
      </p:pic>
      <p:pic>
        <p:nvPicPr>
          <p:cNvPr id="34" name="그래픽 33" descr="파스타 윤곽선">
            <a:extLst>
              <a:ext uri="{FF2B5EF4-FFF2-40B4-BE49-F238E27FC236}">
                <a16:creationId xmlns:a16="http://schemas.microsoft.com/office/drawing/2014/main" id="{882ADB1F-6B5D-CACD-4281-9E132C81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6569" y="2154436"/>
            <a:ext cx="914400" cy="914400"/>
          </a:xfrm>
          <a:prstGeom prst="rect">
            <a:avLst/>
          </a:prstGeom>
        </p:spPr>
      </p:pic>
      <p:pic>
        <p:nvPicPr>
          <p:cNvPr id="35" name="그래픽 34" descr="파스타 윤곽선">
            <a:extLst>
              <a:ext uri="{FF2B5EF4-FFF2-40B4-BE49-F238E27FC236}">
                <a16:creationId xmlns:a16="http://schemas.microsoft.com/office/drawing/2014/main" id="{36A1AD3D-409C-EFEB-9190-FB073C91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5840" y="215443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51312E-8BA0-0425-6480-C6BCC7AEF2B1}"/>
              </a:ext>
            </a:extLst>
          </p:cNvPr>
          <p:cNvSpPr txBox="1"/>
          <p:nvPr/>
        </p:nvSpPr>
        <p:spPr>
          <a:xfrm>
            <a:off x="1953106" y="3267373"/>
            <a:ext cx="1667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⭐ ⭐ ⭐  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조리 시간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10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B759FE-D271-4DA3-D21A-0ED476D5F89C}"/>
              </a:ext>
            </a:extLst>
          </p:cNvPr>
          <p:cNvSpPr txBox="1"/>
          <p:nvPr/>
        </p:nvSpPr>
        <p:spPr>
          <a:xfrm>
            <a:off x="4947761" y="3258146"/>
            <a:ext cx="1972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⭐ ⭐ ⭐ ⭐  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조리 시간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30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FABBD-8CFD-89AA-4C83-BCFB2AD59088}"/>
              </a:ext>
            </a:extLst>
          </p:cNvPr>
          <p:cNvSpPr txBox="1"/>
          <p:nvPr/>
        </p:nvSpPr>
        <p:spPr>
          <a:xfrm>
            <a:off x="7995175" y="3258146"/>
            <a:ext cx="2276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⭐ ⭐ ⭐ ⭐ ⭐  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4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조리 시간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30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C6BE63-1496-1A8D-8DCE-F2F25A309FCB}"/>
              </a:ext>
            </a:extLst>
          </p:cNvPr>
          <p:cNvSpPr/>
          <p:nvPr/>
        </p:nvSpPr>
        <p:spPr>
          <a:xfrm>
            <a:off x="1429362" y="45796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CD7289-AFF5-FF43-879C-66387BAE21BC}"/>
              </a:ext>
            </a:extLst>
          </p:cNvPr>
          <p:cNvSpPr/>
          <p:nvPr/>
        </p:nvSpPr>
        <p:spPr>
          <a:xfrm>
            <a:off x="4533900" y="45796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31768B-02C0-F85B-DD8C-B20E9A6951AF}"/>
              </a:ext>
            </a:extLst>
          </p:cNvPr>
          <p:cNvSpPr/>
          <p:nvPr/>
        </p:nvSpPr>
        <p:spPr>
          <a:xfrm>
            <a:off x="7638438" y="4579620"/>
            <a:ext cx="2799738" cy="291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4739640" y="631847"/>
            <a:ext cx="1828800" cy="481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메인으로가기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D01A8C-7750-CE8A-D66A-F50730D4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62" y="1522401"/>
            <a:ext cx="780438" cy="780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5905C5-5BCE-8F5B-D6F7-88C3BAD5E622}"/>
              </a:ext>
            </a:extLst>
          </p:cNvPr>
          <p:cNvSpPr/>
          <p:nvPr/>
        </p:nvSpPr>
        <p:spPr>
          <a:xfrm>
            <a:off x="3141651" y="1310640"/>
            <a:ext cx="4899660" cy="3756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70D5D-BE3B-8CAB-CFCF-6DCCD5649598}"/>
              </a:ext>
            </a:extLst>
          </p:cNvPr>
          <p:cNvCxnSpPr/>
          <p:nvPr/>
        </p:nvCxnSpPr>
        <p:spPr>
          <a:xfrm>
            <a:off x="3141651" y="2514600"/>
            <a:ext cx="489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761767-E9EC-463C-1DDD-60442747FD8A}"/>
              </a:ext>
            </a:extLst>
          </p:cNvPr>
          <p:cNvSpPr/>
          <p:nvPr/>
        </p:nvSpPr>
        <p:spPr>
          <a:xfrm>
            <a:off x="4076700" y="2757829"/>
            <a:ext cx="3177540" cy="9829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CCEF71-BAEB-2D78-A71F-B8B8D60BC4A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4076700" y="3249319"/>
            <a:ext cx="3177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919F60-20B2-73C1-962A-496E6A5E39CD}"/>
              </a:ext>
            </a:extLst>
          </p:cNvPr>
          <p:cNvSpPr txBox="1"/>
          <p:nvPr/>
        </p:nvSpPr>
        <p:spPr>
          <a:xfrm>
            <a:off x="4221480" y="28189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8D8C2-8B52-68E4-C598-173E24A178FC}"/>
              </a:ext>
            </a:extLst>
          </p:cNvPr>
          <p:cNvSpPr txBox="1"/>
          <p:nvPr/>
        </p:nvSpPr>
        <p:spPr>
          <a:xfrm>
            <a:off x="4181404" y="32831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91D023-3E5E-AF0D-5F20-B3505DD39319}"/>
              </a:ext>
            </a:extLst>
          </p:cNvPr>
          <p:cNvSpPr/>
          <p:nvPr/>
        </p:nvSpPr>
        <p:spPr>
          <a:xfrm>
            <a:off x="3968421" y="3934201"/>
            <a:ext cx="1623060" cy="723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FD8D1F-DAA6-0EEA-D251-F02394E7FAE5}"/>
              </a:ext>
            </a:extLst>
          </p:cNvPr>
          <p:cNvSpPr/>
          <p:nvPr/>
        </p:nvSpPr>
        <p:spPr>
          <a:xfrm>
            <a:off x="5715000" y="3934200"/>
            <a:ext cx="1623060" cy="723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1184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4851234" y="334786"/>
            <a:ext cx="1828800" cy="481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메인으로가기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D01A8C-7750-CE8A-D66A-F50730D4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23" y="171245"/>
            <a:ext cx="630896" cy="630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5905C5-5BCE-8F5B-D6F7-88C3BAD5E622}"/>
              </a:ext>
            </a:extLst>
          </p:cNvPr>
          <p:cNvSpPr/>
          <p:nvPr/>
        </p:nvSpPr>
        <p:spPr>
          <a:xfrm>
            <a:off x="3041485" y="923619"/>
            <a:ext cx="5194629" cy="501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FD8D1F-DAA6-0EEA-D251-F02394E7FAE5}"/>
              </a:ext>
            </a:extLst>
          </p:cNvPr>
          <p:cNvSpPr/>
          <p:nvPr/>
        </p:nvSpPr>
        <p:spPr>
          <a:xfrm>
            <a:off x="4851234" y="5094276"/>
            <a:ext cx="1623060" cy="723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96CD84-6F50-01C0-AED3-E01913B0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18" y="77764"/>
            <a:ext cx="630896" cy="630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3008E-2CA5-DE72-B680-F0E6CB5AE7A0}"/>
              </a:ext>
            </a:extLst>
          </p:cNvPr>
          <p:cNvSpPr txBox="1"/>
          <p:nvPr/>
        </p:nvSpPr>
        <p:spPr>
          <a:xfrm>
            <a:off x="4851234" y="11128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908B9-8C0B-794A-06DE-FB02B33C25FB}"/>
              </a:ext>
            </a:extLst>
          </p:cNvPr>
          <p:cNvSpPr txBox="1"/>
          <p:nvPr/>
        </p:nvSpPr>
        <p:spPr>
          <a:xfrm>
            <a:off x="3616404" y="21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ABE05-4A9B-87A2-DA35-08185E7F5F9A}"/>
              </a:ext>
            </a:extLst>
          </p:cNvPr>
          <p:cNvSpPr txBox="1"/>
          <p:nvPr/>
        </p:nvSpPr>
        <p:spPr>
          <a:xfrm>
            <a:off x="3590194" y="3002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811AC-0253-F6A8-9C39-17BC72256251}"/>
              </a:ext>
            </a:extLst>
          </p:cNvPr>
          <p:cNvSpPr txBox="1"/>
          <p:nvPr/>
        </p:nvSpPr>
        <p:spPr>
          <a:xfrm>
            <a:off x="3616404" y="3759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닉네임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2F3FF-8966-146C-F5EE-F5E17456E89A}"/>
              </a:ext>
            </a:extLst>
          </p:cNvPr>
          <p:cNvSpPr txBox="1"/>
          <p:nvPr/>
        </p:nvSpPr>
        <p:spPr>
          <a:xfrm>
            <a:off x="3731819" y="4510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6E1963-DD94-8577-7981-57BA2BE29A23}"/>
              </a:ext>
            </a:extLst>
          </p:cNvPr>
          <p:cNvSpPr/>
          <p:nvPr/>
        </p:nvSpPr>
        <p:spPr>
          <a:xfrm>
            <a:off x="4851234" y="2009527"/>
            <a:ext cx="193056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F30679-2FD0-B0B4-D131-94C937B35DC3}"/>
              </a:ext>
            </a:extLst>
          </p:cNvPr>
          <p:cNvSpPr/>
          <p:nvPr/>
        </p:nvSpPr>
        <p:spPr>
          <a:xfrm>
            <a:off x="4851234" y="2925272"/>
            <a:ext cx="193056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D65919-6A95-9039-FE2E-A762EC490438}"/>
              </a:ext>
            </a:extLst>
          </p:cNvPr>
          <p:cNvSpPr/>
          <p:nvPr/>
        </p:nvSpPr>
        <p:spPr>
          <a:xfrm>
            <a:off x="4851234" y="3737696"/>
            <a:ext cx="193056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0D39861-3E50-05AC-1982-AE44F2E94487}"/>
              </a:ext>
            </a:extLst>
          </p:cNvPr>
          <p:cNvSpPr/>
          <p:nvPr/>
        </p:nvSpPr>
        <p:spPr>
          <a:xfrm>
            <a:off x="4851234" y="4511043"/>
            <a:ext cx="193056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0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42275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9241155" y="378470"/>
            <a:ext cx="1030605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5EAA5A-061E-8294-A45B-7288C96CC074}"/>
              </a:ext>
            </a:extLst>
          </p:cNvPr>
          <p:cNvSpPr/>
          <p:nvPr/>
        </p:nvSpPr>
        <p:spPr>
          <a:xfrm>
            <a:off x="8420100" y="1709401"/>
            <a:ext cx="1752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9B4FE2-4DF6-5A3D-3F19-444B429B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80" y="1346200"/>
            <a:ext cx="350520" cy="350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43497-9040-6285-5962-011078E1CC47}"/>
              </a:ext>
            </a:extLst>
          </p:cNvPr>
          <p:cNvSpPr txBox="1"/>
          <p:nvPr/>
        </p:nvSpPr>
        <p:spPr>
          <a:xfrm>
            <a:off x="1638300" y="15018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별점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35ED3-8EFC-D213-1D44-11AA19CD4AD8}"/>
              </a:ext>
            </a:extLst>
          </p:cNvPr>
          <p:cNvSpPr txBox="1"/>
          <p:nvPr/>
        </p:nvSpPr>
        <p:spPr>
          <a:xfrm>
            <a:off x="2835669" y="15018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재료 순서</a:t>
            </a: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03202F8D-B427-71E4-7308-E3A54EF8E2F7}"/>
              </a:ext>
            </a:extLst>
          </p:cNvPr>
          <p:cNvGraphicFramePr>
            <a:graphicFrameLocks noGrp="1"/>
          </p:cNvGraphicFramePr>
          <p:nvPr/>
        </p:nvGraphicFramePr>
        <p:xfrm>
          <a:off x="1638300" y="1935480"/>
          <a:ext cx="863346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92">
                  <a:extLst>
                    <a:ext uri="{9D8B030D-6E8A-4147-A177-3AD203B41FA5}">
                      <a16:colId xmlns:a16="http://schemas.microsoft.com/office/drawing/2014/main" val="3227435327"/>
                    </a:ext>
                  </a:extLst>
                </a:gridCol>
                <a:gridCol w="1726692">
                  <a:extLst>
                    <a:ext uri="{9D8B030D-6E8A-4147-A177-3AD203B41FA5}">
                      <a16:colId xmlns:a16="http://schemas.microsoft.com/office/drawing/2014/main" val="658278817"/>
                    </a:ext>
                  </a:extLst>
                </a:gridCol>
                <a:gridCol w="1726692">
                  <a:extLst>
                    <a:ext uri="{9D8B030D-6E8A-4147-A177-3AD203B41FA5}">
                      <a16:colId xmlns:a16="http://schemas.microsoft.com/office/drawing/2014/main" val="1231551298"/>
                    </a:ext>
                  </a:extLst>
                </a:gridCol>
                <a:gridCol w="1726692">
                  <a:extLst>
                    <a:ext uri="{9D8B030D-6E8A-4147-A177-3AD203B41FA5}">
                      <a16:colId xmlns:a16="http://schemas.microsoft.com/office/drawing/2014/main" val="693340651"/>
                    </a:ext>
                  </a:extLst>
                </a:gridCol>
                <a:gridCol w="1726692">
                  <a:extLst>
                    <a:ext uri="{9D8B030D-6E8A-4147-A177-3AD203B41FA5}">
                      <a16:colId xmlns:a16="http://schemas.microsoft.com/office/drawing/2014/main" val="195512285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라면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재료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댓글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99564"/>
                  </a:ext>
                </a:extLst>
              </a:tr>
              <a:tr h="1186180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미역 라면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⭐⭐⭐⭐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15</a:t>
                      </a:r>
                      <a:r>
                        <a:rPr lang="ko-KR" altLang="en-US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0</a:t>
                      </a:r>
                      <a:r>
                        <a:rPr lang="ko-KR" altLang="en-US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55044"/>
                  </a:ext>
                </a:extLst>
              </a:tr>
              <a:tr h="1186180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계란 폭탄 라면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⭐⭐⭐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10</a:t>
                      </a:r>
                      <a:r>
                        <a:rPr lang="ko-KR" altLang="en-US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0</a:t>
                      </a:r>
                      <a:r>
                        <a:rPr lang="ko-KR" altLang="en-US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5142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775B9E1-20FE-593E-8ED6-CB3BCA991365}"/>
              </a:ext>
            </a:extLst>
          </p:cNvPr>
          <p:cNvSpPr txBox="1"/>
          <p:nvPr/>
        </p:nvSpPr>
        <p:spPr>
          <a:xfrm>
            <a:off x="4025418" y="15018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조리 시간 순서</a:t>
            </a:r>
          </a:p>
        </p:txBody>
      </p:sp>
    </p:spTree>
    <p:extLst>
      <p:ext uri="{BB962C8B-B14F-4D97-AF65-F5344CB8AC3E}">
        <p14:creationId xmlns:p14="http://schemas.microsoft.com/office/powerpoint/2010/main" val="382358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F643F-926B-5E79-6E97-1E33B4BB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521345"/>
            <a:ext cx="430530" cy="430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F15C75-12C4-893B-646F-9E918855F254}"/>
              </a:ext>
            </a:extLst>
          </p:cNvPr>
          <p:cNvSpPr/>
          <p:nvPr/>
        </p:nvSpPr>
        <p:spPr>
          <a:xfrm>
            <a:off x="8810849" y="568793"/>
            <a:ext cx="1030605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로그아웃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4A63F-31D8-2C3A-14D1-5A55122FCFB6}"/>
              </a:ext>
            </a:extLst>
          </p:cNvPr>
          <p:cNvSpPr txBox="1"/>
          <p:nvPr/>
        </p:nvSpPr>
        <p:spPr>
          <a:xfrm flipH="1">
            <a:off x="4805979" y="1384151"/>
            <a:ext cx="516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미역 라면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38677-79E1-66E9-F855-57E60B9C4857}"/>
              </a:ext>
            </a:extLst>
          </p:cNvPr>
          <p:cNvSpPr txBox="1"/>
          <p:nvPr/>
        </p:nvSpPr>
        <p:spPr>
          <a:xfrm>
            <a:off x="3669091" y="3121511"/>
            <a:ext cx="4940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조리법</a:t>
            </a:r>
            <a:r>
              <a:rPr lang="en-US" altLang="ko-KR"/>
              <a:t> 1 : </a:t>
            </a:r>
            <a:r>
              <a:rPr lang="ko-KR" altLang="en-US"/>
              <a:t>미역을 불린다</a:t>
            </a:r>
            <a:endParaRPr lang="en-US" altLang="ko-KR"/>
          </a:p>
          <a:p>
            <a:r>
              <a:rPr lang="ko-KR" altLang="en-US"/>
              <a:t>조리법 </a:t>
            </a:r>
            <a:r>
              <a:rPr lang="en-US" altLang="ko-KR"/>
              <a:t>2 : </a:t>
            </a:r>
            <a:r>
              <a:rPr lang="ko-KR" altLang="en-US"/>
              <a:t>물이 끓으면 면을 넣는다</a:t>
            </a:r>
            <a:endParaRPr lang="en-US" altLang="ko-KR"/>
          </a:p>
          <a:p>
            <a:r>
              <a:rPr lang="ko-KR" altLang="en-US"/>
              <a:t>조리법 </a:t>
            </a:r>
            <a:r>
              <a:rPr lang="en-US" altLang="ko-KR"/>
              <a:t>3 : </a:t>
            </a:r>
            <a:r>
              <a:rPr lang="ko-KR" altLang="en-US"/>
              <a:t>스프와 미역을 함께 넣는다</a:t>
            </a:r>
            <a:endParaRPr lang="en-US" altLang="ko-KR"/>
          </a:p>
          <a:p>
            <a:r>
              <a:rPr lang="ko-KR" altLang="en-US"/>
              <a:t>조리법 </a:t>
            </a:r>
            <a:r>
              <a:rPr lang="en-US" altLang="ko-KR"/>
              <a:t>4 : </a:t>
            </a:r>
            <a:r>
              <a:rPr lang="ko-KR" altLang="en-US"/>
              <a:t>살짝 덜 익힌 상태에서 면을 건진다</a:t>
            </a:r>
            <a:endParaRPr lang="en-US" altLang="ko-KR"/>
          </a:p>
          <a:p>
            <a:r>
              <a:rPr lang="ko-KR" altLang="en-US"/>
              <a:t>조리법 </a:t>
            </a:r>
            <a:r>
              <a:rPr lang="en-US" altLang="ko-KR"/>
              <a:t>5 : </a:t>
            </a:r>
            <a:r>
              <a:rPr lang="ko-KR" altLang="en-US"/>
              <a:t>참기름 한 바퀴 둘러준다</a:t>
            </a:r>
            <a:r>
              <a:rPr lang="en-US" altLang="ko-KR"/>
              <a:t>.</a:t>
            </a:r>
          </a:p>
          <a:p>
            <a:r>
              <a:rPr lang="ko-KR" altLang="en-US"/>
              <a:t>조리법 </a:t>
            </a:r>
            <a:r>
              <a:rPr lang="en-US" altLang="ko-KR"/>
              <a:t>6 : 30</a:t>
            </a:r>
            <a:r>
              <a:rPr lang="ko-KR" altLang="en-US"/>
              <a:t>초 끓인다</a:t>
            </a:r>
            <a:r>
              <a:rPr lang="en-US" altLang="ko-KR"/>
              <a:t>.</a:t>
            </a:r>
          </a:p>
          <a:p>
            <a:r>
              <a:rPr lang="ko-KR" altLang="en-US"/>
              <a:t>조리법 </a:t>
            </a:r>
            <a:r>
              <a:rPr lang="en-US" altLang="ko-KR"/>
              <a:t>7 : </a:t>
            </a:r>
            <a:r>
              <a:rPr lang="ko-KR" altLang="en-US"/>
              <a:t>건진 면에 국물을 부어준다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7E9F0D-26AD-CAD9-607E-9B9D0F492253}"/>
              </a:ext>
            </a:extLst>
          </p:cNvPr>
          <p:cNvSpPr txBox="1"/>
          <p:nvPr/>
        </p:nvSpPr>
        <p:spPr>
          <a:xfrm>
            <a:off x="4745019" y="2103407"/>
            <a:ext cx="1972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⭐ ⭐ ⭐ ⭐  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조리 시간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30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11D46-8483-2E22-219D-060D2DBB22BC}"/>
              </a:ext>
            </a:extLst>
          </p:cNvPr>
          <p:cNvSpPr txBox="1"/>
          <p:nvPr/>
        </p:nvSpPr>
        <p:spPr>
          <a:xfrm>
            <a:off x="4600239" y="549133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 및 리뷰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888D86-B7E7-E7A8-E273-6829750D8A67}"/>
              </a:ext>
            </a:extLst>
          </p:cNvPr>
          <p:cNvSpPr/>
          <p:nvPr/>
        </p:nvSpPr>
        <p:spPr>
          <a:xfrm>
            <a:off x="4524039" y="5392271"/>
            <a:ext cx="2192995" cy="563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9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296</Words>
  <Application>Microsoft Office PowerPoint</Application>
  <PresentationFormat>와이드스크린</PresentationFormat>
  <Paragraphs>129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근재</dc:creator>
  <cp:lastModifiedBy>근재</cp:lastModifiedBy>
  <cp:revision>10</cp:revision>
  <dcterms:created xsi:type="dcterms:W3CDTF">2022-06-01T15:51:57Z</dcterms:created>
  <dcterms:modified xsi:type="dcterms:W3CDTF">2022-06-03T19:44:42Z</dcterms:modified>
</cp:coreProperties>
</file>