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F20A-423D-46B3-B50F-B298797BD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5AB1F-3BA3-457C-9111-93D9920B1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9E3B-D13F-42DE-B03F-204A615E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F668-9DC9-4544-BA90-55934384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9DE9-A403-43DE-893E-FEBEFF7E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43B1-0C7E-40E3-9AD8-B9586210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A84F1-5F37-478F-89F4-00FF162BA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9C39E-5174-4DD6-9BBB-C7CAC6BA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E5C3-8D59-45FA-8BD0-668CAC6F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AB224-C8A0-4535-912C-83225E3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9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1052E-1F3A-446D-9157-C65D77982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BE125-3B00-4C12-A8C3-3BD6CB754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3DF64-8BFD-4C8E-992B-6C71418D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7411-C5BC-4CC4-AF29-E0B0B36F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D56B-530D-4684-BACC-EE2EBE46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7E8B-B654-424E-8EAF-F1FD56A2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18F6-9177-4A6A-AF14-A9DC8F4C9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F64F-E982-43A5-BA18-A1945E5E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9192-4E33-4A6E-8F22-4F11F332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FBA1-96B1-47C8-BCDB-A5961596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6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1097-2207-4B1C-AA24-1A70B96A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19293-DE8B-46F5-BA5A-D4372D5E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1C36-3754-469B-B004-EFE1AFB5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628E-DE29-4FFD-A377-B8FE95CD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BAE2-01CF-4404-81D2-B682B312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5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14AB-5029-4F57-839D-22AF621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04F5-ACFD-46E6-B7DE-546B16C8B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D420E-91F5-4054-A6BA-56BCC1F8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20F1-F930-4961-9BBB-3BD9EAE6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888AF-DA05-474C-BB3D-CD20B016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CC987-6940-4B1F-BE50-EBD56D74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2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AA9C-4194-4547-B121-01C85AD1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5D6ED-0845-4987-AA6D-B3B4E60BE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ADF63-F68C-4AC3-B63B-87B94739D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A9DE9-02D0-465A-96FF-488D62E8C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68B1D-126B-4907-8558-24BDD3E32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F8A92-A2F3-48BC-A793-D47E3660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09DE6-5D2C-41D6-AF3C-A859128F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F5557-044A-48E8-BFFA-61FE6744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2C54-B9C8-4103-A02E-015F1E8C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F61DF-0ECD-4338-A2D8-C6E51AC2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6917E-6F6F-4E46-8192-0176F052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D779E-5E9B-4EE5-8AB5-6EE9357D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81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56B66-7D6A-4E08-AF55-3955F75E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18184-B745-4DAB-AE86-FC46724D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838EA-1D2E-4633-A902-1D8BB9DD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72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AD58-AB4C-43DD-82E7-735EA7FE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75D0-218F-442C-82E2-3C684E20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4528-52F4-490B-8F51-6206AD0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BC28-C8FC-4D59-9055-949F6137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85F6F-C855-4FB5-B99B-6CC1C18D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41DDA-A994-4494-9832-DBF6563C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6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79-D86D-45AD-AAE9-62BEBFCA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A752A-2410-4B66-B828-578EC3F1A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6FA32-5A32-4078-A621-371C210BA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D460D-AEAD-4ABB-9289-1F1544F4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51F6F-2CA4-4AE1-9060-BD15AFF0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506BB-FDE2-4592-84F2-73D18889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F9224-D56B-4592-8F29-ACF48E7E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75673-FD0E-42CC-ACAD-E71D3B018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CD71-8C45-41DA-BF9F-3CFA4F9BF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F5B0-1193-4591-91B8-EAD69A73AD5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F495-14CD-4AA5-ACC5-C3982F9B7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18BD1-E434-4553-B686-ABD2A415B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2AAE-0CE1-40D1-A1BC-EB5259D877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3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488B79-68A0-4E4C-AC06-0215247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upload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then on title pane click on </a:t>
            </a:r>
            <a:r>
              <a:rPr lang="en-US" b="1" dirty="0"/>
              <a:t>New project </a:t>
            </a:r>
            <a:r>
              <a:rPr lang="en-US" dirty="0"/>
              <a:t>to set up a new project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885056-402F-4EFD-808F-4E009FEC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4458"/>
            <a:ext cx="12192000" cy="8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2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7334250"/>
          </a:xfrm>
        </p:spPr>
        <p:txBody>
          <a:bodyPr/>
          <a:lstStyle/>
          <a:p>
            <a:r>
              <a:rPr lang="en-US" dirty="0"/>
              <a:t>Once done with particular setting, </a:t>
            </a:r>
            <a:r>
              <a:rPr lang="en-US" b="1" dirty="0"/>
              <a:t>click I’m done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70CF2-6E96-4FCD-B436-E459E538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981074"/>
            <a:ext cx="67722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7334250"/>
          </a:xfrm>
        </p:spPr>
        <p:txBody>
          <a:bodyPr/>
          <a:lstStyle/>
          <a:p>
            <a:r>
              <a:rPr lang="en-US" dirty="0"/>
              <a:t>Test your project thoroughly and move to production if everything works as expected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4588A-9FA6-40E5-ADF1-C8CB4BCD3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04" y="2317138"/>
            <a:ext cx="67341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5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7334250"/>
          </a:xfrm>
        </p:spPr>
        <p:txBody>
          <a:bodyPr/>
          <a:lstStyle/>
          <a:p>
            <a:r>
              <a:rPr lang="en-US" dirty="0"/>
              <a:t>Congratulations !!!</a:t>
            </a:r>
          </a:p>
          <a:p>
            <a:r>
              <a:rPr lang="en-US" dirty="0"/>
              <a:t>You just created your first </a:t>
            </a:r>
            <a:r>
              <a:rPr lang="en-US" b="1" dirty="0"/>
              <a:t>blank slate </a:t>
            </a:r>
            <a:r>
              <a:rPr lang="en-US" dirty="0"/>
              <a:t>Redcap project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7331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615"/>
            <a:ext cx="10515600" cy="5737348"/>
          </a:xfrm>
        </p:spPr>
        <p:txBody>
          <a:bodyPr/>
          <a:lstStyle/>
          <a:p>
            <a:r>
              <a:rPr lang="en-US" dirty="0"/>
              <a:t>Specify title, choose operational support for purpose and blank slate as shown and click </a:t>
            </a:r>
            <a:r>
              <a:rPr lang="en-US" b="1" dirty="0"/>
              <a:t>create new project </a:t>
            </a:r>
            <a:r>
              <a:rPr lang="en-US" dirty="0"/>
              <a:t>which takes you to project setup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DFCC2-6B13-465F-ABE1-D190F244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10" y="2498115"/>
            <a:ext cx="6915150" cy="36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5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488B79-68A0-4E4C-AC06-0215247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upload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project setup, click online designer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94481-1D83-4A34-BDBA-D90543B5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2375"/>
            <a:ext cx="69818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9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488B79-68A0-4E4C-AC06-0215247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upload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click data dictionary tab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FA4CD-E57B-44D9-AD49-842AB247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7675"/>
            <a:ext cx="6810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6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596899"/>
            <a:ext cx="10515600" cy="6022975"/>
          </a:xfrm>
        </p:spPr>
        <p:txBody>
          <a:bodyPr/>
          <a:lstStyle/>
          <a:p>
            <a:r>
              <a:rPr lang="en-US" dirty="0"/>
              <a:t>Click choose file and browse to location of the data dictionary.</a:t>
            </a:r>
          </a:p>
          <a:p>
            <a:r>
              <a:rPr lang="en-US" dirty="0"/>
              <a:t>Once selected click upload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042B58-3E6A-4E28-A8CC-1C0CD151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703387"/>
            <a:ext cx="8105775" cy="5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7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7334250"/>
          </a:xfrm>
        </p:spPr>
        <p:txBody>
          <a:bodyPr/>
          <a:lstStyle/>
          <a:p>
            <a:r>
              <a:rPr lang="en-US" dirty="0"/>
              <a:t>Click commit changes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D3E4C4-BE0B-4B62-B9F9-475EDB6D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676400"/>
            <a:ext cx="70008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1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7334250"/>
          </a:xfrm>
        </p:spPr>
        <p:txBody>
          <a:bodyPr/>
          <a:lstStyle/>
          <a:p>
            <a:r>
              <a:rPr lang="en-US" dirty="0"/>
              <a:t>Changes made successfully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6E4CD-E33D-4B06-AA8C-75E886449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7350"/>
            <a:ext cx="80581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8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7334250"/>
          </a:xfrm>
        </p:spPr>
        <p:txBody>
          <a:bodyPr/>
          <a:lstStyle/>
          <a:p>
            <a:r>
              <a:rPr lang="en-US" dirty="0"/>
              <a:t>You need to update project settings</a:t>
            </a:r>
          </a:p>
          <a:p>
            <a:r>
              <a:rPr lang="en-US" dirty="0"/>
              <a:t>Click the </a:t>
            </a:r>
            <a:r>
              <a:rPr lang="en-US" b="1" dirty="0"/>
              <a:t>project setup </a:t>
            </a:r>
            <a:r>
              <a:rPr lang="en-US" dirty="0"/>
              <a:t>tab again</a:t>
            </a:r>
          </a:p>
          <a:p>
            <a:r>
              <a:rPr lang="en-US" dirty="0"/>
              <a:t>If it is survey, enable survey capabilities shown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AD879-F441-4CAA-9961-F3CEDA2B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79" y="2209799"/>
            <a:ext cx="6557946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8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9E6FFF-99F1-4FB7-9431-992B70C3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7334250"/>
          </a:xfrm>
        </p:spPr>
        <p:txBody>
          <a:bodyPr/>
          <a:lstStyle/>
          <a:p>
            <a:r>
              <a:rPr lang="en-US" dirty="0"/>
              <a:t>Update user rights</a:t>
            </a:r>
          </a:p>
          <a:p>
            <a:r>
              <a:rPr lang="en-US" dirty="0"/>
              <a:t>Add and assign rights accordingly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004825-68BC-4765-A839-6D533250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466850"/>
            <a:ext cx="5967413" cy="1847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F360C9-360F-435C-B2CE-D10BC95D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49" y="1347787"/>
            <a:ext cx="50768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6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142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Tool upload</vt:lpstr>
      <vt:lpstr>PowerPoint Presentation</vt:lpstr>
      <vt:lpstr>Tool upload</vt:lpstr>
      <vt:lpstr>Tool upload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upload</dc:title>
  <dc:creator>Basil Okola</dc:creator>
  <cp:lastModifiedBy>Basil Okola</cp:lastModifiedBy>
  <cp:revision>12</cp:revision>
  <dcterms:created xsi:type="dcterms:W3CDTF">2020-08-26T13:39:45Z</dcterms:created>
  <dcterms:modified xsi:type="dcterms:W3CDTF">2020-08-26T14:29:45Z</dcterms:modified>
</cp:coreProperties>
</file>