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9007E-6B7D-4586-8FAA-7876A56FEE6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A1202-1C8B-41C0-B7E3-077F5229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29880-EF42-4429-840E-C43257A0FD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87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EA37-5A94-4AB0-9E4C-769A64A9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2DFC-6C50-477A-A3FA-043AB3E5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A628-9900-40B8-8973-EC843A44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825F-9512-41A6-8D67-5BA640CA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6090-2768-4BC0-B917-FB4C6F9C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87C7-34C4-40BE-9057-9764875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27F1-062D-4766-ACD1-38653E54A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AD85-E6BB-40BD-96F3-B8E58271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495E-42DC-4E5A-B681-71B81C9B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8CB9-D0DA-42D6-8A02-23EFE4EF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45642-5994-4B38-8EDC-6C08E74C5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07BE-0D2C-49F0-AF48-A4D26FDF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7F7B-3D03-49E5-9638-A141BFC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2546-FC6A-4F01-8117-085C5CBA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8174-13FD-4BD5-9E65-8C73B25C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FE48-16CC-4FD1-A2BE-6D37E6CA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4AB22-A808-4FAB-B6B2-D887BC2F5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1C9B-EA3F-497D-A792-1104D91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919-834F-4713-9C83-B3DF3FCF16CC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8E9F-8A4E-46A2-A3B5-469710FC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1EEE-239B-4366-B8E0-C9DFDD17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FB54-582F-4ED5-BE3B-6CF389C9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3BA-CC0C-4087-AABA-98FDF1E3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C5D3-D673-482F-B43C-456D62DF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0465-9DDB-4527-9084-7D0916E5845E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9F25-79C8-49ED-9E2F-CD57BAC8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DD48-1020-4960-8D9A-EF8AD36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6946-200B-4EF7-A42C-58CE179A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2AED6-4145-4D0F-9780-26056C6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788F-AC8E-48A1-AA39-A30450B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0B72-AB54-4594-83B3-5B420AB7BBF9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F2C9-9D1F-4FCA-B8A6-F2689F22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1C7C-F329-4D52-AFB3-8DDE257D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C721-FB07-4A2F-8E6F-5ED5A43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A38C-5723-4868-89E7-A10EE3DE4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650AB-6EB1-480C-9D6B-EADF05AC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DD18E-7C8F-45D5-A4D8-D877AE58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B898-8BEE-435F-9E72-160207AB61BD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1DC5-C2C0-4DE4-B2D9-886EF43F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2D52-CDEF-4A3D-9BD2-C6B21E28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E247-51C3-411E-AD1D-1368433C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6987-1E81-4EE7-B1A1-D37A627C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2BEB4-DC5D-4FD2-B5C6-7BE328A1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AAE0-E501-44B6-8EE8-A3486D8C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58A4-078A-4C51-8297-29160A918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EA045-F71C-401A-80C1-FCEE9518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B2DC-2835-477B-BDCF-D10B60713582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009A7-0D14-47CD-B049-CECDB673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2477-45CC-4082-B7DF-F1028A2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F25-7F55-4D42-B5BF-A0356613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6BF7A-24E7-4928-94C0-970BD4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9B6B-93E9-4AE7-BB24-EBB5FB29549B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F84DB-5DA1-40FE-ACF3-5755513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F0C9-34E6-4ECD-8646-DE7B371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F7A4F-5593-4857-8FE3-260330A5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7411-E2DF-41C6-9190-243701B42220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880F6-DE27-4682-B2F0-C037F3AA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5C865-510B-4DBA-8BB2-0E62DAB1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92FC-A750-4E24-AF5A-645FA822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78D0-4AD0-422D-A3C2-FBABB0BA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47FD-2D55-461A-9F90-FEF8F808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D138-EB36-423E-9D8D-88145FA8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04FE-06C6-4D8C-AA42-AEB70FC1BC11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2F31-7974-41CD-92C2-0B4A46DF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08A1-6536-435C-8AB2-B26948C5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47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DE38-6ABE-4EA6-AB31-49314874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01C6-7E09-4FEF-91CF-0695A78E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A771-0B42-42C7-BD34-0C503AAD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890E-19D0-48A5-BD72-88FFA641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7EF1-F7EC-4649-AE6E-BA4737C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8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406C-43FF-4101-A864-8698E0CD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C1561-6A47-4671-B82A-14A9250C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607B-E2C0-49B9-BA21-AF28C053B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959F-FFFE-4FB7-9527-853BE96B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C39-0C3E-4AF8-AAA8-B65AF994DC1B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B28C-447C-4EBC-988C-3EEA0F89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7DB8-6584-499D-94FB-2CB0079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D843-5CB9-4C5C-8F5E-D22BB735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852B-0678-4E82-99F4-257266BF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CEB5-4600-4C35-A7FF-A0438154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0B84-E3E7-444C-A4EF-17EF160E415A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0727-B5E6-465F-B75A-41E390ED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8ED7-4B0B-44BF-923F-EB780DB4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6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47D5-1C01-45BE-864E-2C617B7A3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078E1-26B7-4BC7-AFB3-DA1494378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14DC-B863-4490-BEF8-6A916436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893-C25E-4CBB-94E1-0367E31DD9D7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B9CF-59E8-4E67-BBC9-C4A8C95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29F1-7C04-4EDF-85CC-0B57C2EC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9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3"/>
            <a:ext cx="10972800" cy="582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DBC96-0362-4C96-A331-462C7F5511FA}" type="datetime1">
              <a:rPr lang="en-US" altLang="zh-CN" smtClean="0"/>
              <a:t>5/29/2020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53FDB-31BB-4997-BEDB-1F2403BA22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2BF6-D36A-4701-9EBD-00089717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E152D-531D-44AC-B03C-ED48C617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4793-CD4B-463F-A09B-E3F81113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D08F-7564-4A84-A317-EA3E216F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935A-1E51-4E5D-8A08-FB10383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F246-817D-4FE9-8244-430402C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22D-E2DD-4203-AE24-6E43875D8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06E53-9DA2-4DE8-9DBC-45EADBB8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1F2AA-570E-47AB-B607-D2F13793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F695-300F-4F51-9412-E6CB7633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9D68-04B2-457F-91F9-4DEEB42F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3787-6090-40F4-9149-B6CF80BE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CDAE-2B5E-4835-AA89-70D646EB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FD3D6-B733-45E2-894C-C854E278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44994-7F70-47AD-8EBA-9979B4765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8C5B1-25D1-48A1-A6CA-5165A1C9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7A11A-176D-458F-BA95-BFBF4325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BAFB7-D8F6-44ED-83B5-FC435EC9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362B4-AA5D-4AFC-80F0-41056BCD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8B50-A88B-4050-B7F2-26BE2FAF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AB967-F676-415A-841F-34B1C5A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E4D78-AF3A-4DB7-B65F-085DD380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BE75-C932-49E5-AE4F-4342D74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86346-32BA-41DE-8202-7905807F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F2E8E-EC9C-45E1-BC37-139164E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543D-D6DF-4828-9EFD-33A96D3E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71A3-59BB-42B0-8DE9-1C352834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32B3-2609-441C-8B36-197B70F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AA23-1659-4FF2-92E8-49B3E4D6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FF89D-69B0-47A2-999E-82145879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9441E-A1A8-4F62-B544-A6414F9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5DBDB-47DE-4346-A653-9F7A05F8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1148-5110-4503-94A2-1597F5B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034B9-4A37-47BA-9DA7-C68FF5D1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38AB-2A9C-4B38-80AE-13BB7B4D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DF79-146C-449F-AFBA-53634F68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EAB8-8910-42C0-ABAB-76720940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8E95-D89D-490E-A15F-1032378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72A74-CEEB-4BE5-AC2B-4C37E1F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5E11-6D79-4C33-8E94-0959E6FF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9C42-D7FB-4B48-8EC7-7877877C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1FE0-D397-418A-B79D-4BABCA269EA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A7E-66CD-4B15-9EC9-FD9EC931A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C1D1-B816-41AA-9E2A-2D4E23A6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9CF5-1098-44FF-8A32-42CB9792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09100-3837-4CEA-8325-2F9778D1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B3EA-B136-4A39-A97D-F45EAAAB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4B43-539A-4848-A691-4404163AC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04FE-06C6-4D8C-AA42-AEB70FC1BC11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2125-2417-47D8-9547-A21619E34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DEEE-6F0F-4B80-ADF4-55B7ED82B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EF11-A472-41E1-9BEE-E1D6DCD6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A796-A590-4751-824B-409B55A16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chart of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65DE-42A3-4C37-AAE9-FE463B90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927C-167E-4BAA-9AF4-68C4EF0B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table for predictors of residual SDB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C0C11F-B9EB-453D-A8B4-1934BCEFE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73134"/>
              </p:ext>
            </p:extLst>
          </p:nvPr>
        </p:nvGraphicFramePr>
        <p:xfrm>
          <a:off x="2152650" y="1825624"/>
          <a:ext cx="7626352" cy="48081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06588">
                  <a:extLst>
                    <a:ext uri="{9D8B030D-6E8A-4147-A177-3AD203B41FA5}">
                      <a16:colId xmlns:a16="http://schemas.microsoft.com/office/drawing/2014/main" val="2373496796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809773971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3000039606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3820424829"/>
                    </a:ext>
                  </a:extLst>
                </a:gridCol>
              </a:tblGrid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Associated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Crude odd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odd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01727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Age in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0.5755, 1.144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60873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r>
                        <a:rPr lang="en-US" dirty="0"/>
                        <a:t>Pre-operative OSA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0.1056, 2.372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31088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Enuresis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2.3290, 111.285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57287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Rhinitis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0.5580, 8.963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84911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Asthma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0.3179, 5.259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62830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BMI for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0.7242, 1.298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03252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Antacid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0.0969, 15.059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83009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r>
                        <a:rPr lang="en-US" dirty="0"/>
                        <a:t>Cigarette smoke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NA(one level available)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01780"/>
                  </a:ext>
                </a:extLst>
              </a:tr>
              <a:tr h="448839">
                <a:tc>
                  <a:txBody>
                    <a:bodyPr/>
                    <a:lstStyle/>
                    <a:p>
                      <a:r>
                        <a:rPr lang="en-US" dirty="0"/>
                        <a:t>Birth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0.0466, 16.765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9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60DB-BA7D-427F-8548-493876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67EF11-A472-41E1-9BEE-E1D6DCD6C86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53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</Words>
  <Application>Microsoft Office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Dummy chart of results</vt:lpstr>
      <vt:lpstr>Dummy table for predictors of residual SDB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chart of results</dc:title>
  <dc:creator>sylvia mwathi</dc:creator>
  <cp:lastModifiedBy>Basil Okola</cp:lastModifiedBy>
  <cp:revision>3</cp:revision>
  <dcterms:created xsi:type="dcterms:W3CDTF">2020-05-28T18:55:26Z</dcterms:created>
  <dcterms:modified xsi:type="dcterms:W3CDTF">2020-05-29T05:43:22Z</dcterms:modified>
</cp:coreProperties>
</file>