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70" r:id="rId8"/>
    <p:sldId id="264" r:id="rId9"/>
    <p:sldId id="266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77"/>
  </p:normalViewPr>
  <p:slideViewPr>
    <p:cSldViewPr snapToGrid="0" snapToObjects="1">
      <p:cViewPr varScale="1">
        <p:scale>
          <a:sx n="139" d="100"/>
          <a:sy n="139" d="100"/>
        </p:scale>
        <p:origin x="6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06651-69CC-164D-1865-795F04E3A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372A3E-DC0A-2BE0-8F20-364248689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F767C-6E0C-DA6C-4ECE-EB461504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2508-33BD-3B41-8DD6-93B77504DFF8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A64B3-4F6E-A4DF-B87C-4F76DBA3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848F9-1E8B-C133-C57E-1EB6865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D935-44E1-924E-9B68-C5937C1B5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029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68B8D-7806-A2B3-7684-7C803884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798268-6821-6946-1C9D-E313DA756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CFE37-109E-888E-A9FF-AEAC3F19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2508-33BD-3B41-8DD6-93B77504DFF8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B3FD5-56A2-C893-BE5C-728A347F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AC9F6-DD6E-EE22-1CDE-FD0EFEEB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D935-44E1-924E-9B68-C5937C1B5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57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EFBFCA-44D0-49AC-F00D-D8A5B35C9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9FF982-C418-A18F-4FC7-B3106B244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51EB5-AA2D-5991-56C8-FA593372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2508-33BD-3B41-8DD6-93B77504DFF8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9BF5A-0C0D-53EB-F00B-C0D8A1EF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3BFD2-6816-4F89-4C8C-63D38B92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D935-44E1-924E-9B68-C5937C1B5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113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04663-E237-0F50-8ED6-743538BC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6D945-0AAB-81BB-B4BB-05A107F03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6ED35-680D-4510-240C-311BD376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2508-33BD-3B41-8DD6-93B77504DFF8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612AB-4F6D-DB62-51F9-93EC155F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931A3-60F1-E02C-03DE-2EE09FB1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D935-44E1-924E-9B68-C5937C1B5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169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A8BCF-FBC0-AC9B-E0C5-B358D54A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44F970-6392-2F6D-D362-E69FD2C46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5FFDC-BEF2-3FEB-494A-44FDDA92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2508-33BD-3B41-8DD6-93B77504DFF8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CF071-EC1B-8FEF-E33D-82E2414C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B3048-089E-3B1D-116D-A1C8BBB6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D935-44E1-924E-9B68-C5937C1B5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950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E032A-1834-D9C4-B4F5-A05824E1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3FA92-FFD1-3E9D-04A2-63526FE8C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E02E4F-9F70-6A36-3F45-6D0FDCACB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6B11EB-A45F-12D4-3986-E754B1BB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2508-33BD-3B41-8DD6-93B77504DFF8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571346-FF70-C0FC-9963-A4C6BC0A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945CD-92B9-B647-2C72-E58F9B9D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D935-44E1-924E-9B68-C5937C1B5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096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72270-A692-5441-21DE-2FF15793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42297-1DB9-BB3D-4DE2-2C8DE0EB5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CBDC92-AD67-B388-D35C-07606694A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CB283E-A567-99C8-4F91-A6FA960E8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BA6EB4-02C5-3676-01C7-DB92B9B28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446A3-B97F-10C0-7F42-6F98D4C3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2508-33BD-3B41-8DD6-93B77504DFF8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20C732-1677-FA76-7A5F-15ED731D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C46B0E-E0D1-86DD-9171-8CC063B9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D935-44E1-924E-9B68-C5937C1B5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926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F6CA7-63FE-8B35-FE43-F1274D21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338C4E-4383-CBB1-F34D-BF97ADC1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2508-33BD-3B41-8DD6-93B77504DFF8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B4A5C-B23D-6A1D-C8D8-85D239DF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439602-8196-8C8E-6434-6F278DDC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D935-44E1-924E-9B68-C5937C1B5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668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9119E0-CE5A-B617-5CD5-D2727228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2508-33BD-3B41-8DD6-93B77504DFF8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0324AD-F323-9524-1A74-13626EDC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5E0662-0BCA-EAE8-4FDE-53617E16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D935-44E1-924E-9B68-C5937C1B5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121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4A0DD-C312-CFCE-FEAA-D4422B0A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3D367-7BFE-AD04-2CDB-D0492AF0D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2321B-E40B-86BE-F2F9-CE6353349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C7A4B0-48BF-3C6E-0DF7-EDB22486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2508-33BD-3B41-8DD6-93B77504DFF8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76A6BC-B0DD-536B-E660-7E2E1D03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44CE2-200A-2FED-F81E-FEDFFF14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D935-44E1-924E-9B68-C5937C1B5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747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73A6F-A7BA-5717-7796-77DCDAC7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B7B473-55BB-280F-CC3C-62798D583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A234D3-1F39-05BC-01AB-048901909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F88B1E-29EA-FFAC-158E-8410395D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2508-33BD-3B41-8DD6-93B77504DFF8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209B4-E882-3D31-355A-16657B83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9B5F98-EEC4-ACC8-023F-E373B780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D935-44E1-924E-9B68-C5937C1B5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890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8489CF-9101-1EC2-DB37-85076C17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000619-3AFA-ADC8-2EEF-BC19612C2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99F52-5210-6E12-1368-64EB42370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E2508-33BD-3B41-8DD6-93B77504DFF8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B2514-6DE5-09E3-25A2-D2A0A32E1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862C2C-4BDF-4BB0-B32A-8158A2E18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8D935-44E1-924E-9B68-C5937C1B5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637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455EE-C8D6-DB4B-D624-25E4EB32E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8694"/>
          </a:xfrm>
        </p:spPr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백트래킹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46123A-29BB-7595-5D6F-AEFA57767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22/11/09</a:t>
            </a:r>
          </a:p>
          <a:p>
            <a:r>
              <a:rPr kumimoji="1" lang="ko-KR" altLang="en-US" dirty="0"/>
              <a:t>알고리즘 공부</a:t>
            </a:r>
          </a:p>
        </p:txBody>
      </p:sp>
    </p:spTree>
    <p:extLst>
      <p:ext uri="{BB962C8B-B14F-4D97-AF65-F5344CB8AC3E}">
        <p14:creationId xmlns:p14="http://schemas.microsoft.com/office/powerpoint/2010/main" val="279697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2257F-03E4-8950-1ABF-1C3008A2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 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03117-3707-A6E8-3B2F-78834D359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N, K are given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Find all permutation with length of K with natural number under N with no overlap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285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2CEBC81-1BE3-32F4-8E9A-A348CC20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44" y="0"/>
            <a:ext cx="5958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9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E8603-B541-CAFA-AA95-A561116D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 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B566A-F14D-7775-2621-E84C45EA1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N is given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Find all possible cases that queens not attacking each other in N * N board</a:t>
            </a:r>
          </a:p>
        </p:txBody>
      </p:sp>
    </p:spTree>
    <p:extLst>
      <p:ext uri="{BB962C8B-B14F-4D97-AF65-F5344CB8AC3E}">
        <p14:creationId xmlns:p14="http://schemas.microsoft.com/office/powerpoint/2010/main" val="257109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7A3C72F-1226-B47F-6CFE-52770022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6" y="0"/>
            <a:ext cx="6058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1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6DA7B9C-8431-4C63-A6C1-67A9FB1C9A73}"/>
              </a:ext>
            </a:extLst>
          </p:cNvPr>
          <p:cNvSpPr/>
          <p:nvPr/>
        </p:nvSpPr>
        <p:spPr>
          <a:xfrm>
            <a:off x="4751367" y="2558885"/>
            <a:ext cx="2689266" cy="17402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백트래킹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11E53EC-5049-0BA8-A207-B39E5F80C166}"/>
              </a:ext>
            </a:extLst>
          </p:cNvPr>
          <p:cNvSpPr/>
          <p:nvPr/>
        </p:nvSpPr>
        <p:spPr>
          <a:xfrm>
            <a:off x="3048000" y="877455"/>
            <a:ext cx="1745673" cy="9236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Searching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72EFA3A-BFB1-B3F7-97D2-B6AFC5F6BCC5}"/>
              </a:ext>
            </a:extLst>
          </p:cNvPr>
          <p:cNvSpPr/>
          <p:nvPr/>
        </p:nvSpPr>
        <p:spPr>
          <a:xfrm>
            <a:off x="8266545" y="877455"/>
            <a:ext cx="1708728" cy="9236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DFS</a:t>
            </a:r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84F4226-5758-B9CA-D758-E6D45E130A12}"/>
              </a:ext>
            </a:extLst>
          </p:cNvPr>
          <p:cNvSpPr/>
          <p:nvPr/>
        </p:nvSpPr>
        <p:spPr>
          <a:xfrm>
            <a:off x="1519381" y="3185721"/>
            <a:ext cx="1745673" cy="9236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가지치기</a:t>
            </a:r>
            <a:endParaRPr kumimoji="1" lang="en-US" altLang="ko-KR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3CBF0CD-DBF7-E724-668E-F88B91090D50}"/>
              </a:ext>
            </a:extLst>
          </p:cNvPr>
          <p:cNvSpPr/>
          <p:nvPr/>
        </p:nvSpPr>
        <p:spPr>
          <a:xfrm>
            <a:off x="8742217" y="4315691"/>
            <a:ext cx="1745673" cy="9236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Brute</a:t>
            </a:r>
          </a:p>
          <a:p>
            <a:pPr algn="ctr"/>
            <a:r>
              <a:rPr kumimoji="1" lang="en-US" altLang="ko-KR" dirty="0"/>
              <a:t>Force</a:t>
            </a:r>
          </a:p>
        </p:txBody>
      </p:sp>
    </p:spTree>
    <p:extLst>
      <p:ext uri="{BB962C8B-B14F-4D97-AF65-F5344CB8AC3E}">
        <p14:creationId xmlns:p14="http://schemas.microsoft.com/office/powerpoint/2010/main" val="278286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FCFDCB-8DFE-9A8F-CA37-A925F7A148E6}"/>
              </a:ext>
            </a:extLst>
          </p:cNvPr>
          <p:cNvSpPr/>
          <p:nvPr/>
        </p:nvSpPr>
        <p:spPr>
          <a:xfrm>
            <a:off x="715818" y="2382982"/>
            <a:ext cx="2078182" cy="1616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0DC551-018D-6BF9-5096-8FF5D4751C1E}"/>
              </a:ext>
            </a:extLst>
          </p:cNvPr>
          <p:cNvSpPr/>
          <p:nvPr/>
        </p:nvSpPr>
        <p:spPr>
          <a:xfrm>
            <a:off x="4354945" y="2382982"/>
            <a:ext cx="2078182" cy="1616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B03928-908A-FF75-7A19-F06480CAF268}"/>
              </a:ext>
            </a:extLst>
          </p:cNvPr>
          <p:cNvSpPr/>
          <p:nvPr/>
        </p:nvSpPr>
        <p:spPr>
          <a:xfrm>
            <a:off x="8192654" y="2382982"/>
            <a:ext cx="2078182" cy="1616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EDA073-3942-7418-1E65-B6E6774A4D8B}"/>
              </a:ext>
            </a:extLst>
          </p:cNvPr>
          <p:cNvSpPr/>
          <p:nvPr/>
        </p:nvSpPr>
        <p:spPr>
          <a:xfrm>
            <a:off x="9023927" y="3528291"/>
            <a:ext cx="415636" cy="3879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720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FCFDCB-8DFE-9A8F-CA37-A925F7A148E6}"/>
              </a:ext>
            </a:extLst>
          </p:cNvPr>
          <p:cNvSpPr/>
          <p:nvPr/>
        </p:nvSpPr>
        <p:spPr>
          <a:xfrm>
            <a:off x="715818" y="2382982"/>
            <a:ext cx="2078182" cy="161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0DC551-018D-6BF9-5096-8FF5D4751C1E}"/>
              </a:ext>
            </a:extLst>
          </p:cNvPr>
          <p:cNvSpPr/>
          <p:nvPr/>
        </p:nvSpPr>
        <p:spPr>
          <a:xfrm>
            <a:off x="4354945" y="2382982"/>
            <a:ext cx="2078182" cy="1616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B03928-908A-FF75-7A19-F06480CAF268}"/>
              </a:ext>
            </a:extLst>
          </p:cNvPr>
          <p:cNvSpPr/>
          <p:nvPr/>
        </p:nvSpPr>
        <p:spPr>
          <a:xfrm>
            <a:off x="8192654" y="2382982"/>
            <a:ext cx="2078182" cy="1616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EDA073-3942-7418-1E65-B6E6774A4D8B}"/>
              </a:ext>
            </a:extLst>
          </p:cNvPr>
          <p:cNvSpPr/>
          <p:nvPr/>
        </p:nvSpPr>
        <p:spPr>
          <a:xfrm>
            <a:off x="9023927" y="3528291"/>
            <a:ext cx="415636" cy="3879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93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FCFDCB-8DFE-9A8F-CA37-A925F7A148E6}"/>
              </a:ext>
            </a:extLst>
          </p:cNvPr>
          <p:cNvSpPr/>
          <p:nvPr/>
        </p:nvSpPr>
        <p:spPr>
          <a:xfrm>
            <a:off x="715818" y="2382982"/>
            <a:ext cx="2078182" cy="161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0DC551-018D-6BF9-5096-8FF5D4751C1E}"/>
              </a:ext>
            </a:extLst>
          </p:cNvPr>
          <p:cNvSpPr/>
          <p:nvPr/>
        </p:nvSpPr>
        <p:spPr>
          <a:xfrm>
            <a:off x="4354945" y="2382982"/>
            <a:ext cx="2078182" cy="161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B03928-908A-FF75-7A19-F06480CAF268}"/>
              </a:ext>
            </a:extLst>
          </p:cNvPr>
          <p:cNvSpPr/>
          <p:nvPr/>
        </p:nvSpPr>
        <p:spPr>
          <a:xfrm>
            <a:off x="8192654" y="2382982"/>
            <a:ext cx="2078182" cy="1616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EDA073-3942-7418-1E65-B6E6774A4D8B}"/>
              </a:ext>
            </a:extLst>
          </p:cNvPr>
          <p:cNvSpPr/>
          <p:nvPr/>
        </p:nvSpPr>
        <p:spPr>
          <a:xfrm>
            <a:off x="9023927" y="3528291"/>
            <a:ext cx="415636" cy="3879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818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FCFDCB-8DFE-9A8F-CA37-A925F7A148E6}"/>
              </a:ext>
            </a:extLst>
          </p:cNvPr>
          <p:cNvSpPr/>
          <p:nvPr/>
        </p:nvSpPr>
        <p:spPr>
          <a:xfrm>
            <a:off x="715818" y="2382982"/>
            <a:ext cx="2078182" cy="161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0DC551-018D-6BF9-5096-8FF5D4751C1E}"/>
              </a:ext>
            </a:extLst>
          </p:cNvPr>
          <p:cNvSpPr/>
          <p:nvPr/>
        </p:nvSpPr>
        <p:spPr>
          <a:xfrm>
            <a:off x="4354945" y="2382982"/>
            <a:ext cx="2078182" cy="161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B03928-908A-FF75-7A19-F06480CAF268}"/>
              </a:ext>
            </a:extLst>
          </p:cNvPr>
          <p:cNvSpPr/>
          <p:nvPr/>
        </p:nvSpPr>
        <p:spPr>
          <a:xfrm>
            <a:off x="8192654" y="2382982"/>
            <a:ext cx="2078182" cy="161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EDA073-3942-7418-1E65-B6E6774A4D8B}"/>
              </a:ext>
            </a:extLst>
          </p:cNvPr>
          <p:cNvSpPr/>
          <p:nvPr/>
        </p:nvSpPr>
        <p:spPr>
          <a:xfrm>
            <a:off x="9023927" y="3528291"/>
            <a:ext cx="415636" cy="3879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241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91 -0.29537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35C1E45-0E03-064E-5ED2-E5772143D020}"/>
              </a:ext>
            </a:extLst>
          </p:cNvPr>
          <p:cNvSpPr/>
          <p:nvPr/>
        </p:nvSpPr>
        <p:spPr>
          <a:xfrm>
            <a:off x="5117592" y="537972"/>
            <a:ext cx="649224" cy="649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34E5C1-35D4-EED6-2D33-9CB25F3E6927}"/>
              </a:ext>
            </a:extLst>
          </p:cNvPr>
          <p:cNvSpPr/>
          <p:nvPr/>
        </p:nvSpPr>
        <p:spPr>
          <a:xfrm>
            <a:off x="3745992" y="1187196"/>
            <a:ext cx="649224" cy="649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4B5C947-C239-7C0B-53F6-EBC2BB894835}"/>
              </a:ext>
            </a:extLst>
          </p:cNvPr>
          <p:cNvSpPr/>
          <p:nvPr/>
        </p:nvSpPr>
        <p:spPr>
          <a:xfrm>
            <a:off x="3096768" y="2372868"/>
            <a:ext cx="649224" cy="649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가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4B76DDD-2BA2-9680-EEFF-6D201E7FD3F8}"/>
              </a:ext>
            </a:extLst>
          </p:cNvPr>
          <p:cNvSpPr/>
          <p:nvPr/>
        </p:nvSpPr>
        <p:spPr>
          <a:xfrm>
            <a:off x="6489192" y="1187196"/>
            <a:ext cx="649224" cy="649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754EAE7-3992-7A55-B0B4-54B985F30858}"/>
              </a:ext>
            </a:extLst>
          </p:cNvPr>
          <p:cNvSpPr/>
          <p:nvPr/>
        </p:nvSpPr>
        <p:spPr>
          <a:xfrm>
            <a:off x="7226808" y="3488436"/>
            <a:ext cx="649224" cy="649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</a:t>
            </a:r>
            <a:endParaRPr kumimoji="1"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6BA1849-6958-90FD-CAC7-D2F2782FFF9A}"/>
              </a:ext>
            </a:extLst>
          </p:cNvPr>
          <p:cNvSpPr/>
          <p:nvPr/>
        </p:nvSpPr>
        <p:spPr>
          <a:xfrm>
            <a:off x="4395216" y="2372868"/>
            <a:ext cx="649224" cy="649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40DA404-ACF5-31A0-1DFC-B87A0E6EF5BA}"/>
              </a:ext>
            </a:extLst>
          </p:cNvPr>
          <p:cNvSpPr/>
          <p:nvPr/>
        </p:nvSpPr>
        <p:spPr>
          <a:xfrm>
            <a:off x="5928360" y="2372868"/>
            <a:ext cx="649224" cy="649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D3BB4F7-2A46-B166-DB2D-BCB4F30D4193}"/>
              </a:ext>
            </a:extLst>
          </p:cNvPr>
          <p:cNvSpPr/>
          <p:nvPr/>
        </p:nvSpPr>
        <p:spPr>
          <a:xfrm>
            <a:off x="3470148" y="3483864"/>
            <a:ext cx="649224" cy="649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다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2EF171-CE1B-709D-1933-CFB4C39BFA50}"/>
              </a:ext>
            </a:extLst>
          </p:cNvPr>
          <p:cNvSpPr/>
          <p:nvPr/>
        </p:nvSpPr>
        <p:spPr>
          <a:xfrm>
            <a:off x="7226808" y="2372868"/>
            <a:ext cx="649224" cy="649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G</a:t>
            </a:r>
            <a:endParaRPr kumimoji="1"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E2CDB90-B825-EF48-BA17-6FFB0951A500}"/>
              </a:ext>
            </a:extLst>
          </p:cNvPr>
          <p:cNvSpPr/>
          <p:nvPr/>
        </p:nvSpPr>
        <p:spPr>
          <a:xfrm>
            <a:off x="4395216" y="3488436"/>
            <a:ext cx="649224" cy="649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</a:t>
            </a:r>
            <a:endParaRPr kumimoji="1"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6EE80BA-EC5E-7BFB-B9B2-8DECF9BF97FD}"/>
              </a:ext>
            </a:extLst>
          </p:cNvPr>
          <p:cNvSpPr/>
          <p:nvPr/>
        </p:nvSpPr>
        <p:spPr>
          <a:xfrm>
            <a:off x="2447544" y="3488436"/>
            <a:ext cx="649224" cy="649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나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E0935E2-2707-B658-4B70-A4FF06002F14}"/>
              </a:ext>
            </a:extLst>
          </p:cNvPr>
          <p:cNvSpPr/>
          <p:nvPr/>
        </p:nvSpPr>
        <p:spPr>
          <a:xfrm>
            <a:off x="5928360" y="3488436"/>
            <a:ext cx="649224" cy="649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마</a:t>
            </a: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2A05DBC0-2041-2E18-F746-E76F7376D69D}"/>
              </a:ext>
            </a:extLst>
          </p:cNvPr>
          <p:cNvCxnSpPr>
            <a:stCxn id="5" idx="7"/>
            <a:endCxn id="4" idx="2"/>
          </p:cNvCxnSpPr>
          <p:nvPr/>
        </p:nvCxnSpPr>
        <p:spPr>
          <a:xfrm flipV="1">
            <a:off x="4300139" y="862584"/>
            <a:ext cx="817453" cy="419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AEAC8DAC-31C5-9AF9-9ECD-7A9DEBBFE480}"/>
              </a:ext>
            </a:extLst>
          </p:cNvPr>
          <p:cNvCxnSpPr>
            <a:stCxn id="7" idx="1"/>
            <a:endCxn id="4" idx="6"/>
          </p:cNvCxnSpPr>
          <p:nvPr/>
        </p:nvCxnSpPr>
        <p:spPr>
          <a:xfrm flipH="1" flipV="1">
            <a:off x="5766816" y="862584"/>
            <a:ext cx="817453" cy="419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4B71BE2E-88AB-9E67-583A-1BFA0EBFCA22}"/>
              </a:ext>
            </a:extLst>
          </p:cNvPr>
          <p:cNvCxnSpPr>
            <a:stCxn id="6" idx="0"/>
            <a:endCxn id="5" idx="3"/>
          </p:cNvCxnSpPr>
          <p:nvPr/>
        </p:nvCxnSpPr>
        <p:spPr>
          <a:xfrm flipV="1">
            <a:off x="3421380" y="1741343"/>
            <a:ext cx="419689" cy="63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F30DE182-D1B0-4FC1-8568-0906C8FE1BB8}"/>
              </a:ext>
            </a:extLst>
          </p:cNvPr>
          <p:cNvCxnSpPr>
            <a:stCxn id="9" idx="0"/>
            <a:endCxn id="5" idx="5"/>
          </p:cNvCxnSpPr>
          <p:nvPr/>
        </p:nvCxnSpPr>
        <p:spPr>
          <a:xfrm flipH="1" flipV="1">
            <a:off x="4300139" y="1741343"/>
            <a:ext cx="419689" cy="63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CEF76726-D310-7997-A2A2-DFD018F70C86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flipV="1">
            <a:off x="6252972" y="1741343"/>
            <a:ext cx="331297" cy="63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C00A49F3-C792-B771-9878-64F26FF3986F}"/>
              </a:ext>
            </a:extLst>
          </p:cNvPr>
          <p:cNvCxnSpPr>
            <a:stCxn id="12" idx="0"/>
            <a:endCxn id="7" idx="5"/>
          </p:cNvCxnSpPr>
          <p:nvPr/>
        </p:nvCxnSpPr>
        <p:spPr>
          <a:xfrm flipH="1" flipV="1">
            <a:off x="7043339" y="1741343"/>
            <a:ext cx="508081" cy="63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E101BA46-D7BA-6544-2778-D6A50AB0852C}"/>
              </a:ext>
            </a:extLst>
          </p:cNvPr>
          <p:cNvCxnSpPr>
            <a:stCxn id="14" idx="0"/>
            <a:endCxn id="6" idx="3"/>
          </p:cNvCxnSpPr>
          <p:nvPr/>
        </p:nvCxnSpPr>
        <p:spPr>
          <a:xfrm flipV="1">
            <a:off x="2772156" y="2927015"/>
            <a:ext cx="419689" cy="561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29AAFCCB-E8AC-6A97-B3B7-337912A5BBF9}"/>
              </a:ext>
            </a:extLst>
          </p:cNvPr>
          <p:cNvCxnSpPr>
            <a:stCxn id="11" idx="0"/>
            <a:endCxn id="6" idx="5"/>
          </p:cNvCxnSpPr>
          <p:nvPr/>
        </p:nvCxnSpPr>
        <p:spPr>
          <a:xfrm flipH="1" flipV="1">
            <a:off x="3650915" y="2927015"/>
            <a:ext cx="143845" cy="556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750687AB-AD40-78FD-3317-F816F006D0B0}"/>
              </a:ext>
            </a:extLst>
          </p:cNvPr>
          <p:cNvCxnSpPr>
            <a:stCxn id="13" idx="0"/>
            <a:endCxn id="9" idx="4"/>
          </p:cNvCxnSpPr>
          <p:nvPr/>
        </p:nvCxnSpPr>
        <p:spPr>
          <a:xfrm flipV="1">
            <a:off x="4719828" y="3022092"/>
            <a:ext cx="0" cy="46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AB106018-2975-05F4-2361-7ECB41B7063E}"/>
              </a:ext>
            </a:extLst>
          </p:cNvPr>
          <p:cNvCxnSpPr>
            <a:stCxn id="15" idx="0"/>
            <a:endCxn id="10" idx="4"/>
          </p:cNvCxnSpPr>
          <p:nvPr/>
        </p:nvCxnSpPr>
        <p:spPr>
          <a:xfrm flipV="1">
            <a:off x="6252972" y="3022092"/>
            <a:ext cx="0" cy="46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29D28841-74DD-D552-E726-F023367480CC}"/>
              </a:ext>
            </a:extLst>
          </p:cNvPr>
          <p:cNvCxnSpPr>
            <a:stCxn id="8" idx="0"/>
            <a:endCxn id="12" idx="4"/>
          </p:cNvCxnSpPr>
          <p:nvPr/>
        </p:nvCxnSpPr>
        <p:spPr>
          <a:xfrm flipV="1">
            <a:off x="7551420" y="3022092"/>
            <a:ext cx="0" cy="46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ED4E11A-3A87-6CFA-C0FC-787D965C31FF}"/>
              </a:ext>
            </a:extLst>
          </p:cNvPr>
          <p:cNvSpPr txBox="1"/>
          <p:nvPr/>
        </p:nvSpPr>
        <p:spPr>
          <a:xfrm>
            <a:off x="1926336" y="4669536"/>
            <a:ext cx="91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Brute Force : A – B – 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나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다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D – E – C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라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마 </a:t>
            </a:r>
            <a:r>
              <a:rPr kumimoji="1" lang="en-US" altLang="ko-KR" dirty="0"/>
              <a:t>– G - H</a:t>
            </a:r>
            <a:endParaRPr kumimoji="1"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4DDD52-BBAF-2B5A-4756-82C3123B414C}"/>
              </a:ext>
            </a:extLst>
          </p:cNvPr>
          <p:cNvSpPr txBox="1"/>
          <p:nvPr/>
        </p:nvSpPr>
        <p:spPr>
          <a:xfrm>
            <a:off x="3029712" y="5351764"/>
            <a:ext cx="709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Back Tracking : A – B – D – E – C – G - H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26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C900A0-8C8F-C5E6-E771-38BD3E10C60F}"/>
              </a:ext>
            </a:extLst>
          </p:cNvPr>
          <p:cNvSpPr txBox="1"/>
          <p:nvPr/>
        </p:nvSpPr>
        <p:spPr>
          <a:xfrm>
            <a:off x="3880757" y="500743"/>
            <a:ext cx="443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/>
              <a:t>Back Tracking</a:t>
            </a:r>
            <a:endParaRPr kumimoji="1"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EFE56-E7B0-011F-E987-D81B5E044C69}"/>
              </a:ext>
            </a:extLst>
          </p:cNvPr>
          <p:cNvSpPr txBox="1"/>
          <p:nvPr/>
        </p:nvSpPr>
        <p:spPr>
          <a:xfrm>
            <a:off x="2464622" y="1992405"/>
            <a:ext cx="72627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Solving problems </a:t>
            </a:r>
            <a:r>
              <a:rPr kumimoji="1" lang="en-US" altLang="ko-KR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recursively</a:t>
            </a:r>
            <a:r>
              <a:rPr kumimoji="1" lang="en-US" altLang="ko-KR" dirty="0"/>
              <a:t> to build a solution </a:t>
            </a:r>
            <a:r>
              <a:rPr kumimoji="1" lang="en-US" altLang="ko-KR" dirty="0">
                <a:solidFill>
                  <a:schemeClr val="accent2"/>
                </a:solidFill>
              </a:rPr>
              <a:t>incrementally</a:t>
            </a:r>
            <a:r>
              <a:rPr kumimoji="1" lang="en-US" altLang="ko-KR" dirty="0"/>
              <a:t>, one piece at a time</a:t>
            </a:r>
          </a:p>
          <a:p>
            <a:r>
              <a:rPr kumimoji="1" lang="en-US" altLang="ko-KR" sz="2000" dirty="0"/>
              <a:t>-&gt; Brute Force Mechanism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Remove</a:t>
            </a:r>
            <a:r>
              <a:rPr kumimoji="1" lang="en-US" altLang="ko-KR" dirty="0"/>
              <a:t> solutions that fail to satisfy constraints of the problem</a:t>
            </a:r>
          </a:p>
          <a:p>
            <a:r>
              <a:rPr kumimoji="1" lang="en-US" altLang="ko-KR" sz="2000" dirty="0"/>
              <a:t>-&gt; Brute Force </a:t>
            </a:r>
            <a:r>
              <a:rPr kumimoji="1" lang="en-US" altLang="ko-KR" sz="2000" dirty="0">
                <a:solidFill>
                  <a:schemeClr val="accent2"/>
                </a:solidFill>
              </a:rPr>
              <a:t>with if-else conditions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9BD5AB-22DA-8A9F-E465-C6681D9F67F8}"/>
              </a:ext>
            </a:extLst>
          </p:cNvPr>
          <p:cNvSpPr txBox="1"/>
          <p:nvPr/>
        </p:nvSpPr>
        <p:spPr>
          <a:xfrm>
            <a:off x="2301240" y="6034091"/>
            <a:ext cx="75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cf</a:t>
            </a:r>
            <a:r>
              <a:rPr kumimoji="1" lang="en-US" altLang="ko-KR" dirty="0"/>
              <a:t>) brute force : </a:t>
            </a:r>
            <a:r>
              <a:rPr kumimoji="1" lang="ko-KR" altLang="en-US" dirty="0"/>
              <a:t>모든 경우를 하나씩 대입해보며 답을 찾는 알고리즘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90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B84FE-73B6-4E75-2103-A5C111A1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/>
          <a:lstStyle/>
          <a:p>
            <a:r>
              <a:rPr kumimoji="1" lang="en-US" altLang="ko-KR" dirty="0"/>
              <a:t>Basic design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BF70E-274C-5AFA-3C75-87CD2E2D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kumimoji="1" lang="en-US" altLang="ko-KR" dirty="0"/>
              <a:t>Base Condition</a:t>
            </a:r>
          </a:p>
          <a:p>
            <a:pPr marL="0" indent="0">
              <a:buNone/>
            </a:pPr>
            <a:r>
              <a:rPr kumimoji="1" lang="ko-KR" altLang="en-US" dirty="0"/>
              <a:t>    원하는 깊이나 값에 도달하면 반환 </a:t>
            </a:r>
            <a:r>
              <a:rPr kumimoji="1" lang="en-US" altLang="ko-KR" dirty="0"/>
              <a:t>or </a:t>
            </a:r>
            <a:r>
              <a:rPr kumimoji="1" lang="ko-KR" altLang="en-US" dirty="0"/>
              <a:t>저장하고 </a:t>
            </a:r>
            <a:r>
              <a:rPr kumimoji="1" lang="ko-KR" altLang="en-US" dirty="0" err="1">
                <a:solidFill>
                  <a:schemeClr val="accent2"/>
                </a:solidFill>
              </a:rPr>
              <a:t>돌아감</a:t>
            </a:r>
            <a:endParaRPr kumimoji="1" lang="en-US" altLang="ko-KR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if-else Condition</a:t>
            </a:r>
          </a:p>
          <a:p>
            <a:pPr marL="0" indent="0">
              <a:buNone/>
            </a:pPr>
            <a:r>
              <a:rPr kumimoji="1" lang="ko-KR" altLang="en-US" dirty="0"/>
              <a:t>    현재 탐색중인 </a:t>
            </a:r>
            <a:r>
              <a:rPr kumimoji="1" lang="en-US" altLang="ko-KR" dirty="0"/>
              <a:t>Branch</a:t>
            </a:r>
            <a:r>
              <a:rPr kumimoji="1" lang="ko-KR" altLang="en-US" dirty="0"/>
              <a:t>가 </a:t>
            </a:r>
            <a:r>
              <a:rPr kumimoji="1" lang="ko-KR" altLang="en-US" dirty="0">
                <a:solidFill>
                  <a:schemeClr val="accent2"/>
                </a:solidFill>
              </a:rPr>
              <a:t>유망한지 판별 </a:t>
            </a:r>
            <a:r>
              <a:rPr kumimoji="1" lang="ko-KR" altLang="en-US" dirty="0"/>
              <a:t>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탐색을 할지 말지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결정함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Recursive Function</a:t>
            </a:r>
          </a:p>
          <a:p>
            <a:pPr marL="0" indent="0">
              <a:buNone/>
            </a:pPr>
            <a:r>
              <a:rPr kumimoji="1" lang="en-US" altLang="ko-KR" dirty="0"/>
              <a:t>    </a:t>
            </a:r>
            <a:r>
              <a:rPr kumimoji="1" lang="ko-KR" altLang="en-US" dirty="0"/>
              <a:t>유망하다고 생각되면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계속 탐색을 진행함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10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211</Words>
  <Application>Microsoft Macintosh PowerPoint</Application>
  <PresentationFormat>와이드스크린</PresentationFormat>
  <Paragraphs>64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1. 백트래킹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Basic design</vt:lpstr>
      <vt:lpstr>Example 1</vt:lpstr>
      <vt:lpstr>PowerPoint 프레젠테이션</vt:lpstr>
      <vt:lpstr>Example 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백트래킹</dc:title>
  <dc:creator>박준우</dc:creator>
  <cp:lastModifiedBy>박준우</cp:lastModifiedBy>
  <cp:revision>3</cp:revision>
  <dcterms:created xsi:type="dcterms:W3CDTF">2022-10-31T05:04:00Z</dcterms:created>
  <dcterms:modified xsi:type="dcterms:W3CDTF">2022-11-09T07:17:43Z</dcterms:modified>
</cp:coreProperties>
</file>