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5" r:id="rId9"/>
    <p:sldId id="260" r:id="rId10"/>
    <p:sldId id="266" r:id="rId11"/>
    <p:sldId id="267" r:id="rId12"/>
    <p:sldId id="261" r:id="rId13"/>
    <p:sldId id="262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Pomozi Mi</a:t>
            </a:r>
            <a:br>
              <a:rPr lang="en-US" dirty="0"/>
            </a:br>
            <a:r>
              <a:rPr lang="hr-HR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Svih sedam članova tima su razvijali aplikaciju kao developeri i pisali dokumentaciju</a:t>
            </a:r>
          </a:p>
          <a:p>
            <a:r>
              <a:rPr lang="hr-HR" dirty="0"/>
              <a:t>Tri člana su nakon završetka aplikacije, istu i testirali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44C807-C042-49D9-BDFA-7CB01961B695}"/>
              </a:ext>
            </a:extLst>
          </p:cNvPr>
          <p:cNvSpPr/>
          <p:nvPr/>
        </p:nvSpPr>
        <p:spPr>
          <a:xfrm>
            <a:off x="628649" y="2035703"/>
            <a:ext cx="7696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D932-CA05-4121-ABB6-1F125FA8E26E}"/>
              </a:ext>
            </a:extLst>
          </p:cNvPr>
          <p:cNvSpPr txBox="1"/>
          <p:nvPr/>
        </p:nvSpPr>
        <p:spPr>
          <a:xfrm>
            <a:off x="628649" y="2425692"/>
            <a:ext cx="24479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Upoznavanje</a:t>
            </a:r>
          </a:p>
          <a:p>
            <a:r>
              <a:rPr lang="hr-HR" dirty="0"/>
              <a:t>Dokumentacija i specifikacija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EFD27-D7AC-451F-AB6A-61120130E7D7}"/>
              </a:ext>
            </a:extLst>
          </p:cNvPr>
          <p:cNvSpPr txBox="1"/>
          <p:nvPr/>
        </p:nvSpPr>
        <p:spPr>
          <a:xfrm>
            <a:off x="3443286" y="2425693"/>
            <a:ext cx="20669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Implementacija</a:t>
            </a:r>
          </a:p>
          <a:p>
            <a:r>
              <a:rPr lang="hr-HR" dirty="0"/>
              <a:t>Dokumentacija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B5926-C38D-4976-B9CA-5654A55EB2A1}"/>
              </a:ext>
            </a:extLst>
          </p:cNvPr>
          <p:cNvSpPr txBox="1"/>
          <p:nvPr/>
        </p:nvSpPr>
        <p:spPr>
          <a:xfrm>
            <a:off x="5922530" y="2425693"/>
            <a:ext cx="20669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Ispitivanje</a:t>
            </a:r>
          </a:p>
          <a:p>
            <a:r>
              <a:rPr lang="hr-HR" dirty="0"/>
              <a:t>Dokumentacija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sz="2800" dirty="0">
              <a:sym typeface="Wingdings" panose="05000000000000000000" pitchFamily="2" charset="2"/>
            </a:endParaRPr>
          </a:p>
          <a:p>
            <a:pPr lvl="1"/>
            <a:r>
              <a:rPr lang="hr-HR" sz="2800" dirty="0">
                <a:solidFill>
                  <a:srgbClr val="009999"/>
                </a:solidFill>
                <a:sym typeface="Wingdings" panose="05000000000000000000" pitchFamily="2" charset="2"/>
              </a:rPr>
              <a:t>Upoznavanje timskog rada</a:t>
            </a:r>
          </a:p>
          <a:p>
            <a:pPr lvl="1"/>
            <a:r>
              <a:rPr lang="hr-HR" sz="2800" dirty="0">
                <a:solidFill>
                  <a:srgbClr val="009999"/>
                </a:solidFill>
                <a:sym typeface="Wingdings" panose="05000000000000000000" pitchFamily="2" charset="2"/>
              </a:rPr>
              <a:t>Dobra organizacija vremena</a:t>
            </a:r>
          </a:p>
          <a:p>
            <a:pPr lvl="1"/>
            <a:r>
              <a:rPr lang="hr-HR" sz="2800" dirty="0">
                <a:solidFill>
                  <a:srgbClr val="009999"/>
                </a:solidFill>
                <a:sym typeface="Wingdings" panose="05000000000000000000" pitchFamily="2" charset="2"/>
              </a:rPr>
              <a:t>Dobra komunikacija između članova tima</a:t>
            </a:r>
          </a:p>
          <a:p>
            <a:pPr lvl="1"/>
            <a:r>
              <a:rPr lang="hr-HR" sz="2800" dirty="0">
                <a:solidFill>
                  <a:srgbClr val="009999"/>
                </a:solidFill>
                <a:sym typeface="Wingdings" panose="05000000000000000000" pitchFamily="2" charset="2"/>
              </a:rPr>
              <a:t>Korištenje novih alata</a:t>
            </a:r>
          </a:p>
          <a:p>
            <a:pPr lvl="1"/>
            <a:r>
              <a:rPr lang="hr-HR" sz="2800" dirty="0">
                <a:solidFill>
                  <a:srgbClr val="009999"/>
                </a:solidFill>
                <a:sym typeface="Wingdings" panose="05000000000000000000" pitchFamily="2" charset="2"/>
              </a:rPr>
              <a:t>Praktična primjena teorijskog gradiva na predmetu</a:t>
            </a:r>
          </a:p>
          <a:p>
            <a:pPr lvl="1"/>
            <a:endParaRPr lang="hr-HR" sz="2800" dirty="0">
              <a:sym typeface="Wingdings" panose="05000000000000000000" pitchFamily="2" charset="2"/>
            </a:endParaRPr>
          </a:p>
          <a:p>
            <a:pPr lvl="1"/>
            <a:r>
              <a:rPr lang="hr-HR" sz="2800" dirty="0">
                <a:solidFill>
                  <a:srgbClr val="C00000"/>
                </a:solidFill>
                <a:sym typeface="Wingdings" panose="05000000000000000000" pitchFamily="2" charset="2"/>
              </a:rPr>
              <a:t>Nedostatak vremena za detaljno upoznavanje s alatima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DA44CEAD-58AC-44C4-A3B4-9CEA7E16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5202" y="5424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731A-51A2-453C-ADD0-83A5D8C8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EBF3-A20D-45CC-ADB8-112513C1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Iva Bokšić (Iva.Boksic@fer.hr)</a:t>
            </a:r>
          </a:p>
          <a:p>
            <a:r>
              <a:rPr lang="hr-HR" dirty="0"/>
              <a:t>Jan Roček (Jan.Rocek@fer.hr)</a:t>
            </a:r>
          </a:p>
          <a:p>
            <a:r>
              <a:rPr lang="hr-HR" dirty="0"/>
              <a:t>Marija Oreč (Marija.Orec@fer.hr)</a:t>
            </a:r>
          </a:p>
          <a:p>
            <a:r>
              <a:rPr lang="hr-HR" dirty="0"/>
              <a:t>Matea Lipovac (Matea.Lipovac@fer.hr)</a:t>
            </a:r>
          </a:p>
          <a:p>
            <a:r>
              <a:rPr lang="hr-HR" dirty="0"/>
              <a:t>Dominik Ćurić (Dominik.Curic@fer.hr)</a:t>
            </a:r>
          </a:p>
          <a:p>
            <a:r>
              <a:rPr lang="hr-HR" dirty="0"/>
              <a:t>Ivan Jakas (Ivan.Jakas@fer.hr)</a:t>
            </a:r>
          </a:p>
          <a:p>
            <a:r>
              <a:rPr lang="hr-HR" dirty="0"/>
              <a:t>Robert Đaković (Robert.Dakovic@fer.hr)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66B-997F-4DAC-8DFE-B026073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Dobrotvorni rad</a:t>
            </a:r>
          </a:p>
          <a:p>
            <a:r>
              <a:rPr lang="hr-HR" b="1" i="0" dirty="0">
                <a:solidFill>
                  <a:srgbClr val="24292E"/>
                </a:solidFill>
                <a:effectLst/>
                <a:latin typeface="-apple-system"/>
              </a:rPr>
              <a:t>,,Malo djelo velikog značaja” </a:t>
            </a:r>
          </a:p>
          <a:p>
            <a:r>
              <a:rPr lang="hr-HR" dirty="0"/>
              <a:t>Web aplikacija </a:t>
            </a:r>
          </a:p>
          <a:p>
            <a:r>
              <a:rPr lang="hr-HR" dirty="0"/>
              <a:t>Međusobna pomoć i povezivanje zajednice</a:t>
            </a:r>
          </a:p>
          <a:p>
            <a:r>
              <a:rPr lang="hr-HR" dirty="0"/>
              <a:t>Ne postoje slične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FUNKCIONALNI ZAHTJEVI</a:t>
            </a:r>
            <a:endParaRPr lang="hr-HR" dirty="0"/>
          </a:p>
          <a:p>
            <a:r>
              <a:rPr lang="hr-HR" dirty="0"/>
              <a:t>Registracija</a:t>
            </a:r>
          </a:p>
          <a:p>
            <a:r>
              <a:rPr lang="hr-HR" dirty="0"/>
              <a:t>Pregled korisničkih profila</a:t>
            </a:r>
          </a:p>
          <a:p>
            <a:r>
              <a:rPr lang="hr-HR" dirty="0"/>
              <a:t>Pregled aktivnih zahtjeva</a:t>
            </a:r>
          </a:p>
          <a:p>
            <a:r>
              <a:rPr lang="hr-HR" dirty="0"/>
              <a:t>Zadavanje zahtjeva</a:t>
            </a:r>
          </a:p>
          <a:p>
            <a:r>
              <a:rPr lang="hr-HR" dirty="0"/>
              <a:t>Pregled lanaca povjerenja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1764E1-4D03-4BE0-9BB8-D93AD5A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54EF70-E9EB-4AF0-947F-86E0BA89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Nefunkcionalni zahtjevi</a:t>
            </a:r>
          </a:p>
          <a:p>
            <a:r>
              <a:rPr lang="hr-HR" dirty="0"/>
              <a:t>Odabir lokacije pomoću geografske karte</a:t>
            </a:r>
          </a:p>
          <a:p>
            <a:r>
              <a:rPr lang="hr-HR" dirty="0"/>
              <a:t>Aplikacija na standardnom hrvatskom jeziku</a:t>
            </a:r>
          </a:p>
          <a:p>
            <a:r>
              <a:rPr lang="hr-HR" dirty="0"/>
              <a:t>Implementacija aplikacije bazirana na objektno-orijentiranoj paradigmi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BEE9BCD-5331-450B-A644-9378EEA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22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Dokumentacija</a:t>
            </a:r>
          </a:p>
          <a:p>
            <a:r>
              <a:rPr lang="hr-HR" dirty="0" err="1"/>
              <a:t>TexStudio</a:t>
            </a:r>
            <a:endParaRPr lang="hr-HR" dirty="0"/>
          </a:p>
          <a:p>
            <a:r>
              <a:rPr lang="hr-HR" dirty="0" err="1"/>
              <a:t>Overleaf</a:t>
            </a:r>
            <a:endParaRPr lang="hr-HR" dirty="0"/>
          </a:p>
          <a:p>
            <a:r>
              <a:rPr lang="hr-HR" b="1" dirty="0"/>
              <a:t>Komunikacija</a:t>
            </a:r>
          </a:p>
          <a:p>
            <a:r>
              <a:rPr lang="hr-HR" dirty="0"/>
              <a:t>Microsoft </a:t>
            </a:r>
            <a:r>
              <a:rPr lang="hr-HR" dirty="0" err="1"/>
              <a:t>Teams</a:t>
            </a:r>
            <a:endParaRPr lang="hr-HR" dirty="0"/>
          </a:p>
          <a:p>
            <a:r>
              <a:rPr lang="hr-HR" dirty="0"/>
              <a:t>WhatsApp </a:t>
            </a:r>
          </a:p>
          <a:p>
            <a:r>
              <a:rPr lang="hr-HR" dirty="0" err="1"/>
              <a:t>Discord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Upravljanje</a:t>
            </a:r>
          </a:p>
          <a:p>
            <a:r>
              <a:rPr lang="hr-HR" dirty="0" err="1"/>
              <a:t>Git</a:t>
            </a:r>
            <a:endParaRPr lang="hr-HR" dirty="0"/>
          </a:p>
          <a:p>
            <a:r>
              <a:rPr lang="hr-HR" dirty="0" err="1"/>
              <a:t>GitLab</a:t>
            </a:r>
            <a:endParaRPr lang="hr-HR" dirty="0"/>
          </a:p>
          <a:p>
            <a:r>
              <a:rPr lang="hr-HR" b="1" dirty="0"/>
              <a:t>Programska podrška alati</a:t>
            </a:r>
          </a:p>
          <a:p>
            <a:r>
              <a:rPr lang="hr-HR" dirty="0" err="1"/>
              <a:t>Astah</a:t>
            </a:r>
            <a:r>
              <a:rPr lang="hr-HR" dirty="0"/>
              <a:t> Professional</a:t>
            </a:r>
          </a:p>
          <a:p>
            <a:r>
              <a:rPr lang="hr-HR" dirty="0" err="1"/>
              <a:t>IntelliJ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 Tool </a:t>
            </a:r>
            <a:r>
              <a:rPr lang="hr-HR" dirty="0" err="1"/>
              <a:t>Suit</a:t>
            </a:r>
            <a:endParaRPr lang="hr-HR" dirty="0"/>
          </a:p>
          <a:p>
            <a:r>
              <a:rPr lang="hr-HR" dirty="0" err="1"/>
              <a:t>VSCode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48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Frontend</a:t>
            </a:r>
          </a:p>
          <a:p>
            <a:r>
              <a:rPr lang="hr-HR" dirty="0"/>
              <a:t>Programski jezik JavaScript</a:t>
            </a:r>
          </a:p>
          <a:p>
            <a:r>
              <a:rPr lang="hr-HR" dirty="0" err="1"/>
              <a:t>React</a:t>
            </a:r>
            <a:endParaRPr lang="hr-HR" dirty="0"/>
          </a:p>
          <a:p>
            <a:r>
              <a:rPr lang="hr-HR" b="1" dirty="0"/>
              <a:t>Backend</a:t>
            </a:r>
          </a:p>
          <a:p>
            <a:r>
              <a:rPr lang="hr-HR" dirty="0"/>
              <a:t>Programski jezik Java</a:t>
            </a:r>
          </a:p>
          <a:p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625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9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5079709"/>
          </a:xfrm>
        </p:spPr>
        <p:txBody>
          <a:bodyPr>
            <a:normAutofit/>
          </a:bodyPr>
          <a:lstStyle/>
          <a:p>
            <a:r>
              <a:rPr lang="hr-HR" dirty="0"/>
              <a:t>Web-preglednik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Web-poslužitelj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Baza podataka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C917B8A-16E1-4637-ADA3-B97A9733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1317914"/>
            <a:ext cx="3372793" cy="5311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AC83D3CBC1D74886D873AB047E1605" ma:contentTypeVersion="7" ma:contentTypeDescription="Stvaranje novog dokumenta." ma:contentTypeScope="" ma:versionID="23628afdf0c45762ac1b9d50ffb582db">
  <xsd:schema xmlns:xsd="http://www.w3.org/2001/XMLSchema" xmlns:xs="http://www.w3.org/2001/XMLSchema" xmlns:p="http://schemas.microsoft.com/office/2006/metadata/properties" xmlns:ns2="ad237951-e9e8-4d9b-9a1d-9e2b8477f72e" targetNamespace="http://schemas.microsoft.com/office/2006/metadata/properties" ma:root="true" ma:fieldsID="21838d5dd89cd1e53aded9bcd35bcc77" ns2:_="">
    <xsd:import namespace="ad237951-e9e8-4d9b-9a1d-9e2b8477f7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37951-e9e8-4d9b-9a1d-9e2b8477f7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10EA3E-7F64-4F11-AB9F-41499137EF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1A056C-3ABF-43F5-B86A-604BBA30E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37951-e9e8-4d9b-9a1d-9e2b8477f7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84EB1-E0DC-4778-8A8C-2CA8C4401C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280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Pomozi Mi NULL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Članovi grupe NULL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Pomozi Mi NULL</dc:title>
  <dc:creator>Matea Lipovac</dc:creator>
  <cp:lastModifiedBy>Iva Bokšić</cp:lastModifiedBy>
  <cp:revision>4</cp:revision>
  <dcterms:created xsi:type="dcterms:W3CDTF">2021-01-17T13:31:43Z</dcterms:created>
  <dcterms:modified xsi:type="dcterms:W3CDTF">2021-01-17T20:39:51Z</dcterms:modified>
</cp:coreProperties>
</file>