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87" r:id="rId6"/>
    <p:sldId id="263" r:id="rId7"/>
    <p:sldId id="286" r:id="rId8"/>
    <p:sldId id="275" r:id="rId9"/>
    <p:sldId id="279" r:id="rId10"/>
    <p:sldId id="280" r:id="rId11"/>
    <p:sldId id="283" r:id="rId12"/>
    <p:sldId id="282" r:id="rId13"/>
    <p:sldId id="28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F5090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B1E41-41B3-4895-B0FD-C9E7DC18C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CFC489-D85B-48FC-AC9F-56BA56F29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09653-C04C-4EE8-A0A4-5656B4F7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E2F1-8C48-4DE7-9EA9-7D80FE827910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E6DE7-BA50-431C-9E38-5271469B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A68F8-CC26-4119-B5AD-0418D80D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6772-1BBA-492A-BB1A-30FB947D4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17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15448-E74D-4A52-A936-92C37120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96FAB1-F85C-4E85-9FBE-4267BA393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0119A-D586-48ED-A25D-118FA290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E2F1-8C48-4DE7-9EA9-7D80FE827910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B7F86C-B80A-40B5-A4E6-2FFA03CF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C7763-DEBA-477E-BDD8-A70D280A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6772-1BBA-492A-BB1A-30FB947D4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50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22B535-F7CB-4388-A44C-8134BAFD8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15DA6B-0C8C-44E4-82B4-266C5502B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DD8F3-B1A4-412F-90B1-7C14BFF7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E2F1-8C48-4DE7-9EA9-7D80FE827910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E9809-A321-4039-B4A3-DED00580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DC73F-C1AF-4C9A-95BC-9DF7DF49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6772-1BBA-492A-BB1A-30FB947D4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33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4755A-8994-41A1-A5B6-2F3199C5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D0102-E120-486A-82CC-5E8E9AEB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D307B-BC74-4E76-8D2E-C9C80943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E2F1-8C48-4DE7-9EA9-7D80FE827910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BFBDA-9AFE-49A2-91F1-6AC72EDC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3DE80-2CC7-4929-BD15-64FB2861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6772-1BBA-492A-BB1A-30FB947D4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97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50855-C087-482E-A0F7-81164EFA9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06893B-CDD4-4627-A468-063AECEBA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258A56-7468-41E9-89CB-CFB2203E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E2F1-8C48-4DE7-9EA9-7D80FE827910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EBFD2-B8E5-4B3A-BBB2-245852CC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86268-5CB9-45C0-9D31-7577D2F0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6772-1BBA-492A-BB1A-30FB947D4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07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88A65-6EA8-4B88-AE29-546FF9EE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534DB-FD66-4090-BEAB-96AF42188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482B98-91BE-4141-9851-F966803B2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613EE2-53D9-4679-885B-B019003AF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E2F1-8C48-4DE7-9EA9-7D80FE827910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A1D8E1-25B4-4B99-85A9-32D265316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6B413F-B452-4522-9DA6-1DE7DF8A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6772-1BBA-492A-BB1A-30FB947D4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6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C8B21-7E13-42C7-960F-5F5789B31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3CFA36-750B-42BB-B19E-E4BDBA614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E6F7C3-916E-478D-AB1B-57FB7555E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C1CB7F-DD3F-42B0-87F3-2E47C35C0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EF7336-C800-4C28-BFF7-E668FA99C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01299B-04A3-479B-9FCB-11210884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E2F1-8C48-4DE7-9EA9-7D80FE827910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158FF4-BCDE-4A9C-8EAE-977A2F33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60B637-47F4-49AA-8926-BCCD5640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6772-1BBA-492A-BB1A-30FB947D4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65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F8A10-87F7-40E3-A8B0-DEC82D9B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C2225F-2FF6-4B27-915A-ABDA64A1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E2F1-8C48-4DE7-9EA9-7D80FE827910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8772D2-6E37-4CC9-B060-67E6D748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841C05-36B1-47BF-8AFF-1D7C1997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6772-1BBA-492A-BB1A-30FB947D4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135634-2148-402E-A513-1D541C48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E2F1-8C48-4DE7-9EA9-7D80FE827910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4C3431-0932-4739-BA33-827F787E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5A5875-9BE9-4872-A1D6-E979FD9A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6772-1BBA-492A-BB1A-30FB947D4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16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5706-FC24-48A0-A3F7-59D26F4E1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8B068-8F9F-42FF-AC59-231C44457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4CFC4C-EF2E-4D03-A09B-0169787E5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623DEB-B4C5-4616-934A-09DECDC9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E2F1-8C48-4DE7-9EA9-7D80FE827910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6ADFE1-50D7-403D-A862-912FEF7F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44339D-C06C-45D1-99C6-599B9AEE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6772-1BBA-492A-BB1A-30FB947D4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2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39B9C-B03D-4302-A8F2-84BA8C09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5801F4-AA55-475C-8B5D-F825957AC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DAFE77-FC50-4662-B437-B8D23CEF3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D0476C-25A9-4DA1-A6BD-256AB5C5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E2F1-8C48-4DE7-9EA9-7D80FE827910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4C811A-8BA5-447C-A0F9-4C9E4150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C01C6-6750-44D3-A634-6FF289AA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6772-1BBA-492A-BB1A-30FB947D4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19DB11-B828-4427-A37B-D5E1433F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8511BA-383F-459C-8EB2-ABD55DD6C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7062E-4A26-4508-B94B-48AC317B4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5E2F1-8C48-4DE7-9EA9-7D80FE827910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57FD9-CC65-437A-8752-16EBA53B9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4B63E-166B-4D28-81A9-EA136E3FB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66772-1BBA-492A-BB1A-30FB947D4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2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C5228-ADB9-4141-835E-E988FB8BD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EBA775-6FAB-4D7A-8AD3-A80167B35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53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D57879E9-E2CA-47FB-B1ED-1B944F5993B7}"/>
              </a:ext>
            </a:extLst>
          </p:cNvPr>
          <p:cNvGrpSpPr/>
          <p:nvPr/>
        </p:nvGrpSpPr>
        <p:grpSpPr>
          <a:xfrm>
            <a:off x="0" y="381087"/>
            <a:ext cx="12191999" cy="1616089"/>
            <a:chOff x="2825511" y="381087"/>
            <a:chExt cx="6122778" cy="161608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6C163C6-C8B1-44CA-BB12-E62BA958C0D1}"/>
                </a:ext>
              </a:extLst>
            </p:cNvPr>
            <p:cNvSpPr/>
            <p:nvPr/>
          </p:nvSpPr>
          <p:spPr>
            <a:xfrm>
              <a:off x="2825511" y="381087"/>
              <a:ext cx="6122778" cy="16160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51E6B9-E266-4BC7-B04F-E36D5D5939D9}"/>
                </a:ext>
              </a:extLst>
            </p:cNvPr>
            <p:cNvSpPr txBox="1"/>
            <p:nvPr/>
          </p:nvSpPr>
          <p:spPr>
            <a:xfrm>
              <a:off x="3133208" y="866486"/>
              <a:ext cx="402797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err="1">
                  <a:solidFill>
                    <a:schemeClr val="accent1">
                      <a:lumMod val="50000"/>
                    </a:schemeClr>
                  </a:solidFill>
                </a:rPr>
                <a:t>확진자</a:t>
              </a: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</a:rPr>
                <a:t> 프로필 정보 추가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5BFECBD-1625-47D4-A608-D69829726270}"/>
              </a:ext>
            </a:extLst>
          </p:cNvPr>
          <p:cNvSpPr txBox="1"/>
          <p:nvPr/>
        </p:nvSpPr>
        <p:spPr>
          <a:xfrm>
            <a:off x="5453815" y="1885413"/>
            <a:ext cx="2028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ID: 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DBA4838-E259-4220-A221-BF0E12EB27B6}"/>
              </a:ext>
            </a:extLst>
          </p:cNvPr>
          <p:cNvGrpSpPr/>
          <p:nvPr/>
        </p:nvGrpSpPr>
        <p:grpSpPr>
          <a:xfrm>
            <a:off x="863321" y="2280827"/>
            <a:ext cx="11170443" cy="4345381"/>
            <a:chOff x="863321" y="2280827"/>
            <a:chExt cx="11170443" cy="434538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CCD1453-C56C-4A02-81A0-AF7A71FEE077}"/>
                </a:ext>
              </a:extLst>
            </p:cNvPr>
            <p:cNvGrpSpPr/>
            <p:nvPr/>
          </p:nvGrpSpPr>
          <p:grpSpPr>
            <a:xfrm>
              <a:off x="863321" y="2280827"/>
              <a:ext cx="11170443" cy="4345381"/>
              <a:chOff x="1363152" y="2333395"/>
              <a:chExt cx="10326836" cy="5448003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342C4DCA-CE61-4E6B-9C4C-7BC7C29AC811}"/>
                  </a:ext>
                </a:extLst>
              </p:cNvPr>
              <p:cNvGrpSpPr/>
              <p:nvPr/>
            </p:nvGrpSpPr>
            <p:grpSpPr>
              <a:xfrm>
                <a:off x="1363152" y="2333395"/>
                <a:ext cx="10326836" cy="5448003"/>
                <a:chOff x="1749789" y="2575886"/>
                <a:chExt cx="9189632" cy="4743615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FDD8B02-F237-4EB8-8185-92ED7DBD064A}"/>
                    </a:ext>
                  </a:extLst>
                </p:cNvPr>
                <p:cNvSpPr txBox="1"/>
                <p:nvPr/>
              </p:nvSpPr>
              <p:spPr>
                <a:xfrm>
                  <a:off x="4413139" y="2575886"/>
                  <a:ext cx="2782316" cy="6287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ko-KR" altLang="en-US" sz="28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9B3D3D-C57E-43D7-81B5-CD3132C4C7AC}"/>
                    </a:ext>
                  </a:extLst>
                </p:cNvPr>
                <p:cNvSpPr txBox="1"/>
                <p:nvPr/>
              </p:nvSpPr>
              <p:spPr>
                <a:xfrm>
                  <a:off x="9372647" y="6690735"/>
                  <a:ext cx="1566774" cy="6287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8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확인</a:t>
                  </a:r>
                </a:p>
              </p:txBody>
            </p: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FD9D3787-BAC7-4469-9D34-4171EC0C30C5}"/>
                    </a:ext>
                  </a:extLst>
                </p:cNvPr>
                <p:cNvGrpSpPr/>
                <p:nvPr/>
              </p:nvGrpSpPr>
              <p:grpSpPr>
                <a:xfrm>
                  <a:off x="1749789" y="3227478"/>
                  <a:ext cx="7737111" cy="1835831"/>
                  <a:chOff x="1542331" y="2839453"/>
                  <a:chExt cx="8014624" cy="249915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F147189D-0591-4E10-878F-A254793ADD97}"/>
                      </a:ext>
                    </a:extLst>
                  </p:cNvPr>
                  <p:cNvGrpSpPr/>
                  <p:nvPr/>
                </p:nvGrpSpPr>
                <p:grpSpPr>
                  <a:xfrm>
                    <a:off x="1542332" y="3796643"/>
                    <a:ext cx="8014623" cy="1541965"/>
                    <a:chOff x="1542332" y="3796643"/>
                    <a:chExt cx="8014623" cy="1541965"/>
                  </a:xfrm>
                </p:grpSpPr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919EA981-F529-47CD-B321-65F6518E25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2332" y="3796643"/>
                      <a:ext cx="2566359" cy="6545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나이</a:t>
                      </a: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FF8BA75D-E06E-45D9-9F64-397F341A5C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51572" y="4671020"/>
                      <a:ext cx="2566359" cy="6545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성별</a:t>
                      </a:r>
                    </a:p>
                  </p:txBody>
                </p:sp>
                <p:sp>
                  <p:nvSpPr>
                    <p:cNvPr id="26" name="직사각형 25">
                      <a:extLst>
                        <a:ext uri="{FF2B5EF4-FFF2-40B4-BE49-F238E27FC236}">
                          <a16:creationId xmlns:a16="http://schemas.microsoft.com/office/drawing/2014/main" id="{144670AA-8E87-4534-848C-169D0C806B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5416" y="3796643"/>
                      <a:ext cx="5291539" cy="5847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7" name="직사각형 26">
                      <a:extLst>
                        <a:ext uri="{FF2B5EF4-FFF2-40B4-BE49-F238E27FC236}">
                          <a16:creationId xmlns:a16="http://schemas.microsoft.com/office/drawing/2014/main" id="{04AC94E5-7867-4058-8BB1-E66312649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5415" y="4753833"/>
                      <a:ext cx="5291539" cy="5847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132567B-0A19-4BB3-86D1-C852DA953BE5}"/>
                      </a:ext>
                    </a:extLst>
                  </p:cNvPr>
                  <p:cNvSpPr txBox="1"/>
                  <p:nvPr/>
                </p:nvSpPr>
                <p:spPr>
                  <a:xfrm>
                    <a:off x="1542331" y="2839453"/>
                    <a:ext cx="2566359" cy="6545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이름</a:t>
                    </a:r>
                  </a:p>
                </p:txBody>
              </p:sp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34927BC9-D45B-4CFC-BA3E-300F64290E5D}"/>
                      </a:ext>
                    </a:extLst>
                  </p:cNvPr>
                  <p:cNvSpPr/>
                  <p:nvPr/>
                </p:nvSpPr>
                <p:spPr>
                  <a:xfrm>
                    <a:off x="4265415" y="2839453"/>
                    <a:ext cx="5291539" cy="58477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DDBD03-807B-4862-908D-78B36ABF46B8}"/>
                  </a:ext>
                </a:extLst>
              </p:cNvPr>
              <p:cNvSpPr txBox="1"/>
              <p:nvPr/>
            </p:nvSpPr>
            <p:spPr>
              <a:xfrm>
                <a:off x="1392649" y="5422694"/>
                <a:ext cx="2784084" cy="552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거주지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D45BCB-3086-495B-A47F-1A5391999557}"/>
                  </a:ext>
                </a:extLst>
              </p:cNvPr>
              <p:cNvSpPr txBox="1"/>
              <p:nvPr/>
            </p:nvSpPr>
            <p:spPr>
              <a:xfrm>
                <a:off x="1402673" y="6160370"/>
                <a:ext cx="2784084" cy="552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확진날짜</a:t>
                </a:r>
                <a:r>
                  <a:rPr lang="en-US" altLang="ko-KR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(</a:t>
                </a:r>
                <a:r>
                  <a:rPr lang="ko-KR" alt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년</a:t>
                </a:r>
                <a:r>
                  <a:rPr lang="en-US" altLang="ko-KR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:r>
                  <a:rPr lang="ko-KR" alt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월</a:t>
                </a:r>
                <a:r>
                  <a:rPr lang="en-US" altLang="ko-KR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:r>
                  <a:rPr lang="ko-KR" alt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일</a:t>
                </a:r>
                <a:r>
                  <a:rPr lang="en-US" altLang="ko-KR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  <a:endParaRPr lang="ko-KR" altLang="en-US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402A31D-1354-4FF3-AA3E-FFDB017064B2}"/>
                  </a:ext>
                </a:extLst>
              </p:cNvPr>
              <p:cNvSpPr/>
              <p:nvPr/>
            </p:nvSpPr>
            <p:spPr>
              <a:xfrm>
                <a:off x="4346754" y="5422694"/>
                <a:ext cx="5740462" cy="4933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6829EA6-B4D5-4DA1-9137-CB52137A476B}"/>
                </a:ext>
              </a:extLst>
            </p:cNvPr>
            <p:cNvGrpSpPr/>
            <p:nvPr/>
          </p:nvGrpSpPr>
          <p:grpSpPr>
            <a:xfrm>
              <a:off x="4112183" y="5395139"/>
              <a:ext cx="6201558" cy="391288"/>
              <a:chOff x="4112183" y="5424636"/>
              <a:chExt cx="6201558" cy="391288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0CC69139-C46B-49F1-9C7C-AFCBCE7B6932}"/>
                  </a:ext>
                </a:extLst>
              </p:cNvPr>
              <p:cNvSpPr/>
              <p:nvPr/>
            </p:nvSpPr>
            <p:spPr>
              <a:xfrm>
                <a:off x="6541277" y="5435860"/>
                <a:ext cx="1783564" cy="3759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659FEB5-8426-4BCE-A6CD-12C80656963A}"/>
                  </a:ext>
                </a:extLst>
              </p:cNvPr>
              <p:cNvSpPr/>
              <p:nvPr/>
            </p:nvSpPr>
            <p:spPr>
              <a:xfrm>
                <a:off x="8530177" y="5439968"/>
                <a:ext cx="1783564" cy="3759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481CAC2-658B-446D-BCD7-8527C79CE83A}"/>
                  </a:ext>
                </a:extLst>
              </p:cNvPr>
              <p:cNvSpPr/>
              <p:nvPr/>
            </p:nvSpPr>
            <p:spPr>
              <a:xfrm>
                <a:off x="4112183" y="5424636"/>
                <a:ext cx="2158112" cy="3759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C0438949-FFAF-46AA-844C-732ADE9BF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864" y="756048"/>
            <a:ext cx="866165" cy="8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64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D57879E9-E2CA-47FB-B1ED-1B944F5993B7}"/>
              </a:ext>
            </a:extLst>
          </p:cNvPr>
          <p:cNvGrpSpPr/>
          <p:nvPr/>
        </p:nvGrpSpPr>
        <p:grpSpPr>
          <a:xfrm>
            <a:off x="0" y="381087"/>
            <a:ext cx="12191999" cy="1616089"/>
            <a:chOff x="2825511" y="381087"/>
            <a:chExt cx="6122778" cy="161608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6C163C6-C8B1-44CA-BB12-E62BA958C0D1}"/>
                </a:ext>
              </a:extLst>
            </p:cNvPr>
            <p:cNvSpPr/>
            <p:nvPr/>
          </p:nvSpPr>
          <p:spPr>
            <a:xfrm>
              <a:off x="2825511" y="381087"/>
              <a:ext cx="6122778" cy="16160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51E6B9-E266-4BC7-B04F-E36D5D5939D9}"/>
                </a:ext>
              </a:extLst>
            </p:cNvPr>
            <p:cNvSpPr txBox="1"/>
            <p:nvPr/>
          </p:nvSpPr>
          <p:spPr>
            <a:xfrm>
              <a:off x="3133208" y="866486"/>
              <a:ext cx="402797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err="1">
                  <a:solidFill>
                    <a:schemeClr val="accent1">
                      <a:lumMod val="50000"/>
                    </a:schemeClr>
                  </a:solidFill>
                </a:rPr>
                <a:t>확진자</a:t>
              </a: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</a:rPr>
                <a:t> 프로필 정보 수정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5BFECBD-1625-47D4-A608-D69829726270}"/>
              </a:ext>
            </a:extLst>
          </p:cNvPr>
          <p:cNvSpPr txBox="1"/>
          <p:nvPr/>
        </p:nvSpPr>
        <p:spPr>
          <a:xfrm>
            <a:off x="755594" y="2220965"/>
            <a:ext cx="3607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수정할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ID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B34998B-7E4E-4CF4-9214-D8EBCBCCAC5B}"/>
              </a:ext>
            </a:extLst>
          </p:cNvPr>
          <p:cNvSpPr/>
          <p:nvPr/>
        </p:nvSpPr>
        <p:spPr>
          <a:xfrm>
            <a:off x="4025743" y="2192366"/>
            <a:ext cx="2608751" cy="556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F344980-3EDE-4200-9335-ACA89367A785}"/>
              </a:ext>
            </a:extLst>
          </p:cNvPr>
          <p:cNvGrpSpPr/>
          <p:nvPr/>
        </p:nvGrpSpPr>
        <p:grpSpPr>
          <a:xfrm>
            <a:off x="863321" y="3030117"/>
            <a:ext cx="11170443" cy="3748491"/>
            <a:chOff x="863321" y="3030117"/>
            <a:chExt cx="11170443" cy="374849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CCD1453-C56C-4A02-81A0-AF7A71FEE077}"/>
                </a:ext>
              </a:extLst>
            </p:cNvPr>
            <p:cNvGrpSpPr/>
            <p:nvPr/>
          </p:nvGrpSpPr>
          <p:grpSpPr>
            <a:xfrm>
              <a:off x="863321" y="3030117"/>
              <a:ext cx="11170443" cy="3748491"/>
              <a:chOff x="1363152" y="3081743"/>
              <a:chExt cx="10326836" cy="4699655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342C4DCA-CE61-4E6B-9C4C-7BC7C29AC811}"/>
                  </a:ext>
                </a:extLst>
              </p:cNvPr>
              <p:cNvGrpSpPr/>
              <p:nvPr/>
            </p:nvGrpSpPr>
            <p:grpSpPr>
              <a:xfrm>
                <a:off x="1363152" y="3081743"/>
                <a:ext cx="10326836" cy="4699655"/>
                <a:chOff x="1749789" y="3227478"/>
                <a:chExt cx="9189632" cy="4092023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9B3D3D-C57E-43D7-81B5-CD3132C4C7AC}"/>
                    </a:ext>
                  </a:extLst>
                </p:cNvPr>
                <p:cNvSpPr txBox="1"/>
                <p:nvPr/>
              </p:nvSpPr>
              <p:spPr>
                <a:xfrm>
                  <a:off x="9372647" y="6690735"/>
                  <a:ext cx="1566774" cy="6287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8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확인</a:t>
                  </a:r>
                </a:p>
              </p:txBody>
            </p: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FD9D3787-BAC7-4469-9D34-4171EC0C30C5}"/>
                    </a:ext>
                  </a:extLst>
                </p:cNvPr>
                <p:cNvGrpSpPr/>
                <p:nvPr/>
              </p:nvGrpSpPr>
              <p:grpSpPr>
                <a:xfrm>
                  <a:off x="1749789" y="3227478"/>
                  <a:ext cx="7737111" cy="1835831"/>
                  <a:chOff x="1542331" y="2839453"/>
                  <a:chExt cx="8014624" cy="249915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F147189D-0591-4E10-878F-A254793ADD97}"/>
                      </a:ext>
                    </a:extLst>
                  </p:cNvPr>
                  <p:cNvGrpSpPr/>
                  <p:nvPr/>
                </p:nvGrpSpPr>
                <p:grpSpPr>
                  <a:xfrm>
                    <a:off x="1542332" y="3796643"/>
                    <a:ext cx="8014623" cy="1541965"/>
                    <a:chOff x="1542332" y="3796643"/>
                    <a:chExt cx="8014623" cy="1541965"/>
                  </a:xfrm>
                </p:grpSpPr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919EA981-F529-47CD-B321-65F6518E25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2332" y="3796643"/>
                      <a:ext cx="2566359" cy="6545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나이</a:t>
                      </a: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FF8BA75D-E06E-45D9-9F64-397F341A5C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51572" y="4671020"/>
                      <a:ext cx="2566359" cy="6545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성별</a:t>
                      </a:r>
                    </a:p>
                  </p:txBody>
                </p:sp>
                <p:sp>
                  <p:nvSpPr>
                    <p:cNvPr id="26" name="직사각형 25">
                      <a:extLst>
                        <a:ext uri="{FF2B5EF4-FFF2-40B4-BE49-F238E27FC236}">
                          <a16:creationId xmlns:a16="http://schemas.microsoft.com/office/drawing/2014/main" id="{144670AA-8E87-4534-848C-169D0C806B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5416" y="3796643"/>
                      <a:ext cx="5291539" cy="5847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7" name="직사각형 26">
                      <a:extLst>
                        <a:ext uri="{FF2B5EF4-FFF2-40B4-BE49-F238E27FC236}">
                          <a16:creationId xmlns:a16="http://schemas.microsoft.com/office/drawing/2014/main" id="{04AC94E5-7867-4058-8BB1-E66312649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5415" y="4753833"/>
                      <a:ext cx="5291539" cy="5847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132567B-0A19-4BB3-86D1-C852DA953BE5}"/>
                      </a:ext>
                    </a:extLst>
                  </p:cNvPr>
                  <p:cNvSpPr txBox="1"/>
                  <p:nvPr/>
                </p:nvSpPr>
                <p:spPr>
                  <a:xfrm>
                    <a:off x="1542331" y="2839453"/>
                    <a:ext cx="2566359" cy="6545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이름</a:t>
                    </a:r>
                  </a:p>
                </p:txBody>
              </p:sp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34927BC9-D45B-4CFC-BA3E-300F64290E5D}"/>
                      </a:ext>
                    </a:extLst>
                  </p:cNvPr>
                  <p:cNvSpPr/>
                  <p:nvPr/>
                </p:nvSpPr>
                <p:spPr>
                  <a:xfrm>
                    <a:off x="4265415" y="2839453"/>
                    <a:ext cx="5291539" cy="58477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DDBD03-807B-4862-908D-78B36ABF46B8}"/>
                  </a:ext>
                </a:extLst>
              </p:cNvPr>
              <p:cNvSpPr txBox="1"/>
              <p:nvPr/>
            </p:nvSpPr>
            <p:spPr>
              <a:xfrm>
                <a:off x="1392649" y="5422694"/>
                <a:ext cx="2784084" cy="552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거주지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D45BCB-3086-495B-A47F-1A5391999557}"/>
                  </a:ext>
                </a:extLst>
              </p:cNvPr>
              <p:cNvSpPr txBox="1"/>
              <p:nvPr/>
            </p:nvSpPr>
            <p:spPr>
              <a:xfrm>
                <a:off x="1402673" y="6160370"/>
                <a:ext cx="2784084" cy="552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확진날짜</a:t>
                </a:r>
                <a:r>
                  <a:rPr lang="en-US" altLang="ko-KR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(</a:t>
                </a:r>
                <a:r>
                  <a:rPr lang="ko-KR" alt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년</a:t>
                </a:r>
                <a:r>
                  <a:rPr lang="en-US" altLang="ko-KR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:r>
                  <a:rPr lang="ko-KR" alt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월</a:t>
                </a:r>
                <a:r>
                  <a:rPr lang="en-US" altLang="ko-KR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:r>
                  <a:rPr lang="ko-KR" alt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일</a:t>
                </a:r>
                <a:r>
                  <a:rPr lang="en-US" altLang="ko-KR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  <a:endParaRPr lang="ko-KR" altLang="en-US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402A31D-1354-4FF3-AA3E-FFDB017064B2}"/>
                  </a:ext>
                </a:extLst>
              </p:cNvPr>
              <p:cNvSpPr/>
              <p:nvPr/>
            </p:nvSpPr>
            <p:spPr>
              <a:xfrm>
                <a:off x="4346754" y="5422694"/>
                <a:ext cx="5740462" cy="4933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5674D06-22D0-46D3-BAD4-FD714EC4F3FA}"/>
                </a:ext>
              </a:extLst>
            </p:cNvPr>
            <p:cNvGrpSpPr/>
            <p:nvPr/>
          </p:nvGrpSpPr>
          <p:grpSpPr>
            <a:xfrm>
              <a:off x="4090656" y="5534828"/>
              <a:ext cx="6201558" cy="391288"/>
              <a:chOff x="4112183" y="5424636"/>
              <a:chExt cx="6201558" cy="39128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5E5B13D-8040-4716-B6AE-DB527AF5D42D}"/>
                  </a:ext>
                </a:extLst>
              </p:cNvPr>
              <p:cNvSpPr/>
              <p:nvPr/>
            </p:nvSpPr>
            <p:spPr>
              <a:xfrm>
                <a:off x="6541277" y="5435860"/>
                <a:ext cx="1783564" cy="3759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9656910-FA8D-4C67-A16C-919E63286707}"/>
                  </a:ext>
                </a:extLst>
              </p:cNvPr>
              <p:cNvSpPr/>
              <p:nvPr/>
            </p:nvSpPr>
            <p:spPr>
              <a:xfrm>
                <a:off x="8530177" y="5439968"/>
                <a:ext cx="1783564" cy="3759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919CF361-79DD-4CE0-B0C8-6689BB58DE91}"/>
                  </a:ext>
                </a:extLst>
              </p:cNvPr>
              <p:cNvSpPr/>
              <p:nvPr/>
            </p:nvSpPr>
            <p:spPr>
              <a:xfrm>
                <a:off x="4112183" y="5424636"/>
                <a:ext cx="2158112" cy="3759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65FA1724-DFB4-443B-9905-0B843BA7F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864" y="756048"/>
            <a:ext cx="866165" cy="8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37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D57879E9-E2CA-47FB-B1ED-1B944F5993B7}"/>
              </a:ext>
            </a:extLst>
          </p:cNvPr>
          <p:cNvGrpSpPr/>
          <p:nvPr/>
        </p:nvGrpSpPr>
        <p:grpSpPr>
          <a:xfrm>
            <a:off x="0" y="381087"/>
            <a:ext cx="12191999" cy="1616089"/>
            <a:chOff x="2825511" y="381087"/>
            <a:chExt cx="6122778" cy="161608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6C163C6-C8B1-44CA-BB12-E62BA958C0D1}"/>
                </a:ext>
              </a:extLst>
            </p:cNvPr>
            <p:cNvSpPr/>
            <p:nvPr/>
          </p:nvSpPr>
          <p:spPr>
            <a:xfrm>
              <a:off x="2825511" y="381087"/>
              <a:ext cx="6122778" cy="16160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51E6B9-E266-4BC7-B04F-E36D5D5939D9}"/>
                </a:ext>
              </a:extLst>
            </p:cNvPr>
            <p:cNvSpPr txBox="1"/>
            <p:nvPr/>
          </p:nvSpPr>
          <p:spPr>
            <a:xfrm>
              <a:off x="3133208" y="866486"/>
              <a:ext cx="402797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err="1">
                  <a:solidFill>
                    <a:schemeClr val="accent1">
                      <a:lumMod val="50000"/>
                    </a:schemeClr>
                  </a:solidFill>
                </a:rPr>
                <a:t>확진자</a:t>
              </a: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</a:rPr>
                <a:t> 동선 정보 추가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9B3D3D-C57E-43D7-81B5-CD3132C4C7AC}"/>
              </a:ext>
            </a:extLst>
          </p:cNvPr>
          <p:cNvSpPr txBox="1"/>
          <p:nvPr/>
        </p:nvSpPr>
        <p:spPr>
          <a:xfrm>
            <a:off x="10243575" y="5901568"/>
            <a:ext cx="1760660" cy="67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확인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5232138-BDC8-4270-9E4F-1C24A8ED9C61}"/>
              </a:ext>
            </a:extLst>
          </p:cNvPr>
          <p:cNvGrpSpPr/>
          <p:nvPr/>
        </p:nvGrpSpPr>
        <p:grpSpPr>
          <a:xfrm>
            <a:off x="1292683" y="3303641"/>
            <a:ext cx="8950892" cy="2261053"/>
            <a:chOff x="1233689" y="3067665"/>
            <a:chExt cx="8694567" cy="294783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91D4108-6231-4459-B0FD-5A59D6A5D09D}"/>
                </a:ext>
              </a:extLst>
            </p:cNvPr>
            <p:cNvGrpSpPr/>
            <p:nvPr/>
          </p:nvGrpSpPr>
          <p:grpSpPr>
            <a:xfrm>
              <a:off x="1233689" y="3067665"/>
              <a:ext cx="8694567" cy="2947834"/>
              <a:chOff x="1363152" y="2572888"/>
              <a:chExt cx="8694567" cy="291226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DD8B02-F237-4EB8-8185-92ED7DBD064A}"/>
                  </a:ext>
                </a:extLst>
              </p:cNvPr>
              <p:cNvSpPr txBox="1"/>
              <p:nvPr/>
            </p:nvSpPr>
            <p:spPr>
              <a:xfrm>
                <a:off x="4356088" y="2628365"/>
                <a:ext cx="3126624" cy="516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FD9D3787-BAC7-4469-9D34-4171EC0C30C5}"/>
                  </a:ext>
                </a:extLst>
              </p:cNvPr>
              <p:cNvGrpSpPr/>
              <p:nvPr/>
            </p:nvGrpSpPr>
            <p:grpSpPr>
              <a:xfrm>
                <a:off x="1363152" y="3376713"/>
                <a:ext cx="8694567" cy="2108437"/>
                <a:chOff x="1542331" y="2839453"/>
                <a:chExt cx="8014623" cy="2499155"/>
              </a:xfrm>
            </p:grpSpPr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F147189D-0591-4E10-878F-A254793ADD97}"/>
                    </a:ext>
                  </a:extLst>
                </p:cNvPr>
                <p:cNvGrpSpPr/>
                <p:nvPr/>
              </p:nvGrpSpPr>
              <p:grpSpPr>
                <a:xfrm>
                  <a:off x="1542332" y="3796643"/>
                  <a:ext cx="8014622" cy="1541965"/>
                  <a:chOff x="1542332" y="3796643"/>
                  <a:chExt cx="8014622" cy="1541965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919EA981-F529-47CD-B321-65F6518E2544}"/>
                      </a:ext>
                    </a:extLst>
                  </p:cNvPr>
                  <p:cNvSpPr txBox="1"/>
                  <p:nvPr/>
                </p:nvSpPr>
                <p:spPr>
                  <a:xfrm>
                    <a:off x="1542332" y="3796643"/>
                    <a:ext cx="2566359" cy="468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장소</a:t>
                    </a:r>
                    <a:r>
                      <a:rPr lang="en-US" altLang="ko-KR" sz="2000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(</a:t>
                    </a:r>
                    <a:r>
                      <a:rPr lang="ko-KR" alt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시</a:t>
                    </a:r>
                    <a:r>
                      <a:rPr lang="en-US" altLang="ko-KR" sz="2000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,</a:t>
                    </a:r>
                    <a:r>
                      <a:rPr lang="ko-KR" alt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구</a:t>
                    </a:r>
                    <a:r>
                      <a:rPr lang="en-US" altLang="ko-KR" sz="2000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)</a:t>
                    </a:r>
                    <a:endParaRPr lang="ko-KR" altLang="en-US" sz="2000" b="1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F8BA75D-E06E-45D9-9F64-397F341A5C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51572" y="4671019"/>
                    <a:ext cx="2566359" cy="468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상세 장소</a:t>
                    </a:r>
                    <a:r>
                      <a:rPr lang="en-US" altLang="ko-KR" sz="2000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(</a:t>
                    </a:r>
                    <a:r>
                      <a:rPr lang="ko-KR" alt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건물</a:t>
                    </a:r>
                    <a:r>
                      <a:rPr lang="en-US" altLang="ko-KR" sz="2000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)</a:t>
                    </a:r>
                    <a:endParaRPr lang="ko-KR" altLang="en-US" sz="2000" b="1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144670AA-8E87-4534-848C-169D0C806BA2}"/>
                      </a:ext>
                    </a:extLst>
                  </p:cNvPr>
                  <p:cNvSpPr/>
                  <p:nvPr/>
                </p:nvSpPr>
                <p:spPr>
                  <a:xfrm>
                    <a:off x="4265416" y="3796643"/>
                    <a:ext cx="2566359" cy="58477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04AC94E5-7867-4058-8BB1-E66312649884}"/>
                      </a:ext>
                    </a:extLst>
                  </p:cNvPr>
                  <p:cNvSpPr/>
                  <p:nvPr/>
                </p:nvSpPr>
                <p:spPr>
                  <a:xfrm>
                    <a:off x="4265415" y="4753833"/>
                    <a:ext cx="5291539" cy="58477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132567B-0A19-4BB3-86D1-C852DA953BE5}"/>
                    </a:ext>
                  </a:extLst>
                </p:cNvPr>
                <p:cNvSpPr txBox="1"/>
                <p:nvPr/>
              </p:nvSpPr>
              <p:spPr>
                <a:xfrm>
                  <a:off x="1542331" y="2839453"/>
                  <a:ext cx="2566359" cy="468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시간</a:t>
                  </a: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4927BC9-D45B-4CFC-BA3E-300F64290E5D}"/>
                    </a:ext>
                  </a:extLst>
                </p:cNvPr>
                <p:cNvSpPr/>
                <p:nvPr/>
              </p:nvSpPr>
              <p:spPr>
                <a:xfrm>
                  <a:off x="4265415" y="2839453"/>
                  <a:ext cx="5291539" cy="58477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B2781F-4785-4DC9-A614-042C50A30509}"/>
                  </a:ext>
                </a:extLst>
              </p:cNvPr>
              <p:cNvSpPr txBox="1"/>
              <p:nvPr/>
            </p:nvSpPr>
            <p:spPr>
              <a:xfrm>
                <a:off x="1363152" y="2591512"/>
                <a:ext cx="2784084" cy="39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날짜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20358DB-342A-4FDC-8B3E-6FCE76E16ADC}"/>
                  </a:ext>
                </a:extLst>
              </p:cNvPr>
              <p:cNvSpPr/>
              <p:nvPr/>
            </p:nvSpPr>
            <p:spPr>
              <a:xfrm>
                <a:off x="4307232" y="2572888"/>
                <a:ext cx="5740462" cy="4933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14B8A47-BCC1-4025-BDAA-BEF452B7B16A}"/>
                </a:ext>
              </a:extLst>
            </p:cNvPr>
            <p:cNvSpPr/>
            <p:nvPr/>
          </p:nvSpPr>
          <p:spPr>
            <a:xfrm>
              <a:off x="7134147" y="4688826"/>
              <a:ext cx="2784084" cy="4933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8D1169B-9B2B-43DA-B9EF-124BC16A0F0D}"/>
              </a:ext>
            </a:extLst>
          </p:cNvPr>
          <p:cNvSpPr txBox="1"/>
          <p:nvPr/>
        </p:nvSpPr>
        <p:spPr>
          <a:xfrm>
            <a:off x="1155742" y="2214468"/>
            <a:ext cx="3607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추가할 </a:t>
            </a:r>
            <a:r>
              <a:rPr lang="ko-KR" altLang="en-US" sz="2800" b="1" dirty="0" err="1">
                <a:solidFill>
                  <a:schemeClr val="accent1">
                    <a:lumMod val="50000"/>
                  </a:schemeClr>
                </a:solidFill>
              </a:rPr>
              <a:t>확진자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ID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DFEDF5-162C-44FD-B89E-6AE587EAB0F8}"/>
              </a:ext>
            </a:extLst>
          </p:cNvPr>
          <p:cNvSpPr/>
          <p:nvPr/>
        </p:nvSpPr>
        <p:spPr>
          <a:xfrm>
            <a:off x="4187794" y="2183917"/>
            <a:ext cx="2608751" cy="556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518332A-0257-401B-9796-F00A52C5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864" y="756048"/>
            <a:ext cx="866165" cy="8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6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D57879E9-E2CA-47FB-B1ED-1B944F5993B7}"/>
              </a:ext>
            </a:extLst>
          </p:cNvPr>
          <p:cNvGrpSpPr/>
          <p:nvPr/>
        </p:nvGrpSpPr>
        <p:grpSpPr>
          <a:xfrm>
            <a:off x="0" y="381087"/>
            <a:ext cx="12191999" cy="1616089"/>
            <a:chOff x="2825511" y="381087"/>
            <a:chExt cx="6122778" cy="161608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6C163C6-C8B1-44CA-BB12-E62BA958C0D1}"/>
                </a:ext>
              </a:extLst>
            </p:cNvPr>
            <p:cNvSpPr/>
            <p:nvPr/>
          </p:nvSpPr>
          <p:spPr>
            <a:xfrm>
              <a:off x="2825511" y="381087"/>
              <a:ext cx="6122778" cy="16160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51E6B9-E266-4BC7-B04F-E36D5D5939D9}"/>
                </a:ext>
              </a:extLst>
            </p:cNvPr>
            <p:cNvSpPr txBox="1"/>
            <p:nvPr/>
          </p:nvSpPr>
          <p:spPr>
            <a:xfrm>
              <a:off x="3133208" y="866486"/>
              <a:ext cx="402797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err="1">
                  <a:solidFill>
                    <a:schemeClr val="accent1">
                      <a:lumMod val="50000"/>
                    </a:schemeClr>
                  </a:solidFill>
                </a:rPr>
                <a:t>확진자</a:t>
              </a: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</a:rPr>
                <a:t> 동선 정보 삭제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9B3D3D-C57E-43D7-81B5-CD3132C4C7AC}"/>
              </a:ext>
            </a:extLst>
          </p:cNvPr>
          <p:cNvSpPr txBox="1"/>
          <p:nvPr/>
        </p:nvSpPr>
        <p:spPr>
          <a:xfrm>
            <a:off x="10243575" y="5901568"/>
            <a:ext cx="1760660" cy="67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확인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5232138-BDC8-4270-9E4F-1C24A8ED9C61}"/>
              </a:ext>
            </a:extLst>
          </p:cNvPr>
          <p:cNvGrpSpPr/>
          <p:nvPr/>
        </p:nvGrpSpPr>
        <p:grpSpPr>
          <a:xfrm>
            <a:off x="0" y="8347590"/>
            <a:ext cx="8950892" cy="2261053"/>
            <a:chOff x="1233689" y="3067665"/>
            <a:chExt cx="8694567" cy="294783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91D4108-6231-4459-B0FD-5A59D6A5D09D}"/>
                </a:ext>
              </a:extLst>
            </p:cNvPr>
            <p:cNvGrpSpPr/>
            <p:nvPr/>
          </p:nvGrpSpPr>
          <p:grpSpPr>
            <a:xfrm>
              <a:off x="1233689" y="3067665"/>
              <a:ext cx="8694567" cy="2947834"/>
              <a:chOff x="1363152" y="2572888"/>
              <a:chExt cx="8694567" cy="291226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DD8B02-F237-4EB8-8185-92ED7DBD064A}"/>
                  </a:ext>
                </a:extLst>
              </p:cNvPr>
              <p:cNvSpPr txBox="1"/>
              <p:nvPr/>
            </p:nvSpPr>
            <p:spPr>
              <a:xfrm>
                <a:off x="4356088" y="2628365"/>
                <a:ext cx="3126624" cy="516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FD9D3787-BAC7-4469-9D34-4171EC0C30C5}"/>
                  </a:ext>
                </a:extLst>
              </p:cNvPr>
              <p:cNvGrpSpPr/>
              <p:nvPr/>
            </p:nvGrpSpPr>
            <p:grpSpPr>
              <a:xfrm>
                <a:off x="1363152" y="3376713"/>
                <a:ext cx="8694567" cy="2108437"/>
                <a:chOff x="1542331" y="2839453"/>
                <a:chExt cx="8014623" cy="2499155"/>
              </a:xfrm>
            </p:grpSpPr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F147189D-0591-4E10-878F-A254793ADD97}"/>
                    </a:ext>
                  </a:extLst>
                </p:cNvPr>
                <p:cNvGrpSpPr/>
                <p:nvPr/>
              </p:nvGrpSpPr>
              <p:grpSpPr>
                <a:xfrm>
                  <a:off x="1542332" y="3796643"/>
                  <a:ext cx="8014622" cy="1541965"/>
                  <a:chOff x="1542332" y="3796643"/>
                  <a:chExt cx="8014622" cy="1541965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919EA981-F529-47CD-B321-65F6518E2544}"/>
                      </a:ext>
                    </a:extLst>
                  </p:cNvPr>
                  <p:cNvSpPr txBox="1"/>
                  <p:nvPr/>
                </p:nvSpPr>
                <p:spPr>
                  <a:xfrm>
                    <a:off x="1542332" y="3796643"/>
                    <a:ext cx="2566359" cy="468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장소</a:t>
                    </a:r>
                    <a:r>
                      <a:rPr lang="en-US" altLang="ko-KR" sz="2000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(</a:t>
                    </a:r>
                    <a:r>
                      <a:rPr lang="ko-KR" alt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시</a:t>
                    </a:r>
                    <a:r>
                      <a:rPr lang="en-US" altLang="ko-KR" sz="2000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,</a:t>
                    </a:r>
                    <a:r>
                      <a:rPr lang="ko-KR" alt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구</a:t>
                    </a:r>
                    <a:r>
                      <a:rPr lang="en-US" altLang="ko-KR" sz="2000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)</a:t>
                    </a:r>
                    <a:endParaRPr lang="ko-KR" altLang="en-US" sz="2000" b="1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F8BA75D-E06E-45D9-9F64-397F341A5C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51572" y="4671019"/>
                    <a:ext cx="2566359" cy="468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상세 장소</a:t>
                    </a:r>
                    <a:r>
                      <a:rPr lang="en-US" altLang="ko-KR" sz="2000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(</a:t>
                    </a:r>
                    <a:r>
                      <a:rPr lang="ko-KR" alt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건물</a:t>
                    </a:r>
                    <a:r>
                      <a:rPr lang="en-US" altLang="ko-KR" sz="2000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)</a:t>
                    </a:r>
                    <a:endParaRPr lang="ko-KR" altLang="en-US" sz="2000" b="1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144670AA-8E87-4534-848C-169D0C806BA2}"/>
                      </a:ext>
                    </a:extLst>
                  </p:cNvPr>
                  <p:cNvSpPr/>
                  <p:nvPr/>
                </p:nvSpPr>
                <p:spPr>
                  <a:xfrm>
                    <a:off x="4265416" y="3796643"/>
                    <a:ext cx="2566359" cy="58477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04AC94E5-7867-4058-8BB1-E66312649884}"/>
                      </a:ext>
                    </a:extLst>
                  </p:cNvPr>
                  <p:cNvSpPr/>
                  <p:nvPr/>
                </p:nvSpPr>
                <p:spPr>
                  <a:xfrm>
                    <a:off x="4265415" y="4753833"/>
                    <a:ext cx="5291539" cy="58477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132567B-0A19-4BB3-86D1-C852DA953BE5}"/>
                    </a:ext>
                  </a:extLst>
                </p:cNvPr>
                <p:cNvSpPr txBox="1"/>
                <p:nvPr/>
              </p:nvSpPr>
              <p:spPr>
                <a:xfrm>
                  <a:off x="1542331" y="2839453"/>
                  <a:ext cx="2566359" cy="468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시간</a:t>
                  </a: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4927BC9-D45B-4CFC-BA3E-300F64290E5D}"/>
                    </a:ext>
                  </a:extLst>
                </p:cNvPr>
                <p:cNvSpPr/>
                <p:nvPr/>
              </p:nvSpPr>
              <p:spPr>
                <a:xfrm>
                  <a:off x="4265415" y="2839453"/>
                  <a:ext cx="5291539" cy="58477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B2781F-4785-4DC9-A614-042C50A30509}"/>
                  </a:ext>
                </a:extLst>
              </p:cNvPr>
              <p:cNvSpPr txBox="1"/>
              <p:nvPr/>
            </p:nvSpPr>
            <p:spPr>
              <a:xfrm>
                <a:off x="1363152" y="2591512"/>
                <a:ext cx="2784084" cy="39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날짜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20358DB-342A-4FDC-8B3E-6FCE76E16ADC}"/>
                  </a:ext>
                </a:extLst>
              </p:cNvPr>
              <p:cNvSpPr/>
              <p:nvPr/>
            </p:nvSpPr>
            <p:spPr>
              <a:xfrm>
                <a:off x="4307232" y="2572888"/>
                <a:ext cx="5740462" cy="4933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14B8A47-BCC1-4025-BDAA-BEF452B7B16A}"/>
                </a:ext>
              </a:extLst>
            </p:cNvPr>
            <p:cNvSpPr/>
            <p:nvPr/>
          </p:nvSpPr>
          <p:spPr>
            <a:xfrm>
              <a:off x="7134147" y="4688826"/>
              <a:ext cx="2784084" cy="4933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8D1169B-9B2B-43DA-B9EF-124BC16A0F0D}"/>
              </a:ext>
            </a:extLst>
          </p:cNvPr>
          <p:cNvSpPr txBox="1"/>
          <p:nvPr/>
        </p:nvSpPr>
        <p:spPr>
          <a:xfrm>
            <a:off x="1155742" y="2214468"/>
            <a:ext cx="3607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삭제할 </a:t>
            </a:r>
            <a:r>
              <a:rPr lang="ko-KR" altLang="en-US" sz="2800" b="1" dirty="0" err="1">
                <a:solidFill>
                  <a:schemeClr val="accent1">
                    <a:lumMod val="50000"/>
                  </a:schemeClr>
                </a:solidFill>
              </a:rPr>
              <a:t>확진자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ID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DFEDF5-162C-44FD-B89E-6AE587EAB0F8}"/>
              </a:ext>
            </a:extLst>
          </p:cNvPr>
          <p:cNvSpPr/>
          <p:nvPr/>
        </p:nvSpPr>
        <p:spPr>
          <a:xfrm>
            <a:off x="4187794" y="2183917"/>
            <a:ext cx="2608751" cy="556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912087C-D532-4EC2-BFBF-891CFE42B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077941"/>
              </p:ext>
            </p:extLst>
          </p:nvPr>
        </p:nvGraphicFramePr>
        <p:xfrm>
          <a:off x="1505613" y="3021983"/>
          <a:ext cx="8737960" cy="3454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592">
                  <a:extLst>
                    <a:ext uri="{9D8B030D-6E8A-4147-A177-3AD203B41FA5}">
                      <a16:colId xmlns:a16="http://schemas.microsoft.com/office/drawing/2014/main" val="514706139"/>
                    </a:ext>
                  </a:extLst>
                </a:gridCol>
                <a:gridCol w="1747592">
                  <a:extLst>
                    <a:ext uri="{9D8B030D-6E8A-4147-A177-3AD203B41FA5}">
                      <a16:colId xmlns:a16="http://schemas.microsoft.com/office/drawing/2014/main" val="4033294900"/>
                    </a:ext>
                  </a:extLst>
                </a:gridCol>
                <a:gridCol w="1747592">
                  <a:extLst>
                    <a:ext uri="{9D8B030D-6E8A-4147-A177-3AD203B41FA5}">
                      <a16:colId xmlns:a16="http://schemas.microsoft.com/office/drawing/2014/main" val="1552627038"/>
                    </a:ext>
                  </a:extLst>
                </a:gridCol>
                <a:gridCol w="1747592">
                  <a:extLst>
                    <a:ext uri="{9D8B030D-6E8A-4147-A177-3AD203B41FA5}">
                      <a16:colId xmlns:a16="http://schemas.microsoft.com/office/drawing/2014/main" val="2194254454"/>
                    </a:ext>
                  </a:extLst>
                </a:gridCol>
                <a:gridCol w="1747592">
                  <a:extLst>
                    <a:ext uri="{9D8B030D-6E8A-4147-A177-3AD203B41FA5}">
                      <a16:colId xmlns:a16="http://schemas.microsoft.com/office/drawing/2014/main" val="1978258114"/>
                    </a:ext>
                  </a:extLst>
                </a:gridCol>
              </a:tblGrid>
              <a:tr h="431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913248"/>
                  </a:ext>
                </a:extLst>
              </a:tr>
              <a:tr h="4318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186266"/>
                  </a:ext>
                </a:extLst>
              </a:tr>
              <a:tr h="4318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68112"/>
                  </a:ext>
                </a:extLst>
              </a:tr>
              <a:tr h="4318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283888"/>
                  </a:ext>
                </a:extLst>
              </a:tr>
              <a:tr h="4318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298305"/>
                  </a:ext>
                </a:extLst>
              </a:tr>
              <a:tr h="4318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862744"/>
                  </a:ext>
                </a:extLst>
              </a:tr>
              <a:tr h="4318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376791"/>
                  </a:ext>
                </a:extLst>
              </a:tr>
              <a:tr h="4318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877999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:a16="http://schemas.microsoft.com/office/drawing/2014/main" id="{81442AA8-CCF9-4402-A132-DFD5F9DDD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864" y="756048"/>
            <a:ext cx="866165" cy="8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2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9B1866-35BE-43C5-BE4B-00C95EE9E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-3002280"/>
            <a:ext cx="4343400" cy="3962400"/>
          </a:xfrm>
          <a:prstGeom prst="ellipse">
            <a:avLst/>
          </a:prstGeom>
          <a:effectLst>
            <a:softEdge rad="114300"/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D906A3-338A-414E-934E-02A14FFAE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-2849880"/>
            <a:ext cx="4343400" cy="3962400"/>
          </a:xfrm>
          <a:prstGeom prst="ellipse">
            <a:avLst/>
          </a:prstGeom>
          <a:effectLst>
            <a:softEdge rad="114300"/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3A253D-1C45-45E3-9847-0339332F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73" y="-2145030"/>
            <a:ext cx="2747158" cy="2640330"/>
          </a:xfrm>
          <a:prstGeom prst="ellipse">
            <a:avLst/>
          </a:prstGeom>
          <a:ln cmpd="sng">
            <a:solidFill>
              <a:srgbClr val="FF0000">
                <a:alpha val="99000"/>
              </a:srgbClr>
            </a:solidFill>
          </a:ln>
          <a:effectLst/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C4F8798F-B35E-470A-8622-E670F73BC11F}"/>
              </a:ext>
            </a:extLst>
          </p:cNvPr>
          <p:cNvGrpSpPr/>
          <p:nvPr/>
        </p:nvGrpSpPr>
        <p:grpSpPr>
          <a:xfrm>
            <a:off x="2776031" y="1069840"/>
            <a:ext cx="1399346" cy="1344930"/>
            <a:chOff x="2776031" y="1069840"/>
            <a:chExt cx="1399346" cy="134493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559FD99-68CF-4143-A4F3-CC4A4D7DF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6031" y="1069840"/>
              <a:ext cx="1399346" cy="1344930"/>
            </a:xfrm>
            <a:prstGeom prst="ellipse">
              <a:avLst/>
            </a:prstGeom>
            <a:ln w="66675" cmpd="sng">
              <a:solidFill>
                <a:srgbClr val="FF0000">
                  <a:alpha val="99000"/>
                </a:srgbClr>
              </a:solidFill>
            </a:ln>
            <a:effectLst/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9810879-4D3B-47B9-A59F-8DEFD4B4E0C9}"/>
                </a:ext>
              </a:extLst>
            </p:cNvPr>
            <p:cNvCxnSpPr>
              <a:stCxn id="8" idx="7"/>
              <a:endCxn id="8" idx="3"/>
            </p:cNvCxnSpPr>
            <p:nvPr/>
          </p:nvCxnSpPr>
          <p:spPr>
            <a:xfrm flipH="1">
              <a:off x="2980960" y="1266800"/>
              <a:ext cx="989488" cy="951010"/>
            </a:xfrm>
            <a:prstGeom prst="line">
              <a:avLst/>
            </a:prstGeom>
            <a:ln w="101600">
              <a:solidFill>
                <a:srgbClr val="F5090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C5991FFB-60AC-4424-8694-7CF3B810D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03" y="2695550"/>
            <a:ext cx="2217181" cy="22171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4CEA509-1A54-41EA-AF2E-F15919C82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469" y="1954769"/>
            <a:ext cx="2464831" cy="24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4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7B2458C2-0105-475F-85DA-E958AB28C1D4}"/>
              </a:ext>
            </a:extLst>
          </p:cNvPr>
          <p:cNvGrpSpPr/>
          <p:nvPr/>
        </p:nvGrpSpPr>
        <p:grpSpPr>
          <a:xfrm>
            <a:off x="808963" y="1002891"/>
            <a:ext cx="10929204" cy="1616089"/>
            <a:chOff x="808963" y="1002891"/>
            <a:chExt cx="10929204" cy="161608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9D0FF3F-0E9B-4A07-83E2-143E62197355}"/>
                </a:ext>
              </a:extLst>
            </p:cNvPr>
            <p:cNvSpPr/>
            <p:nvPr/>
          </p:nvSpPr>
          <p:spPr>
            <a:xfrm>
              <a:off x="808963" y="1002891"/>
              <a:ext cx="10724275" cy="161608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5B67BED-2927-4C3A-82A5-1F5666272B9D}"/>
                </a:ext>
              </a:extLst>
            </p:cNvPr>
            <p:cNvGrpSpPr/>
            <p:nvPr/>
          </p:nvGrpSpPr>
          <p:grpSpPr>
            <a:xfrm>
              <a:off x="1094714" y="1138470"/>
              <a:ext cx="1399346" cy="1344930"/>
              <a:chOff x="2776031" y="1069840"/>
              <a:chExt cx="1399346" cy="1344930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553D25F4-0A52-4FFE-A2DB-1FBD868B18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76031" y="1069840"/>
                <a:ext cx="1399346" cy="1344930"/>
              </a:xfrm>
              <a:prstGeom prst="ellipse">
                <a:avLst/>
              </a:prstGeom>
              <a:ln w="66675" cmpd="sng">
                <a:solidFill>
                  <a:srgbClr val="FF0000">
                    <a:alpha val="99000"/>
                  </a:srgbClr>
                </a:solidFill>
              </a:ln>
              <a:effectLst/>
            </p:spPr>
          </p:pic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DBC5B197-340C-41F0-9BEB-C9917DDB708A}"/>
                  </a:ext>
                </a:extLst>
              </p:cNvPr>
              <p:cNvCxnSpPr>
                <a:stCxn id="4" idx="7"/>
                <a:endCxn id="4" idx="3"/>
              </p:cNvCxnSpPr>
              <p:nvPr/>
            </p:nvCxnSpPr>
            <p:spPr>
              <a:xfrm flipH="1">
                <a:off x="2980960" y="1266800"/>
                <a:ext cx="989488" cy="951010"/>
              </a:xfrm>
              <a:prstGeom prst="line">
                <a:avLst/>
              </a:prstGeom>
              <a:ln w="101600">
                <a:solidFill>
                  <a:srgbClr val="F509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0E2F45-259E-4377-B341-EB05B2D2D8D2}"/>
                </a:ext>
              </a:extLst>
            </p:cNvPr>
            <p:cNvSpPr txBox="1"/>
            <p:nvPr/>
          </p:nvSpPr>
          <p:spPr>
            <a:xfrm>
              <a:off x="2670759" y="1480756"/>
              <a:ext cx="906740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r>
                <a:rPr lang="ko-KR" altLang="ko-KR" sz="4400" b="1" dirty="0">
                  <a:solidFill>
                    <a:schemeClr val="bg1">
                      <a:lumMod val="95000"/>
                    </a:schemeClr>
                  </a:solidFill>
                </a:rPr>
                <a:t>onfirmed case</a:t>
              </a:r>
              <a:r>
                <a:rPr lang="en-US" altLang="ko-KR" sz="4400" b="1" dirty="0">
                  <a:solidFill>
                    <a:schemeClr val="bg1">
                      <a:lumMod val="95000"/>
                    </a:schemeClr>
                  </a:solidFill>
                </a:rPr>
                <a:t> - human traffic</a:t>
              </a:r>
              <a:endParaRPr lang="ko-KR" altLang="en-US" sz="44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43CC34F-DEC6-454D-9745-72C6E1C550B0}"/>
              </a:ext>
            </a:extLst>
          </p:cNvPr>
          <p:cNvGrpSpPr/>
          <p:nvPr/>
        </p:nvGrpSpPr>
        <p:grpSpPr>
          <a:xfrm>
            <a:off x="2670759" y="-1941870"/>
            <a:ext cx="6181773" cy="1616089"/>
            <a:chOff x="2608268" y="639293"/>
            <a:chExt cx="6181773" cy="1616089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74C0183D-00E1-4C61-BBC5-166121F542C6}"/>
                </a:ext>
              </a:extLst>
            </p:cNvPr>
            <p:cNvSpPr/>
            <p:nvPr/>
          </p:nvSpPr>
          <p:spPr>
            <a:xfrm>
              <a:off x="2608268" y="639293"/>
              <a:ext cx="6122778" cy="161608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0D978D9-3B38-42DD-A929-53BC1D1B359A}"/>
                </a:ext>
              </a:extLst>
            </p:cNvPr>
            <p:cNvGrpSpPr/>
            <p:nvPr/>
          </p:nvGrpSpPr>
          <p:grpSpPr>
            <a:xfrm>
              <a:off x="2894018" y="774872"/>
              <a:ext cx="1399346" cy="1344930"/>
              <a:chOff x="2776031" y="1069840"/>
              <a:chExt cx="1399346" cy="1344930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3CFFDFE4-119B-451E-A917-10CE04A8D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76031" y="1069840"/>
                <a:ext cx="1399346" cy="1344930"/>
              </a:xfrm>
              <a:prstGeom prst="ellipse">
                <a:avLst/>
              </a:prstGeom>
              <a:ln w="66675" cmpd="sng">
                <a:solidFill>
                  <a:srgbClr val="FF0000">
                    <a:alpha val="99000"/>
                  </a:srgbClr>
                </a:solidFill>
              </a:ln>
              <a:effectLst/>
            </p:spPr>
          </p:pic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9DB017E8-F306-4D31-AFAF-C07CA5FF08E9}"/>
                  </a:ext>
                </a:extLst>
              </p:cNvPr>
              <p:cNvCxnSpPr>
                <a:stCxn id="19" idx="7"/>
                <a:endCxn id="19" idx="3"/>
              </p:cNvCxnSpPr>
              <p:nvPr/>
            </p:nvCxnSpPr>
            <p:spPr>
              <a:xfrm flipH="1">
                <a:off x="2980960" y="1266800"/>
                <a:ext cx="989488" cy="951010"/>
              </a:xfrm>
              <a:prstGeom prst="line">
                <a:avLst/>
              </a:prstGeom>
              <a:ln w="101600">
                <a:solidFill>
                  <a:srgbClr val="F509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0104A8-E806-4254-BEB1-9EE186DC6375}"/>
                </a:ext>
              </a:extLst>
            </p:cNvPr>
            <p:cNvSpPr txBox="1"/>
            <p:nvPr/>
          </p:nvSpPr>
          <p:spPr>
            <a:xfrm>
              <a:off x="4470063" y="910679"/>
              <a:ext cx="431997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r>
                <a:rPr lang="ko-KR" altLang="ko-KR" sz="3200" b="1" dirty="0">
                  <a:solidFill>
                    <a:schemeClr val="bg1">
                      <a:lumMod val="95000"/>
                    </a:schemeClr>
                  </a:solidFill>
                </a:rPr>
                <a:t>onfirmed case</a:t>
              </a:r>
              <a:r>
                <a:rPr lang="en-US" altLang="ko-KR" sz="3200" b="1" dirty="0">
                  <a:solidFill>
                    <a:schemeClr val="bg1">
                      <a:lumMod val="95000"/>
                    </a:schemeClr>
                  </a:solidFill>
                </a:rPr>
                <a:t>-</a:t>
              </a:r>
              <a:br>
                <a:rPr lang="en-US" altLang="ko-KR" sz="3200" b="1" dirty="0">
                  <a:solidFill>
                    <a:schemeClr val="bg1">
                      <a:lumMod val="95000"/>
                    </a:schemeClr>
                  </a:solidFill>
                </a:rPr>
              </a:br>
              <a:r>
                <a:rPr lang="en-US" altLang="ko-KR" sz="3200" b="1" dirty="0">
                  <a:solidFill>
                    <a:schemeClr val="bg1">
                      <a:lumMod val="95000"/>
                    </a:schemeClr>
                  </a:solidFill>
                </a:rPr>
                <a:t>	human traffic</a:t>
              </a:r>
              <a:endParaRPr lang="ko-KR" altLang="en-US" sz="32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2F683F7-9884-46D5-A18F-B995BC7CECDD}"/>
              </a:ext>
            </a:extLst>
          </p:cNvPr>
          <p:cNvGrpSpPr/>
          <p:nvPr/>
        </p:nvGrpSpPr>
        <p:grpSpPr>
          <a:xfrm>
            <a:off x="1023234" y="2489951"/>
            <a:ext cx="10048709" cy="3595217"/>
            <a:chOff x="2608268" y="639293"/>
            <a:chExt cx="6122778" cy="1616089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26F5FB9-F720-4B6E-90D6-C23F7720AC14}"/>
                </a:ext>
              </a:extLst>
            </p:cNvPr>
            <p:cNvSpPr/>
            <p:nvPr/>
          </p:nvSpPr>
          <p:spPr>
            <a:xfrm>
              <a:off x="2608268" y="639293"/>
              <a:ext cx="6122778" cy="161608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DD8B02-F237-4EB8-8185-92ED7DBD064A}"/>
                </a:ext>
              </a:extLst>
            </p:cNvPr>
            <p:cNvSpPr txBox="1"/>
            <p:nvPr/>
          </p:nvSpPr>
          <p:spPr>
            <a:xfrm>
              <a:off x="4673771" y="675382"/>
              <a:ext cx="1695293" cy="26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관리자 로그인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6365DD3-3D97-47F1-AE14-0154F5D7611D}"/>
              </a:ext>
            </a:extLst>
          </p:cNvPr>
          <p:cNvSpPr txBox="1"/>
          <p:nvPr/>
        </p:nvSpPr>
        <p:spPr>
          <a:xfrm>
            <a:off x="1542332" y="3796643"/>
            <a:ext cx="2566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95000"/>
                  </a:schemeClr>
                </a:solidFill>
              </a:rPr>
              <a:t>ID</a:t>
            </a:r>
            <a:endParaRPr lang="ko-KR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A8FCB3-1097-48FB-8234-23D2C2AC6049}"/>
              </a:ext>
            </a:extLst>
          </p:cNvPr>
          <p:cNvSpPr txBox="1"/>
          <p:nvPr/>
        </p:nvSpPr>
        <p:spPr>
          <a:xfrm>
            <a:off x="1551572" y="4671019"/>
            <a:ext cx="2566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95000"/>
                  </a:schemeClr>
                </a:solidFill>
              </a:rPr>
              <a:t>PASSWORD</a:t>
            </a:r>
            <a:endParaRPr lang="ko-KR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E9523C-9389-4496-A505-2A158DB7DF46}"/>
              </a:ext>
            </a:extLst>
          </p:cNvPr>
          <p:cNvSpPr/>
          <p:nvPr/>
        </p:nvSpPr>
        <p:spPr>
          <a:xfrm>
            <a:off x="4265416" y="3796643"/>
            <a:ext cx="5291539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D264CE-4271-455E-932A-07D6D4EBB0B7}"/>
              </a:ext>
            </a:extLst>
          </p:cNvPr>
          <p:cNvSpPr/>
          <p:nvPr/>
        </p:nvSpPr>
        <p:spPr>
          <a:xfrm>
            <a:off x="4265415" y="4753833"/>
            <a:ext cx="5291539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9B3D3D-C57E-43D7-81B5-CD3132C4C7AC}"/>
              </a:ext>
            </a:extLst>
          </p:cNvPr>
          <p:cNvSpPr txBox="1"/>
          <p:nvPr/>
        </p:nvSpPr>
        <p:spPr>
          <a:xfrm>
            <a:off x="8052620" y="6166060"/>
            <a:ext cx="3755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PASSWORD </a:t>
            </a:r>
            <a:r>
              <a:rPr lang="ko-KR" altLang="en-US" sz="3200" b="1" dirty="0">
                <a:solidFill>
                  <a:srgbClr val="0070C0"/>
                </a:solidFill>
              </a:rPr>
              <a:t>찾기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7E1C886-154C-49FA-AA9E-7B995B8D1F6D}"/>
              </a:ext>
            </a:extLst>
          </p:cNvPr>
          <p:cNvGrpSpPr/>
          <p:nvPr/>
        </p:nvGrpSpPr>
        <p:grpSpPr>
          <a:xfrm>
            <a:off x="1708675" y="477114"/>
            <a:ext cx="8677826" cy="1608977"/>
            <a:chOff x="879128" y="671658"/>
            <a:chExt cx="8677826" cy="1608977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3B9CCAF-FCD4-4D94-8F2E-9BF1C2CA3392}"/>
                </a:ext>
              </a:extLst>
            </p:cNvPr>
            <p:cNvSpPr/>
            <p:nvPr/>
          </p:nvSpPr>
          <p:spPr>
            <a:xfrm>
              <a:off x="879128" y="671658"/>
              <a:ext cx="8677826" cy="160897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1E3C318-5C3B-4F8F-9AF1-CC784B805E5D}"/>
                </a:ext>
              </a:extLst>
            </p:cNvPr>
            <p:cNvGrpSpPr/>
            <p:nvPr/>
          </p:nvGrpSpPr>
          <p:grpSpPr>
            <a:xfrm>
              <a:off x="1164878" y="807237"/>
              <a:ext cx="1399346" cy="1344930"/>
              <a:chOff x="2776031" y="1069840"/>
              <a:chExt cx="1399346" cy="1344930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8C27B2C0-F2AA-4132-B45A-4B4E2F2E9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76031" y="1069840"/>
                <a:ext cx="1399346" cy="1344930"/>
              </a:xfrm>
              <a:prstGeom prst="ellipse">
                <a:avLst/>
              </a:prstGeom>
              <a:ln w="66675" cmpd="sng">
                <a:solidFill>
                  <a:srgbClr val="FF0000">
                    <a:alpha val="99000"/>
                  </a:srgbClr>
                </a:solidFill>
              </a:ln>
              <a:effectLst/>
            </p:spPr>
          </p:pic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65965076-9ACC-4971-B91E-C784BD02761A}"/>
                  </a:ext>
                </a:extLst>
              </p:cNvPr>
              <p:cNvCxnSpPr>
                <a:stCxn id="25" idx="7"/>
                <a:endCxn id="25" idx="3"/>
              </p:cNvCxnSpPr>
              <p:nvPr/>
            </p:nvCxnSpPr>
            <p:spPr>
              <a:xfrm flipH="1">
                <a:off x="2980960" y="1266800"/>
                <a:ext cx="989488" cy="951010"/>
              </a:xfrm>
              <a:prstGeom prst="line">
                <a:avLst/>
              </a:prstGeom>
              <a:ln w="101600">
                <a:solidFill>
                  <a:srgbClr val="F509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728CFB-DEB9-448F-BE1C-9A22B0A0482A}"/>
                </a:ext>
              </a:extLst>
            </p:cNvPr>
            <p:cNvSpPr txBox="1"/>
            <p:nvPr/>
          </p:nvSpPr>
          <p:spPr>
            <a:xfrm>
              <a:off x="3034626" y="945685"/>
              <a:ext cx="625686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 b="1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r>
                <a:rPr lang="ko-KR" altLang="ko-KR" sz="3400" b="1" dirty="0">
                  <a:solidFill>
                    <a:schemeClr val="bg1">
                      <a:lumMod val="95000"/>
                    </a:schemeClr>
                  </a:solidFill>
                </a:rPr>
                <a:t>onfirmed case</a:t>
              </a:r>
              <a:r>
                <a:rPr lang="en-US" altLang="ko-KR" sz="3400" b="1" dirty="0">
                  <a:solidFill>
                    <a:schemeClr val="bg1">
                      <a:lumMod val="95000"/>
                    </a:schemeClr>
                  </a:solidFill>
                </a:rPr>
                <a:t> – </a:t>
              </a:r>
            </a:p>
            <a:p>
              <a:r>
                <a:rPr lang="en-US" altLang="ko-KR" sz="3400" b="1" dirty="0">
                  <a:solidFill>
                    <a:schemeClr val="bg1">
                      <a:lumMod val="95000"/>
                    </a:schemeClr>
                  </a:solidFill>
                </a:rPr>
                <a:t>		human traffic</a:t>
              </a:r>
              <a:endParaRPr lang="ko-KR" altLang="en-US" sz="34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36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9F443B1-7CF2-4E47-9132-8F62421F6104}"/>
              </a:ext>
            </a:extLst>
          </p:cNvPr>
          <p:cNvGrpSpPr/>
          <p:nvPr/>
        </p:nvGrpSpPr>
        <p:grpSpPr>
          <a:xfrm>
            <a:off x="2785249" y="501446"/>
            <a:ext cx="6181773" cy="1616089"/>
            <a:chOff x="2608268" y="639293"/>
            <a:chExt cx="6181773" cy="161608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4011755-1E63-429E-99C1-B0AE4AB76D69}"/>
                </a:ext>
              </a:extLst>
            </p:cNvPr>
            <p:cNvSpPr/>
            <p:nvPr/>
          </p:nvSpPr>
          <p:spPr>
            <a:xfrm>
              <a:off x="2608268" y="639293"/>
              <a:ext cx="6122778" cy="161608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8D6699B-8E4C-40A2-91F6-8056F4813800}"/>
                </a:ext>
              </a:extLst>
            </p:cNvPr>
            <p:cNvGrpSpPr/>
            <p:nvPr/>
          </p:nvGrpSpPr>
          <p:grpSpPr>
            <a:xfrm>
              <a:off x="2894018" y="774872"/>
              <a:ext cx="1399346" cy="1344930"/>
              <a:chOff x="2776031" y="1069840"/>
              <a:chExt cx="1399346" cy="1344930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39CE53D7-0444-4199-99FE-09D7C7D988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76031" y="1069840"/>
                <a:ext cx="1399346" cy="1344930"/>
              </a:xfrm>
              <a:prstGeom prst="ellipse">
                <a:avLst/>
              </a:prstGeom>
              <a:ln w="66675" cmpd="sng">
                <a:solidFill>
                  <a:srgbClr val="FF0000">
                    <a:alpha val="99000"/>
                  </a:srgbClr>
                </a:solidFill>
              </a:ln>
              <a:effectLst/>
            </p:spPr>
          </p:pic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A445FB5E-5F5F-4736-879E-5AAE67E9CC74}"/>
                  </a:ext>
                </a:extLst>
              </p:cNvPr>
              <p:cNvCxnSpPr>
                <a:stCxn id="8" idx="7"/>
                <a:endCxn id="8" idx="3"/>
              </p:cNvCxnSpPr>
              <p:nvPr/>
            </p:nvCxnSpPr>
            <p:spPr>
              <a:xfrm flipH="1">
                <a:off x="2980960" y="1266800"/>
                <a:ext cx="989488" cy="951010"/>
              </a:xfrm>
              <a:prstGeom prst="line">
                <a:avLst/>
              </a:prstGeom>
              <a:ln w="101600">
                <a:solidFill>
                  <a:srgbClr val="F509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ED5741-6C0A-4F46-A995-B1AA33D124E0}"/>
                </a:ext>
              </a:extLst>
            </p:cNvPr>
            <p:cNvSpPr txBox="1"/>
            <p:nvPr/>
          </p:nvSpPr>
          <p:spPr>
            <a:xfrm>
              <a:off x="4470063" y="910679"/>
              <a:ext cx="431997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r>
                <a:rPr lang="ko-KR" altLang="ko-KR" sz="3200" b="1" dirty="0">
                  <a:solidFill>
                    <a:schemeClr val="bg1">
                      <a:lumMod val="95000"/>
                    </a:schemeClr>
                  </a:solidFill>
                </a:rPr>
                <a:t>onfirmed case</a:t>
              </a:r>
              <a:r>
                <a:rPr lang="en-US" altLang="ko-KR" sz="3200" b="1" dirty="0">
                  <a:solidFill>
                    <a:schemeClr val="bg1">
                      <a:lumMod val="95000"/>
                    </a:schemeClr>
                  </a:solidFill>
                </a:rPr>
                <a:t>-</a:t>
              </a:r>
              <a:br>
                <a:rPr lang="en-US" altLang="ko-KR" sz="3200" b="1" dirty="0">
                  <a:solidFill>
                    <a:schemeClr val="bg1">
                      <a:lumMod val="95000"/>
                    </a:schemeClr>
                  </a:solidFill>
                </a:rPr>
              </a:br>
              <a:r>
                <a:rPr lang="en-US" altLang="ko-KR" sz="3200" b="1" dirty="0">
                  <a:solidFill>
                    <a:schemeClr val="bg1">
                      <a:lumMod val="95000"/>
                    </a:schemeClr>
                  </a:solidFill>
                </a:rPr>
                <a:t>	human traffic</a:t>
              </a:r>
              <a:endParaRPr lang="ko-KR" altLang="en-US" sz="32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2F683F7-9884-46D5-A18F-B995BC7CECDD}"/>
              </a:ext>
            </a:extLst>
          </p:cNvPr>
          <p:cNvGrpSpPr/>
          <p:nvPr/>
        </p:nvGrpSpPr>
        <p:grpSpPr>
          <a:xfrm>
            <a:off x="600959" y="2489951"/>
            <a:ext cx="10048709" cy="3595217"/>
            <a:chOff x="2608268" y="639293"/>
            <a:chExt cx="6122778" cy="1616089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26F5FB9-F720-4B6E-90D6-C23F7720AC14}"/>
                </a:ext>
              </a:extLst>
            </p:cNvPr>
            <p:cNvSpPr/>
            <p:nvPr/>
          </p:nvSpPr>
          <p:spPr>
            <a:xfrm>
              <a:off x="2608268" y="639293"/>
              <a:ext cx="6122778" cy="161608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DD8B02-F237-4EB8-8185-92ED7DBD064A}"/>
                </a:ext>
              </a:extLst>
            </p:cNvPr>
            <p:cNvSpPr txBox="1"/>
            <p:nvPr/>
          </p:nvSpPr>
          <p:spPr>
            <a:xfrm>
              <a:off x="4673771" y="675382"/>
              <a:ext cx="1695293" cy="26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관리자 로그인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6365DD3-3D97-47F1-AE14-0154F5D7611D}"/>
              </a:ext>
            </a:extLst>
          </p:cNvPr>
          <p:cNvSpPr txBox="1"/>
          <p:nvPr/>
        </p:nvSpPr>
        <p:spPr>
          <a:xfrm>
            <a:off x="1542332" y="3796643"/>
            <a:ext cx="2566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95000"/>
                  </a:schemeClr>
                </a:solidFill>
              </a:rPr>
              <a:t>ID</a:t>
            </a:r>
            <a:endParaRPr lang="ko-KR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A8FCB3-1097-48FB-8234-23D2C2AC6049}"/>
              </a:ext>
            </a:extLst>
          </p:cNvPr>
          <p:cNvSpPr txBox="1"/>
          <p:nvPr/>
        </p:nvSpPr>
        <p:spPr>
          <a:xfrm>
            <a:off x="1551572" y="4671019"/>
            <a:ext cx="2566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95000"/>
                  </a:schemeClr>
                </a:solidFill>
              </a:rPr>
              <a:t>PASSWORD</a:t>
            </a:r>
            <a:endParaRPr lang="ko-KR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E9523C-9389-4496-A505-2A158DB7DF46}"/>
              </a:ext>
            </a:extLst>
          </p:cNvPr>
          <p:cNvSpPr/>
          <p:nvPr/>
        </p:nvSpPr>
        <p:spPr>
          <a:xfrm>
            <a:off x="4265416" y="3796643"/>
            <a:ext cx="5291539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D264CE-4271-455E-932A-07D6D4EBB0B7}"/>
              </a:ext>
            </a:extLst>
          </p:cNvPr>
          <p:cNvSpPr/>
          <p:nvPr/>
        </p:nvSpPr>
        <p:spPr>
          <a:xfrm>
            <a:off x="4265415" y="4753833"/>
            <a:ext cx="5291539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9B3D3D-C57E-43D7-81B5-CD3132C4C7AC}"/>
              </a:ext>
            </a:extLst>
          </p:cNvPr>
          <p:cNvSpPr txBox="1"/>
          <p:nvPr/>
        </p:nvSpPr>
        <p:spPr>
          <a:xfrm>
            <a:off x="8052620" y="6166060"/>
            <a:ext cx="3755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PASSWORD </a:t>
            </a:r>
            <a:r>
              <a:rPr lang="ko-KR" altLang="en-US" sz="3200" b="1" dirty="0">
                <a:solidFill>
                  <a:srgbClr val="0070C0"/>
                </a:solidFill>
              </a:rPr>
              <a:t>찾기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5C9AECF-3E0B-42CE-A219-4638033DD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03726">
            <a:off x="7879469" y="6185156"/>
            <a:ext cx="346301" cy="34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0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6365DD3-3D97-47F1-AE14-0154F5D7611D}"/>
              </a:ext>
            </a:extLst>
          </p:cNvPr>
          <p:cNvSpPr txBox="1"/>
          <p:nvPr/>
        </p:nvSpPr>
        <p:spPr>
          <a:xfrm>
            <a:off x="1489438" y="3461860"/>
            <a:ext cx="2566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03864"/>
                </a:solidFill>
              </a:rPr>
              <a:t>ID</a:t>
            </a:r>
            <a:endParaRPr lang="ko-KR" altLang="en-US" sz="3200" b="1" dirty="0">
              <a:solidFill>
                <a:srgbClr val="203864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E9523C-9389-4496-A505-2A158DB7DF46}"/>
              </a:ext>
            </a:extLst>
          </p:cNvPr>
          <p:cNvSpPr/>
          <p:nvPr/>
        </p:nvSpPr>
        <p:spPr>
          <a:xfrm>
            <a:off x="3793467" y="3429000"/>
            <a:ext cx="5291539" cy="58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03864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9B3D3D-C57E-43D7-81B5-CD3132C4C7AC}"/>
              </a:ext>
            </a:extLst>
          </p:cNvPr>
          <p:cNvSpPr txBox="1"/>
          <p:nvPr/>
        </p:nvSpPr>
        <p:spPr>
          <a:xfrm>
            <a:off x="8700614" y="5153211"/>
            <a:ext cx="2085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03864"/>
                </a:solidFill>
              </a:rPr>
              <a:t>확인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F66A88-A4C6-430F-B4E6-A4E4CC911908}"/>
              </a:ext>
            </a:extLst>
          </p:cNvPr>
          <p:cNvSpPr txBox="1"/>
          <p:nvPr/>
        </p:nvSpPr>
        <p:spPr>
          <a:xfrm>
            <a:off x="4055797" y="2312134"/>
            <a:ext cx="4080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03864"/>
                </a:solidFill>
              </a:rPr>
              <a:t>관리자 </a:t>
            </a:r>
            <a:r>
              <a:rPr lang="en-US" altLang="ko-KR" sz="3200" b="1" dirty="0">
                <a:solidFill>
                  <a:srgbClr val="203864"/>
                </a:solidFill>
              </a:rPr>
              <a:t>ID</a:t>
            </a:r>
            <a:r>
              <a:rPr lang="ko-KR" altLang="en-US" sz="3200" b="1" dirty="0">
                <a:solidFill>
                  <a:srgbClr val="203864"/>
                </a:solidFill>
              </a:rPr>
              <a:t>로 찾기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57879E9-E2CA-47FB-B1ED-1B944F5993B7}"/>
              </a:ext>
            </a:extLst>
          </p:cNvPr>
          <p:cNvGrpSpPr/>
          <p:nvPr/>
        </p:nvGrpSpPr>
        <p:grpSpPr>
          <a:xfrm>
            <a:off x="0" y="381087"/>
            <a:ext cx="12191999" cy="1616089"/>
            <a:chOff x="2825511" y="381087"/>
            <a:chExt cx="6122778" cy="161608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6C163C6-C8B1-44CA-BB12-E62BA958C0D1}"/>
                </a:ext>
              </a:extLst>
            </p:cNvPr>
            <p:cNvSpPr/>
            <p:nvPr/>
          </p:nvSpPr>
          <p:spPr>
            <a:xfrm>
              <a:off x="2825511" y="381087"/>
              <a:ext cx="6122778" cy="16160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51E6B9-E266-4BC7-B04F-E36D5D5939D9}"/>
                </a:ext>
              </a:extLst>
            </p:cNvPr>
            <p:cNvSpPr txBox="1"/>
            <p:nvPr/>
          </p:nvSpPr>
          <p:spPr>
            <a:xfrm>
              <a:off x="3133208" y="866486"/>
              <a:ext cx="402797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1">
                      <a:lumMod val="50000"/>
                    </a:schemeClr>
                  </a:solidFill>
                </a:rPr>
                <a:t>PASSWORD </a:t>
              </a: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</a:rPr>
                <a:t>찾기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8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D57879E9-E2CA-47FB-B1ED-1B944F5993B7}"/>
              </a:ext>
            </a:extLst>
          </p:cNvPr>
          <p:cNvGrpSpPr/>
          <p:nvPr/>
        </p:nvGrpSpPr>
        <p:grpSpPr>
          <a:xfrm>
            <a:off x="0" y="381087"/>
            <a:ext cx="12191999" cy="1616089"/>
            <a:chOff x="2825511" y="381087"/>
            <a:chExt cx="6122778" cy="161608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6C163C6-C8B1-44CA-BB12-E62BA958C0D1}"/>
                </a:ext>
              </a:extLst>
            </p:cNvPr>
            <p:cNvSpPr/>
            <p:nvPr/>
          </p:nvSpPr>
          <p:spPr>
            <a:xfrm>
              <a:off x="2825511" y="381087"/>
              <a:ext cx="6122778" cy="16160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51E6B9-E266-4BC7-B04F-E36D5D5939D9}"/>
                </a:ext>
              </a:extLst>
            </p:cNvPr>
            <p:cNvSpPr txBox="1"/>
            <p:nvPr/>
          </p:nvSpPr>
          <p:spPr>
            <a:xfrm>
              <a:off x="3133208" y="866486"/>
              <a:ext cx="402797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1">
                      <a:lumMod val="50000"/>
                    </a:schemeClr>
                  </a:solidFill>
                </a:rPr>
                <a:t>DATABASE </a:t>
              </a: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</a:rPr>
                <a:t>관리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E4071FF-17A8-4B52-B9A7-1A62824A854B}"/>
              </a:ext>
            </a:extLst>
          </p:cNvPr>
          <p:cNvGrpSpPr/>
          <p:nvPr/>
        </p:nvGrpSpPr>
        <p:grpSpPr>
          <a:xfrm>
            <a:off x="390730" y="2259363"/>
            <a:ext cx="11632566" cy="3741937"/>
            <a:chOff x="390730" y="2259363"/>
            <a:chExt cx="11632566" cy="374193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B4BDBEF-1AF3-405A-AAC5-6BC11B686A0B}"/>
                </a:ext>
              </a:extLst>
            </p:cNvPr>
            <p:cNvGrpSpPr/>
            <p:nvPr/>
          </p:nvGrpSpPr>
          <p:grpSpPr>
            <a:xfrm>
              <a:off x="449724" y="2311068"/>
              <a:ext cx="3026790" cy="3671182"/>
              <a:chOff x="1386348" y="1005433"/>
              <a:chExt cx="3026790" cy="36711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FB3E00-F8A9-47D7-9479-824DC7FE1EA2}"/>
                  </a:ext>
                </a:extLst>
              </p:cNvPr>
              <p:cNvSpPr txBox="1"/>
              <p:nvPr/>
            </p:nvSpPr>
            <p:spPr>
              <a:xfrm>
                <a:off x="1797950" y="1005433"/>
                <a:ext cx="255619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>
                    <a:solidFill>
                      <a:srgbClr val="0070C0"/>
                    </a:solidFill>
                  </a:rPr>
                  <a:t>관리자 정보</a:t>
                </a: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C925B79C-B5EF-452A-88A4-F15505A062F8}"/>
                  </a:ext>
                </a:extLst>
              </p:cNvPr>
              <p:cNvSpPr/>
              <p:nvPr/>
            </p:nvSpPr>
            <p:spPr>
              <a:xfrm>
                <a:off x="1386348" y="2045334"/>
                <a:ext cx="3026790" cy="115037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>
                    <a:solidFill>
                      <a:srgbClr val="203864"/>
                    </a:solidFill>
                  </a:rPr>
                  <a:t>계정 추가</a:t>
                </a: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7CADAA02-ED8C-4A52-87BF-9F6E90E8E35E}"/>
                  </a:ext>
                </a:extLst>
              </p:cNvPr>
              <p:cNvSpPr/>
              <p:nvPr/>
            </p:nvSpPr>
            <p:spPr>
              <a:xfrm>
                <a:off x="1386348" y="3526240"/>
                <a:ext cx="3026790" cy="115037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>
                    <a:solidFill>
                      <a:srgbClr val="203864"/>
                    </a:solidFill>
                  </a:rPr>
                  <a:t>계정 삭제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950E638-C409-42FA-A767-386795E4C250}"/>
                </a:ext>
              </a:extLst>
            </p:cNvPr>
            <p:cNvGrpSpPr/>
            <p:nvPr/>
          </p:nvGrpSpPr>
          <p:grpSpPr>
            <a:xfrm>
              <a:off x="4225443" y="2311068"/>
              <a:ext cx="3865634" cy="3671182"/>
              <a:chOff x="1089163" y="1005433"/>
              <a:chExt cx="3865634" cy="367118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FB86E50-7F0B-471B-9ABD-7D932DDB6E64}"/>
                  </a:ext>
                </a:extLst>
              </p:cNvPr>
              <p:cNvSpPr txBox="1"/>
              <p:nvPr/>
            </p:nvSpPr>
            <p:spPr>
              <a:xfrm>
                <a:off x="1089163" y="1005433"/>
                <a:ext cx="386563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b="1" dirty="0" err="1">
                    <a:solidFill>
                      <a:srgbClr val="0070C0"/>
                    </a:solidFill>
                  </a:rPr>
                  <a:t>확진자</a:t>
                </a:r>
                <a:r>
                  <a:rPr lang="ko-KR" altLang="en-US" sz="3200" b="1" dirty="0">
                    <a:solidFill>
                      <a:srgbClr val="0070C0"/>
                    </a:solidFill>
                  </a:rPr>
                  <a:t> </a:t>
                </a:r>
                <a:br>
                  <a:rPr lang="en-US" altLang="ko-KR" sz="3200" b="1" dirty="0">
                    <a:solidFill>
                      <a:srgbClr val="0070C0"/>
                    </a:solidFill>
                  </a:rPr>
                </a:br>
                <a:r>
                  <a:rPr lang="ko-KR" altLang="en-US" sz="3200" b="1" dirty="0">
                    <a:solidFill>
                      <a:srgbClr val="0070C0"/>
                    </a:solidFill>
                  </a:rPr>
                  <a:t>프로필 정보</a:t>
                </a: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3E45FC18-11A2-4AA0-B972-11E363E8C701}"/>
                  </a:ext>
                </a:extLst>
              </p:cNvPr>
              <p:cNvSpPr/>
              <p:nvPr/>
            </p:nvSpPr>
            <p:spPr>
              <a:xfrm>
                <a:off x="1386348" y="2045334"/>
                <a:ext cx="3026790" cy="115037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>
                    <a:solidFill>
                      <a:srgbClr val="203864"/>
                    </a:solidFill>
                  </a:rPr>
                  <a:t>정보 추가</a:t>
                </a: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2A22BC76-3152-420B-887B-7D730B4C1DFC}"/>
                  </a:ext>
                </a:extLst>
              </p:cNvPr>
              <p:cNvSpPr/>
              <p:nvPr/>
            </p:nvSpPr>
            <p:spPr>
              <a:xfrm>
                <a:off x="1386348" y="3526240"/>
                <a:ext cx="3026790" cy="115037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>
                    <a:solidFill>
                      <a:srgbClr val="203864"/>
                    </a:solidFill>
                  </a:rPr>
                  <a:t>정보 수정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22D92E2-3864-4C0A-AA31-E8B4C49C9452}"/>
                </a:ext>
              </a:extLst>
            </p:cNvPr>
            <p:cNvGrpSpPr/>
            <p:nvPr/>
          </p:nvGrpSpPr>
          <p:grpSpPr>
            <a:xfrm>
              <a:off x="8157662" y="2273751"/>
              <a:ext cx="3865634" cy="3727549"/>
              <a:chOff x="879625" y="968116"/>
              <a:chExt cx="3865634" cy="372754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DB59170-4897-46AB-8C23-0FC1101E5E57}"/>
                  </a:ext>
                </a:extLst>
              </p:cNvPr>
              <p:cNvSpPr txBox="1"/>
              <p:nvPr/>
            </p:nvSpPr>
            <p:spPr>
              <a:xfrm>
                <a:off x="879625" y="968116"/>
                <a:ext cx="386563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b="1" dirty="0" err="1">
                    <a:solidFill>
                      <a:srgbClr val="0070C0"/>
                    </a:solidFill>
                  </a:rPr>
                  <a:t>확진자</a:t>
                </a:r>
                <a:br>
                  <a:rPr lang="en-US" altLang="ko-KR" sz="3200" b="1" dirty="0">
                    <a:solidFill>
                      <a:srgbClr val="0070C0"/>
                    </a:solidFill>
                  </a:rPr>
                </a:br>
                <a:r>
                  <a:rPr lang="ko-KR" altLang="en-US" sz="3200" b="1" dirty="0">
                    <a:solidFill>
                      <a:srgbClr val="0070C0"/>
                    </a:solidFill>
                  </a:rPr>
                  <a:t>동선 정보</a:t>
                </a:r>
              </a:p>
            </p:txBody>
          </p: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921455F3-D929-42DE-A8E5-821340A6FC31}"/>
                  </a:ext>
                </a:extLst>
              </p:cNvPr>
              <p:cNvSpPr/>
              <p:nvPr/>
            </p:nvSpPr>
            <p:spPr>
              <a:xfrm>
                <a:off x="1386348" y="2045334"/>
                <a:ext cx="3026790" cy="115037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>
                    <a:solidFill>
                      <a:srgbClr val="203864"/>
                    </a:solidFill>
                  </a:rPr>
                  <a:t>정보 추가</a:t>
                </a:r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7A55F51F-FB6C-4019-B549-51990C63CFF7}"/>
                  </a:ext>
                </a:extLst>
              </p:cNvPr>
              <p:cNvSpPr/>
              <p:nvPr/>
            </p:nvSpPr>
            <p:spPr>
              <a:xfrm>
                <a:off x="1386348" y="3545290"/>
                <a:ext cx="3026790" cy="115037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>
                    <a:solidFill>
                      <a:srgbClr val="203864"/>
                    </a:solidFill>
                  </a:rPr>
                  <a:t>정보 삭제</a:t>
                </a:r>
              </a:p>
            </p:txBody>
          </p:sp>
        </p:grpSp>
        <p:sp>
          <p:nvSpPr>
            <p:cNvPr id="32" name="직사각형 31" descr="Employee Badge">
              <a:extLst>
                <a:ext uri="{FF2B5EF4-FFF2-40B4-BE49-F238E27FC236}">
                  <a16:creationId xmlns:a16="http://schemas.microsoft.com/office/drawing/2014/main" id="{99696DE4-D498-48CF-903F-4608DE68A0CC}"/>
                </a:ext>
              </a:extLst>
            </p:cNvPr>
            <p:cNvSpPr/>
            <p:nvPr/>
          </p:nvSpPr>
          <p:spPr>
            <a:xfrm>
              <a:off x="8318078" y="2259363"/>
              <a:ext cx="688183" cy="68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EF11EDD-2C65-4596-93EF-0C3F13016EAF}"/>
                </a:ext>
              </a:extLst>
            </p:cNvPr>
            <p:cNvGrpSpPr/>
            <p:nvPr/>
          </p:nvGrpSpPr>
          <p:grpSpPr>
            <a:xfrm>
              <a:off x="390730" y="3613134"/>
              <a:ext cx="8959623" cy="695288"/>
              <a:chOff x="390730" y="3613134"/>
              <a:chExt cx="8959623" cy="695288"/>
            </a:xfrm>
          </p:grpSpPr>
          <p:sp>
            <p:nvSpPr>
              <p:cNvPr id="33" name="직사각형 32" descr="행성">
                <a:extLst>
                  <a:ext uri="{FF2B5EF4-FFF2-40B4-BE49-F238E27FC236}">
                    <a16:creationId xmlns:a16="http://schemas.microsoft.com/office/drawing/2014/main" id="{B6F93DDB-C56D-4465-BF6E-54A62EFBEE50}"/>
                  </a:ext>
                </a:extLst>
              </p:cNvPr>
              <p:cNvSpPr/>
              <p:nvPr/>
            </p:nvSpPr>
            <p:spPr>
              <a:xfrm>
                <a:off x="390730" y="3613134"/>
                <a:ext cx="688183" cy="688183"/>
              </a:xfrm>
              <a:prstGeom prst="rect">
                <a:avLst/>
              </a:prstGeom>
              <a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6" name="직사각형 35" descr="행성">
                <a:extLst>
                  <a:ext uri="{FF2B5EF4-FFF2-40B4-BE49-F238E27FC236}">
                    <a16:creationId xmlns:a16="http://schemas.microsoft.com/office/drawing/2014/main" id="{5DF01EA9-A57E-48E6-8CF3-3F764A128BBC}"/>
                  </a:ext>
                </a:extLst>
              </p:cNvPr>
              <p:cNvSpPr/>
              <p:nvPr/>
            </p:nvSpPr>
            <p:spPr>
              <a:xfrm>
                <a:off x="4534573" y="3620239"/>
                <a:ext cx="688183" cy="688183"/>
              </a:xfrm>
              <a:prstGeom prst="rect">
                <a:avLst/>
              </a:prstGeom>
              <a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38" name="직사각형 37" descr="행성">
                <a:extLst>
                  <a:ext uri="{FF2B5EF4-FFF2-40B4-BE49-F238E27FC236}">
                    <a16:creationId xmlns:a16="http://schemas.microsoft.com/office/drawing/2014/main" id="{8D62918D-3C97-476E-83A7-5B18F4F00CE3}"/>
                  </a:ext>
                </a:extLst>
              </p:cNvPr>
              <p:cNvSpPr/>
              <p:nvPr/>
            </p:nvSpPr>
            <p:spPr>
              <a:xfrm>
                <a:off x="8662170" y="3620239"/>
                <a:ext cx="688183" cy="688183"/>
              </a:xfrm>
              <a:prstGeom prst="rect">
                <a:avLst/>
              </a:prstGeom>
              <a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</p:grpSp>
      </p:grpSp>
      <p:sp>
        <p:nvSpPr>
          <p:cNvPr id="60" name="직사각형 59" descr="사용자">
            <a:extLst>
              <a:ext uri="{FF2B5EF4-FFF2-40B4-BE49-F238E27FC236}">
                <a16:creationId xmlns:a16="http://schemas.microsoft.com/office/drawing/2014/main" id="{9012DB4A-EA7F-4E80-AD27-5D96F1DBFDE4}"/>
              </a:ext>
            </a:extLst>
          </p:cNvPr>
          <p:cNvSpPr/>
          <p:nvPr/>
        </p:nvSpPr>
        <p:spPr>
          <a:xfrm>
            <a:off x="4244724" y="2304368"/>
            <a:ext cx="688183" cy="68818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B32C103-9B68-48C7-BE3D-3B216B1AF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4" y="2360538"/>
            <a:ext cx="480585" cy="480585"/>
          </a:xfrm>
          <a:prstGeom prst="rect">
            <a:avLst/>
          </a:prstGeom>
          <a:ln>
            <a:noFill/>
          </a:ln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741E6D53-4447-4EC2-98DE-7368A0CF06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031" y="4950878"/>
            <a:ext cx="716098" cy="7160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494F41-9849-4376-96F3-23717F75FF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26" y="5037291"/>
            <a:ext cx="629685" cy="62968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2DFBC95-1CF3-4AFB-A30E-523A24A394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99" y="5052618"/>
            <a:ext cx="629685" cy="629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26F24D-9F2F-4EA6-A3F6-188EF697DD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183" y="769481"/>
            <a:ext cx="735481" cy="73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4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D57879E9-E2CA-47FB-B1ED-1B944F5993B7}"/>
              </a:ext>
            </a:extLst>
          </p:cNvPr>
          <p:cNvGrpSpPr/>
          <p:nvPr/>
        </p:nvGrpSpPr>
        <p:grpSpPr>
          <a:xfrm>
            <a:off x="0" y="381087"/>
            <a:ext cx="12191999" cy="1616089"/>
            <a:chOff x="2825511" y="381087"/>
            <a:chExt cx="6122778" cy="161608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6C163C6-C8B1-44CA-BB12-E62BA958C0D1}"/>
                </a:ext>
              </a:extLst>
            </p:cNvPr>
            <p:cNvSpPr/>
            <p:nvPr/>
          </p:nvSpPr>
          <p:spPr>
            <a:xfrm>
              <a:off x="2825511" y="381087"/>
              <a:ext cx="6122778" cy="16160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51E6B9-E266-4BC7-B04F-E36D5D5939D9}"/>
                </a:ext>
              </a:extLst>
            </p:cNvPr>
            <p:cNvSpPr txBox="1"/>
            <p:nvPr/>
          </p:nvSpPr>
          <p:spPr>
            <a:xfrm>
              <a:off x="3133208" y="866486"/>
              <a:ext cx="402797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</a:rPr>
                <a:t>관리자 계정 추가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42C4DCA-CE61-4E6B-9C4C-7BC7C29AC811}"/>
              </a:ext>
            </a:extLst>
          </p:cNvPr>
          <p:cNvGrpSpPr/>
          <p:nvPr/>
        </p:nvGrpSpPr>
        <p:grpSpPr>
          <a:xfrm>
            <a:off x="1363152" y="2333395"/>
            <a:ext cx="10325765" cy="3945829"/>
            <a:chOff x="1749789" y="2575886"/>
            <a:chExt cx="9188679" cy="343566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DD8B02-F237-4EB8-8185-92ED7DBD064A}"/>
                </a:ext>
              </a:extLst>
            </p:cNvPr>
            <p:cNvSpPr txBox="1"/>
            <p:nvPr/>
          </p:nvSpPr>
          <p:spPr>
            <a:xfrm>
              <a:off x="4413139" y="2575886"/>
              <a:ext cx="2782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3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9B3D3D-C57E-43D7-81B5-CD3132C4C7AC}"/>
                </a:ext>
              </a:extLst>
            </p:cNvPr>
            <p:cNvSpPr txBox="1"/>
            <p:nvPr/>
          </p:nvSpPr>
          <p:spPr>
            <a:xfrm>
              <a:off x="9371694" y="5426772"/>
              <a:ext cx="15667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accent1">
                      <a:lumMod val="50000"/>
                    </a:schemeClr>
                  </a:solidFill>
                </a:rPr>
                <a:t>확인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D9D3787-BAC7-4469-9D34-4171EC0C30C5}"/>
                </a:ext>
              </a:extLst>
            </p:cNvPr>
            <p:cNvGrpSpPr/>
            <p:nvPr/>
          </p:nvGrpSpPr>
          <p:grpSpPr>
            <a:xfrm>
              <a:off x="1749789" y="3227478"/>
              <a:ext cx="7737111" cy="1835831"/>
              <a:chOff x="1542331" y="2839453"/>
              <a:chExt cx="8014624" cy="2499155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F147189D-0591-4E10-878F-A254793ADD97}"/>
                  </a:ext>
                </a:extLst>
              </p:cNvPr>
              <p:cNvGrpSpPr/>
              <p:nvPr/>
            </p:nvGrpSpPr>
            <p:grpSpPr>
              <a:xfrm>
                <a:off x="1542332" y="3796643"/>
                <a:ext cx="8014623" cy="1541965"/>
                <a:chOff x="1542332" y="3796643"/>
                <a:chExt cx="8014623" cy="1541965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19EA981-F529-47CD-B321-65F6518E2544}"/>
                    </a:ext>
                  </a:extLst>
                </p:cNvPr>
                <p:cNvSpPr txBox="1"/>
                <p:nvPr/>
              </p:nvSpPr>
              <p:spPr>
                <a:xfrm>
                  <a:off x="1542332" y="3796643"/>
                  <a:ext cx="2566359" cy="6284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ID</a:t>
                  </a:r>
                  <a:endParaRPr lang="ko-KR" altLang="en-US" sz="24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F8BA75D-E06E-45D9-9F64-397F341A5C01}"/>
                    </a:ext>
                  </a:extLst>
                </p:cNvPr>
                <p:cNvSpPr txBox="1"/>
                <p:nvPr/>
              </p:nvSpPr>
              <p:spPr>
                <a:xfrm>
                  <a:off x="1551572" y="4671019"/>
                  <a:ext cx="2566359" cy="6284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PASSWORD</a:t>
                  </a:r>
                  <a:endParaRPr lang="ko-KR" altLang="en-US" sz="24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44670AA-8E87-4534-848C-169D0C806BA2}"/>
                    </a:ext>
                  </a:extLst>
                </p:cNvPr>
                <p:cNvSpPr/>
                <p:nvPr/>
              </p:nvSpPr>
              <p:spPr>
                <a:xfrm>
                  <a:off x="4265416" y="3796643"/>
                  <a:ext cx="5291539" cy="58477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4AC94E5-7867-4058-8BB1-E66312649884}"/>
                    </a:ext>
                  </a:extLst>
                </p:cNvPr>
                <p:cNvSpPr/>
                <p:nvPr/>
              </p:nvSpPr>
              <p:spPr>
                <a:xfrm>
                  <a:off x="4265415" y="4753833"/>
                  <a:ext cx="5291539" cy="58477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32567B-0A19-4BB3-86D1-C852DA953BE5}"/>
                  </a:ext>
                </a:extLst>
              </p:cNvPr>
              <p:cNvSpPr txBox="1"/>
              <p:nvPr/>
            </p:nvSpPr>
            <p:spPr>
              <a:xfrm>
                <a:off x="1542331" y="2839453"/>
                <a:ext cx="2566359" cy="628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관리자명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4927BC9-D45B-4CFC-BA3E-300F64290E5D}"/>
                  </a:ext>
                </a:extLst>
              </p:cNvPr>
              <p:cNvSpPr/>
              <p:nvPr/>
            </p:nvSpPr>
            <p:spPr>
              <a:xfrm>
                <a:off x="4265415" y="2839453"/>
                <a:ext cx="5291539" cy="5847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18A1397-C2A3-4E67-9FA9-7BC7ACFAE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864" y="756048"/>
            <a:ext cx="866165" cy="8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9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D57879E9-E2CA-47FB-B1ED-1B944F5993B7}"/>
              </a:ext>
            </a:extLst>
          </p:cNvPr>
          <p:cNvGrpSpPr/>
          <p:nvPr/>
        </p:nvGrpSpPr>
        <p:grpSpPr>
          <a:xfrm>
            <a:off x="0" y="381087"/>
            <a:ext cx="12191999" cy="1616089"/>
            <a:chOff x="2825511" y="381087"/>
            <a:chExt cx="6122778" cy="161608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6C163C6-C8B1-44CA-BB12-E62BA958C0D1}"/>
                </a:ext>
              </a:extLst>
            </p:cNvPr>
            <p:cNvSpPr/>
            <p:nvPr/>
          </p:nvSpPr>
          <p:spPr>
            <a:xfrm>
              <a:off x="2825511" y="381087"/>
              <a:ext cx="6122778" cy="16160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51E6B9-E266-4BC7-B04F-E36D5D5939D9}"/>
                </a:ext>
              </a:extLst>
            </p:cNvPr>
            <p:cNvSpPr txBox="1"/>
            <p:nvPr/>
          </p:nvSpPr>
          <p:spPr>
            <a:xfrm>
              <a:off x="3133208" y="866486"/>
              <a:ext cx="402797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</a:rPr>
                <a:t>관리자 계정 삭제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42C4DCA-CE61-4E6B-9C4C-7BC7C29AC811}"/>
              </a:ext>
            </a:extLst>
          </p:cNvPr>
          <p:cNvGrpSpPr/>
          <p:nvPr/>
        </p:nvGrpSpPr>
        <p:grpSpPr>
          <a:xfrm>
            <a:off x="1363152" y="2333395"/>
            <a:ext cx="10325765" cy="3945829"/>
            <a:chOff x="1749789" y="2575886"/>
            <a:chExt cx="9188679" cy="343566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DD8B02-F237-4EB8-8185-92ED7DBD064A}"/>
                </a:ext>
              </a:extLst>
            </p:cNvPr>
            <p:cNvSpPr txBox="1"/>
            <p:nvPr/>
          </p:nvSpPr>
          <p:spPr>
            <a:xfrm>
              <a:off x="4413139" y="2575886"/>
              <a:ext cx="2782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3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9B3D3D-C57E-43D7-81B5-CD3132C4C7AC}"/>
                </a:ext>
              </a:extLst>
            </p:cNvPr>
            <p:cNvSpPr txBox="1"/>
            <p:nvPr/>
          </p:nvSpPr>
          <p:spPr>
            <a:xfrm>
              <a:off x="9371694" y="5426772"/>
              <a:ext cx="15667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accent1">
                      <a:lumMod val="50000"/>
                    </a:schemeClr>
                  </a:solidFill>
                </a:rPr>
                <a:t>확인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D9D3787-BAC7-4469-9D34-4171EC0C30C5}"/>
                </a:ext>
              </a:extLst>
            </p:cNvPr>
            <p:cNvGrpSpPr/>
            <p:nvPr/>
          </p:nvGrpSpPr>
          <p:grpSpPr>
            <a:xfrm>
              <a:off x="1749789" y="3227478"/>
              <a:ext cx="7737111" cy="1835831"/>
              <a:chOff x="1542331" y="2839453"/>
              <a:chExt cx="8014624" cy="2499155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F147189D-0591-4E10-878F-A254793ADD97}"/>
                  </a:ext>
                </a:extLst>
              </p:cNvPr>
              <p:cNvGrpSpPr/>
              <p:nvPr/>
            </p:nvGrpSpPr>
            <p:grpSpPr>
              <a:xfrm>
                <a:off x="1542332" y="3796643"/>
                <a:ext cx="8014623" cy="1541965"/>
                <a:chOff x="1542332" y="3796643"/>
                <a:chExt cx="8014623" cy="1541965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19EA981-F529-47CD-B321-65F6518E2544}"/>
                    </a:ext>
                  </a:extLst>
                </p:cNvPr>
                <p:cNvSpPr txBox="1"/>
                <p:nvPr/>
              </p:nvSpPr>
              <p:spPr>
                <a:xfrm>
                  <a:off x="1542332" y="3796643"/>
                  <a:ext cx="2566359" cy="6284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ID</a:t>
                  </a:r>
                  <a:endParaRPr lang="ko-KR" altLang="en-US" sz="24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F8BA75D-E06E-45D9-9F64-397F341A5C01}"/>
                    </a:ext>
                  </a:extLst>
                </p:cNvPr>
                <p:cNvSpPr txBox="1"/>
                <p:nvPr/>
              </p:nvSpPr>
              <p:spPr>
                <a:xfrm>
                  <a:off x="1551572" y="4671019"/>
                  <a:ext cx="2566359" cy="6284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PASSWORD</a:t>
                  </a:r>
                  <a:endParaRPr lang="ko-KR" altLang="en-US" sz="24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44670AA-8E87-4534-848C-169D0C806BA2}"/>
                    </a:ext>
                  </a:extLst>
                </p:cNvPr>
                <p:cNvSpPr/>
                <p:nvPr/>
              </p:nvSpPr>
              <p:spPr>
                <a:xfrm>
                  <a:off x="4265416" y="3796643"/>
                  <a:ext cx="5291539" cy="58477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4AC94E5-7867-4058-8BB1-E66312649884}"/>
                    </a:ext>
                  </a:extLst>
                </p:cNvPr>
                <p:cNvSpPr/>
                <p:nvPr/>
              </p:nvSpPr>
              <p:spPr>
                <a:xfrm>
                  <a:off x="4265415" y="4753833"/>
                  <a:ext cx="5291539" cy="58477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32567B-0A19-4BB3-86D1-C852DA953BE5}"/>
                  </a:ext>
                </a:extLst>
              </p:cNvPr>
              <p:cNvSpPr txBox="1"/>
              <p:nvPr/>
            </p:nvSpPr>
            <p:spPr>
              <a:xfrm>
                <a:off x="1542331" y="2839453"/>
                <a:ext cx="2566359" cy="628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관리자명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4927BC9-D45B-4CFC-BA3E-300F64290E5D}"/>
                  </a:ext>
                </a:extLst>
              </p:cNvPr>
              <p:cNvSpPr/>
              <p:nvPr/>
            </p:nvSpPr>
            <p:spPr>
              <a:xfrm>
                <a:off x="4265415" y="2839453"/>
                <a:ext cx="5291539" cy="5847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F9B1BA3-7474-4CC6-8D42-70DA1EFD5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864" y="756048"/>
            <a:ext cx="866165" cy="8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9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170</Words>
  <Application>Microsoft Office PowerPoint</Application>
  <PresentationFormat>와이드스크린</PresentationFormat>
  <Paragraphs>68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모순례</dc:creator>
  <cp:lastModifiedBy>모순례</cp:lastModifiedBy>
  <cp:revision>21</cp:revision>
  <dcterms:created xsi:type="dcterms:W3CDTF">2020-11-19T15:21:06Z</dcterms:created>
  <dcterms:modified xsi:type="dcterms:W3CDTF">2020-11-19T18:22:05Z</dcterms:modified>
</cp:coreProperties>
</file>