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iexiaowen@uestc.edu.c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互联网络程序设计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ftp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设计</a:t>
            </a:r>
            <a:r>
              <a:rPr lang="zh-CN" altLang="en-US" sz="2400" dirty="0" smtClean="0"/>
              <a:t>并实现一个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客户端</a:t>
            </a:r>
            <a:endParaRPr lang="en-US" altLang="zh-CN" sz="2400" dirty="0" smtClean="0"/>
          </a:p>
          <a:p>
            <a:r>
              <a:rPr lang="zh-CN" altLang="en-US" sz="2400" dirty="0"/>
              <a:t>采用</a:t>
            </a:r>
            <a:r>
              <a:rPr lang="en-US" altLang="zh-CN" sz="2400" dirty="0" err="1"/>
              <a:t>epoll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r>
              <a:rPr lang="zh-CN" altLang="en-US" sz="2400" dirty="0"/>
              <a:t>采用非阻塞</a:t>
            </a:r>
            <a:r>
              <a:rPr lang="en-US" altLang="zh-CN" sz="2400" dirty="0"/>
              <a:t>+ET</a:t>
            </a:r>
            <a:r>
              <a:rPr lang="zh-CN" altLang="en-US" sz="2400" dirty="0" smtClean="0"/>
              <a:t>模式</a:t>
            </a:r>
            <a:endParaRPr lang="en-US" altLang="zh-CN" sz="2400" smtClean="0"/>
          </a:p>
          <a:p>
            <a:r>
              <a:rPr lang="zh-CN" altLang="en-US" sz="2400" smtClean="0"/>
              <a:t>实现</a:t>
            </a:r>
            <a:r>
              <a:rPr lang="zh-CN" altLang="en-US" sz="2400" dirty="0" smtClean="0"/>
              <a:t>基本的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语义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</a:t>
            </a:r>
          </a:p>
          <a:p>
            <a:pPr lvl="1"/>
            <a:r>
              <a:rPr lang="en-US" altLang="zh-CN" sz="2400" dirty="0" smtClean="0"/>
              <a:t>get</a:t>
            </a:r>
          </a:p>
          <a:p>
            <a:pPr lvl="1"/>
            <a:r>
              <a:rPr lang="en-US" altLang="zh-CN" sz="2400" dirty="0" smtClean="0"/>
              <a:t>put</a:t>
            </a:r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3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ftp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设计</a:t>
            </a:r>
            <a:r>
              <a:rPr lang="zh-CN" altLang="en-US" sz="2400" dirty="0" smtClean="0"/>
              <a:t>并实现一个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采用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r>
              <a:rPr lang="zh-CN" altLang="en-US" sz="2400" dirty="0" smtClean="0"/>
              <a:t>采用非阻塞</a:t>
            </a:r>
            <a:r>
              <a:rPr lang="en-US" altLang="zh-CN" sz="2400" dirty="0" smtClean="0"/>
              <a:t>+ET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r>
              <a:rPr lang="zh-CN" altLang="en-US" sz="2400" dirty="0" smtClean="0"/>
              <a:t>实现基本的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语义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</a:t>
            </a:r>
          </a:p>
          <a:p>
            <a:pPr lvl="1"/>
            <a:r>
              <a:rPr lang="en-US" altLang="zh-CN" sz="2400" dirty="0" smtClean="0"/>
              <a:t>get</a:t>
            </a:r>
          </a:p>
          <a:p>
            <a:pPr lvl="1"/>
            <a:r>
              <a:rPr lang="en-US" altLang="zh-CN" sz="2400" dirty="0" smtClean="0"/>
              <a:t>put</a:t>
            </a:r>
          </a:p>
          <a:p>
            <a:pPr lvl="1"/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8572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两个题目任选一个，采用</a:t>
            </a:r>
            <a:r>
              <a:rPr lang="en-US" altLang="zh-CN" sz="2400" dirty="0" smtClean="0"/>
              <a:t>c/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r>
              <a:rPr lang="zh-CN" altLang="en-US" sz="2400" dirty="0" smtClean="0"/>
              <a:t>撰写标准实验报告</a:t>
            </a:r>
            <a:endParaRPr lang="en-US" altLang="zh-CN" sz="2400" dirty="0" smtClean="0"/>
          </a:p>
          <a:p>
            <a:r>
              <a:rPr lang="zh-CN" altLang="en-US" sz="2400" dirty="0" smtClean="0"/>
              <a:t>附源代码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截图</a:t>
            </a:r>
            <a:endParaRPr lang="en-US" altLang="zh-CN" sz="2400" dirty="0" smtClean="0"/>
          </a:p>
          <a:p>
            <a:r>
              <a:rPr lang="zh-CN" altLang="en-US" sz="2400" dirty="0" smtClean="0"/>
              <a:t>邮件信头</a:t>
            </a:r>
            <a:r>
              <a:rPr lang="en-US" altLang="zh-CN" sz="2400" dirty="0" smtClean="0"/>
              <a:t>[unp2020]</a:t>
            </a:r>
          </a:p>
          <a:p>
            <a:r>
              <a:rPr lang="zh-CN" altLang="en-US" sz="2400" dirty="0" smtClean="0"/>
              <a:t>发送到 </a:t>
            </a:r>
            <a:r>
              <a:rPr lang="en-US" altLang="zh-CN" sz="2400" dirty="0" smtClean="0">
                <a:hlinkClick r:id="rId2"/>
              </a:rPr>
              <a:t>niexiaowen@uestc.edu.cn</a:t>
            </a:r>
            <a:endParaRPr lang="en-US" altLang="zh-CN" sz="2400" dirty="0" smtClean="0"/>
          </a:p>
          <a:p>
            <a:r>
              <a:rPr lang="zh-CN" altLang="en-US" sz="2400" dirty="0" smtClean="0"/>
              <a:t>不得抄袭！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205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</TotalTime>
  <Words>93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主题5</vt:lpstr>
      <vt:lpstr>互联网络程序设计 大作业</vt:lpstr>
      <vt:lpstr>1. ftp客户端</vt:lpstr>
      <vt:lpstr>2. ftp服务器</vt:lpstr>
      <vt:lpstr>3. 要求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22</cp:revision>
  <cp:lastPrinted>2018-02-05T16:00:00Z</cp:lastPrinted>
  <dcterms:created xsi:type="dcterms:W3CDTF">2018-02-05T16:00:00Z</dcterms:created>
  <dcterms:modified xsi:type="dcterms:W3CDTF">2020-03-02T03:46:06Z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