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0" r:id="rId4"/>
    <p:sldId id="271" r:id="rId5"/>
    <p:sldId id="267" r:id="rId6"/>
    <p:sldId id="269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1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xmlns="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0810-FC66-4A00-A189-D4BC71F52262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2FF0-369D-40E2-BFA8-4061F9288D0E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0E89-4B33-4E46-A033-13D9E95C9A27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xmlns="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86E1ACB-CB78-4A8D-9FAB-50BC6A1C3D85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pbook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iexiaowen@uestc.edu.c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互联网络程序设计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介绍网络编程底层通信库的基本原理与设计方案</a:t>
            </a:r>
            <a:endParaRPr lang="en-US" altLang="zh-CN" sz="2400" dirty="0" smtClean="0"/>
          </a:p>
          <a:p>
            <a:r>
              <a:rPr lang="zh-CN" altLang="en-US" sz="2400" dirty="0" smtClean="0"/>
              <a:t>介绍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编程的主要模式</a:t>
            </a:r>
            <a:endParaRPr lang="en-US" altLang="zh-CN" sz="2400" dirty="0" smtClean="0"/>
          </a:p>
          <a:p>
            <a:r>
              <a:rPr lang="zh-CN" altLang="en-US" sz="2400" dirty="0" smtClean="0"/>
              <a:t>熟练掌握</a:t>
            </a:r>
            <a:r>
              <a:rPr lang="en-US" altLang="zh-CN" sz="2400" dirty="0" smtClean="0"/>
              <a:t>socket</a:t>
            </a:r>
            <a:r>
              <a:rPr lang="zh-CN" altLang="en-US" sz="2400" dirty="0" smtClean="0"/>
              <a:t>编程基本技能</a:t>
            </a:r>
            <a:endParaRPr lang="en-US" altLang="zh-CN" sz="2400" dirty="0" smtClean="0"/>
          </a:p>
          <a:p>
            <a:r>
              <a:rPr lang="zh-CN" altLang="en-US" sz="2400" dirty="0" smtClean="0"/>
              <a:t>熟悉基于事件的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复用编程模式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en-US" altLang="zh-CN" sz="2400" dirty="0" smtClean="0"/>
              <a:t>UNIX </a:t>
            </a:r>
            <a:r>
              <a:rPr lang="en-US" altLang="zh-CN" sz="2400" dirty="0" smtClean="0"/>
              <a:t>Network Programming Volume 1, Third Edition: The Sockets Networking API 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Richard Stevens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2003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Pearson Education, 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Felix von </a:t>
            </a:r>
            <a:r>
              <a:rPr lang="en-US" altLang="zh-CN" sz="2400" dirty="0" err="1" smtClean="0"/>
              <a:t>Leitner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《Scalable Network Programming》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2003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82" y="1965901"/>
            <a:ext cx="1377373" cy="17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下载地址：</a:t>
            </a:r>
            <a:r>
              <a:rPr lang="en-US" altLang="zh-CN" sz="2400" dirty="0">
                <a:hlinkClick r:id="rId2"/>
              </a:rPr>
              <a:t> http://www.unpbook.com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r>
              <a:rPr lang="zh-CN" altLang="en-US" dirty="0" smtClean="0"/>
              <a:t>编译过程：</a:t>
            </a:r>
            <a:r>
              <a:rPr lang="en-US" altLang="zh-CN" smtClean="0"/>
              <a:t>README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15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课程内容（</a:t>
            </a:r>
            <a:r>
              <a:rPr lang="en-US" altLang="zh-CN" dirty="0" smtClean="0"/>
              <a:t>UNP, Volume1,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章 </a:t>
            </a:r>
            <a:r>
              <a:rPr lang="en-US" altLang="zh-CN" sz="2400" dirty="0" smtClean="0"/>
              <a:t>TCP/IP</a:t>
            </a:r>
            <a:r>
              <a:rPr lang="zh-CN" altLang="en-US" sz="2400" dirty="0" smtClean="0"/>
              <a:t>协议栈（</a:t>
            </a:r>
            <a:r>
              <a:rPr lang="en-US" altLang="zh-CN" sz="2400" dirty="0" smtClean="0"/>
              <a:t>UNP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章）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章 基本迭代式编程模式（</a:t>
            </a:r>
            <a:r>
              <a:rPr lang="en-US" altLang="zh-CN" sz="2400" dirty="0" smtClean="0"/>
              <a:t>UNP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章）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章 多进程与多线程并发模式（</a:t>
            </a:r>
            <a:r>
              <a:rPr lang="en-US" altLang="zh-CN" sz="2400" dirty="0" smtClean="0"/>
              <a:t>UNP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章）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章 基本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复用编程模式</a:t>
            </a:r>
            <a:r>
              <a:rPr lang="en-US" altLang="zh-CN" sz="2400" dirty="0" smtClean="0"/>
              <a:t>—select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UNP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章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27</a:t>
            </a:r>
            <a:r>
              <a:rPr lang="zh-CN" altLang="en-US" sz="2400" dirty="0" smtClean="0"/>
              <a:t>章）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章 非阻塞编程模式（</a:t>
            </a:r>
            <a:r>
              <a:rPr lang="en-US" altLang="zh-CN" sz="2400" dirty="0" smtClean="0"/>
              <a:t>UNP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章）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章 高级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复用编程模式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2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课程报告</a:t>
            </a:r>
            <a:endParaRPr lang="en-US" altLang="zh-CN" sz="2400" dirty="0" smtClean="0"/>
          </a:p>
          <a:p>
            <a:pPr lvl="1"/>
            <a:r>
              <a:rPr lang="zh-CN" altLang="en-US" sz="2000" smtClean="0"/>
              <a:t>标准实验报告</a:t>
            </a:r>
            <a:endParaRPr lang="en-US" altLang="zh-CN" sz="2000" smtClean="0"/>
          </a:p>
          <a:p>
            <a:pPr lvl="1"/>
            <a:r>
              <a:rPr lang="zh-CN" altLang="en-US" sz="2000" dirty="0" smtClean="0"/>
              <a:t>附源代码，程序截图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信头</a:t>
            </a:r>
            <a:r>
              <a:rPr lang="en-US" altLang="zh-CN" sz="2000" dirty="0" smtClean="0"/>
              <a:t>[unp2020]</a:t>
            </a:r>
          </a:p>
          <a:p>
            <a:pPr lvl="1"/>
            <a:r>
              <a:rPr lang="zh-CN" altLang="en-US" sz="2000" dirty="0"/>
              <a:t>上</a:t>
            </a:r>
            <a:r>
              <a:rPr lang="zh-CN" altLang="en-US" sz="2000" dirty="0" smtClean="0"/>
              <a:t>传到信箱：</a:t>
            </a:r>
            <a:r>
              <a:rPr lang="en-US" altLang="zh-CN" sz="2000" dirty="0" smtClean="0">
                <a:hlinkClick r:id="rId2"/>
              </a:rPr>
              <a:t>niexiaowen@uestc.edu.cn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不得抄袭，否则记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分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8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</TotalTime>
  <Words>241</Words>
  <Application>Microsoft Office PowerPoint</Application>
  <PresentationFormat>宽屏</PresentationFormat>
  <Paragraphs>40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主题5</vt:lpstr>
      <vt:lpstr>互联网络程序设计</vt:lpstr>
      <vt:lpstr>课程目标</vt:lpstr>
      <vt:lpstr>参考书目</vt:lpstr>
      <vt:lpstr>教材源码</vt:lpstr>
      <vt:lpstr>课程内容（UNP, Volume1, 2nd ed）</vt:lpstr>
      <vt:lpstr>考核方式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25</cp:revision>
  <cp:lastPrinted>2018-02-05T16:00:00Z</cp:lastPrinted>
  <dcterms:created xsi:type="dcterms:W3CDTF">2018-02-05T16:00:00Z</dcterms:created>
  <dcterms:modified xsi:type="dcterms:W3CDTF">2020-03-04T02:56:10Z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