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5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xmlns="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774-49D7-46EC-947E-8D8AFBDEC0FC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3853-9DF9-4E62-9103-86F8FB03692E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53B-1C57-407E-B88C-930A533FC9E9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xmlns="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A65DC7C0-C873-4801-AEA1-AB9AF0AF0B86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进程编程</a:t>
            </a:r>
            <a:r>
              <a:rPr lang="en-US" altLang="zh-CN" dirty="0" smtClean="0"/>
              <a:t>/03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SIGCHLD</a:t>
            </a:r>
            <a:r>
              <a:rPr lang="zh-CN" altLang="en-US" sz="2400" dirty="0"/>
              <a:t>信号处理函数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tcpcliserv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sigchldwaitpid.c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多进程</a:t>
            </a:r>
            <a:r>
              <a:rPr lang="en-US" altLang="zh-CN" sz="2400" dirty="0"/>
              <a:t>echo</a:t>
            </a:r>
            <a:r>
              <a:rPr lang="zh-CN" altLang="en-US" sz="2400" dirty="0"/>
              <a:t>服务器</a:t>
            </a:r>
            <a:r>
              <a:rPr lang="en-US" altLang="zh-CN" sz="2400" dirty="0"/>
              <a:t>v2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tcpcliserv</a:t>
            </a:r>
            <a:r>
              <a:rPr lang="en-US" altLang="zh-CN" sz="2000" dirty="0"/>
              <a:t>/tcpserv04.c</a:t>
            </a:r>
          </a:p>
          <a:p>
            <a:pPr lvl="1"/>
            <a:r>
              <a:rPr lang="zh-CN" altLang="en-US" sz="2000" dirty="0"/>
              <a:t>回归测试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边界条件测试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accept</a:t>
            </a:r>
            <a:r>
              <a:rPr lang="zh-CN" altLang="en-US" sz="2400" dirty="0"/>
              <a:t>之前</a:t>
            </a:r>
            <a:r>
              <a:rPr lang="en-US" altLang="zh-CN" sz="2400" dirty="0"/>
              <a:t>RST</a:t>
            </a:r>
          </a:p>
          <a:p>
            <a:pPr lvl="1"/>
            <a:r>
              <a:rPr lang="zh-CN" altLang="en-US" sz="2000" dirty="0"/>
              <a:t>测试用例构造，</a:t>
            </a:r>
            <a:r>
              <a:rPr lang="en-US" altLang="zh-CN" sz="2000" dirty="0"/>
              <a:t>SO_LINGER</a:t>
            </a:r>
            <a:r>
              <a:rPr lang="zh-CN" altLang="en-US" sz="2000" dirty="0"/>
              <a:t>选项</a:t>
            </a:r>
            <a:endParaRPr lang="en-US" altLang="zh-CN" sz="2000" dirty="0"/>
          </a:p>
          <a:p>
            <a:pPr lvl="1"/>
            <a:r>
              <a:rPr lang="zh-CN" altLang="en-US" sz="2000" dirty="0"/>
              <a:t>报文交互</a:t>
            </a:r>
            <a:endParaRPr lang="en-US" altLang="zh-CN" sz="2000" dirty="0"/>
          </a:p>
          <a:p>
            <a:pPr lvl="1"/>
            <a:r>
              <a:rPr lang="en-US" altLang="zh-CN" sz="2000" dirty="0"/>
              <a:t>ECONNABORTED</a:t>
            </a:r>
          </a:p>
          <a:p>
            <a:pPr lvl="1"/>
            <a:r>
              <a:rPr lang="en-US" altLang="zh-CN" sz="2000" dirty="0"/>
              <a:t>accept</a:t>
            </a:r>
            <a:r>
              <a:rPr lang="zh-CN" altLang="en-US" sz="2000" dirty="0"/>
              <a:t>函数封装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echo</a:t>
            </a:r>
            <a:r>
              <a:rPr lang="zh-CN" altLang="en-US" sz="2400" dirty="0"/>
              <a:t>服务器终止</a:t>
            </a:r>
            <a:endParaRPr lang="en-US" altLang="zh-CN" sz="2400" dirty="0"/>
          </a:p>
          <a:p>
            <a:pPr lvl="1"/>
            <a:r>
              <a:rPr lang="zh-CN" altLang="en-US" sz="2000" dirty="0"/>
              <a:t>用例构造</a:t>
            </a:r>
            <a:endParaRPr lang="en-US" altLang="zh-CN" sz="2000" dirty="0"/>
          </a:p>
          <a:p>
            <a:pPr lvl="1"/>
            <a:r>
              <a:rPr lang="zh-CN" altLang="en-US" sz="2000" dirty="0"/>
              <a:t>报文交互</a:t>
            </a:r>
            <a:endParaRPr lang="en-US" altLang="zh-CN" sz="2000" dirty="0"/>
          </a:p>
          <a:p>
            <a:pPr lvl="1"/>
            <a:r>
              <a:rPr lang="en-US" altLang="zh-CN" sz="2000" dirty="0"/>
              <a:t>EOF/ECONNABORTED</a:t>
            </a:r>
          </a:p>
          <a:p>
            <a:pPr lvl="1"/>
            <a:r>
              <a:rPr lang="zh-CN" altLang="en-US" sz="2000" dirty="0"/>
              <a:t>问题：客户端没有及时对</a:t>
            </a:r>
            <a:r>
              <a:rPr lang="en-US" altLang="zh-CN" sz="2000" dirty="0"/>
              <a:t>FIN</a:t>
            </a:r>
            <a:r>
              <a:rPr lang="zh-CN" altLang="en-US" sz="2000" dirty="0"/>
              <a:t>做出反应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 smtClean="0"/>
              <a:t>SIGPIPE</a:t>
            </a:r>
            <a:r>
              <a:rPr lang="zh-CN" altLang="en-US" sz="2400" dirty="0"/>
              <a:t>信号触发</a:t>
            </a:r>
            <a:endParaRPr lang="en-US" altLang="zh-CN" sz="2400" dirty="0"/>
          </a:p>
          <a:p>
            <a:pPr lvl="1"/>
            <a:r>
              <a:rPr lang="zh-CN" altLang="en-US" sz="2000" dirty="0"/>
              <a:t>用例构造</a:t>
            </a:r>
            <a:endParaRPr lang="en-US" altLang="zh-CN" sz="2000" dirty="0"/>
          </a:p>
          <a:p>
            <a:pPr lvl="1"/>
            <a:r>
              <a:rPr lang="zh-CN" altLang="en-US" sz="2000" dirty="0"/>
              <a:t>现象与报文交互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问题分析：</a:t>
            </a:r>
            <a:endParaRPr lang="en-US" altLang="zh-CN" sz="2000" dirty="0"/>
          </a:p>
          <a:p>
            <a:pPr lvl="1"/>
            <a:r>
              <a:rPr lang="en-US" altLang="zh-CN" sz="2000" dirty="0"/>
              <a:t>SIGPIPE/EPIPE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 smtClean="0"/>
              <a:t>服务器</a:t>
            </a:r>
            <a:r>
              <a:rPr lang="zh-CN" altLang="en-US" sz="2400" dirty="0"/>
              <a:t>主机崩溃</a:t>
            </a:r>
            <a:endParaRPr lang="en-US" altLang="zh-CN" sz="2400" dirty="0"/>
          </a:p>
          <a:p>
            <a:pPr lvl="1"/>
            <a:r>
              <a:rPr lang="en-US" altLang="zh-CN" sz="2000" dirty="0"/>
              <a:t>ETIMEOUT/EHOSTUNREACH/ENETUNREACH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 smtClean="0"/>
              <a:t>服务器</a:t>
            </a:r>
            <a:r>
              <a:rPr lang="zh-CN" altLang="en-US" sz="2400" dirty="0"/>
              <a:t>主机崩溃后重启</a:t>
            </a:r>
            <a:endParaRPr lang="en-US" altLang="zh-CN" sz="2400" dirty="0"/>
          </a:p>
          <a:p>
            <a:pPr lvl="1"/>
            <a:r>
              <a:rPr lang="en-US" altLang="zh-CN" sz="2000" dirty="0"/>
              <a:t>ECONNRESET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 smtClean="0"/>
              <a:t>服务器</a:t>
            </a:r>
            <a:r>
              <a:rPr lang="zh-CN" altLang="en-US" sz="2400" dirty="0"/>
              <a:t>主机关闭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进程间通信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pipe</a:t>
            </a:r>
          </a:p>
          <a:p>
            <a:pPr lvl="1"/>
            <a:r>
              <a:rPr lang="zh-CN" altLang="en-US" sz="2000" dirty="0" smtClean="0"/>
              <a:t>单向管道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父进程关闭发送端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子进程关闭接收端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64KB</a:t>
            </a:r>
          </a:p>
          <a:p>
            <a:r>
              <a:rPr lang="en-US" altLang="zh-CN" sz="2400" dirty="0" smtClean="0"/>
              <a:t>Unix</a:t>
            </a:r>
            <a:r>
              <a:rPr lang="zh-CN" altLang="en-US" sz="2400" dirty="0" smtClean="0"/>
              <a:t>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需要在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建立描述符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双向通信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8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Echo</a:t>
            </a:r>
            <a:r>
              <a:rPr lang="zh-CN" altLang="en-US" sz="2200" dirty="0"/>
              <a:t>原理</a:t>
            </a:r>
            <a:endParaRPr lang="en-US" altLang="zh-CN" sz="2200" dirty="0"/>
          </a:p>
          <a:p>
            <a:r>
              <a:rPr lang="en-US" altLang="zh-CN" sz="2200" dirty="0"/>
              <a:t>SIGCHLD</a:t>
            </a:r>
            <a:r>
              <a:rPr lang="zh-CN" altLang="en-US" sz="2200" dirty="0"/>
              <a:t>与信号处理</a:t>
            </a:r>
            <a:endParaRPr lang="en-US" altLang="zh-CN" sz="2200" dirty="0"/>
          </a:p>
          <a:p>
            <a:r>
              <a:rPr lang="zh-CN" altLang="en-US" sz="2200" dirty="0"/>
              <a:t>边界条件</a:t>
            </a:r>
            <a:r>
              <a:rPr lang="zh-CN" altLang="en-US" sz="2200" dirty="0" smtClean="0"/>
              <a:t>测试</a:t>
            </a:r>
            <a:endParaRPr lang="en-US" altLang="zh-CN" sz="2200" dirty="0" smtClean="0"/>
          </a:p>
          <a:p>
            <a:r>
              <a:rPr lang="zh-CN" altLang="en-US" sz="2200" dirty="0" smtClean="0"/>
              <a:t>进程间通信</a:t>
            </a:r>
            <a:endParaRPr lang="en-US" altLang="zh-CN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多进程服务器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Echo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将字符串发送到远端服务器，然后回显到显示屏</a:t>
            </a:r>
            <a:endParaRPr lang="en-US" altLang="zh-CN" sz="2000" dirty="0"/>
          </a:p>
          <a:p>
            <a:pPr lvl="1"/>
            <a:r>
              <a:rPr lang="zh-CN" altLang="en-US" sz="2000" dirty="0"/>
              <a:t>从</a:t>
            </a:r>
            <a:r>
              <a:rPr lang="en-US" altLang="zh-CN" sz="2000" dirty="0"/>
              <a:t>STDIN</a:t>
            </a:r>
            <a:r>
              <a:rPr lang="zh-CN" altLang="en-US" sz="2000" dirty="0"/>
              <a:t>上接收字符串</a:t>
            </a:r>
            <a:endParaRPr lang="en-US" altLang="zh-CN" sz="2000" dirty="0"/>
          </a:p>
          <a:p>
            <a:pPr lvl="1"/>
            <a:r>
              <a:rPr lang="zh-CN" altLang="en-US" sz="2000" dirty="0"/>
              <a:t>发送到远端服务器</a:t>
            </a:r>
            <a:endParaRPr lang="en-US" altLang="zh-CN" sz="2000" dirty="0"/>
          </a:p>
          <a:p>
            <a:pPr lvl="1"/>
            <a:r>
              <a:rPr lang="zh-CN" altLang="en-US" sz="2000" dirty="0"/>
              <a:t>从远端服务器接收字符串</a:t>
            </a:r>
            <a:endParaRPr lang="en-US" altLang="zh-CN" sz="2000" dirty="0"/>
          </a:p>
          <a:p>
            <a:pPr lvl="1"/>
            <a:r>
              <a:rPr lang="zh-CN" altLang="en-US" sz="2000" dirty="0"/>
              <a:t>将接收的字符串显示到终端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3" y="1699211"/>
            <a:ext cx="7331579" cy="12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多进程</a:t>
            </a:r>
            <a:r>
              <a:rPr lang="en-US" altLang="zh-CN" sz="2400" dirty="0"/>
              <a:t>echo</a:t>
            </a:r>
            <a:r>
              <a:rPr lang="zh-CN" altLang="en-US" sz="2400" dirty="0"/>
              <a:t>服务器</a:t>
            </a:r>
            <a:r>
              <a:rPr lang="en-US" altLang="zh-CN" sz="2400" dirty="0"/>
              <a:t>v1</a:t>
            </a:r>
          </a:p>
          <a:p>
            <a:pPr lvl="1"/>
            <a:r>
              <a:rPr lang="en-US" altLang="zh-CN" sz="2000" dirty="0" err="1"/>
              <a:t>tcpcliserv</a:t>
            </a:r>
            <a:r>
              <a:rPr lang="en-US" altLang="zh-CN" sz="2000" dirty="0"/>
              <a:t>/tcpserv01.c</a:t>
            </a:r>
          </a:p>
          <a:p>
            <a:pPr lvl="1"/>
            <a:r>
              <a:rPr lang="en-US" altLang="zh-CN" sz="2000" dirty="0" err="1"/>
              <a:t>tcpcliserv</a:t>
            </a:r>
            <a:r>
              <a:rPr lang="en-US" altLang="zh-CN" sz="2000" dirty="0"/>
              <a:t>/tcpcli01.c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测试用例</a:t>
            </a:r>
            <a:r>
              <a:rPr lang="en-US" altLang="zh-CN" sz="2000" dirty="0"/>
              <a:t>---</a:t>
            </a:r>
            <a:r>
              <a:rPr lang="zh-CN" altLang="en-US" sz="2000" dirty="0"/>
              <a:t>正常启动与关闭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问题：</a:t>
            </a:r>
            <a:r>
              <a:rPr lang="en-US" altLang="zh-CN" sz="2000" dirty="0"/>
              <a:t>zombie</a:t>
            </a:r>
            <a:r>
              <a:rPr lang="zh-CN" altLang="en-US" sz="2000" dirty="0"/>
              <a:t>进程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套接字继承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63" y="1685126"/>
            <a:ext cx="4320539" cy="18581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6" y="3729037"/>
            <a:ext cx="9384696" cy="19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9" y="3448841"/>
            <a:ext cx="6121978" cy="27916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3" y="326448"/>
            <a:ext cx="8025925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SIGCHLD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SIGCHLD</a:t>
            </a:r>
            <a:r>
              <a:rPr lang="zh-CN" altLang="en-US" sz="2400" dirty="0"/>
              <a:t>信号处理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信号是软中断，向应用程序提供了对硬件中断机制的模拟</a:t>
            </a:r>
            <a:endParaRPr lang="en-US" altLang="zh-CN" sz="2000" dirty="0"/>
          </a:p>
          <a:p>
            <a:pPr lvl="1"/>
            <a:r>
              <a:rPr lang="zh-CN" altLang="en-US" sz="2000" dirty="0"/>
              <a:t>信号登记、信号掩码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信号处理</a:t>
            </a:r>
            <a:endParaRPr lang="en-US" altLang="zh-CN" sz="2000" dirty="0"/>
          </a:p>
          <a:p>
            <a:pPr lvl="2"/>
            <a:r>
              <a:rPr lang="zh-CN" altLang="en-US" sz="1800" dirty="0"/>
              <a:t>可以自行设置信号处理函数，对信号进行处理（</a:t>
            </a:r>
            <a:r>
              <a:rPr lang="en-US" altLang="zh-CN" sz="1800" dirty="0"/>
              <a:t>SIGKILL/SIGSTOP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1"/>
            <a:r>
              <a:rPr lang="en-US" altLang="zh-CN" sz="2000" dirty="0"/>
              <a:t>SIG_DFL</a:t>
            </a:r>
            <a:r>
              <a:rPr lang="zh-CN" altLang="en-US" sz="2000" dirty="0"/>
              <a:t>，缺省的信号处理函数指针</a:t>
            </a:r>
            <a:endParaRPr lang="en-US" altLang="zh-CN" sz="2000" dirty="0"/>
          </a:p>
          <a:p>
            <a:pPr lvl="2"/>
            <a:r>
              <a:rPr lang="zh-CN" altLang="en-US" sz="1800" dirty="0"/>
              <a:t>终止应用程序</a:t>
            </a:r>
            <a:endParaRPr lang="en-US" altLang="zh-CN" sz="1800" dirty="0"/>
          </a:p>
          <a:p>
            <a:pPr lvl="2"/>
            <a:r>
              <a:rPr lang="en-US" altLang="zh-CN" sz="1800" dirty="0"/>
              <a:t>SIGALRM/SIGCHLD</a:t>
            </a:r>
          </a:p>
          <a:p>
            <a:pPr lvl="1"/>
            <a:r>
              <a:rPr lang="en-US" altLang="zh-CN" sz="2000" dirty="0"/>
              <a:t>SIG_IGN</a:t>
            </a:r>
            <a:r>
              <a:rPr lang="zh-CN" altLang="en-US" sz="2000" dirty="0"/>
              <a:t>，忽略信号的处理函数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r>
              <a:rPr lang="zh-CN" altLang="en-US" sz="2000" dirty="0">
                <a:solidFill>
                  <a:srgbClr val="FF0000"/>
                </a:solidFill>
              </a:rPr>
              <a:t>是非排队的，多次连续发生的信号，如果来不及处理，有可能丢失。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在信号处理函数运行中，该信号被屏蔽；同时还可以屏蔽其它信号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sigaction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2"/>
            <a:r>
              <a:rPr lang="zh-CN" altLang="en-US" sz="1800" dirty="0"/>
              <a:t>用于设置信号处理函数</a:t>
            </a:r>
            <a:endParaRPr lang="en-US" altLang="zh-CN" sz="1800" dirty="0"/>
          </a:p>
          <a:p>
            <a:pPr lvl="2"/>
            <a:r>
              <a:rPr lang="zh-CN" altLang="en-US" sz="1800" dirty="0"/>
              <a:t>以及其它信号的屏蔽位</a:t>
            </a:r>
            <a:endParaRPr lang="en-US" altLang="zh-CN" sz="1800" dirty="0"/>
          </a:p>
          <a:p>
            <a:pPr lvl="2"/>
            <a:endParaRPr lang="en-US" altLang="zh-CN" dirty="0"/>
          </a:p>
          <a:p>
            <a:pPr lvl="1"/>
            <a:r>
              <a:rPr lang="zh-CN" altLang="en-US" sz="2000" dirty="0"/>
              <a:t>代码：</a:t>
            </a:r>
            <a:r>
              <a:rPr lang="en-US" altLang="zh-CN" sz="2000" dirty="0"/>
              <a:t>lib/</a:t>
            </a:r>
            <a:r>
              <a:rPr lang="en-US" altLang="zh-CN" sz="2000" dirty="0" err="1"/>
              <a:t>signal.c</a:t>
            </a:r>
            <a:endParaRPr lang="en-US" altLang="zh-CN" sz="2000" dirty="0"/>
          </a:p>
          <a:p>
            <a:pPr lvl="1"/>
            <a:r>
              <a:rPr lang="en-US" altLang="zh-CN" sz="2000" dirty="0"/>
              <a:t>SA_RESTART</a:t>
            </a:r>
            <a:r>
              <a:rPr lang="zh-CN" altLang="en-US" sz="2000" dirty="0"/>
              <a:t>选项</a:t>
            </a:r>
            <a:endParaRPr lang="en-US" altLang="zh-CN" sz="2000" dirty="0"/>
          </a:p>
          <a:p>
            <a:pPr lvl="2"/>
            <a:r>
              <a:rPr lang="en-US" altLang="zh-CN" sz="1800" dirty="0"/>
              <a:t>connect</a:t>
            </a:r>
            <a:r>
              <a:rPr lang="zh-CN" altLang="en-US" sz="1800" dirty="0"/>
              <a:t>函数中断后不能重启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/>
              <a:t>wait</a:t>
            </a:r>
            <a:r>
              <a:rPr lang="zh-CN" altLang="en-US" sz="2200" dirty="0"/>
              <a:t>与</a:t>
            </a:r>
            <a:r>
              <a:rPr lang="en-US" altLang="zh-CN" sz="2200" dirty="0" err="1"/>
              <a:t>waitpid</a:t>
            </a:r>
            <a:r>
              <a:rPr lang="zh-CN" altLang="en-US" sz="2200" dirty="0"/>
              <a:t>函数</a:t>
            </a:r>
            <a:endParaRPr lang="en-US" altLang="zh-CN" sz="2200" dirty="0"/>
          </a:p>
          <a:p>
            <a:pPr lvl="1"/>
            <a:r>
              <a:rPr lang="en-US" altLang="zh-CN" sz="2000" dirty="0"/>
              <a:t>wait</a:t>
            </a:r>
            <a:r>
              <a:rPr lang="zh-CN" altLang="en-US" sz="2000" dirty="0"/>
              <a:t>函数对于多个信号同时触发的情况无法处理</a:t>
            </a:r>
            <a:endParaRPr lang="en-US" altLang="zh-CN" sz="2000" dirty="0"/>
          </a:p>
          <a:p>
            <a:pPr lvl="1"/>
            <a:r>
              <a:rPr lang="en-US" altLang="zh-CN" sz="2000" dirty="0"/>
              <a:t>WNOHANG</a:t>
            </a:r>
            <a:r>
              <a:rPr lang="zh-CN" altLang="en-US" sz="2000" dirty="0"/>
              <a:t>选项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24" y="2340893"/>
            <a:ext cx="9202161" cy="15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</TotalTime>
  <Words>380</Words>
  <Application>Microsoft Office PowerPoint</Application>
  <PresentationFormat>宽屏</PresentationFormat>
  <Paragraphs>118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主题5</vt:lpstr>
      <vt:lpstr>多进程编程/03</vt:lpstr>
      <vt:lpstr>本章内容</vt:lpstr>
      <vt:lpstr>1. 多进程服务器</vt:lpstr>
      <vt:lpstr>PowerPoint 演示文稿</vt:lpstr>
      <vt:lpstr>PowerPoint 演示文稿</vt:lpstr>
      <vt:lpstr>PowerPoint 演示文稿</vt:lpstr>
      <vt:lpstr>2. SIGCHLD信号</vt:lpstr>
      <vt:lpstr>PowerPoint 演示文稿</vt:lpstr>
      <vt:lpstr>PowerPoint 演示文稿</vt:lpstr>
      <vt:lpstr>PowerPoint 演示文稿</vt:lpstr>
      <vt:lpstr>3. 边界条件测试</vt:lpstr>
      <vt:lpstr>PowerPoint 演示文稿</vt:lpstr>
      <vt:lpstr>4. 进程间通信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91</cp:revision>
  <cp:lastPrinted>2018-02-05T16:00:00Z</cp:lastPrinted>
  <dcterms:created xsi:type="dcterms:W3CDTF">2018-02-05T16:00:00Z</dcterms:created>
  <dcterms:modified xsi:type="dcterms:W3CDTF">2020-03-02T05:35:38Z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