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69" r:id="rId9"/>
    <p:sldId id="273" r:id="rId10"/>
    <p:sldId id="274" r:id="rId11"/>
    <p:sldId id="275" r:id="rId12"/>
    <p:sldId id="276" r:id="rId13"/>
    <p:sldId id="277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多线程编程</a:t>
            </a:r>
            <a:r>
              <a:rPr lang="en-US" altLang="zh-CN" dirty="0" smtClean="0"/>
              <a:t>/04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基本操作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pthread_key_create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要保证</a:t>
            </a:r>
            <a:r>
              <a:rPr lang="en-US" altLang="zh-CN" sz="2000" dirty="0"/>
              <a:t>key</a:t>
            </a:r>
            <a:r>
              <a:rPr lang="zh-CN" altLang="en-US" sz="2000" dirty="0"/>
              <a:t>的创建无竞争，</a:t>
            </a:r>
            <a:r>
              <a:rPr lang="en-US" altLang="zh-CN" sz="2000" dirty="0" err="1"/>
              <a:t>pthread_once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48" y="2426040"/>
            <a:ext cx="8527713" cy="1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000" dirty="0"/>
              <a:t>设定与获取</a:t>
            </a:r>
            <a:r>
              <a:rPr lang="en-US" altLang="zh-CN" sz="2000" dirty="0"/>
              <a:t>value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pthread_getspecific</a:t>
            </a:r>
            <a:r>
              <a:rPr lang="en-US" altLang="zh-CN" sz="2000" dirty="0"/>
              <a:t>()/</a:t>
            </a:r>
            <a:r>
              <a:rPr lang="en-US" altLang="zh-CN" sz="2000" dirty="0" err="1"/>
              <a:t>pthread_setspecific</a:t>
            </a:r>
            <a:r>
              <a:rPr lang="en-US" altLang="zh-CN" sz="2000" dirty="0"/>
              <a:t>()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多线程版</a:t>
            </a:r>
            <a:r>
              <a:rPr lang="en-US" altLang="zh-CN" sz="2000" dirty="0" err="1"/>
              <a:t>readline</a:t>
            </a:r>
            <a:r>
              <a:rPr lang="zh-CN" altLang="en-US" sz="2000" dirty="0"/>
              <a:t>代码：</a:t>
            </a:r>
            <a:endParaRPr lang="en-US" altLang="zh-CN" sz="2000" dirty="0"/>
          </a:p>
          <a:p>
            <a:pPr lvl="2"/>
            <a:r>
              <a:rPr lang="en-US" altLang="zh-CN" sz="1800" dirty="0"/>
              <a:t>threads/</a:t>
            </a:r>
            <a:r>
              <a:rPr lang="en-US" altLang="zh-CN" sz="1800" dirty="0" err="1"/>
              <a:t>readline.c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05" y="1712879"/>
            <a:ext cx="8915400" cy="18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多线程服务器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代码</a:t>
            </a:r>
            <a:r>
              <a:rPr lang="en-US" altLang="zh-CN" sz="2400" dirty="0" smtClean="0"/>
              <a:t>thread/tcpserv01.c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thread/tcpserv02.c</a:t>
            </a:r>
          </a:p>
          <a:p>
            <a:pPr lvl="1"/>
            <a:r>
              <a:rPr lang="zh-CN" altLang="en-US" sz="2000" dirty="0" smtClean="0"/>
              <a:t>主要区别是线程函数参数传递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线程间通信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pthread_mutex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pthread_cond</a:t>
            </a:r>
            <a:endParaRPr lang="en-US" altLang="zh-CN" sz="2400" dirty="0" smtClean="0"/>
          </a:p>
          <a:p>
            <a:r>
              <a:rPr lang="zh-CN" altLang="en-US" sz="2200" dirty="0" smtClean="0"/>
              <a:t>如果没有线程等待</a:t>
            </a:r>
            <a:r>
              <a:rPr lang="en-US" altLang="zh-CN" sz="2200" dirty="0" err="1" smtClean="0"/>
              <a:t>pthread_cond_wait</a:t>
            </a:r>
            <a:r>
              <a:rPr lang="zh-CN" altLang="en-US" sz="2200" dirty="0" smtClean="0"/>
              <a:t>，</a:t>
            </a:r>
            <a:r>
              <a:rPr lang="zh-CN" altLang="en-US" sz="2400" dirty="0" smtClean="0"/>
              <a:t>条件事件</a:t>
            </a:r>
            <a:r>
              <a:rPr lang="en-US" altLang="zh-CN" sz="2400" dirty="0" err="1" smtClean="0"/>
              <a:t>pthread_cond_signal</a:t>
            </a:r>
            <a:r>
              <a:rPr lang="zh-CN" altLang="en-US" sz="2400" dirty="0" smtClean="0"/>
              <a:t>丢失</a:t>
            </a:r>
            <a:endParaRPr lang="en-US" altLang="zh-CN" sz="2400" dirty="0"/>
          </a:p>
          <a:p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线程</a:t>
            </a:r>
            <a:endParaRPr lang="en-US" altLang="zh-CN" sz="2200" dirty="0"/>
          </a:p>
          <a:p>
            <a:r>
              <a:rPr lang="zh-CN" altLang="en-US" sz="2200" dirty="0"/>
              <a:t>多线程</a:t>
            </a:r>
            <a:r>
              <a:rPr lang="en-US" altLang="zh-CN" sz="2200" dirty="0"/>
              <a:t>echo</a:t>
            </a:r>
            <a:r>
              <a:rPr lang="zh-CN" altLang="en-US" sz="2200" dirty="0"/>
              <a:t>服务器</a:t>
            </a:r>
            <a:endParaRPr lang="en-US" altLang="zh-CN" sz="2200" dirty="0"/>
          </a:p>
          <a:p>
            <a:r>
              <a:rPr lang="zh-CN" altLang="en-US" sz="2200" dirty="0"/>
              <a:t>多线程</a:t>
            </a:r>
            <a:r>
              <a:rPr lang="en-US" altLang="zh-CN" sz="2200" dirty="0"/>
              <a:t>echo</a:t>
            </a:r>
            <a:r>
              <a:rPr lang="zh-CN" altLang="en-US" sz="2200" smtClean="0"/>
              <a:t>客户端</a:t>
            </a: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线程基本知识回顾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join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36" y="1801019"/>
            <a:ext cx="8110755" cy="125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36" y="3734848"/>
            <a:ext cx="8110755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/>
              <a:t>线程</a:t>
            </a:r>
            <a:r>
              <a:rPr lang="en-US" altLang="zh-CN" sz="2000" dirty="0"/>
              <a:t>id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detach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69" y="1636420"/>
            <a:ext cx="8657272" cy="1113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69" y="3633787"/>
            <a:ext cx="8657272" cy="11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/>
              <a:t>退出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r>
              <a:rPr lang="en-US" altLang="zh-CN" sz="1800" dirty="0"/>
              <a:t>return</a:t>
            </a:r>
            <a:r>
              <a:rPr lang="zh-CN" altLang="en-US" sz="1800" dirty="0"/>
              <a:t>即可</a:t>
            </a:r>
            <a:endParaRPr lang="en-US" altLang="zh-CN" sz="1800" dirty="0"/>
          </a:p>
          <a:p>
            <a:pPr lvl="2"/>
            <a:r>
              <a:rPr lang="zh-CN" altLang="en-US" sz="1800" dirty="0"/>
              <a:t>主线程</a:t>
            </a:r>
            <a:r>
              <a:rPr lang="en-US" altLang="zh-CN" sz="1800" dirty="0"/>
              <a:t>/worker</a:t>
            </a:r>
            <a:r>
              <a:rPr lang="zh-CN" altLang="en-US" sz="1800" dirty="0"/>
              <a:t>线程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3" y="1696596"/>
            <a:ext cx="8929623" cy="1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多线程客户端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多线程版</a:t>
            </a:r>
            <a:r>
              <a:rPr lang="en-US" altLang="zh-CN" sz="2400" dirty="0"/>
              <a:t>echo</a:t>
            </a:r>
            <a:r>
              <a:rPr lang="zh-CN" altLang="en-US" sz="2400" dirty="0"/>
              <a:t>客户端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基本思路：两个线程</a:t>
            </a:r>
            <a:endParaRPr lang="en-US" altLang="zh-CN" sz="2000" dirty="0"/>
          </a:p>
          <a:p>
            <a:pPr lvl="1"/>
            <a:r>
              <a:rPr lang="zh-CN" altLang="en-US" sz="2000" dirty="0"/>
              <a:t>主线程的确定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81" y="1754314"/>
            <a:ext cx="6726048" cy="23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多线程版</a:t>
            </a:r>
            <a:r>
              <a:rPr lang="en-US" altLang="zh-CN" sz="2400" dirty="0"/>
              <a:t>echo</a:t>
            </a:r>
            <a:r>
              <a:rPr lang="zh-CN" altLang="en-US" sz="2400" dirty="0"/>
              <a:t>客户端代码</a:t>
            </a:r>
            <a:endParaRPr lang="en-US" altLang="zh-CN" sz="2400" dirty="0"/>
          </a:p>
          <a:p>
            <a:pPr lvl="1"/>
            <a:r>
              <a:rPr lang="en-US" altLang="zh-CN" sz="2000" dirty="0"/>
              <a:t>threads/</a:t>
            </a:r>
            <a:r>
              <a:rPr lang="en-US" altLang="zh-CN" sz="2000" dirty="0" err="1"/>
              <a:t>strclithread.c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1"/>
            <a:r>
              <a:rPr lang="en-US" altLang="zh-CN" sz="2000" dirty="0"/>
              <a:t>shutdown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2"/>
            <a:r>
              <a:rPr lang="en-US" altLang="zh-CN" sz="1800" dirty="0"/>
              <a:t>close</a:t>
            </a:r>
            <a:r>
              <a:rPr lang="zh-CN" altLang="en-US" sz="1800" dirty="0"/>
              <a:t>函数的问题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en-US" altLang="zh-CN" sz="1800" dirty="0"/>
              <a:t>SHUT_WR/SHUT_RD/SHUT_RDWR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22" y="2914532"/>
            <a:ext cx="8996765" cy="12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多线程版</a:t>
            </a:r>
            <a:r>
              <a:rPr lang="en-US" altLang="zh-CN" sz="2400" dirty="0"/>
              <a:t>echo</a:t>
            </a:r>
            <a:r>
              <a:rPr lang="zh-CN" altLang="en-US" sz="2400" dirty="0"/>
              <a:t>服务器</a:t>
            </a:r>
            <a:endParaRPr lang="en-US" altLang="zh-CN" sz="2400" dirty="0"/>
          </a:p>
          <a:p>
            <a:pPr lvl="1"/>
            <a:r>
              <a:rPr lang="en-US" altLang="zh-CN" sz="2000" dirty="0"/>
              <a:t>threads/tcpserv01.c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err="1"/>
              <a:t>readline</a:t>
            </a:r>
            <a:r>
              <a:rPr lang="zh-CN" altLang="en-US" sz="2400" dirty="0"/>
              <a:t>的问题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静态全局变量</a:t>
            </a:r>
            <a:endParaRPr lang="en-US" altLang="zh-CN" sz="2000" dirty="0"/>
          </a:p>
          <a:p>
            <a:pPr lvl="1"/>
            <a:r>
              <a:rPr lang="zh-CN" altLang="en-US" sz="2000" dirty="0"/>
              <a:t>解决方案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Tsd</a:t>
            </a:r>
            <a:endParaRPr lang="en-US" altLang="zh-CN" sz="1800" dirty="0"/>
          </a:p>
          <a:p>
            <a:pPr lvl="2"/>
            <a:r>
              <a:rPr lang="zh-CN" altLang="en-US" sz="1800" dirty="0"/>
              <a:t>其它？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0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tsd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TSD</a:t>
            </a:r>
            <a:r>
              <a:rPr lang="zh-CN" altLang="en-US" sz="2400" dirty="0"/>
              <a:t>模型</a:t>
            </a:r>
            <a:r>
              <a:rPr lang="en-US" altLang="zh-CN" sz="2400" dirty="0"/>
              <a:t>---key/value</a:t>
            </a:r>
          </a:p>
          <a:p>
            <a:pPr lvl="1"/>
            <a:r>
              <a:rPr lang="en-US" altLang="zh-CN" sz="2000" dirty="0"/>
              <a:t>Key</a:t>
            </a:r>
          </a:p>
          <a:p>
            <a:pPr lvl="2"/>
            <a:r>
              <a:rPr lang="zh-CN" altLang="en-US" sz="1800" dirty="0"/>
              <a:t>进程全局的数据结构</a:t>
            </a:r>
            <a:endParaRPr lang="en-US" altLang="zh-CN" sz="1800" dirty="0"/>
          </a:p>
          <a:p>
            <a:pPr lvl="2"/>
            <a:r>
              <a:rPr lang="en-US" altLang="zh-CN" sz="1800" dirty="0"/>
              <a:t>flag</a:t>
            </a:r>
          </a:p>
          <a:p>
            <a:pPr lvl="2"/>
            <a:r>
              <a:rPr lang="en-US" altLang="zh-CN" sz="1800" dirty="0"/>
              <a:t>destructor </a:t>
            </a:r>
            <a:r>
              <a:rPr lang="en-US" altLang="zh-CN" sz="1800" dirty="0" err="1"/>
              <a:t>ptr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r>
              <a:rPr lang="en-US" altLang="zh-CN" sz="2000" dirty="0"/>
              <a:t>Value</a:t>
            </a:r>
          </a:p>
          <a:p>
            <a:pPr lvl="2"/>
            <a:r>
              <a:rPr lang="zh-CN" altLang="en-US" sz="1800" dirty="0"/>
              <a:t>每线程的数据结构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26" y="388657"/>
            <a:ext cx="3137925" cy="25824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858" y="3342539"/>
            <a:ext cx="7688629" cy="32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66</TotalTime>
  <Words>223</Words>
  <Application>Microsoft Office PowerPoint</Application>
  <PresentationFormat>宽屏</PresentationFormat>
  <Paragraphs>107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主题5</vt:lpstr>
      <vt:lpstr>多线程编程/04</vt:lpstr>
      <vt:lpstr>本章内容</vt:lpstr>
      <vt:lpstr>1. 线程</vt:lpstr>
      <vt:lpstr>PowerPoint 演示文稿</vt:lpstr>
      <vt:lpstr>PowerPoint 演示文稿</vt:lpstr>
      <vt:lpstr>2. 多线程客户端</vt:lpstr>
      <vt:lpstr>PowerPoint 演示文稿</vt:lpstr>
      <vt:lpstr>PowerPoint 演示文稿</vt:lpstr>
      <vt:lpstr>3. tsd</vt:lpstr>
      <vt:lpstr>PowerPoint 演示文稿</vt:lpstr>
      <vt:lpstr>PowerPoint 演示文稿</vt:lpstr>
      <vt:lpstr>4. 多线程服务器</vt:lpstr>
      <vt:lpstr>5. 线程间通信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137</cp:revision>
  <cp:lastPrinted>2018-02-05T16:00:00Z</cp:lastPrinted>
  <dcterms:created xsi:type="dcterms:W3CDTF">2018-02-05T16:00:00Z</dcterms:created>
  <dcterms:modified xsi:type="dcterms:W3CDTF">2020-03-04T02:57:16Z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