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39AF-5534-4F4B-BB38-930FB340394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95F8-43F0-422B-9C45-754DA241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AAF-77B2-4E28-ABB3-015C78E8F6E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27" y="752013"/>
            <a:ext cx="8542338" cy="106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实验二 对象的序列化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07277" y="1812463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>
              <a:latin typeface="宋体" panose="02010600030101010101" pitchFamily="2" charset="-122"/>
            </a:endParaRP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序列化：即将对象（所有的数据成员）变成一个字节序写入某个文件，或者将它传输到网络中的另一台计算机上实现通讯。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反序列化：即将字节序变成一个对象</a:t>
            </a:r>
          </a:p>
        </p:txBody>
      </p:sp>
    </p:spTree>
    <p:extLst>
      <p:ext uri="{BB962C8B-B14F-4D97-AF65-F5344CB8AC3E}">
        <p14:creationId xmlns:p14="http://schemas.microsoft.com/office/powerpoint/2010/main" val="123979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8733" y="694113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5082" y="147966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把一个类的对象和一个用来区别类种类的</a:t>
            </a:r>
            <a:r>
              <a:rPr lang="en-US" altLang="zh-CN" dirty="0" err="1"/>
              <a:t>int</a:t>
            </a:r>
            <a:r>
              <a:rPr lang="zh-CN" altLang="en-US" dirty="0"/>
              <a:t>字段封装在一个结构体内。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7" y="2848813"/>
            <a:ext cx="3129828" cy="31298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08" y="3423127"/>
            <a:ext cx="3390900" cy="19812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715789" y="3640975"/>
            <a:ext cx="1138844" cy="5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715789" y="4555375"/>
            <a:ext cx="173736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36" y="2945015"/>
            <a:ext cx="3121014" cy="303362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4854633" y="3557847"/>
            <a:ext cx="3266902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53149" y="4717603"/>
            <a:ext cx="2713712" cy="3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2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3" y="1413163"/>
            <a:ext cx="3766763" cy="53033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435" y="245226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49" y="1838498"/>
            <a:ext cx="34480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82196" y="3258589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47416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2" y="698269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97083" y="184126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将三个不同类的多个对象序列化到文件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552" y="71905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47207" y="186205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提示：</a:t>
            </a:r>
          </a:p>
          <a:p>
            <a:r>
              <a:rPr lang="zh-CN" altLang="en-US"/>
              <a:t>采用面向对象的方法，查找变化点，抽象出需要进行序列化的基类</a:t>
            </a:r>
          </a:p>
          <a:p>
            <a:r>
              <a:rPr lang="zh-CN" altLang="en-US"/>
              <a:t>当又有新的类的对象，需要序列化到文件时，不能修改已有的代码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552" y="71905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3902" y="172073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申明一个接口，每一个需要序列化的对象都是接口的实现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97" y="3042458"/>
            <a:ext cx="4307494" cy="34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97" y="635924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3" y="1868978"/>
            <a:ext cx="75914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768927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5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30088" y="191192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版本</a:t>
            </a:r>
            <a:r>
              <a:rPr lang="en-US" altLang="zh-CN"/>
              <a:t>1</a:t>
            </a:r>
            <a:r>
              <a:rPr lang="zh-CN" altLang="en-US"/>
              <a:t>到版本</a:t>
            </a:r>
            <a:r>
              <a:rPr lang="en-US" altLang="zh-CN"/>
              <a:t>4</a:t>
            </a:r>
            <a:r>
              <a:rPr lang="zh-CN" altLang="en-US"/>
              <a:t>，均是序列化到文件，现在要求可以序列化到不同的地方</a:t>
            </a:r>
          </a:p>
          <a:p>
            <a:r>
              <a:rPr lang="zh-CN" altLang="en-US"/>
              <a:t>而这个是可以配置的</a:t>
            </a:r>
          </a:p>
          <a:p>
            <a:r>
              <a:rPr lang="zh-CN" altLang="en-US"/>
              <a:t>序列器执行的序列化策略是可以配置的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2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2" y="1554480"/>
            <a:ext cx="7134229" cy="4740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084" y="1571105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读取配置文件写的序列化路径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2" y="3499657"/>
            <a:ext cx="3540825" cy="16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621" y="86868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38895" y="1907771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>
              <a:latin typeface="宋体" panose="02010600030101010101" pitchFamily="2" charset="-122"/>
            </a:endParaRP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将一个类的一个对象序列化到文件</a:t>
            </a:r>
          </a:p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64411" y="829850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bool Serialize(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pFilePath</a:t>
            </a:r>
            <a:r>
              <a:rPr lang="en-US" altLang="zh-CN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bool </a:t>
            </a:r>
            <a:r>
              <a:rPr lang="en-US" altLang="zh-CN" dirty="0" err="1"/>
              <a:t>Deserialize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pFilePath</a:t>
            </a:r>
            <a:r>
              <a:rPr lang="en-US" altLang="zh-CN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71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0736" y="793867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序列化：将类</a:t>
            </a:r>
            <a:r>
              <a:rPr lang="en-US" altLang="zh-CN" dirty="0"/>
              <a:t>A</a:t>
            </a:r>
            <a:r>
              <a:rPr lang="zh-CN" altLang="en-US" dirty="0"/>
              <a:t>的实例对象</a:t>
            </a:r>
            <a:r>
              <a:rPr lang="en-US" altLang="zh-CN" dirty="0"/>
              <a:t>a</a:t>
            </a:r>
            <a:r>
              <a:rPr lang="zh-CN" altLang="en-US" dirty="0"/>
              <a:t>写入硬盘。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反序列化：重新构造一个类</a:t>
            </a:r>
            <a:r>
              <a:rPr lang="en-US" altLang="zh-CN" dirty="0"/>
              <a:t>A</a:t>
            </a:r>
            <a:r>
              <a:rPr lang="zh-CN" altLang="en-US" dirty="0"/>
              <a:t>的实例对象</a:t>
            </a:r>
            <a:r>
              <a:rPr lang="en-US" altLang="zh-CN" dirty="0"/>
              <a:t>b</a:t>
            </a:r>
            <a:r>
              <a:rPr lang="zh-CN" altLang="en-US" dirty="0"/>
              <a:t>，读硬盘上的字节码文件，把</a:t>
            </a:r>
            <a:r>
              <a:rPr lang="en-US" altLang="zh-CN" dirty="0"/>
              <a:t>b</a:t>
            </a:r>
            <a:r>
              <a:rPr lang="zh-CN" altLang="en-US" dirty="0"/>
              <a:t>中相应的变量赋值成字节码文件中的值。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13" y="4284681"/>
            <a:ext cx="1790787" cy="2251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0" y="4601700"/>
            <a:ext cx="2762250" cy="13620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133898" y="4713316"/>
            <a:ext cx="1695797" cy="56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935" y="4284682"/>
            <a:ext cx="1859362" cy="22511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57600" y="4713316"/>
            <a:ext cx="7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序列化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041111" y="4713316"/>
            <a:ext cx="1598285" cy="56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8773" y="4721027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反序列化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14398" y="5462551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内存中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57259" y="5394353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内存中</a:t>
            </a:r>
          </a:p>
        </p:txBody>
      </p:sp>
    </p:spTree>
    <p:extLst>
      <p:ext uri="{BB962C8B-B14F-4D97-AF65-F5344CB8AC3E}">
        <p14:creationId xmlns:p14="http://schemas.microsoft.com/office/powerpoint/2010/main" val="13063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3" y="1022465"/>
            <a:ext cx="2809182" cy="5092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99" y="1162829"/>
            <a:ext cx="3590925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207" y="6276109"/>
            <a:ext cx="128847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3207" y="6276109"/>
            <a:ext cx="246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声明一个类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71395" y="3383994"/>
            <a:ext cx="8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74" y="3946813"/>
            <a:ext cx="5810250" cy="1790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07134" y="5931000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57886" y="15088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36305" y="536171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0829" y="186620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/>
              <a:t>将一个类的多个对象序列化到文件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提示：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SerializerForAs</a:t>
            </a:r>
            <a:endParaRPr lang="en-US" altLang="zh-CN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bool Serialize(</a:t>
            </a:r>
            <a:r>
              <a:rPr lang="en-US" altLang="zh-CN" dirty="0" err="1"/>
              <a:t>cosnt</a:t>
            </a:r>
            <a:r>
              <a:rPr lang="en-US" altLang="zh-CN" dirty="0"/>
              <a:t> char* </a:t>
            </a:r>
            <a:r>
              <a:rPr lang="en-US" altLang="zh-CN" dirty="0" err="1"/>
              <a:t>pFilePath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::vector&lt;A&gt;&amp; v);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bool </a:t>
            </a:r>
            <a:r>
              <a:rPr lang="en-US" altLang="zh-CN" dirty="0" err="1"/>
              <a:t>Deserialize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pFilePath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::vector&lt;A&gt;&amp; v);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7775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0736" y="793867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声明一个</a:t>
            </a:r>
            <a:r>
              <a:rPr lang="en-US" altLang="zh-CN" dirty="0"/>
              <a:t>vector</a:t>
            </a:r>
            <a:r>
              <a:rPr lang="zh-CN" altLang="en-US" dirty="0"/>
              <a:t>，循环序列化和反序列化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08" y="2795673"/>
            <a:ext cx="2292461" cy="3081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88" y="2795673"/>
            <a:ext cx="2318733" cy="29484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063" y="3943649"/>
            <a:ext cx="3105150" cy="1724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95524" y="5868785"/>
            <a:ext cx="14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39644" y="5787444"/>
            <a:ext cx="14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50547" y="5547724"/>
            <a:ext cx="1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硬盘上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01884" y="3374967"/>
            <a:ext cx="1537854" cy="96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30198" y="4048298"/>
            <a:ext cx="2216369" cy="79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06240" y="3259896"/>
            <a:ext cx="3474720" cy="103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818253" y="4004949"/>
            <a:ext cx="2699464" cy="80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2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0" y="1886990"/>
            <a:ext cx="3604674" cy="4274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65" y="1857895"/>
            <a:ext cx="3958601" cy="4303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47" y="2502390"/>
            <a:ext cx="3228975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86305" y="400980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4989" y="270163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版本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4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97" y="694113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版本</a:t>
            </a:r>
            <a:r>
              <a:rPr lang="en-US" altLang="zh-CN" dirty="0"/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8196" y="16251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/>
              <a:t>将两个不同类的多个对象序列化到文件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提示：</a:t>
            </a:r>
          </a:p>
          <a:p>
            <a:pPr lvl="1">
              <a:lnSpc>
                <a:spcPct val="80000"/>
              </a:lnSpc>
            </a:pPr>
            <a:r>
              <a:rPr lang="zh-CN" altLang="en-US" sz="1800"/>
              <a:t>对象变成的字节流中，要有能够识别对象类型的信息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struct Serialized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   int  nType; //0 for A; 1 for B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   void *pObj;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};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class Serializer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public: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  bool Serialize(const char *pFilePath, std::vector&lt;Serialized&gt;&amp; v);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  bool Deserialize(const char *pFilePath, std::vector&lt;Serialized&gt;&amp; v);</a:t>
            </a:r>
          </a:p>
          <a:p>
            <a:pPr lvl="1">
              <a:lnSpc>
                <a:spcPct val="80000"/>
              </a:lnSpc>
            </a:pPr>
            <a:r>
              <a:rPr lang="en-US" altLang="zh-CN" sz="180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6616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498</Words>
  <Application>Microsoft Office PowerPoint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Wingdings</vt:lpstr>
      <vt:lpstr>Office 主题​​</vt:lpstr>
      <vt:lpstr>实验二 对象的序列化</vt:lpstr>
      <vt:lpstr>版本1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版本3</vt:lpstr>
      <vt:lpstr>版本3</vt:lpstr>
      <vt:lpstr>版本3</vt:lpstr>
      <vt:lpstr>版本4</vt:lpstr>
      <vt:lpstr>版本4</vt:lpstr>
      <vt:lpstr>版本4</vt:lpstr>
      <vt:lpstr>版本4</vt:lpstr>
      <vt:lpstr>版本5</vt:lpstr>
      <vt:lpstr>版本5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筱翔</dc:creator>
  <cp:lastModifiedBy>敏 王</cp:lastModifiedBy>
  <cp:revision>20</cp:revision>
  <dcterms:created xsi:type="dcterms:W3CDTF">2018-10-19T02:17:06Z</dcterms:created>
  <dcterms:modified xsi:type="dcterms:W3CDTF">2019-12-12T19:27:21Z</dcterms:modified>
</cp:coreProperties>
</file>