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7A38-290A-43A8-AB37-6A084736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F45E1-1461-4402-AC9A-BC2FEF40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CEC2-A334-4BA9-B4A5-CDD561BF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BB94-310D-4891-BAB9-CF3C5438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C23E-57FA-409A-96FC-2AE2EF17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2030-50A0-488B-B9D2-696F7C4E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EAC53-8B17-4ABC-8577-AA390CA3B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E616-D144-4875-B30F-C0D1439E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BAB8-8475-4055-85B8-A42F1BF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DA66-BD04-4060-B642-266D42BA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23FE2-8769-4192-895F-3850F80E7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250D-FE07-4238-B932-43AA85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1EA0-8A6E-4AEA-B6E3-10977568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EF14-2FB6-429D-978B-1B2BC778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BC69-B051-418B-9F76-6AE649B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9A32EE4-838C-4AAA-98EA-7BC4D277D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804" y="0"/>
            <a:ext cx="6680196" cy="6877105"/>
          </a:xfrm>
          <a:custGeom>
            <a:avLst/>
            <a:gdLst>
              <a:gd name="connsiteX0" fmla="*/ 1575203 w 5892796"/>
              <a:gd name="connsiteY0" fmla="*/ 0 h 6877105"/>
              <a:gd name="connsiteX1" fmla="*/ 5892796 w 5892796"/>
              <a:gd name="connsiteY1" fmla="*/ 0 h 6877105"/>
              <a:gd name="connsiteX2" fmla="*/ 5892796 w 5892796"/>
              <a:gd name="connsiteY2" fmla="*/ 6877105 h 6877105"/>
              <a:gd name="connsiteX3" fmla="*/ 1575201 w 5892796"/>
              <a:gd name="connsiteY3" fmla="*/ 6877105 h 6877105"/>
              <a:gd name="connsiteX4" fmla="*/ 0 w 5892796"/>
              <a:gd name="connsiteY4" fmla="*/ 3438555 h 687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796" h="6877105">
                <a:moveTo>
                  <a:pt x="1575203" y="0"/>
                </a:moveTo>
                <a:lnTo>
                  <a:pt x="5892796" y="0"/>
                </a:lnTo>
                <a:lnTo>
                  <a:pt x="5892796" y="6877105"/>
                </a:lnTo>
                <a:lnTo>
                  <a:pt x="1575201" y="6877105"/>
                </a:lnTo>
                <a:lnTo>
                  <a:pt x="0" y="3438555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3087EEB-636B-445E-BBE7-FD62796570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250" y="2933362"/>
            <a:ext cx="4272819" cy="680186"/>
          </a:xfrm>
        </p:spPr>
        <p:txBody>
          <a:bodyPr wrap="square" lIns="15240" tIns="7620" rIns="15240" bIns="7620" anchor="b">
            <a:sp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TRACKER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1F9D5A14-1973-441D-927B-58943E42468D}"/>
              </a:ext>
            </a:extLst>
          </p:cNvPr>
          <p:cNvSpPr/>
          <p:nvPr userDrawn="1"/>
        </p:nvSpPr>
        <p:spPr>
          <a:xfrm flipH="1">
            <a:off x="5511804" y="0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3A05-9672-44A2-8AAF-445B462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32C-43F8-41EF-A2A9-55BD9F3E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7BC9-763B-430D-B95A-584FF43A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DA99-5BF6-4DBF-8316-157266D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F2B4-674A-41DC-87DF-69667C1E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C90B-5D5E-4F98-A0FD-854F42E9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34F3-0138-47F4-98DF-610FB769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6B3C-D015-42E8-A029-1E4A2344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A83C-8246-4060-95E8-06C3A476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9E1A-0A6E-4ABB-8F59-450A254A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8753-5FD6-43C8-AFEF-6C81D91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8251-C467-4A6A-BD95-B1586BE93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AC786-7BA0-4DE7-AAEC-0F30D367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09DA-4014-4FB2-88F3-3F869921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D8A1-0F17-4CD2-B53C-038BFE5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CBF84-1164-44FB-9806-CF82E85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BE99-72E3-40DD-8AC2-B6E29DAA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EB2D-032E-43C4-9B1B-D4BC856C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3560D-822D-49EA-A1BD-825B5736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B0B65-8ED2-434C-9D3F-AEABB13D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A828B-2EA5-4695-BAB0-C8880D2A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60C20-AD86-463C-BC32-9C5B87AC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88861-99EA-4E16-993C-495C6738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D6C18-86D4-4F38-B709-9CFFEF9E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CC40-2B0A-4E50-90AF-3ECE8E89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68C1C-36FD-4993-964B-CB915B5F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A704F-4186-4D06-878F-D8D8A15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661BB-8AD6-4266-AA3B-0E58CA9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5756-681D-46F2-B2C4-0F7A59F3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9C6BA-297D-4BE7-AF16-D2448C30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9E80-E84E-4E18-9082-4CF4400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F874-A221-41C6-908A-E985B5D0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9314-A77F-4DFD-9012-DFE04EB8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10CB-1D86-4D5B-BD4F-ABB8B7C6B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1EEC-D050-40E8-BD58-80C56F76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25FF-4B55-464D-9417-62ECEB4C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2ADE-AA01-4221-AF0B-BA5BAF3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A30-5CE5-4316-9C58-9B1A9719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C76F-8C52-4ABB-AD57-38B161FC4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5112F-A2C9-4CD3-B904-406B6C87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71802-7D5D-47B7-9F12-3F72C10B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0AAF-2B57-4022-80A7-A1E66462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4B44F-AD37-4AF8-B208-B49F38C4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5DE70-2DE8-4B59-BD62-D8953763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1D08-A8F0-4EEF-A28C-005B4D50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4A27-FFDF-4F31-85C1-130D020A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C545-8E87-4D88-B992-41DBDA8C6E1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3D8B-65B7-4844-9D3A-F62512D97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E43A-D2D9-46FE-87A8-C2036753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F184-B9DB-4AC0-9B92-4B56C2CDE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38" y="-391288"/>
            <a:ext cx="6250660" cy="2009781"/>
          </a:xfrm>
        </p:spPr>
        <p:txBody>
          <a:bodyPr/>
          <a:lstStyle/>
          <a:p>
            <a:r>
              <a:rPr lang="en-US" dirty="0"/>
              <a:t>Do you want to make extra money?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902CC8-2D26-4B0C-AA3F-7F6DD1B0BEA7}"/>
              </a:ext>
            </a:extLst>
          </p:cNvPr>
          <p:cNvSpPr txBox="1">
            <a:spLocks/>
          </p:cNvSpPr>
          <p:nvPr/>
        </p:nvSpPr>
        <p:spPr>
          <a:xfrm>
            <a:off x="108574" y="2158499"/>
            <a:ext cx="6444623" cy="2702278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DSN </a:t>
            </a:r>
            <a:r>
              <a:rPr lang="en-US" sz="5000" b="0" dirty="0" err="1">
                <a:solidFill>
                  <a:srgbClr val="FF0000"/>
                </a:solidFill>
              </a:rPr>
              <a:t>Datacrowd</a:t>
            </a:r>
            <a:r>
              <a:rPr lang="en-US" dirty="0"/>
              <a:t> will engage you for some tasks and you get money in return.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31341-B5BF-4FDA-9533-438A52CD5174}"/>
              </a:ext>
            </a:extLst>
          </p:cNvPr>
          <p:cNvSpPr txBox="1">
            <a:spLocks/>
          </p:cNvSpPr>
          <p:nvPr/>
        </p:nvSpPr>
        <p:spPr>
          <a:xfrm>
            <a:off x="108575" y="5400784"/>
            <a:ext cx="6444623" cy="1344984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Download the app on Play store now!</a:t>
            </a:r>
          </a:p>
        </p:txBody>
      </p:sp>
    </p:spTree>
    <p:extLst>
      <p:ext uri="{BB962C8B-B14F-4D97-AF65-F5344CB8AC3E}">
        <p14:creationId xmlns:p14="http://schemas.microsoft.com/office/powerpoint/2010/main" val="32317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478515" y="411306"/>
            <a:ext cx="6409924" cy="2009781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Building a world-class career in AI &amp;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BF683-ADC2-4AA9-8F4D-7AF9F690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5" y="3874944"/>
            <a:ext cx="5077158" cy="2571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531F90-9E18-442B-B048-D85AE44E7D33}"/>
              </a:ext>
            </a:extLst>
          </p:cNvPr>
          <p:cNvSpPr txBox="1">
            <a:spLocks/>
          </p:cNvSpPr>
          <p:nvPr/>
        </p:nvSpPr>
        <p:spPr>
          <a:xfrm>
            <a:off x="478515" y="3129702"/>
            <a:ext cx="6409924" cy="6801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Speakers</a:t>
            </a:r>
          </a:p>
        </p:txBody>
      </p:sp>
    </p:spTree>
    <p:extLst>
      <p:ext uri="{BB962C8B-B14F-4D97-AF65-F5344CB8AC3E}">
        <p14:creationId xmlns:p14="http://schemas.microsoft.com/office/powerpoint/2010/main" val="271096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187569" y="641805"/>
            <a:ext cx="6409924" cy="6801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AXA Mansard Competition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3798BF-6260-45C7-ABFB-A1D80388E1FC}"/>
              </a:ext>
            </a:extLst>
          </p:cNvPr>
          <p:cNvSpPr txBox="1">
            <a:spLocks/>
          </p:cNvSpPr>
          <p:nvPr/>
        </p:nvSpPr>
        <p:spPr>
          <a:xfrm>
            <a:off x="187569" y="2432590"/>
            <a:ext cx="5908431" cy="6801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http://bit.ly/DSN-AXA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0" y="315326"/>
            <a:ext cx="7148678" cy="6524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/>
              <a:t>AI On Demand for Instructors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3798BF-6260-45C7-ABFB-A1D80388E1FC}"/>
              </a:ext>
            </a:extLst>
          </p:cNvPr>
          <p:cNvSpPr txBox="1">
            <a:spLocks/>
          </p:cNvSpPr>
          <p:nvPr/>
        </p:nvSpPr>
        <p:spPr>
          <a:xfrm>
            <a:off x="154084" y="4463774"/>
            <a:ext cx="5908431" cy="6247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https://bit.ly/aiondemand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A2B8B-DE34-4558-8925-D9C71B33F1C3}"/>
              </a:ext>
            </a:extLst>
          </p:cNvPr>
          <p:cNvSpPr txBox="1">
            <a:spLocks/>
          </p:cNvSpPr>
          <p:nvPr/>
        </p:nvSpPr>
        <p:spPr>
          <a:xfrm>
            <a:off x="620123" y="2394226"/>
            <a:ext cx="5908431" cy="513987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Register your interest:</a:t>
            </a:r>
          </a:p>
        </p:txBody>
      </p:sp>
    </p:spTree>
    <p:extLst>
      <p:ext uri="{BB962C8B-B14F-4D97-AF65-F5344CB8AC3E}">
        <p14:creationId xmlns:p14="http://schemas.microsoft.com/office/powerpoint/2010/main" val="4593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520078" y="531189"/>
            <a:ext cx="6409924" cy="1344984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Renmoney</a:t>
            </a:r>
            <a:r>
              <a:rPr lang="en-US" dirty="0"/>
              <a:t> internship opportunity.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3798BF-6260-45C7-ABFB-A1D80388E1FC}"/>
              </a:ext>
            </a:extLst>
          </p:cNvPr>
          <p:cNvSpPr txBox="1">
            <a:spLocks/>
          </p:cNvSpPr>
          <p:nvPr/>
        </p:nvSpPr>
        <p:spPr>
          <a:xfrm>
            <a:off x="187569" y="2811906"/>
            <a:ext cx="5908431" cy="1898981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Send your updated CV                     			to </a:t>
            </a:r>
            <a:r>
              <a:rPr lang="en-US" sz="4000" dirty="0">
                <a:solidFill>
                  <a:srgbClr val="FF0000"/>
                </a:solidFill>
              </a:rPr>
              <a:t>metukudoh@renmoney.com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EED1ED-5BF0-4ADB-A754-1CA4A4175D53}"/>
              </a:ext>
            </a:extLst>
          </p:cNvPr>
          <p:cNvSpPr/>
          <p:nvPr/>
        </p:nvSpPr>
        <p:spPr>
          <a:xfrm>
            <a:off x="554182" y="1136073"/>
            <a:ext cx="511232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Malaria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A7921-D471-446A-BE2A-66400630BB07}"/>
              </a:ext>
            </a:extLst>
          </p:cNvPr>
          <p:cNvSpPr/>
          <p:nvPr/>
        </p:nvSpPr>
        <p:spPr>
          <a:xfrm>
            <a:off x="245029" y="3948546"/>
            <a:ext cx="5421480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https://bit.ly/2KMJ0f4</a:t>
            </a:r>
          </a:p>
        </p:txBody>
      </p:sp>
    </p:spTree>
    <p:extLst>
      <p:ext uri="{BB962C8B-B14F-4D97-AF65-F5344CB8AC3E}">
        <p14:creationId xmlns:p14="http://schemas.microsoft.com/office/powerpoint/2010/main" val="23502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93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 you want to make extra money?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 all</dc:title>
  <dc:creator>Ezekiel Ogundepo</dc:creator>
  <cp:lastModifiedBy>Ezekiel Ogundepo</cp:lastModifiedBy>
  <cp:revision>13</cp:revision>
  <dcterms:created xsi:type="dcterms:W3CDTF">2019-11-22T07:06:21Z</dcterms:created>
  <dcterms:modified xsi:type="dcterms:W3CDTF">2019-11-26T14:39:11Z</dcterms:modified>
</cp:coreProperties>
</file>