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microsoft.com/office/2006/relationships/ui/userCustomization" Target="userCustomization/customUI.xml"/><Relationship Id="rId1" Type="http://schemas.openxmlformats.org/officeDocument/2006/relationships/officeDocument" Target="ppt/presentation.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76" r:id="rId5"/>
    <p:sldMasterId id="2147483686" r:id="rId6"/>
  </p:sldMasterIdLst>
  <p:notesMasterIdLst>
    <p:notesMasterId r:id="rId19"/>
  </p:notesMasterIdLst>
  <p:handoutMasterIdLst>
    <p:handoutMasterId r:id="rId20"/>
  </p:handoutMasterIdLst>
  <p:sldIdLst>
    <p:sldId id="256" r:id="rId7"/>
    <p:sldId id="383" r:id="rId8"/>
    <p:sldId id="384" r:id="rId9"/>
    <p:sldId id="279" r:id="rId10"/>
    <p:sldId id="365" r:id="rId11"/>
    <p:sldId id="382" r:id="rId12"/>
    <p:sldId id="378" r:id="rId13"/>
    <p:sldId id="385" r:id="rId14"/>
    <p:sldId id="380" r:id="rId15"/>
    <p:sldId id="386" r:id="rId16"/>
    <p:sldId id="387" r:id="rId17"/>
    <p:sldId id="258" r:id="rId18"/>
  </p:sldIdLst>
  <p:sldSz cx="7812088" cy="4392613"/>
  <p:notesSz cx="6858000" cy="9144000"/>
  <p:defaultTextStyle>
    <a:defPPr>
      <a:defRPr lang="en-US"/>
    </a:defPPr>
    <a:lvl1pPr marL="0" algn="l" defTabSz="585676" rtl="0" eaLnBrk="1" latinLnBrk="0" hangingPunct="1">
      <a:defRPr sz="1153" kern="1200">
        <a:solidFill>
          <a:schemeClr val="tx1"/>
        </a:solidFill>
        <a:latin typeface="+mn-lt"/>
        <a:ea typeface="+mn-ea"/>
        <a:cs typeface="+mn-cs"/>
      </a:defRPr>
    </a:lvl1pPr>
    <a:lvl2pPr marL="292837" algn="l" defTabSz="585676" rtl="0" eaLnBrk="1" latinLnBrk="0" hangingPunct="1">
      <a:defRPr sz="1153" kern="1200">
        <a:solidFill>
          <a:schemeClr val="tx1"/>
        </a:solidFill>
        <a:latin typeface="+mn-lt"/>
        <a:ea typeface="+mn-ea"/>
        <a:cs typeface="+mn-cs"/>
      </a:defRPr>
    </a:lvl2pPr>
    <a:lvl3pPr marL="585676" algn="l" defTabSz="585676" rtl="0" eaLnBrk="1" latinLnBrk="0" hangingPunct="1">
      <a:defRPr sz="1153" kern="1200">
        <a:solidFill>
          <a:schemeClr val="tx1"/>
        </a:solidFill>
        <a:latin typeface="+mn-lt"/>
        <a:ea typeface="+mn-ea"/>
        <a:cs typeface="+mn-cs"/>
      </a:defRPr>
    </a:lvl3pPr>
    <a:lvl4pPr marL="878514" algn="l" defTabSz="585676" rtl="0" eaLnBrk="1" latinLnBrk="0" hangingPunct="1">
      <a:defRPr sz="1153" kern="1200">
        <a:solidFill>
          <a:schemeClr val="tx1"/>
        </a:solidFill>
        <a:latin typeface="+mn-lt"/>
        <a:ea typeface="+mn-ea"/>
        <a:cs typeface="+mn-cs"/>
      </a:defRPr>
    </a:lvl4pPr>
    <a:lvl5pPr marL="1171351" algn="l" defTabSz="585676" rtl="0" eaLnBrk="1" latinLnBrk="0" hangingPunct="1">
      <a:defRPr sz="1153" kern="1200">
        <a:solidFill>
          <a:schemeClr val="tx1"/>
        </a:solidFill>
        <a:latin typeface="+mn-lt"/>
        <a:ea typeface="+mn-ea"/>
        <a:cs typeface="+mn-cs"/>
      </a:defRPr>
    </a:lvl5pPr>
    <a:lvl6pPr marL="1464190" algn="l" defTabSz="585676" rtl="0" eaLnBrk="1" latinLnBrk="0" hangingPunct="1">
      <a:defRPr sz="1153" kern="1200">
        <a:solidFill>
          <a:schemeClr val="tx1"/>
        </a:solidFill>
        <a:latin typeface="+mn-lt"/>
        <a:ea typeface="+mn-ea"/>
        <a:cs typeface="+mn-cs"/>
      </a:defRPr>
    </a:lvl6pPr>
    <a:lvl7pPr marL="1757027" algn="l" defTabSz="585676" rtl="0" eaLnBrk="1" latinLnBrk="0" hangingPunct="1">
      <a:defRPr sz="1153" kern="1200">
        <a:solidFill>
          <a:schemeClr val="tx1"/>
        </a:solidFill>
        <a:latin typeface="+mn-lt"/>
        <a:ea typeface="+mn-ea"/>
        <a:cs typeface="+mn-cs"/>
      </a:defRPr>
    </a:lvl7pPr>
    <a:lvl8pPr marL="2049866" algn="l" defTabSz="585676" rtl="0" eaLnBrk="1" latinLnBrk="0" hangingPunct="1">
      <a:defRPr sz="1153" kern="1200">
        <a:solidFill>
          <a:schemeClr val="tx1"/>
        </a:solidFill>
        <a:latin typeface="+mn-lt"/>
        <a:ea typeface="+mn-ea"/>
        <a:cs typeface="+mn-cs"/>
      </a:defRPr>
    </a:lvl8pPr>
    <a:lvl9pPr marL="2342704" algn="l" defTabSz="585676" rtl="0" eaLnBrk="1" latinLnBrk="0" hangingPunct="1">
      <a:defRPr sz="1153"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iola Boluogun" initials="EB" lastIdx="8" clrIdx="0">
    <p:extLst>
      <p:ext uri="{19B8F6BF-5375-455C-9EA6-DF929625EA0E}">
        <p15:presenceInfo xmlns:p15="http://schemas.microsoft.com/office/powerpoint/2012/main" userId="S::eboluogun@axamansard.com::8a6b6713-9d30-47c6-a25f-9bb3e2ec783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E6CA4"/>
    <a:srgbClr val="087184"/>
    <a:srgbClr val="595959"/>
    <a:srgbClr val="A5A5A5"/>
    <a:srgbClr val="4A8522"/>
    <a:srgbClr val="D29500"/>
    <a:srgbClr val="BE5108"/>
    <a:srgbClr val="469DA9"/>
    <a:srgbClr val="52A2AD"/>
    <a:srgbClr val="42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10C3AC-3262-40D0-90C8-9F44769F5CE1}" v="360" dt="2019-10-28T18:18:29.834"/>
    <p1510:client id="{16334BFD-9F16-45E7-8B02-DA57D506AE2B}" v="87" dt="2019-10-29T12:14:19.8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58" autoAdjust="0"/>
    <p:restoredTop sz="96374" autoAdjust="0"/>
  </p:normalViewPr>
  <p:slideViewPr>
    <p:cSldViewPr snapToGrid="0">
      <p:cViewPr varScale="1">
        <p:scale>
          <a:sx n="170" d="100"/>
          <a:sy n="170" d="100"/>
        </p:scale>
        <p:origin x="1044" y="138"/>
      </p:cViewPr>
      <p:guideLst/>
    </p:cSldViewPr>
  </p:slideViewPr>
  <p:notesTextViewPr>
    <p:cViewPr>
      <p:scale>
        <a:sx n="1" d="1"/>
        <a:sy n="1" d="1"/>
      </p:scale>
      <p:origin x="0" y="0"/>
    </p:cViewPr>
  </p:notesTextViewPr>
  <p:notesViewPr>
    <p:cSldViewPr snapToGrid="0">
      <p:cViewPr varScale="1">
        <p:scale>
          <a:sx n="132" d="100"/>
          <a:sy n="132" d="100"/>
        </p:scale>
        <p:origin x="3789" y="5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anrewaju Oyinbooke" userId="77ef0302-f345-4ff6-ba50-f4579802930a" providerId="ADAL" clId="{16334BFD-9F16-45E7-8B02-DA57D506AE2B}"/>
    <pc:docChg chg="modSld">
      <pc:chgData name="Olanrewaju Oyinbooke" userId="77ef0302-f345-4ff6-ba50-f4579802930a" providerId="ADAL" clId="{16334BFD-9F16-45E7-8B02-DA57D506AE2B}" dt="2019-10-29T12:14:19.856" v="86" actId="20577"/>
      <pc:docMkLst>
        <pc:docMk/>
      </pc:docMkLst>
      <pc:sldChg chg="modSp">
        <pc:chgData name="Olanrewaju Oyinbooke" userId="77ef0302-f345-4ff6-ba50-f4579802930a" providerId="ADAL" clId="{16334BFD-9F16-45E7-8B02-DA57D506AE2B}" dt="2019-10-29T11:26:09.302" v="11" actId="20577"/>
        <pc:sldMkLst>
          <pc:docMk/>
          <pc:sldMk cId="1791452864" sldId="256"/>
        </pc:sldMkLst>
        <pc:spChg chg="mod">
          <ac:chgData name="Olanrewaju Oyinbooke" userId="77ef0302-f345-4ff6-ba50-f4579802930a" providerId="ADAL" clId="{16334BFD-9F16-45E7-8B02-DA57D506AE2B}" dt="2019-10-29T11:26:09.302" v="11" actId="20577"/>
          <ac:spMkLst>
            <pc:docMk/>
            <pc:sldMk cId="1791452864" sldId="256"/>
            <ac:spMk id="2" creationId="{00000000-0000-0000-0000-000000000000}"/>
          </ac:spMkLst>
        </pc:spChg>
      </pc:sldChg>
      <pc:sldChg chg="modSp">
        <pc:chgData name="Olanrewaju Oyinbooke" userId="77ef0302-f345-4ff6-ba50-f4579802930a" providerId="ADAL" clId="{16334BFD-9F16-45E7-8B02-DA57D506AE2B}" dt="2019-10-29T12:14:19.856" v="86" actId="20577"/>
        <pc:sldMkLst>
          <pc:docMk/>
          <pc:sldMk cId="1469515212" sldId="365"/>
        </pc:sldMkLst>
        <pc:spChg chg="mod">
          <ac:chgData name="Olanrewaju Oyinbooke" userId="77ef0302-f345-4ff6-ba50-f4579802930a" providerId="ADAL" clId="{16334BFD-9F16-45E7-8B02-DA57D506AE2B}" dt="2019-10-29T12:14:19.856" v="86" actId="20577"/>
          <ac:spMkLst>
            <pc:docMk/>
            <pc:sldMk cId="1469515212" sldId="365"/>
            <ac:spMk id="18" creationId="{B85B298E-C4F0-4065-B6E9-0E1B0CA8FB19}"/>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GB"/>
              <a:t>Measuring What Matters When</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CE86B4-4357-47D7-8B23-C6997A3344BC}" type="slidenum">
              <a:rPr lang="en-GB" smtClean="0"/>
              <a:t>‹#›</a:t>
            </a:fld>
            <a:endParaRPr lang="en-GB"/>
          </a:p>
        </p:txBody>
      </p:sp>
    </p:spTree>
    <p:extLst>
      <p:ext uri="{BB962C8B-B14F-4D97-AF65-F5344CB8AC3E}">
        <p14:creationId xmlns:p14="http://schemas.microsoft.com/office/powerpoint/2010/main" val="128435131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CF4E9C-E3CE-4B76-A354-48A9CF035C19}" type="datetimeFigureOut">
              <a:rPr lang="en-US" smtClean="0"/>
              <a:t>10/29/2019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Measuring What Matters When</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1368E-5883-4134-86A8-FAD05C93861A}" type="slidenum">
              <a:rPr lang="en-US" smtClean="0"/>
              <a:t>‹#›</a:t>
            </a:fld>
            <a:endParaRPr lang="en-US"/>
          </a:p>
        </p:txBody>
      </p:sp>
    </p:spTree>
    <p:extLst>
      <p:ext uri="{BB962C8B-B14F-4D97-AF65-F5344CB8AC3E}">
        <p14:creationId xmlns:p14="http://schemas.microsoft.com/office/powerpoint/2010/main" val="1199397289"/>
      </p:ext>
    </p:extLst>
  </p:cSld>
  <p:clrMap bg1="lt1" tx1="dk1" bg2="lt2" tx2="dk2" accent1="accent1" accent2="accent2" accent3="accent3" accent4="accent4" accent5="accent5" accent6="accent6" hlink="hlink" folHlink="folHlink"/>
  <p:hf hdr="0" dt="0"/>
  <p:notesStyle>
    <a:lvl1pPr marL="0" algn="l" defTabSz="585676" rtl="0" eaLnBrk="1" latinLnBrk="0" hangingPunct="1">
      <a:defRPr sz="769" kern="1200">
        <a:solidFill>
          <a:schemeClr val="tx1"/>
        </a:solidFill>
        <a:latin typeface="+mn-lt"/>
        <a:ea typeface="+mn-ea"/>
        <a:cs typeface="+mn-cs"/>
      </a:defRPr>
    </a:lvl1pPr>
    <a:lvl2pPr marL="292837" algn="l" defTabSz="585676" rtl="0" eaLnBrk="1" latinLnBrk="0" hangingPunct="1">
      <a:defRPr sz="769" kern="1200">
        <a:solidFill>
          <a:schemeClr val="tx1"/>
        </a:solidFill>
        <a:latin typeface="+mn-lt"/>
        <a:ea typeface="+mn-ea"/>
        <a:cs typeface="+mn-cs"/>
      </a:defRPr>
    </a:lvl2pPr>
    <a:lvl3pPr marL="585676" algn="l" defTabSz="585676" rtl="0" eaLnBrk="1" latinLnBrk="0" hangingPunct="1">
      <a:defRPr sz="769" kern="1200">
        <a:solidFill>
          <a:schemeClr val="tx1"/>
        </a:solidFill>
        <a:latin typeface="+mn-lt"/>
        <a:ea typeface="+mn-ea"/>
        <a:cs typeface="+mn-cs"/>
      </a:defRPr>
    </a:lvl3pPr>
    <a:lvl4pPr marL="878514" algn="l" defTabSz="585676" rtl="0" eaLnBrk="1" latinLnBrk="0" hangingPunct="1">
      <a:defRPr sz="769" kern="1200">
        <a:solidFill>
          <a:schemeClr val="tx1"/>
        </a:solidFill>
        <a:latin typeface="+mn-lt"/>
        <a:ea typeface="+mn-ea"/>
        <a:cs typeface="+mn-cs"/>
      </a:defRPr>
    </a:lvl4pPr>
    <a:lvl5pPr marL="1171351" algn="l" defTabSz="585676" rtl="0" eaLnBrk="1" latinLnBrk="0" hangingPunct="1">
      <a:defRPr sz="769" kern="1200">
        <a:solidFill>
          <a:schemeClr val="tx1"/>
        </a:solidFill>
        <a:latin typeface="+mn-lt"/>
        <a:ea typeface="+mn-ea"/>
        <a:cs typeface="+mn-cs"/>
      </a:defRPr>
    </a:lvl5pPr>
    <a:lvl6pPr marL="1464190" algn="l" defTabSz="585676" rtl="0" eaLnBrk="1" latinLnBrk="0" hangingPunct="1">
      <a:defRPr sz="769" kern="1200">
        <a:solidFill>
          <a:schemeClr val="tx1"/>
        </a:solidFill>
        <a:latin typeface="+mn-lt"/>
        <a:ea typeface="+mn-ea"/>
        <a:cs typeface="+mn-cs"/>
      </a:defRPr>
    </a:lvl6pPr>
    <a:lvl7pPr marL="1757027" algn="l" defTabSz="585676" rtl="0" eaLnBrk="1" latinLnBrk="0" hangingPunct="1">
      <a:defRPr sz="769" kern="1200">
        <a:solidFill>
          <a:schemeClr val="tx1"/>
        </a:solidFill>
        <a:latin typeface="+mn-lt"/>
        <a:ea typeface="+mn-ea"/>
        <a:cs typeface="+mn-cs"/>
      </a:defRPr>
    </a:lvl7pPr>
    <a:lvl8pPr marL="2049866" algn="l" defTabSz="585676" rtl="0" eaLnBrk="1" latinLnBrk="0" hangingPunct="1">
      <a:defRPr sz="769" kern="1200">
        <a:solidFill>
          <a:schemeClr val="tx1"/>
        </a:solidFill>
        <a:latin typeface="+mn-lt"/>
        <a:ea typeface="+mn-ea"/>
        <a:cs typeface="+mn-cs"/>
      </a:defRPr>
    </a:lvl8pPr>
    <a:lvl9pPr marL="2342704" algn="l" defTabSz="585676" rtl="0" eaLnBrk="1" latinLnBrk="0" hangingPunct="1">
      <a:defRPr sz="76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B1368E-5883-4134-86A8-FAD05C93861A}" type="slidenum">
              <a:rPr lang="en-US" smtClean="0"/>
              <a:t>1</a:t>
            </a:fld>
            <a:endParaRPr lang="en-US"/>
          </a:p>
        </p:txBody>
      </p:sp>
      <p:sp>
        <p:nvSpPr>
          <p:cNvPr id="5" name="Footer Placeholder 4"/>
          <p:cNvSpPr>
            <a:spLocks noGrp="1"/>
          </p:cNvSpPr>
          <p:nvPr>
            <p:ph type="ftr" sz="quarter" idx="11"/>
          </p:nvPr>
        </p:nvSpPr>
        <p:spPr/>
        <p:txBody>
          <a:bodyPr/>
          <a:lstStyle/>
          <a:p>
            <a:r>
              <a:rPr lang="en-US"/>
              <a:t>Measuring What Matters When</a:t>
            </a:r>
          </a:p>
        </p:txBody>
      </p:sp>
    </p:spTree>
    <p:extLst>
      <p:ext uri="{BB962C8B-B14F-4D97-AF65-F5344CB8AC3E}">
        <p14:creationId xmlns:p14="http://schemas.microsoft.com/office/powerpoint/2010/main" val="102437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2</a:t>
            </a:fld>
            <a:endParaRPr lang="en-US"/>
          </a:p>
        </p:txBody>
      </p:sp>
    </p:spTree>
    <p:extLst>
      <p:ext uri="{BB962C8B-B14F-4D97-AF65-F5344CB8AC3E}">
        <p14:creationId xmlns:p14="http://schemas.microsoft.com/office/powerpoint/2010/main" val="38159133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87184"/>
        </a:solidFill>
        <a:effectLst/>
      </p:bgPr>
    </p:bg>
    <p:spTree>
      <p:nvGrpSpPr>
        <p:cNvPr id="1" name=""/>
        <p:cNvGrpSpPr/>
        <p:nvPr/>
      </p:nvGrpSpPr>
      <p:grpSpPr>
        <a:xfrm>
          <a:off x="0" y="0"/>
          <a:ext cx="0" cy="0"/>
          <a:chOff x="0" y="0"/>
          <a:chExt cx="0" cy="0"/>
        </a:xfrm>
      </p:grpSpPr>
      <p:pic>
        <p:nvPicPr>
          <p:cNvPr id="11"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0" y="1102555"/>
            <a:ext cx="3911600" cy="3286052"/>
          </a:xfrm>
          <a:prstGeom prst="rect">
            <a:avLst/>
          </a:prstGeom>
          <a:noFill/>
          <a:ln w="9525">
            <a:noFill/>
            <a:miter lim="800000"/>
            <a:headEnd/>
            <a:tailEnd/>
          </a:ln>
        </p:spPr>
      </p:pic>
      <p:sp>
        <p:nvSpPr>
          <p:cNvPr id="20" name="Rectangle 19"/>
          <p:cNvSpPr/>
          <p:nvPr userDrawn="1"/>
        </p:nvSpPr>
        <p:spPr>
          <a:xfrm>
            <a:off x="6348471" y="3984689"/>
            <a:ext cx="1234953" cy="276999"/>
          </a:xfrm>
          <a:prstGeom prst="rect">
            <a:avLst/>
          </a:prstGeom>
        </p:spPr>
        <p:txBody>
          <a:bodyPr wrap="none">
            <a:spAutoFit/>
          </a:bodyPr>
          <a:lstStyle/>
          <a:p>
            <a:pPr marL="11132" algn="r" eaLnBrk="1" hangingPunct="1">
              <a:spcBef>
                <a:spcPts val="881"/>
              </a:spcBef>
              <a:defRPr/>
            </a:pPr>
            <a:fld id="{E598AC94-47ED-46EF-A272-3D8E3F25A2BA}" type="datetime3">
              <a:rPr lang="en-GB" sz="1200" smtClean="0">
                <a:solidFill>
                  <a:schemeClr val="bg1"/>
                </a:solidFill>
                <a:latin typeface="Source Sans Pro" panose="020B0503030403020204" pitchFamily="34" charset="0"/>
                <a:cs typeface="Calibri" pitchFamily="34" charset="0"/>
              </a:rPr>
              <a:t>29 October, 2019</a:t>
            </a:fld>
            <a:r>
              <a:rPr lang="en-GB" sz="1200" dirty="0">
                <a:solidFill>
                  <a:schemeClr val="bg1"/>
                </a:solidFill>
                <a:latin typeface="Source Sans Pro" panose="020B0503030403020204" pitchFamily="34" charset="0"/>
                <a:cs typeface="Calibri" pitchFamily="34" charset="0"/>
              </a:rPr>
              <a:t> </a:t>
            </a:r>
          </a:p>
        </p:txBody>
      </p:sp>
      <p:pic>
        <p:nvPicPr>
          <p:cNvPr id="57" name="Picture 5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1413" y="260500"/>
            <a:ext cx="457222" cy="457222"/>
          </a:xfrm>
          <a:prstGeom prst="rect">
            <a:avLst/>
          </a:prstGeom>
        </p:spPr>
      </p:pic>
      <p:sp>
        <p:nvSpPr>
          <p:cNvPr id="63" name="Text Placeholder 62"/>
          <p:cNvSpPr>
            <a:spLocks noGrp="1"/>
          </p:cNvSpPr>
          <p:nvPr>
            <p:ph type="body" sz="quarter" idx="10" hasCustomPrompt="1"/>
          </p:nvPr>
        </p:nvSpPr>
        <p:spPr>
          <a:xfrm>
            <a:off x="4532630" y="3698939"/>
            <a:ext cx="3050794" cy="285750"/>
          </a:xfrm>
          <a:prstGeom prst="rect">
            <a:avLst/>
          </a:prstGeom>
        </p:spPr>
        <p:txBody>
          <a:bodyPr/>
          <a:lstStyle>
            <a:lvl1pPr marL="0" indent="0" algn="r">
              <a:buFontTx/>
              <a:buNone/>
              <a:defRPr sz="1200">
                <a:solidFill>
                  <a:schemeClr val="bg1"/>
                </a:solidFill>
              </a:defRPr>
            </a:lvl1pPr>
          </a:lstStyle>
          <a:p>
            <a:pPr lvl="0"/>
            <a:r>
              <a:rPr lang="en-US" dirty="0"/>
              <a:t>Click to edit name of ‘presenter/team’</a:t>
            </a:r>
            <a:endParaRPr lang="en-GB" dirty="0"/>
          </a:p>
        </p:txBody>
      </p:sp>
      <p:sp>
        <p:nvSpPr>
          <p:cNvPr id="64" name="Text Placeholder 62"/>
          <p:cNvSpPr>
            <a:spLocks noGrp="1"/>
          </p:cNvSpPr>
          <p:nvPr>
            <p:ph type="body" sz="quarter" idx="11" hasCustomPrompt="1"/>
          </p:nvPr>
        </p:nvSpPr>
        <p:spPr>
          <a:xfrm>
            <a:off x="2610297" y="3895462"/>
            <a:ext cx="1710944" cy="285750"/>
          </a:xfrm>
          <a:prstGeom prst="rect">
            <a:avLst/>
          </a:prstGeom>
        </p:spPr>
        <p:txBody>
          <a:bodyPr/>
          <a:lstStyle>
            <a:lvl1pPr marL="0" indent="0">
              <a:buFontTx/>
              <a:buNone/>
              <a:defRPr sz="1200">
                <a:solidFill>
                  <a:schemeClr val="bg1"/>
                </a:solidFill>
              </a:defRPr>
            </a:lvl1pPr>
          </a:lstStyle>
          <a:p>
            <a:pPr lvl="0"/>
            <a:r>
              <a:rPr lang="en-US" dirty="0"/>
              <a:t>Click to edit ‘location’</a:t>
            </a:r>
            <a:endParaRPr lang="en-GB" dirty="0"/>
          </a:p>
        </p:txBody>
      </p:sp>
      <p:sp>
        <p:nvSpPr>
          <p:cNvPr id="69" name="Text Placeholder 68"/>
          <p:cNvSpPr>
            <a:spLocks noGrp="1"/>
          </p:cNvSpPr>
          <p:nvPr>
            <p:ph type="body" sz="quarter" idx="12" hasCustomPrompt="1"/>
          </p:nvPr>
        </p:nvSpPr>
        <p:spPr>
          <a:xfrm>
            <a:off x="1764792" y="1496755"/>
            <a:ext cx="5818632" cy="1175611"/>
          </a:xfrm>
          <a:prstGeom prst="rect">
            <a:avLst/>
          </a:prstGeom>
        </p:spPr>
        <p:txBody>
          <a:bodyPr/>
          <a:lstStyle>
            <a:lvl1pPr marL="0" indent="539750">
              <a:buNone/>
              <a:defRPr sz="4000" b="1" baseline="0">
                <a:solidFill>
                  <a:schemeClr val="bg1"/>
                </a:solidFill>
              </a:defRPr>
            </a:lvl1pPr>
            <a:lvl2pPr marL="292837" indent="0">
              <a:buNone/>
              <a:defRPr/>
            </a:lvl2pPr>
            <a:lvl3pPr marL="585674" indent="0">
              <a:buNone/>
              <a:defRPr/>
            </a:lvl3pPr>
            <a:lvl4pPr marL="878510" indent="0">
              <a:buNone/>
              <a:defRPr/>
            </a:lvl4pPr>
            <a:lvl5pPr marL="1171347" indent="0">
              <a:buNone/>
              <a:defRPr/>
            </a:lvl5pPr>
          </a:lstStyle>
          <a:p>
            <a:pPr lvl="0"/>
            <a:r>
              <a:rPr lang="en-US" dirty="0"/>
              <a:t>Click to edit presentation title</a:t>
            </a:r>
          </a:p>
        </p:txBody>
      </p:sp>
      <p:sp>
        <p:nvSpPr>
          <p:cNvPr id="8" name="Text Placeholder 68"/>
          <p:cNvSpPr>
            <a:spLocks noGrp="1"/>
          </p:cNvSpPr>
          <p:nvPr>
            <p:ph type="body" sz="quarter" idx="13" hasCustomPrompt="1"/>
          </p:nvPr>
        </p:nvSpPr>
        <p:spPr>
          <a:xfrm>
            <a:off x="1764792" y="2731091"/>
            <a:ext cx="4107688" cy="354705"/>
          </a:xfrm>
          <a:prstGeom prst="rect">
            <a:avLst/>
          </a:prstGeom>
        </p:spPr>
        <p:txBody>
          <a:bodyPr/>
          <a:lstStyle>
            <a:lvl1pPr marL="0" indent="0">
              <a:buNone/>
              <a:defRPr sz="2000" b="0" baseline="0">
                <a:solidFill>
                  <a:schemeClr val="bg1"/>
                </a:solidFill>
              </a:defRPr>
            </a:lvl1pPr>
            <a:lvl2pPr marL="292837" indent="0">
              <a:buNone/>
              <a:defRPr/>
            </a:lvl2pPr>
            <a:lvl3pPr marL="585674" indent="0">
              <a:buNone/>
              <a:defRPr/>
            </a:lvl3pPr>
            <a:lvl4pPr marL="878510" indent="0">
              <a:buNone/>
              <a:defRPr/>
            </a:lvl4pPr>
            <a:lvl5pPr marL="1171347" indent="0">
              <a:buNone/>
              <a:defRPr/>
            </a:lvl5pPr>
          </a:lstStyle>
          <a:p>
            <a:pPr lvl="0"/>
            <a:r>
              <a:rPr lang="en-US" dirty="0"/>
              <a:t>Click to edit subtitle</a:t>
            </a:r>
          </a:p>
        </p:txBody>
      </p:sp>
    </p:spTree>
    <p:extLst>
      <p:ext uri="{BB962C8B-B14F-4D97-AF65-F5344CB8AC3E}">
        <p14:creationId xmlns:p14="http://schemas.microsoft.com/office/powerpoint/2010/main" val="7287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text colums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Data Improvement Initiatives</a:t>
            </a:r>
            <a:endParaRPr lang="en-US" dirty="0"/>
          </a:p>
        </p:txBody>
      </p:sp>
      <p:sp>
        <p:nvSpPr>
          <p:cNvPr id="4" name="Footer Placeholder 3"/>
          <p:cNvSpPr>
            <a:spLocks noGrp="1"/>
          </p:cNvSpPr>
          <p:nvPr>
            <p:ph type="ftr" sz="quarter" idx="11"/>
          </p:nvPr>
        </p:nvSpPr>
        <p:spPr/>
        <p:txBody>
          <a:bodyPr/>
          <a:lstStyle/>
          <a:p>
            <a:r>
              <a:rPr lang="en-US"/>
              <a:t>Internal Use</a:t>
            </a:r>
            <a:endParaRPr lang="en-US" dirty="0"/>
          </a:p>
        </p:txBody>
      </p:sp>
      <p:sp>
        <p:nvSpPr>
          <p:cNvPr id="5" name="Slide Number Placeholder 4"/>
          <p:cNvSpPr>
            <a:spLocks noGrp="1"/>
          </p:cNvSpPr>
          <p:nvPr>
            <p:ph type="sldNum" sz="quarter" idx="12"/>
          </p:nvPr>
        </p:nvSpPr>
        <p:spPr/>
        <p:txBody>
          <a:bodyPr/>
          <a:lstStyle/>
          <a:p>
            <a:fld id="{9E77A5AF-6B3E-47E3-AE07-B2690DC8E5C8}" type="slidenum">
              <a:rPr lang="en-US" smtClean="0"/>
              <a:pPr/>
              <a:t>‹#›</a:t>
            </a:fld>
            <a:endParaRPr lang="en-US" dirty="0"/>
          </a:p>
        </p:txBody>
      </p:sp>
      <p:sp>
        <p:nvSpPr>
          <p:cNvPr id="10" name="Title 1"/>
          <p:cNvSpPr>
            <a:spLocks noGrp="1"/>
          </p:cNvSpPr>
          <p:nvPr>
            <p:ph type="ctrTitle" hasCustomPrompt="1"/>
          </p:nvPr>
        </p:nvSpPr>
        <p:spPr>
          <a:xfrm>
            <a:off x="234000" y="274638"/>
            <a:ext cx="7344000" cy="301362"/>
          </a:xfrm>
          <a:prstGeom prst="rect">
            <a:avLst/>
          </a:prstGeom>
        </p:spPr>
        <p:txBody>
          <a:bodyPr lIns="0" tIns="0" rIns="0" bIns="0" anchor="t" anchorCtr="0">
            <a:normAutofit/>
          </a:bodyPr>
          <a:lstStyle>
            <a:lvl1pPr algn="l">
              <a:defRPr sz="1900">
                <a:solidFill>
                  <a:srgbClr val="00008F"/>
                </a:solidFill>
                <a:latin typeface="Source Sans Pro" panose="020B0503030403020204" pitchFamily="34" charset="0"/>
              </a:defRPr>
            </a:lvl1pPr>
          </a:lstStyle>
          <a:p>
            <a:r>
              <a:rPr lang="en-US" dirty="0"/>
              <a:t>Click to edit Title</a:t>
            </a:r>
          </a:p>
        </p:txBody>
      </p:sp>
      <p:sp>
        <p:nvSpPr>
          <p:cNvPr id="11" name="Subtitle 2"/>
          <p:cNvSpPr>
            <a:spLocks noGrp="1"/>
          </p:cNvSpPr>
          <p:nvPr>
            <p:ph type="subTitle" idx="1" hasCustomPrompt="1"/>
          </p:nvPr>
        </p:nvSpPr>
        <p:spPr>
          <a:xfrm>
            <a:off x="234000" y="576001"/>
            <a:ext cx="7344000" cy="216000"/>
          </a:xfrm>
          <a:prstGeom prst="rect">
            <a:avLst/>
          </a:prstGeom>
        </p:spPr>
        <p:txBody>
          <a:bodyPr lIns="0" tIns="0" rIns="0" bIns="0">
            <a:normAutofit/>
          </a:bodyPr>
          <a:lstStyle>
            <a:lvl1pPr marL="0" indent="0" algn="l">
              <a:buNone/>
              <a:defRPr sz="1500">
                <a:solidFill>
                  <a:srgbClr val="52A2AD"/>
                </a:solidFill>
                <a:latin typeface="Source Sans Pro" panose="020B0503030403020204" pitchFamily="34" charset="0"/>
              </a:defRPr>
            </a:lvl1pPr>
            <a:lvl2pPr marL="292837" indent="0" algn="ctr">
              <a:buNone/>
              <a:defRPr sz="1281"/>
            </a:lvl2pPr>
            <a:lvl3pPr marL="585673" indent="0" algn="ctr">
              <a:buNone/>
              <a:defRPr sz="1153"/>
            </a:lvl3pPr>
            <a:lvl4pPr marL="878510" indent="0" algn="ctr">
              <a:buNone/>
              <a:defRPr sz="1025"/>
            </a:lvl4pPr>
            <a:lvl5pPr marL="1171346" indent="0" algn="ctr">
              <a:buNone/>
              <a:defRPr sz="1025"/>
            </a:lvl5pPr>
            <a:lvl6pPr marL="1464183" indent="0" algn="ctr">
              <a:buNone/>
              <a:defRPr sz="1025"/>
            </a:lvl6pPr>
            <a:lvl7pPr marL="1757020" indent="0" algn="ctr">
              <a:buNone/>
              <a:defRPr sz="1025"/>
            </a:lvl7pPr>
            <a:lvl8pPr marL="2049856" indent="0" algn="ctr">
              <a:buNone/>
              <a:defRPr sz="1025"/>
            </a:lvl8pPr>
            <a:lvl9pPr marL="2342693" indent="0" algn="ctr">
              <a:buNone/>
              <a:defRPr sz="1025"/>
            </a:lvl9pPr>
          </a:lstStyle>
          <a:p>
            <a:r>
              <a:rPr lang="en-US" dirty="0"/>
              <a:t>Click to edit Subtitle</a:t>
            </a:r>
          </a:p>
        </p:txBody>
      </p:sp>
      <p:pic>
        <p:nvPicPr>
          <p:cNvPr id="14" name="Logo AXA" descr="\\Mac\AllFiles\Volumes\DOSSIERS EN COURS\17_1098 AXA_Creation_gabarits\elements\png\new_logo_axa_rg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87283" y="4123665"/>
            <a:ext cx="181434" cy="181503"/>
          </a:xfrm>
          <a:prstGeom prst="rect">
            <a:avLst/>
          </a:prstGeom>
          <a:noFill/>
          <a:ln w="9525">
            <a:noFill/>
            <a:miter lim="800000"/>
            <a:headEnd/>
            <a:tailEnd/>
          </a:ln>
        </p:spPr>
      </p:pic>
      <p:sp>
        <p:nvSpPr>
          <p:cNvPr id="13" name="Espace réservé du texte 12"/>
          <p:cNvSpPr>
            <a:spLocks noGrp="1"/>
          </p:cNvSpPr>
          <p:nvPr>
            <p:ph type="body" sz="quarter" idx="14" hasCustomPrompt="1"/>
          </p:nvPr>
        </p:nvSpPr>
        <p:spPr>
          <a:xfrm>
            <a:off x="4981815" y="911774"/>
            <a:ext cx="2595061" cy="3065994"/>
          </a:xfrm>
          <a:prstGeom prst="rect">
            <a:avLst/>
          </a:prstGeom>
          <a:ln w="12700">
            <a:solidFill>
              <a:schemeClr val="accent1"/>
            </a:solidFill>
          </a:ln>
        </p:spPr>
        <p:txBody>
          <a:bodyPr vert="horz" lIns="72000" rIns="72000" anchor="ctr" anchorCtr="1"/>
          <a:lstStyle>
            <a:lvl1pPr marL="0" indent="0" algn="ctr">
              <a:buNone/>
              <a:defRPr sz="1600" b="1" i="0" cap="all" normalizeH="0" baseline="0">
                <a:solidFill>
                  <a:schemeClr val="accent1"/>
                </a:solidFill>
                <a:latin typeface="+mj-lt"/>
                <a:cs typeface="Century Gothic"/>
              </a:defRPr>
            </a:lvl1pPr>
          </a:lstStyle>
          <a:p>
            <a:pPr lvl="0"/>
            <a:r>
              <a:rPr lang="en-US" dirty="0"/>
              <a:t>Click to edit text</a:t>
            </a:r>
          </a:p>
        </p:txBody>
      </p:sp>
      <p:sp>
        <p:nvSpPr>
          <p:cNvPr id="16" name="Espace réservé du texte 18"/>
          <p:cNvSpPr>
            <a:spLocks noGrp="1"/>
          </p:cNvSpPr>
          <p:nvPr>
            <p:ph type="body" sz="quarter" idx="16" hasCustomPrompt="1"/>
          </p:nvPr>
        </p:nvSpPr>
        <p:spPr>
          <a:xfrm>
            <a:off x="227932" y="911774"/>
            <a:ext cx="4208317" cy="3065994"/>
          </a:xfrm>
          <a:prstGeom prst="rect">
            <a:avLst/>
          </a:prstGeom>
        </p:spPr>
        <p:txBody>
          <a:bodyPr vert="horz" anchor="ctr"/>
          <a:lstStyle>
            <a:lvl1pPr marL="285750" indent="-285750">
              <a:buSzPct val="100000"/>
              <a:buFontTx/>
              <a:buBlip>
                <a:blip r:embed="rId3"/>
              </a:buBlip>
              <a:defRPr sz="1200">
                <a:solidFill>
                  <a:srgbClr val="00008F"/>
                </a:solidFill>
                <a:latin typeface="+mj-lt"/>
                <a:cs typeface="Arial"/>
              </a:defRPr>
            </a:lvl1pPr>
            <a:lvl2pPr marL="742950" indent="-285750">
              <a:buSzPct val="100000"/>
              <a:buFontTx/>
              <a:buBlip>
                <a:blip r:embed="rId4"/>
              </a:buBlip>
              <a:defRPr sz="1500">
                <a:latin typeface="Arial"/>
                <a:cs typeface="Arial"/>
              </a:defRPr>
            </a:lvl2pPr>
          </a:lstStyle>
          <a:p>
            <a:pPr lvl="0"/>
            <a:r>
              <a:rPr lang="en-US" dirty="0"/>
              <a:t>Click to edit text</a:t>
            </a:r>
          </a:p>
        </p:txBody>
      </p:sp>
    </p:spTree>
    <p:extLst>
      <p:ext uri="{BB962C8B-B14F-4D97-AF65-F5344CB8AC3E}">
        <p14:creationId xmlns:p14="http://schemas.microsoft.com/office/powerpoint/2010/main" val="4165649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Slide">
    <p:bg>
      <p:bgPr>
        <a:solidFill>
          <a:srgbClr val="087184"/>
        </a:solidFill>
        <a:effectLst/>
      </p:bgPr>
    </p:bg>
    <p:spTree>
      <p:nvGrpSpPr>
        <p:cNvPr id="1" name=""/>
        <p:cNvGrpSpPr/>
        <p:nvPr/>
      </p:nvGrpSpPr>
      <p:grpSpPr>
        <a:xfrm>
          <a:off x="0" y="0"/>
          <a:ext cx="0" cy="0"/>
          <a:chOff x="0" y="0"/>
          <a:chExt cx="0" cy="0"/>
        </a:xfrm>
      </p:grpSpPr>
      <p:sp>
        <p:nvSpPr>
          <p:cNvPr id="6" name="Rectangle 5"/>
          <p:cNvSpPr/>
          <p:nvPr userDrawn="1"/>
        </p:nvSpPr>
        <p:spPr>
          <a:xfrm>
            <a:off x="2100263" y="0"/>
            <a:ext cx="5711825" cy="4392613"/>
          </a:xfrm>
          <a:custGeom>
            <a:avLst/>
            <a:gdLst>
              <a:gd name="connsiteX0" fmla="*/ 0 w 7250400"/>
              <a:gd name="connsiteY0" fmla="*/ 0 h 6858000"/>
              <a:gd name="connsiteX1" fmla="*/ 7250400 w 7250400"/>
              <a:gd name="connsiteY1" fmla="*/ 0 h 6858000"/>
              <a:gd name="connsiteX2" fmla="*/ 7250400 w 7250400"/>
              <a:gd name="connsiteY2" fmla="*/ 6858000 h 6858000"/>
              <a:gd name="connsiteX3" fmla="*/ 0 w 7250400"/>
              <a:gd name="connsiteY3" fmla="*/ 6858000 h 6858000"/>
              <a:gd name="connsiteX4" fmla="*/ 0 w 7250400"/>
              <a:gd name="connsiteY4" fmla="*/ 0 h 6858000"/>
              <a:gd name="connsiteX0" fmla="*/ 5326743 w 7250400"/>
              <a:gd name="connsiteY0" fmla="*/ 29029 h 6858000"/>
              <a:gd name="connsiteX1" fmla="*/ 7250400 w 7250400"/>
              <a:gd name="connsiteY1" fmla="*/ 0 h 6858000"/>
              <a:gd name="connsiteX2" fmla="*/ 7250400 w 7250400"/>
              <a:gd name="connsiteY2" fmla="*/ 6858000 h 6858000"/>
              <a:gd name="connsiteX3" fmla="*/ 0 w 7250400"/>
              <a:gd name="connsiteY3" fmla="*/ 6858000 h 6858000"/>
              <a:gd name="connsiteX4" fmla="*/ 5326743 w 7250400"/>
              <a:gd name="connsiteY4" fmla="*/ 29029 h 6858000"/>
              <a:gd name="connsiteX0" fmla="*/ 5297715 w 7250400"/>
              <a:gd name="connsiteY0" fmla="*/ 14514 h 6858000"/>
              <a:gd name="connsiteX1" fmla="*/ 7250400 w 7250400"/>
              <a:gd name="connsiteY1" fmla="*/ 0 h 6858000"/>
              <a:gd name="connsiteX2" fmla="*/ 7250400 w 7250400"/>
              <a:gd name="connsiteY2" fmla="*/ 6858000 h 6858000"/>
              <a:gd name="connsiteX3" fmla="*/ 0 w 7250400"/>
              <a:gd name="connsiteY3" fmla="*/ 6858000 h 6858000"/>
              <a:gd name="connsiteX4" fmla="*/ 5297715 w 7250400"/>
              <a:gd name="connsiteY4" fmla="*/ 14514 h 6858000"/>
              <a:gd name="connsiteX0" fmla="*/ 5302478 w 7250400"/>
              <a:gd name="connsiteY0" fmla="*/ 2607 h 6858000"/>
              <a:gd name="connsiteX1" fmla="*/ 7250400 w 7250400"/>
              <a:gd name="connsiteY1" fmla="*/ 0 h 6858000"/>
              <a:gd name="connsiteX2" fmla="*/ 7250400 w 7250400"/>
              <a:gd name="connsiteY2" fmla="*/ 6858000 h 6858000"/>
              <a:gd name="connsiteX3" fmla="*/ 0 w 7250400"/>
              <a:gd name="connsiteY3" fmla="*/ 6858000 h 6858000"/>
              <a:gd name="connsiteX4" fmla="*/ 5302478 w 7250400"/>
              <a:gd name="connsiteY4" fmla="*/ 2607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0400" h="6858000">
                <a:moveTo>
                  <a:pt x="5302478" y="2607"/>
                </a:moveTo>
                <a:lnTo>
                  <a:pt x="7250400" y="0"/>
                </a:lnTo>
                <a:lnTo>
                  <a:pt x="7250400" y="6858000"/>
                </a:lnTo>
                <a:lnTo>
                  <a:pt x="0" y="6858000"/>
                </a:lnTo>
                <a:lnTo>
                  <a:pt x="5302478" y="2607"/>
                </a:lnTo>
                <a:close/>
              </a:path>
            </a:pathLst>
          </a:custGeom>
          <a:solidFill>
            <a:srgbClr val="00AE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latin typeface="+mj-lt"/>
            </a:endParaRPr>
          </a:p>
        </p:txBody>
      </p:sp>
      <p:sp>
        <p:nvSpPr>
          <p:cNvPr id="5" name="object 3"/>
          <p:cNvSpPr txBox="1">
            <a:spLocks noChangeArrowheads="1"/>
          </p:cNvSpPr>
          <p:nvPr userDrawn="1"/>
        </p:nvSpPr>
        <p:spPr bwMode="auto">
          <a:xfrm>
            <a:off x="0" y="1801743"/>
            <a:ext cx="7812088" cy="789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696913" fontAlgn="base">
              <a:lnSpc>
                <a:spcPct val="85000"/>
              </a:lnSpc>
              <a:spcBef>
                <a:spcPct val="0"/>
              </a:spcBef>
              <a:spcAft>
                <a:spcPct val="0"/>
              </a:spcAft>
              <a:tabLst>
                <a:tab pos="361950" algn="l"/>
                <a:tab pos="715963" algn="l"/>
                <a:tab pos="1079500" algn="l"/>
                <a:tab pos="1433513" algn="l"/>
                <a:tab pos="1795463" algn="l"/>
                <a:tab pos="2149475" algn="l"/>
              </a:tabLst>
            </a:pPr>
            <a:r>
              <a:rPr lang="en-GB" sz="6000" dirty="0">
                <a:solidFill>
                  <a:prstClr val="white"/>
                </a:solidFill>
                <a:latin typeface="Source Sans Pro"/>
                <a:cs typeface="Times New Roman" pitchFamily="18" charset="0"/>
              </a:rPr>
              <a:t>Thank you</a:t>
            </a:r>
            <a:endParaRPr lang="en-GB" sz="6000" dirty="0">
              <a:solidFill>
                <a:prstClr val="white"/>
              </a:solidFill>
              <a:latin typeface="Source Sans Pro"/>
              <a:cs typeface="Arial" charset="0"/>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1413" y="260500"/>
            <a:ext cx="457222" cy="457222"/>
          </a:xfrm>
          <a:prstGeom prst="rect">
            <a:avLst/>
          </a:prstGeom>
        </p:spPr>
      </p:pic>
    </p:spTree>
    <p:extLst>
      <p:ext uri="{BB962C8B-B14F-4D97-AF65-F5344CB8AC3E}">
        <p14:creationId xmlns:p14="http://schemas.microsoft.com/office/powerpoint/2010/main" val="363145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7081" y="104711"/>
            <a:ext cx="6737926" cy="473372"/>
          </a:xfrm>
        </p:spPr>
        <p:txBody>
          <a:bodyPr>
            <a:normAutofit/>
          </a:bodyPr>
          <a:lstStyle>
            <a:lvl1pPr>
              <a:defRPr sz="2306"/>
            </a:lvl1pPr>
          </a:lstStyle>
          <a:p>
            <a:r>
              <a:rPr lang="en-US" dirty="0"/>
              <a:t>Click to edit Master title style</a:t>
            </a:r>
          </a:p>
        </p:txBody>
      </p:sp>
    </p:spTree>
    <p:extLst>
      <p:ext uri="{BB962C8B-B14F-4D97-AF65-F5344CB8AC3E}">
        <p14:creationId xmlns:p14="http://schemas.microsoft.com/office/powerpoint/2010/main" val="2203156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7081" y="104711"/>
            <a:ext cx="6737926" cy="473372"/>
          </a:xfrm>
        </p:spPr>
        <p:txBody>
          <a:bodyPr>
            <a:normAutofit/>
          </a:bodyPr>
          <a:lstStyle>
            <a:lvl1pPr>
              <a:defRPr sz="2306"/>
            </a:lvl1pPr>
          </a:lstStyle>
          <a:p>
            <a:r>
              <a:rPr lang="en-US" dirty="0"/>
              <a:t>Click to edit Master title style</a:t>
            </a:r>
          </a:p>
        </p:txBody>
      </p:sp>
    </p:spTree>
    <p:extLst>
      <p:ext uri="{BB962C8B-B14F-4D97-AF65-F5344CB8AC3E}">
        <p14:creationId xmlns:p14="http://schemas.microsoft.com/office/powerpoint/2010/main" val="764860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2" name="bk object 16"/>
          <p:cNvSpPr>
            <a:spLocks/>
          </p:cNvSpPr>
          <p:nvPr userDrawn="1"/>
        </p:nvSpPr>
        <p:spPr bwMode="auto">
          <a:xfrm>
            <a:off x="0" y="0"/>
            <a:ext cx="7812088" cy="4392613"/>
          </a:xfrm>
          <a:custGeom>
            <a:avLst/>
            <a:gdLst>
              <a:gd name="T0" fmla="*/ 0 w 10692130"/>
              <a:gd name="T1" fmla="*/ 28 h 7560309"/>
              <a:gd name="T2" fmla="*/ 7838 w 10692130"/>
              <a:gd name="T3" fmla="*/ 28 h 7560309"/>
              <a:gd name="T4" fmla="*/ 7838 w 10692130"/>
              <a:gd name="T5" fmla="*/ 0 h 7560309"/>
              <a:gd name="T6" fmla="*/ 0 w 10692130"/>
              <a:gd name="T7" fmla="*/ 0 h 7560309"/>
              <a:gd name="T8" fmla="*/ 0 w 10692130"/>
              <a:gd name="T9" fmla="*/ 28 h 75603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92130" h="7560309">
                <a:moveTo>
                  <a:pt x="0" y="7559992"/>
                </a:moveTo>
                <a:lnTo>
                  <a:pt x="10692003" y="7559992"/>
                </a:lnTo>
                <a:lnTo>
                  <a:pt x="10692003" y="0"/>
                </a:lnTo>
                <a:lnTo>
                  <a:pt x="0" y="0"/>
                </a:lnTo>
                <a:lnTo>
                  <a:pt x="0" y="7559992"/>
                </a:lnTo>
                <a:close/>
              </a:path>
            </a:pathLst>
          </a:custGeom>
          <a:solidFill>
            <a:srgbClr val="0A7380"/>
          </a:solidFill>
          <a:ln w="9525">
            <a:noFill/>
            <a:round/>
            <a:headEnd/>
            <a:tailEnd/>
          </a:ln>
        </p:spPr>
        <p:txBody>
          <a:bodyPr lIns="0" tIns="0" rIns="0" bIns="0"/>
          <a:lstStyle/>
          <a:p>
            <a:endParaRPr lang="en-GB" noProof="0" dirty="0"/>
          </a:p>
        </p:txBody>
      </p:sp>
      <p:pic>
        <p:nvPicPr>
          <p:cNvPr id="3" name="Picture 2" descr="C:\Users\Administrateur\Desktop\new_switch_rvb_rouge.png"/>
          <p:cNvPicPr>
            <a:picLocks noChangeAspect="1" noChangeArrowheads="1"/>
          </p:cNvPicPr>
          <p:nvPr userDrawn="1"/>
        </p:nvPicPr>
        <p:blipFill>
          <a:blip r:embed="rId2" cstate="print"/>
          <a:srcRect/>
          <a:stretch>
            <a:fillRect/>
          </a:stretch>
        </p:blipFill>
        <p:spPr bwMode="auto">
          <a:xfrm>
            <a:off x="1870075" y="703263"/>
            <a:ext cx="3260725" cy="2933700"/>
          </a:xfrm>
          <a:prstGeom prst="rect">
            <a:avLst/>
          </a:prstGeom>
          <a:noFill/>
          <a:ln w="9525">
            <a:noFill/>
            <a:miter lim="800000"/>
            <a:headEnd/>
            <a:tailEnd/>
          </a:ln>
        </p:spPr>
      </p:pic>
      <p:sp>
        <p:nvSpPr>
          <p:cNvPr id="5" name="Titre 1"/>
          <p:cNvSpPr txBox="1">
            <a:spLocks/>
          </p:cNvSpPr>
          <p:nvPr/>
        </p:nvSpPr>
        <p:spPr>
          <a:xfrm>
            <a:off x="3957638" y="1177925"/>
            <a:ext cx="3854450" cy="712788"/>
          </a:xfrm>
          <a:prstGeom prst="rect">
            <a:avLst/>
          </a:prstGeom>
        </p:spPr>
        <p:txBody>
          <a:bodyPr lIns="0" tIns="0" rIns="0" bIns="0"/>
          <a:lstStyle>
            <a:lvl1pPr algn="l" defTabSz="696913" rtl="0" fontAlgn="base">
              <a:lnSpc>
                <a:spcPct val="85000"/>
              </a:lnSpc>
              <a:spcBef>
                <a:spcPct val="0"/>
              </a:spcBef>
              <a:spcAft>
                <a:spcPct val="0"/>
              </a:spcAft>
              <a:defRPr sz="6800" kern="1200">
                <a:solidFill>
                  <a:schemeClr val="bg1"/>
                </a:solidFill>
                <a:latin typeface="+mj-lt"/>
                <a:ea typeface="+mj-ea"/>
                <a:cs typeface="+mj-cs"/>
              </a:defRPr>
            </a:lvl1pPr>
            <a:lvl2pPr algn="ctr" defTabSz="696913" rtl="0" fontAlgn="base">
              <a:spcBef>
                <a:spcPct val="0"/>
              </a:spcBef>
              <a:spcAft>
                <a:spcPct val="0"/>
              </a:spcAft>
              <a:defRPr sz="3400">
                <a:solidFill>
                  <a:schemeClr val="tx1"/>
                </a:solidFill>
                <a:latin typeface="Calibri" pitchFamily="34" charset="0"/>
              </a:defRPr>
            </a:lvl2pPr>
            <a:lvl3pPr algn="ctr" defTabSz="696913" rtl="0" fontAlgn="base">
              <a:spcBef>
                <a:spcPct val="0"/>
              </a:spcBef>
              <a:spcAft>
                <a:spcPct val="0"/>
              </a:spcAft>
              <a:defRPr sz="3400">
                <a:solidFill>
                  <a:schemeClr val="tx1"/>
                </a:solidFill>
                <a:latin typeface="Calibri" pitchFamily="34" charset="0"/>
              </a:defRPr>
            </a:lvl3pPr>
            <a:lvl4pPr algn="ctr" defTabSz="696913" rtl="0" fontAlgn="base">
              <a:spcBef>
                <a:spcPct val="0"/>
              </a:spcBef>
              <a:spcAft>
                <a:spcPct val="0"/>
              </a:spcAft>
              <a:defRPr sz="3400">
                <a:solidFill>
                  <a:schemeClr val="tx1"/>
                </a:solidFill>
                <a:latin typeface="Calibri" pitchFamily="34" charset="0"/>
              </a:defRPr>
            </a:lvl4pPr>
            <a:lvl5pPr algn="ctr" defTabSz="696913" rtl="0" fontAlgn="base">
              <a:spcBef>
                <a:spcPct val="0"/>
              </a:spcBef>
              <a:spcAft>
                <a:spcPct val="0"/>
              </a:spcAft>
              <a:defRPr sz="3400">
                <a:solidFill>
                  <a:schemeClr val="tx1"/>
                </a:solidFill>
                <a:latin typeface="Calibri" pitchFamily="34" charset="0"/>
              </a:defRPr>
            </a:lvl5pPr>
            <a:lvl6pPr marL="457200" algn="ctr" defTabSz="696913" rtl="0" fontAlgn="base">
              <a:spcBef>
                <a:spcPct val="0"/>
              </a:spcBef>
              <a:spcAft>
                <a:spcPct val="0"/>
              </a:spcAft>
              <a:defRPr sz="3400">
                <a:solidFill>
                  <a:schemeClr val="tx1"/>
                </a:solidFill>
                <a:latin typeface="Calibri" pitchFamily="34" charset="0"/>
              </a:defRPr>
            </a:lvl6pPr>
            <a:lvl7pPr marL="914400" algn="ctr" defTabSz="696913" rtl="0" fontAlgn="base">
              <a:spcBef>
                <a:spcPct val="0"/>
              </a:spcBef>
              <a:spcAft>
                <a:spcPct val="0"/>
              </a:spcAft>
              <a:defRPr sz="3400">
                <a:solidFill>
                  <a:schemeClr val="tx1"/>
                </a:solidFill>
                <a:latin typeface="Calibri" pitchFamily="34" charset="0"/>
              </a:defRPr>
            </a:lvl7pPr>
            <a:lvl8pPr marL="1371600" algn="ctr" defTabSz="696913" rtl="0" fontAlgn="base">
              <a:spcBef>
                <a:spcPct val="0"/>
              </a:spcBef>
              <a:spcAft>
                <a:spcPct val="0"/>
              </a:spcAft>
              <a:defRPr sz="3400">
                <a:solidFill>
                  <a:schemeClr val="tx1"/>
                </a:solidFill>
                <a:latin typeface="Calibri" pitchFamily="34" charset="0"/>
              </a:defRPr>
            </a:lvl8pPr>
            <a:lvl9pPr marL="1828800" algn="ctr" defTabSz="696913" rtl="0" fontAlgn="base">
              <a:spcBef>
                <a:spcPct val="0"/>
              </a:spcBef>
              <a:spcAft>
                <a:spcPct val="0"/>
              </a:spcAft>
              <a:defRPr sz="3400">
                <a:solidFill>
                  <a:schemeClr val="tx1"/>
                </a:solidFill>
                <a:latin typeface="Calibri" pitchFamily="34" charset="0"/>
              </a:defRPr>
            </a:lvl9pPr>
          </a:lstStyle>
          <a:p>
            <a:pPr eaLnBrk="1" hangingPunct="1">
              <a:defRPr/>
            </a:pPr>
            <a:r>
              <a:rPr lang="en-GB" sz="5400" noProof="0" dirty="0"/>
              <a:t>Title 1</a:t>
            </a:r>
          </a:p>
        </p:txBody>
      </p:sp>
      <p:sp>
        <p:nvSpPr>
          <p:cNvPr id="6" name="Titre 2"/>
          <p:cNvSpPr txBox="1">
            <a:spLocks/>
          </p:cNvSpPr>
          <p:nvPr/>
        </p:nvSpPr>
        <p:spPr>
          <a:xfrm>
            <a:off x="3281363" y="1905000"/>
            <a:ext cx="4530725" cy="860425"/>
          </a:xfrm>
          <a:prstGeom prst="rect">
            <a:avLst/>
          </a:prstGeom>
        </p:spPr>
        <p:txBody>
          <a:bodyPr/>
          <a:lstStyle>
            <a:lvl1pPr marL="0" indent="0" algn="l" defTabSz="696913" rtl="0" fontAlgn="base">
              <a:spcBef>
                <a:spcPct val="20000"/>
              </a:spcBef>
              <a:spcAft>
                <a:spcPct val="0"/>
              </a:spcAft>
              <a:buFont typeface="Arial" charset="0"/>
              <a:buNone/>
              <a:defRPr sz="6800" kern="1200" baseline="0">
                <a:solidFill>
                  <a:schemeClr val="bg1"/>
                </a:solidFill>
                <a:latin typeface="+mj-lt"/>
                <a:ea typeface="+mn-ea"/>
                <a:cs typeface="+mn-cs"/>
              </a:defRPr>
            </a:lvl1pPr>
            <a:lvl2pPr marL="565150" indent="-217488" algn="l" defTabSz="696913" rtl="0" fontAlgn="base">
              <a:spcBef>
                <a:spcPct val="20000"/>
              </a:spcBef>
              <a:spcAft>
                <a:spcPct val="0"/>
              </a:spcAft>
              <a:buFont typeface="Arial" charset="0"/>
              <a:buChar char="–"/>
              <a:defRPr sz="2100" kern="1200">
                <a:solidFill>
                  <a:schemeClr val="tx1"/>
                </a:solidFill>
                <a:latin typeface="+mn-lt"/>
                <a:ea typeface="+mn-ea"/>
                <a:cs typeface="+mn-cs"/>
              </a:defRPr>
            </a:lvl2pPr>
            <a:lvl3pPr marL="871538" indent="-173038" algn="l" defTabSz="696913" rtl="0" fontAlgn="base">
              <a:spcBef>
                <a:spcPct val="20000"/>
              </a:spcBef>
              <a:spcAft>
                <a:spcPct val="0"/>
              </a:spcAft>
              <a:buFont typeface="Arial" charset="0"/>
              <a:buChar char="•"/>
              <a:defRPr kern="1200">
                <a:solidFill>
                  <a:schemeClr val="tx1"/>
                </a:solidFill>
                <a:latin typeface="+mn-lt"/>
                <a:ea typeface="+mn-ea"/>
                <a:cs typeface="+mn-cs"/>
              </a:defRPr>
            </a:lvl3pPr>
            <a:lvl4pPr marL="1219200" indent="-173038" algn="l" defTabSz="696913" rtl="0" fontAlgn="base">
              <a:spcBef>
                <a:spcPct val="20000"/>
              </a:spcBef>
              <a:spcAft>
                <a:spcPct val="0"/>
              </a:spcAft>
              <a:buFont typeface="Arial" charset="0"/>
              <a:buChar char="–"/>
              <a:defRPr sz="1500" kern="1200">
                <a:solidFill>
                  <a:schemeClr val="tx1"/>
                </a:solidFill>
                <a:latin typeface="+mn-lt"/>
                <a:ea typeface="+mn-ea"/>
                <a:cs typeface="+mn-cs"/>
              </a:defRPr>
            </a:lvl4pPr>
            <a:lvl5pPr marL="1568450" indent="-173038" algn="l" defTabSz="696913" rtl="0" fontAlgn="base">
              <a:spcBef>
                <a:spcPct val="20000"/>
              </a:spcBef>
              <a:spcAft>
                <a:spcPct val="0"/>
              </a:spcAft>
              <a:buFont typeface="Arial" charset="0"/>
              <a:buChar char="»"/>
              <a:defRPr sz="1500" kern="1200">
                <a:solidFill>
                  <a:schemeClr val="tx1"/>
                </a:solidFill>
                <a:latin typeface="+mn-lt"/>
                <a:ea typeface="+mn-ea"/>
                <a:cs typeface="+mn-cs"/>
              </a:defRPr>
            </a:lvl5pPr>
            <a:lvl6pPr marL="1917634" indent="-174330" algn="l" defTabSz="697321"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66295" indent="-174330" algn="l" defTabSz="697321"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14955" indent="-174330" algn="l" defTabSz="697321"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63616" indent="-174330" algn="l" defTabSz="697321"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eaLnBrk="1" hangingPunct="1">
              <a:defRPr/>
            </a:pPr>
            <a:r>
              <a:rPr lang="en-GB" sz="5400" noProof="0" dirty="0"/>
              <a:t>Title 2</a:t>
            </a:r>
          </a:p>
        </p:txBody>
      </p:sp>
      <p:sp>
        <p:nvSpPr>
          <p:cNvPr id="7" name="Date / Lieu"/>
          <p:cNvSpPr txBox="1">
            <a:spLocks/>
          </p:cNvSpPr>
          <p:nvPr/>
        </p:nvSpPr>
        <p:spPr>
          <a:xfrm>
            <a:off x="2768600" y="2901950"/>
            <a:ext cx="5043488" cy="446088"/>
          </a:xfrm>
          <a:prstGeom prst="rect">
            <a:avLst/>
          </a:prstGeom>
        </p:spPr>
        <p:txBody>
          <a:bodyPr/>
          <a:lstStyle>
            <a:lvl1pPr marL="0" indent="0" algn="l" defTabSz="696913" rtl="0" fontAlgn="base">
              <a:spcBef>
                <a:spcPct val="20000"/>
              </a:spcBef>
              <a:spcAft>
                <a:spcPct val="0"/>
              </a:spcAft>
              <a:buFont typeface="Arial" charset="0"/>
              <a:buNone/>
              <a:defRPr sz="3400" kern="1200">
                <a:solidFill>
                  <a:schemeClr val="bg1"/>
                </a:solidFill>
                <a:latin typeface="+mn-lt"/>
                <a:ea typeface="+mn-ea"/>
                <a:cs typeface="+mn-cs"/>
              </a:defRPr>
            </a:lvl1pPr>
            <a:lvl2pPr marL="457200" indent="0" algn="ctr" defTabSz="696913" rtl="0" fontAlgn="base">
              <a:spcBef>
                <a:spcPct val="20000"/>
              </a:spcBef>
              <a:spcAft>
                <a:spcPct val="0"/>
              </a:spcAft>
              <a:buFont typeface="Arial" charset="0"/>
              <a:buNone/>
              <a:defRPr sz="2100" kern="1200">
                <a:solidFill>
                  <a:schemeClr val="tx1">
                    <a:tint val="75000"/>
                  </a:schemeClr>
                </a:solidFill>
                <a:latin typeface="+mn-lt"/>
                <a:ea typeface="+mn-ea"/>
                <a:cs typeface="+mn-cs"/>
              </a:defRPr>
            </a:lvl2pPr>
            <a:lvl3pPr marL="914400" indent="0" algn="ctr" defTabSz="696913" rtl="0" fontAlgn="base">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defTabSz="696913" rtl="0" fontAlgn="base">
              <a:spcBef>
                <a:spcPct val="20000"/>
              </a:spcBef>
              <a:spcAft>
                <a:spcPct val="0"/>
              </a:spcAft>
              <a:buFont typeface="Arial" charset="0"/>
              <a:buNone/>
              <a:defRPr sz="1500" kern="1200">
                <a:solidFill>
                  <a:schemeClr val="tx1">
                    <a:tint val="75000"/>
                  </a:schemeClr>
                </a:solidFill>
                <a:latin typeface="+mn-lt"/>
                <a:ea typeface="+mn-ea"/>
                <a:cs typeface="+mn-cs"/>
              </a:defRPr>
            </a:lvl4pPr>
            <a:lvl5pPr marL="1828800" indent="0" algn="ctr" defTabSz="696913" rtl="0" fontAlgn="base">
              <a:spcBef>
                <a:spcPct val="20000"/>
              </a:spcBef>
              <a:spcAft>
                <a:spcPct val="0"/>
              </a:spcAft>
              <a:buFont typeface="Arial" charset="0"/>
              <a:buNone/>
              <a:defRPr sz="1500" kern="1200">
                <a:solidFill>
                  <a:schemeClr val="tx1">
                    <a:tint val="75000"/>
                  </a:schemeClr>
                </a:solidFill>
                <a:latin typeface="+mn-lt"/>
                <a:ea typeface="+mn-ea"/>
                <a:cs typeface="+mn-cs"/>
              </a:defRPr>
            </a:lvl5pPr>
            <a:lvl6pPr marL="2286000" indent="0" algn="ctr" defTabSz="697321"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6pPr>
            <a:lvl7pPr marL="2743200" indent="0" algn="ctr" defTabSz="697321"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7pPr>
            <a:lvl8pPr marL="3200400" indent="0" algn="ctr" defTabSz="697321"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3657600" indent="0" algn="ctr" defTabSz="697321"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pPr eaLnBrk="1" hangingPunct="1">
              <a:defRPr/>
            </a:pPr>
            <a:r>
              <a:rPr lang="en-GB" sz="3000" noProof="0" dirty="0">
                <a:latin typeface="+mj-lt"/>
              </a:rPr>
              <a:t>Date / Place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1463" y="255588"/>
            <a:ext cx="1222250" cy="262129"/>
          </a:xfrm>
          <a:prstGeom prst="rect">
            <a:avLst/>
          </a:prstGeom>
        </p:spPr>
      </p:pic>
    </p:spTree>
    <p:extLst>
      <p:ext uri="{BB962C8B-B14F-4D97-AF65-F5344CB8AC3E}">
        <p14:creationId xmlns:p14="http://schemas.microsoft.com/office/powerpoint/2010/main" val="499223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positive de titre">
    <p:bg>
      <p:bgRef idx="1001">
        <a:schemeClr val="bg1"/>
      </p:bgRef>
    </p:bg>
    <p:spTree>
      <p:nvGrpSpPr>
        <p:cNvPr id="1" name=""/>
        <p:cNvGrpSpPr/>
        <p:nvPr/>
      </p:nvGrpSpPr>
      <p:grpSpPr>
        <a:xfrm>
          <a:off x="0" y="0"/>
          <a:ext cx="0" cy="0"/>
          <a:chOff x="0" y="0"/>
          <a:chExt cx="0" cy="0"/>
        </a:xfrm>
      </p:grpSpPr>
      <p:sp>
        <p:nvSpPr>
          <p:cNvPr id="12" name="Sommaire"/>
          <p:cNvSpPr>
            <a:spLocks noGrp="1"/>
          </p:cNvSpPr>
          <p:nvPr>
            <p:ph type="title" hasCustomPrompt="1"/>
          </p:nvPr>
        </p:nvSpPr>
        <p:spPr>
          <a:xfrm>
            <a:off x="234000" y="274638"/>
            <a:ext cx="7344088" cy="288000"/>
          </a:xfrm>
          <a:prstGeom prst="rect">
            <a:avLst/>
          </a:prstGeom>
        </p:spPr>
        <p:txBody>
          <a:bodyPr lIns="0" tIns="0" rIns="0" bIns="0" anchor="t"/>
          <a:lstStyle>
            <a:lvl1pPr algn="l">
              <a:defRPr sz="1900">
                <a:solidFill>
                  <a:srgbClr val="00008F"/>
                </a:solidFill>
                <a:latin typeface="+mj-lt"/>
              </a:defRPr>
            </a:lvl1pPr>
          </a:lstStyle>
          <a:p>
            <a:r>
              <a:rPr lang="en-GB" noProof="0"/>
              <a:t>Click to edit Master title style</a:t>
            </a:r>
          </a:p>
        </p:txBody>
      </p:sp>
      <p:sp>
        <p:nvSpPr>
          <p:cNvPr id="14" name="Espace réservé du texte 4"/>
          <p:cNvSpPr>
            <a:spLocks noGrp="1"/>
          </p:cNvSpPr>
          <p:nvPr>
            <p:ph type="body" sz="quarter" idx="11" hasCustomPrompt="1"/>
          </p:nvPr>
        </p:nvSpPr>
        <p:spPr>
          <a:xfrm>
            <a:off x="234000" y="576000"/>
            <a:ext cx="7344000" cy="216000"/>
          </a:xfrm>
          <a:prstGeom prst="rect">
            <a:avLst/>
          </a:prstGeom>
        </p:spPr>
        <p:txBody>
          <a:bodyPr lIns="0" tIns="0" rIns="0" bIns="0" anchor="t"/>
          <a:lstStyle>
            <a:lvl1pPr marL="0" indent="0">
              <a:buNone/>
              <a:defRPr sz="1500">
                <a:solidFill>
                  <a:srgbClr val="027180"/>
                </a:solidFill>
                <a:latin typeface="+mj-lt"/>
              </a:defRPr>
            </a:lvl1pPr>
          </a:lstStyle>
          <a:p>
            <a:pPr lvl="0"/>
            <a:r>
              <a:rPr lang="en-GB" noProof="0"/>
              <a:t>Click to edit Master text styles</a:t>
            </a:r>
          </a:p>
        </p:txBody>
      </p:sp>
      <p:sp>
        <p:nvSpPr>
          <p:cNvPr id="15" name="Espace réservé du numéro de diapositive 4"/>
          <p:cNvSpPr>
            <a:spLocks noGrp="1"/>
          </p:cNvSpPr>
          <p:nvPr>
            <p:ph type="sldNum" sz="quarter" idx="14"/>
          </p:nvPr>
        </p:nvSpPr>
        <p:spPr>
          <a:xfrm>
            <a:off x="233363" y="4103687"/>
            <a:ext cx="215900" cy="144462"/>
          </a:xfrm>
        </p:spPr>
        <p:txBody>
          <a:bodyPr anchor="ctr"/>
          <a:lstStyle>
            <a:lvl1pPr>
              <a:defRPr/>
            </a:lvl1pPr>
          </a:lstStyle>
          <a:p>
            <a:fld id="{438FEFB8-6B6E-4DC1-A5E4-A1258711B442}" type="slidenum">
              <a:rPr lang="en-GB" noProof="0" smtClean="0"/>
              <a:pPr/>
              <a:t>‹#›</a:t>
            </a:fld>
            <a:endParaRPr lang="en-GB" noProof="0" dirty="0"/>
          </a:p>
        </p:txBody>
      </p:sp>
      <p:sp>
        <p:nvSpPr>
          <p:cNvPr id="2" name="Espace réservé de la date 1"/>
          <p:cNvSpPr>
            <a:spLocks noGrp="1"/>
          </p:cNvSpPr>
          <p:nvPr>
            <p:ph type="dt" sz="half" idx="15"/>
          </p:nvPr>
        </p:nvSpPr>
        <p:spPr>
          <a:xfrm>
            <a:off x="390525" y="4061428"/>
            <a:ext cx="1822450" cy="233362"/>
          </a:xfrm>
        </p:spPr>
        <p:txBody>
          <a:bodyPr/>
          <a:lstStyle/>
          <a:p>
            <a:r>
              <a:rPr lang="en-US"/>
              <a:t>Business Transformation Progress Update</a:t>
            </a:r>
            <a:endParaRPr lang="fr-FR" dirty="0"/>
          </a:p>
        </p:txBody>
      </p:sp>
      <p:sp>
        <p:nvSpPr>
          <p:cNvPr id="3" name="Espace réservé du pied de page 2"/>
          <p:cNvSpPr>
            <a:spLocks noGrp="1"/>
          </p:cNvSpPr>
          <p:nvPr>
            <p:ph type="ftr" sz="quarter" idx="16"/>
          </p:nvPr>
        </p:nvSpPr>
        <p:spPr>
          <a:xfrm>
            <a:off x="2668588" y="4061428"/>
            <a:ext cx="2474912" cy="233362"/>
          </a:xfrm>
        </p:spPr>
        <p:txBody>
          <a:bodyPr/>
          <a:lstStyle>
            <a:lvl1pPr>
              <a:defRPr sz="800">
                <a:solidFill>
                  <a:srgbClr val="FF0000"/>
                </a:solidFill>
                <a:latin typeface="+mn-lt"/>
              </a:defRPr>
            </a:lvl1pPr>
          </a:lstStyle>
          <a:p>
            <a:endParaRPr lang="fr-FR" dirty="0"/>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61175" y="4130675"/>
            <a:ext cx="782638"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1551224"/>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Diapositive de titre + texte puces">
    <p:bg>
      <p:bgRef idx="1001">
        <a:schemeClr val="bg1"/>
      </p:bgRef>
    </p:bg>
    <p:spTree>
      <p:nvGrpSpPr>
        <p:cNvPr id="1" name=""/>
        <p:cNvGrpSpPr/>
        <p:nvPr/>
      </p:nvGrpSpPr>
      <p:grpSpPr>
        <a:xfrm>
          <a:off x="0" y="0"/>
          <a:ext cx="0" cy="0"/>
          <a:chOff x="0" y="0"/>
          <a:chExt cx="0" cy="0"/>
        </a:xfrm>
      </p:grpSpPr>
      <p:sp>
        <p:nvSpPr>
          <p:cNvPr id="12" name="Sommaire"/>
          <p:cNvSpPr>
            <a:spLocks noGrp="1"/>
          </p:cNvSpPr>
          <p:nvPr>
            <p:ph type="title" hasCustomPrompt="1"/>
          </p:nvPr>
        </p:nvSpPr>
        <p:spPr>
          <a:xfrm>
            <a:off x="234000" y="274638"/>
            <a:ext cx="7344088" cy="288000"/>
          </a:xfrm>
          <a:prstGeom prst="rect">
            <a:avLst/>
          </a:prstGeom>
        </p:spPr>
        <p:txBody>
          <a:bodyPr lIns="0" tIns="0" rIns="0" bIns="0" anchor="t"/>
          <a:lstStyle>
            <a:lvl1pPr algn="l">
              <a:defRPr sz="1900">
                <a:solidFill>
                  <a:srgbClr val="00008F"/>
                </a:solidFill>
                <a:latin typeface="+mj-lt"/>
              </a:defRPr>
            </a:lvl1pPr>
          </a:lstStyle>
          <a:p>
            <a:r>
              <a:rPr lang="en-GB" noProof="0"/>
              <a:t>Click to edit Master title style</a:t>
            </a:r>
          </a:p>
        </p:txBody>
      </p:sp>
      <p:sp>
        <p:nvSpPr>
          <p:cNvPr id="14" name="Espace réservé du texte 4"/>
          <p:cNvSpPr>
            <a:spLocks noGrp="1"/>
          </p:cNvSpPr>
          <p:nvPr>
            <p:ph type="body" sz="quarter" idx="11" hasCustomPrompt="1"/>
          </p:nvPr>
        </p:nvSpPr>
        <p:spPr>
          <a:xfrm>
            <a:off x="234000" y="576000"/>
            <a:ext cx="7344000" cy="216000"/>
          </a:xfrm>
          <a:prstGeom prst="rect">
            <a:avLst/>
          </a:prstGeom>
        </p:spPr>
        <p:txBody>
          <a:bodyPr lIns="0" tIns="0" rIns="0" bIns="0" anchor="t"/>
          <a:lstStyle>
            <a:lvl1pPr marL="0" indent="0">
              <a:buNone/>
              <a:defRPr sz="1500">
                <a:solidFill>
                  <a:srgbClr val="027180"/>
                </a:solidFill>
                <a:latin typeface="+mj-lt"/>
              </a:defRPr>
            </a:lvl1pPr>
          </a:lstStyle>
          <a:p>
            <a:pPr lvl="0"/>
            <a:r>
              <a:rPr lang="en-GB" noProof="0"/>
              <a:t>Click to edit Master text styles</a:t>
            </a:r>
          </a:p>
        </p:txBody>
      </p:sp>
      <p:sp>
        <p:nvSpPr>
          <p:cNvPr id="9" name="Espace réservé du contenu 8"/>
          <p:cNvSpPr>
            <a:spLocks noGrp="1"/>
          </p:cNvSpPr>
          <p:nvPr>
            <p:ph sz="quarter" idx="13" hasCustomPrompt="1"/>
          </p:nvPr>
        </p:nvSpPr>
        <p:spPr>
          <a:xfrm>
            <a:off x="195384" y="968375"/>
            <a:ext cx="7309818" cy="2914650"/>
          </a:xfrm>
          <a:prstGeom prst="rect">
            <a:avLst/>
          </a:prstGeom>
        </p:spPr>
        <p:txBody>
          <a:bodyPr/>
          <a:lstStyle>
            <a:lvl1pPr>
              <a:lnSpc>
                <a:spcPct val="100000"/>
              </a:lnSpc>
              <a:buClr>
                <a:srgbClr val="027180"/>
              </a:buClr>
              <a:buSzPct val="85000"/>
              <a:buFont typeface="fleche_rond" pitchFamily="2" charset="0"/>
              <a:buChar char=""/>
              <a:defRPr sz="1400"/>
            </a:lvl1pPr>
            <a:lvl2pPr>
              <a:lnSpc>
                <a:spcPct val="100000"/>
              </a:lnSpc>
              <a:buClr>
                <a:srgbClr val="027180"/>
              </a:buClr>
              <a:buSzPct val="85000"/>
              <a:buFont typeface="fleche_rond" pitchFamily="2" charset="0"/>
              <a:buChar char=""/>
              <a:defRPr sz="1200"/>
            </a:lvl2pPr>
            <a:lvl3pPr marL="808038" indent="-179388">
              <a:lnSpc>
                <a:spcPct val="100000"/>
              </a:lnSpc>
              <a:buFont typeface="Source Sans Pro" pitchFamily="34" charset="0"/>
              <a:buChar char="–"/>
              <a:defRPr sz="1000"/>
            </a:lvl3pPr>
            <a:lvl4pPr marL="896938" indent="-88900">
              <a:lnSpc>
                <a:spcPct val="100000"/>
              </a:lnSpc>
              <a:buFont typeface="Source Sans Pro" pitchFamily="34" charset="0"/>
              <a:buChar char="•"/>
              <a:defRPr sz="800"/>
            </a:lvl4pPr>
            <a:lvl5pPr marL="1074738" indent="-88900">
              <a:lnSpc>
                <a:spcPct val="100000"/>
              </a:lnSpc>
              <a:buFont typeface="Source Sans Pro" pitchFamily="34" charset="0"/>
              <a:buChar char="&gt;"/>
              <a:defRPr sz="600"/>
            </a:lvl5pPr>
          </a:lstStyle>
          <a:p>
            <a:pPr lvl="0"/>
            <a:r>
              <a:rPr lang="en-GB" noProof="0"/>
              <a:t>Click to edit Master text styles</a:t>
            </a:r>
          </a:p>
          <a:p>
            <a:pPr lvl="1"/>
            <a:r>
              <a:rPr lang="en-GB" noProof="0"/>
              <a:t>Second level </a:t>
            </a:r>
          </a:p>
          <a:p>
            <a:pPr lvl="2"/>
            <a:r>
              <a:rPr lang="en-GB" noProof="0"/>
              <a:t>Third level</a:t>
            </a:r>
          </a:p>
          <a:p>
            <a:pPr lvl="3"/>
            <a:r>
              <a:rPr lang="en-GB" noProof="0"/>
              <a:t>Fourth level</a:t>
            </a:r>
          </a:p>
          <a:p>
            <a:pPr lvl="4"/>
            <a:r>
              <a:rPr lang="en-GB" noProof="0"/>
              <a:t>Fifth level</a:t>
            </a:r>
          </a:p>
        </p:txBody>
      </p:sp>
      <p:sp>
        <p:nvSpPr>
          <p:cNvPr id="32" name="Espace réservé du numéro de diapositive 4"/>
          <p:cNvSpPr>
            <a:spLocks noGrp="1"/>
          </p:cNvSpPr>
          <p:nvPr>
            <p:ph type="sldNum" sz="quarter" idx="14"/>
          </p:nvPr>
        </p:nvSpPr>
        <p:spPr>
          <a:xfrm>
            <a:off x="233363" y="4103687"/>
            <a:ext cx="215900" cy="144462"/>
          </a:xfrm>
        </p:spPr>
        <p:txBody>
          <a:bodyPr anchor="ctr"/>
          <a:lstStyle>
            <a:lvl1pPr>
              <a:defRPr/>
            </a:lvl1pPr>
          </a:lstStyle>
          <a:p>
            <a:fld id="{438FEFB8-6B6E-4DC1-A5E4-A1258711B442}" type="slidenum">
              <a:rPr lang="en-GB" noProof="0" smtClean="0"/>
              <a:pPr/>
              <a:t>‹#›</a:t>
            </a:fld>
            <a:endParaRPr lang="en-GB" noProof="0" dirty="0"/>
          </a:p>
        </p:txBody>
      </p:sp>
      <p:sp>
        <p:nvSpPr>
          <p:cNvPr id="2" name="Espace réservé de la date 1"/>
          <p:cNvSpPr>
            <a:spLocks noGrp="1"/>
          </p:cNvSpPr>
          <p:nvPr>
            <p:ph type="dt" sz="half" idx="15"/>
          </p:nvPr>
        </p:nvSpPr>
        <p:spPr>
          <a:xfrm>
            <a:off x="390525" y="4061428"/>
            <a:ext cx="2222046" cy="233362"/>
          </a:xfrm>
        </p:spPr>
        <p:txBody>
          <a:bodyPr/>
          <a:lstStyle/>
          <a:p>
            <a:r>
              <a:rPr lang="en-US"/>
              <a:t>Business Transformation Progress Update</a:t>
            </a:r>
            <a:endParaRPr lang="fr-FR" dirty="0"/>
          </a:p>
        </p:txBody>
      </p:sp>
      <p:sp>
        <p:nvSpPr>
          <p:cNvPr id="3" name="Espace réservé du pied de page 2"/>
          <p:cNvSpPr>
            <a:spLocks noGrp="1"/>
          </p:cNvSpPr>
          <p:nvPr>
            <p:ph type="ftr" sz="quarter" idx="16"/>
          </p:nvPr>
        </p:nvSpPr>
        <p:spPr/>
        <p:txBody>
          <a:bodyPr/>
          <a:lstStyle>
            <a:lvl1pPr>
              <a:defRPr sz="800">
                <a:solidFill>
                  <a:srgbClr val="FF0000"/>
                </a:solidFill>
              </a:defRPr>
            </a:lvl1pPr>
          </a:lstStyle>
          <a:p>
            <a:endParaRPr lang="fr-FR" dirty="0"/>
          </a:p>
        </p:txBody>
      </p:sp>
      <p:pic>
        <p:nvPicPr>
          <p:cNvPr id="10"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61175" y="4130675"/>
            <a:ext cx="782638"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20535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3" name="Sommaire"/>
          <p:cNvSpPr>
            <a:spLocks noGrp="1"/>
          </p:cNvSpPr>
          <p:nvPr>
            <p:ph type="title" hasCustomPrompt="1"/>
          </p:nvPr>
        </p:nvSpPr>
        <p:spPr>
          <a:xfrm>
            <a:off x="234000" y="274638"/>
            <a:ext cx="7344088" cy="288000"/>
          </a:xfrm>
          <a:prstGeom prst="rect">
            <a:avLst/>
          </a:prstGeom>
        </p:spPr>
        <p:txBody>
          <a:bodyPr lIns="0" tIns="0" rIns="0" bIns="0" anchor="t"/>
          <a:lstStyle>
            <a:lvl1pPr algn="l">
              <a:defRPr sz="1900">
                <a:solidFill>
                  <a:srgbClr val="00008F"/>
                </a:solidFill>
                <a:latin typeface="+mj-lt"/>
              </a:defRPr>
            </a:lvl1pPr>
          </a:lstStyle>
          <a:p>
            <a:r>
              <a:rPr lang="en-GB" noProof="0"/>
              <a:t>Click to edit Master title style</a:t>
            </a:r>
          </a:p>
        </p:txBody>
      </p:sp>
      <p:sp>
        <p:nvSpPr>
          <p:cNvPr id="28" name="Espace réservé du numéro de diapositive 4"/>
          <p:cNvSpPr>
            <a:spLocks noGrp="1"/>
          </p:cNvSpPr>
          <p:nvPr>
            <p:ph type="sldNum" sz="quarter" idx="14"/>
          </p:nvPr>
        </p:nvSpPr>
        <p:spPr>
          <a:xfrm>
            <a:off x="233363" y="4103687"/>
            <a:ext cx="215900" cy="144462"/>
          </a:xfrm>
        </p:spPr>
        <p:txBody>
          <a:bodyPr anchor="ctr"/>
          <a:lstStyle>
            <a:lvl1pPr>
              <a:defRPr/>
            </a:lvl1pPr>
          </a:lstStyle>
          <a:p>
            <a:fld id="{438FEFB8-6B6E-4DC1-A5E4-A1258711B442}" type="slidenum">
              <a:rPr lang="en-GB" noProof="0" smtClean="0"/>
              <a:pPr/>
              <a:t>‹#›</a:t>
            </a:fld>
            <a:endParaRPr lang="en-GB" noProof="0" dirty="0"/>
          </a:p>
        </p:txBody>
      </p:sp>
      <p:sp>
        <p:nvSpPr>
          <p:cNvPr id="2" name="Espace réservé de la date 1"/>
          <p:cNvSpPr>
            <a:spLocks noGrp="1"/>
          </p:cNvSpPr>
          <p:nvPr>
            <p:ph type="dt" sz="half" idx="15"/>
          </p:nvPr>
        </p:nvSpPr>
        <p:spPr/>
        <p:txBody>
          <a:bodyPr/>
          <a:lstStyle/>
          <a:p>
            <a:r>
              <a:rPr lang="en-US"/>
              <a:t>Business Transformation Progress Update</a:t>
            </a:r>
            <a:endParaRPr lang="fr-FR" dirty="0"/>
          </a:p>
        </p:txBody>
      </p:sp>
      <p:sp>
        <p:nvSpPr>
          <p:cNvPr id="3" name="Espace réservé du pied de page 2"/>
          <p:cNvSpPr>
            <a:spLocks noGrp="1"/>
          </p:cNvSpPr>
          <p:nvPr>
            <p:ph type="ftr" sz="quarter" idx="16"/>
          </p:nvPr>
        </p:nvSpPr>
        <p:spPr/>
        <p:txBody>
          <a:bodyPr/>
          <a:lstStyle/>
          <a:p>
            <a:endParaRPr lang="fr-FR"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61175" y="4130675"/>
            <a:ext cx="782638"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0155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en-US"/>
              <a:t>Business Transformation Progress Update</a:t>
            </a:r>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a:xfrm>
            <a:off x="233363" y="4088190"/>
            <a:ext cx="215900" cy="144462"/>
          </a:xfrm>
        </p:spPr>
        <p:txBody>
          <a:bodyPr/>
          <a:lstStyle/>
          <a:p>
            <a:fld id="{AB4D0077-BF62-4615-B421-B126B085B149}" type="slidenum">
              <a:rPr lang="en-GB" noProof="0" smtClean="0"/>
              <a:pPr/>
              <a:t>‹#›</a:t>
            </a:fld>
            <a:endParaRPr lang="en-GB" noProof="0" dirty="0"/>
          </a:p>
        </p:txBody>
      </p:sp>
      <p:pic>
        <p:nvPicPr>
          <p:cNvPr id="5"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61175" y="4130675"/>
            <a:ext cx="782638"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9196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bk object 16"/>
          <p:cNvSpPr>
            <a:spLocks/>
          </p:cNvSpPr>
          <p:nvPr userDrawn="1"/>
        </p:nvSpPr>
        <p:spPr bwMode="auto">
          <a:xfrm>
            <a:off x="0" y="0"/>
            <a:ext cx="7812088" cy="4392613"/>
          </a:xfrm>
          <a:custGeom>
            <a:avLst/>
            <a:gdLst>
              <a:gd name="T0" fmla="*/ 0 w 10692130"/>
              <a:gd name="T1" fmla="*/ 28 h 7560309"/>
              <a:gd name="T2" fmla="*/ 7838 w 10692130"/>
              <a:gd name="T3" fmla="*/ 28 h 7560309"/>
              <a:gd name="T4" fmla="*/ 7838 w 10692130"/>
              <a:gd name="T5" fmla="*/ 0 h 7560309"/>
              <a:gd name="T6" fmla="*/ 0 w 10692130"/>
              <a:gd name="T7" fmla="*/ 0 h 7560309"/>
              <a:gd name="T8" fmla="*/ 0 w 10692130"/>
              <a:gd name="T9" fmla="*/ 28 h 75603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92130" h="7560309">
                <a:moveTo>
                  <a:pt x="0" y="7559992"/>
                </a:moveTo>
                <a:lnTo>
                  <a:pt x="10692003" y="7559992"/>
                </a:lnTo>
                <a:lnTo>
                  <a:pt x="10692003" y="0"/>
                </a:lnTo>
                <a:lnTo>
                  <a:pt x="0" y="0"/>
                </a:lnTo>
                <a:lnTo>
                  <a:pt x="0" y="7559992"/>
                </a:lnTo>
                <a:close/>
              </a:path>
            </a:pathLst>
          </a:custGeom>
          <a:solidFill>
            <a:srgbClr val="0A7380"/>
          </a:solidFill>
          <a:ln w="9525">
            <a:noFill/>
            <a:round/>
            <a:headEnd/>
            <a:tailEnd/>
          </a:ln>
        </p:spPr>
        <p:txBody>
          <a:bodyPr lIns="0" tIns="0" rIns="0" bIns="0"/>
          <a:lstStyle/>
          <a:p>
            <a:endParaRPr lang="fr-FR"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463" y="255588"/>
            <a:ext cx="1222250" cy="262129"/>
          </a:xfrm>
          <a:prstGeom prst="rect">
            <a:avLst/>
          </a:prstGeom>
        </p:spPr>
      </p:pic>
    </p:spTree>
    <p:extLst>
      <p:ext uri="{BB962C8B-B14F-4D97-AF65-F5344CB8AC3E}">
        <p14:creationId xmlns:p14="http://schemas.microsoft.com/office/powerpoint/2010/main" val="1470128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Data Improvement Initiatives</a:t>
            </a:r>
            <a:endParaRPr lang="en-US" dirty="0"/>
          </a:p>
        </p:txBody>
      </p:sp>
      <p:sp>
        <p:nvSpPr>
          <p:cNvPr id="4" name="Footer Placeholder 3"/>
          <p:cNvSpPr>
            <a:spLocks noGrp="1"/>
          </p:cNvSpPr>
          <p:nvPr>
            <p:ph type="ftr" sz="quarter" idx="11"/>
          </p:nvPr>
        </p:nvSpPr>
        <p:spPr/>
        <p:txBody>
          <a:bodyPr/>
          <a:lstStyle/>
          <a:p>
            <a:r>
              <a:rPr lang="en-US"/>
              <a:t>Internal Use</a:t>
            </a:r>
            <a:endParaRPr lang="en-US" dirty="0"/>
          </a:p>
        </p:txBody>
      </p:sp>
      <p:sp>
        <p:nvSpPr>
          <p:cNvPr id="5" name="Slide Number Placeholder 4"/>
          <p:cNvSpPr>
            <a:spLocks noGrp="1"/>
          </p:cNvSpPr>
          <p:nvPr>
            <p:ph type="sldNum" sz="quarter" idx="12"/>
          </p:nvPr>
        </p:nvSpPr>
        <p:spPr/>
        <p:txBody>
          <a:bodyPr/>
          <a:lstStyle/>
          <a:p>
            <a:fld id="{9E77A5AF-6B3E-47E3-AE07-B2690DC8E5C8}" type="slidenum">
              <a:rPr lang="en-US" smtClean="0"/>
              <a:pPr/>
              <a:t>‹#›</a:t>
            </a:fld>
            <a:endParaRPr lang="en-US" dirty="0"/>
          </a:p>
        </p:txBody>
      </p:sp>
      <p:sp>
        <p:nvSpPr>
          <p:cNvPr id="6" name="Title 7"/>
          <p:cNvSpPr txBox="1">
            <a:spLocks/>
          </p:cNvSpPr>
          <p:nvPr userDrawn="1"/>
        </p:nvSpPr>
        <p:spPr>
          <a:xfrm>
            <a:off x="234000" y="274638"/>
            <a:ext cx="7344000" cy="301362"/>
          </a:xfrm>
          <a:prstGeom prst="rect">
            <a:avLst/>
          </a:prstGeom>
        </p:spPr>
        <p:txBody>
          <a:bodyPr>
            <a:noAutofit/>
          </a:bodyPr>
          <a:lstStyle>
            <a:lvl1pPr algn="l" defTabSz="585673" rtl="0" eaLnBrk="1" latinLnBrk="0" hangingPunct="1">
              <a:lnSpc>
                <a:spcPct val="90000"/>
              </a:lnSpc>
              <a:spcBef>
                <a:spcPct val="0"/>
              </a:spcBef>
              <a:buNone/>
              <a:defRPr sz="2818" kern="1200">
                <a:solidFill>
                  <a:schemeClr val="tx1"/>
                </a:solidFill>
                <a:latin typeface="+mj-lt"/>
                <a:ea typeface="+mj-ea"/>
                <a:cs typeface="+mj-cs"/>
              </a:defRPr>
            </a:lvl1pPr>
          </a:lstStyle>
          <a:p>
            <a:r>
              <a:rPr lang="en-US" sz="2200" dirty="0">
                <a:solidFill>
                  <a:srgbClr val="00008F"/>
                </a:solidFill>
                <a:latin typeface="Source Sans Pro" panose="020B0503030403020204" pitchFamily="34" charset="0"/>
              </a:rPr>
              <a:t>TABLE OF CONTENT</a:t>
            </a:r>
          </a:p>
        </p:txBody>
      </p:sp>
      <p:pic>
        <p:nvPicPr>
          <p:cNvPr id="8" name="Logo AXA" descr="\\Mac\AllFiles\Volumes\DOSSIERS EN COURS\17_1098 AXA_Creation_gabarits\elements\png\new_logo_axa_rg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87283" y="4123665"/>
            <a:ext cx="181434" cy="181503"/>
          </a:xfrm>
          <a:prstGeom prst="rect">
            <a:avLst/>
          </a:prstGeom>
          <a:noFill/>
          <a:ln w="9525">
            <a:noFill/>
            <a:miter lim="800000"/>
            <a:headEnd/>
            <a:tailEnd/>
          </a:ln>
        </p:spPr>
      </p:pic>
      <p:sp>
        <p:nvSpPr>
          <p:cNvPr id="10" name="Text Placeholder 9"/>
          <p:cNvSpPr>
            <a:spLocks noGrp="1"/>
          </p:cNvSpPr>
          <p:nvPr>
            <p:ph type="body" sz="quarter" idx="13" hasCustomPrompt="1"/>
          </p:nvPr>
        </p:nvSpPr>
        <p:spPr>
          <a:xfrm>
            <a:off x="1955800" y="697606"/>
            <a:ext cx="5116513" cy="2552007"/>
          </a:xfrm>
          <a:prstGeom prst="rect">
            <a:avLst/>
          </a:prstGeom>
        </p:spPr>
        <p:txBody>
          <a:bodyPr/>
          <a:lstStyle>
            <a:lvl1pPr marL="342900" indent="-342900">
              <a:lnSpc>
                <a:spcPct val="150000"/>
              </a:lnSpc>
              <a:buClr>
                <a:srgbClr val="00008F"/>
              </a:buClr>
              <a:buFont typeface="+mj-lt"/>
              <a:buAutoNum type="arabicPeriod"/>
              <a:defRPr sz="1200" baseline="0"/>
            </a:lvl1pPr>
            <a:lvl2pPr>
              <a:defRPr sz="1200"/>
            </a:lvl2pPr>
            <a:lvl3pPr>
              <a:defRPr sz="1200"/>
            </a:lvl3pPr>
            <a:lvl4pPr>
              <a:defRPr sz="1200"/>
            </a:lvl4pPr>
            <a:lvl5pPr>
              <a:defRPr sz="1200"/>
            </a:lvl5pPr>
          </a:lstStyle>
          <a:p>
            <a:pPr lvl="0"/>
            <a:r>
              <a:rPr lang="en-US" dirty="0"/>
              <a:t>Click to edit Table of content. </a:t>
            </a:r>
          </a:p>
          <a:p>
            <a:pPr lvl="0"/>
            <a:endParaRPr lang="en-US" dirty="0"/>
          </a:p>
        </p:txBody>
      </p:sp>
    </p:spTree>
    <p:extLst>
      <p:ext uri="{BB962C8B-B14F-4D97-AF65-F5344CB8AC3E}">
        <p14:creationId xmlns:p14="http://schemas.microsoft.com/office/powerpoint/2010/main" val="40753168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re seul">
    <p:spTree>
      <p:nvGrpSpPr>
        <p:cNvPr id="1" name=""/>
        <p:cNvGrpSpPr/>
        <p:nvPr/>
      </p:nvGrpSpPr>
      <p:grpSpPr>
        <a:xfrm>
          <a:off x="0" y="0"/>
          <a:ext cx="0" cy="0"/>
          <a:chOff x="0" y="0"/>
          <a:chExt cx="0" cy="0"/>
        </a:xfrm>
      </p:grpSpPr>
      <p:sp>
        <p:nvSpPr>
          <p:cNvPr id="2" name="bk object 16"/>
          <p:cNvSpPr>
            <a:spLocks/>
          </p:cNvSpPr>
          <p:nvPr userDrawn="1"/>
        </p:nvSpPr>
        <p:spPr bwMode="auto">
          <a:xfrm>
            <a:off x="0" y="0"/>
            <a:ext cx="7812088" cy="4392613"/>
          </a:xfrm>
          <a:custGeom>
            <a:avLst/>
            <a:gdLst>
              <a:gd name="T0" fmla="*/ 0 w 10692130"/>
              <a:gd name="T1" fmla="*/ 28 h 7560309"/>
              <a:gd name="T2" fmla="*/ 7838 w 10692130"/>
              <a:gd name="T3" fmla="*/ 28 h 7560309"/>
              <a:gd name="T4" fmla="*/ 7838 w 10692130"/>
              <a:gd name="T5" fmla="*/ 0 h 7560309"/>
              <a:gd name="T6" fmla="*/ 0 w 10692130"/>
              <a:gd name="T7" fmla="*/ 0 h 7560309"/>
              <a:gd name="T8" fmla="*/ 0 w 10692130"/>
              <a:gd name="T9" fmla="*/ 28 h 75603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92130" h="7560309">
                <a:moveTo>
                  <a:pt x="0" y="7559992"/>
                </a:moveTo>
                <a:lnTo>
                  <a:pt x="10692003" y="7559992"/>
                </a:lnTo>
                <a:lnTo>
                  <a:pt x="10692003" y="0"/>
                </a:lnTo>
                <a:lnTo>
                  <a:pt x="0" y="0"/>
                </a:lnTo>
                <a:lnTo>
                  <a:pt x="0" y="7559992"/>
                </a:lnTo>
                <a:close/>
              </a:path>
            </a:pathLst>
          </a:custGeom>
          <a:solidFill>
            <a:srgbClr val="0A7380"/>
          </a:solidFill>
          <a:ln w="9525">
            <a:noFill/>
            <a:round/>
            <a:headEnd/>
            <a:tailEnd/>
          </a:ln>
        </p:spPr>
        <p:txBody>
          <a:bodyPr lIns="0" tIns="0" rIns="0" bIns="0"/>
          <a:lstStyle/>
          <a:p>
            <a:endParaRPr lang="fr-FR" dirty="0"/>
          </a:p>
        </p:txBody>
      </p:sp>
      <p:sp>
        <p:nvSpPr>
          <p:cNvPr id="4" name="Rectangle 5"/>
          <p:cNvSpPr/>
          <p:nvPr userDrawn="1"/>
        </p:nvSpPr>
        <p:spPr>
          <a:xfrm>
            <a:off x="2100263" y="0"/>
            <a:ext cx="5711825" cy="4392613"/>
          </a:xfrm>
          <a:custGeom>
            <a:avLst/>
            <a:gdLst>
              <a:gd name="connsiteX0" fmla="*/ 0 w 7250400"/>
              <a:gd name="connsiteY0" fmla="*/ 0 h 6858000"/>
              <a:gd name="connsiteX1" fmla="*/ 7250400 w 7250400"/>
              <a:gd name="connsiteY1" fmla="*/ 0 h 6858000"/>
              <a:gd name="connsiteX2" fmla="*/ 7250400 w 7250400"/>
              <a:gd name="connsiteY2" fmla="*/ 6858000 h 6858000"/>
              <a:gd name="connsiteX3" fmla="*/ 0 w 7250400"/>
              <a:gd name="connsiteY3" fmla="*/ 6858000 h 6858000"/>
              <a:gd name="connsiteX4" fmla="*/ 0 w 7250400"/>
              <a:gd name="connsiteY4" fmla="*/ 0 h 6858000"/>
              <a:gd name="connsiteX0" fmla="*/ 5326743 w 7250400"/>
              <a:gd name="connsiteY0" fmla="*/ 29029 h 6858000"/>
              <a:gd name="connsiteX1" fmla="*/ 7250400 w 7250400"/>
              <a:gd name="connsiteY1" fmla="*/ 0 h 6858000"/>
              <a:gd name="connsiteX2" fmla="*/ 7250400 w 7250400"/>
              <a:gd name="connsiteY2" fmla="*/ 6858000 h 6858000"/>
              <a:gd name="connsiteX3" fmla="*/ 0 w 7250400"/>
              <a:gd name="connsiteY3" fmla="*/ 6858000 h 6858000"/>
              <a:gd name="connsiteX4" fmla="*/ 5326743 w 7250400"/>
              <a:gd name="connsiteY4" fmla="*/ 29029 h 6858000"/>
              <a:gd name="connsiteX0" fmla="*/ 5297715 w 7250400"/>
              <a:gd name="connsiteY0" fmla="*/ 14514 h 6858000"/>
              <a:gd name="connsiteX1" fmla="*/ 7250400 w 7250400"/>
              <a:gd name="connsiteY1" fmla="*/ 0 h 6858000"/>
              <a:gd name="connsiteX2" fmla="*/ 7250400 w 7250400"/>
              <a:gd name="connsiteY2" fmla="*/ 6858000 h 6858000"/>
              <a:gd name="connsiteX3" fmla="*/ 0 w 7250400"/>
              <a:gd name="connsiteY3" fmla="*/ 6858000 h 6858000"/>
              <a:gd name="connsiteX4" fmla="*/ 5297715 w 7250400"/>
              <a:gd name="connsiteY4" fmla="*/ 14514 h 6858000"/>
              <a:gd name="connsiteX0" fmla="*/ 5302478 w 7250400"/>
              <a:gd name="connsiteY0" fmla="*/ 2607 h 6858000"/>
              <a:gd name="connsiteX1" fmla="*/ 7250400 w 7250400"/>
              <a:gd name="connsiteY1" fmla="*/ 0 h 6858000"/>
              <a:gd name="connsiteX2" fmla="*/ 7250400 w 7250400"/>
              <a:gd name="connsiteY2" fmla="*/ 6858000 h 6858000"/>
              <a:gd name="connsiteX3" fmla="*/ 0 w 7250400"/>
              <a:gd name="connsiteY3" fmla="*/ 6858000 h 6858000"/>
              <a:gd name="connsiteX4" fmla="*/ 5302478 w 7250400"/>
              <a:gd name="connsiteY4" fmla="*/ 2607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0400" h="6858000">
                <a:moveTo>
                  <a:pt x="5302478" y="2607"/>
                </a:moveTo>
                <a:lnTo>
                  <a:pt x="7250400" y="0"/>
                </a:lnTo>
                <a:lnTo>
                  <a:pt x="7250400" y="6858000"/>
                </a:lnTo>
                <a:lnTo>
                  <a:pt x="0" y="6858000"/>
                </a:lnTo>
                <a:lnTo>
                  <a:pt x="5302478" y="2607"/>
                </a:lnTo>
                <a:close/>
              </a:path>
            </a:pathLst>
          </a:custGeom>
          <a:solidFill>
            <a:srgbClr val="00AE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dirty="0">
              <a:latin typeface="+mj-lt"/>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463" y="255588"/>
            <a:ext cx="1222250" cy="262129"/>
          </a:xfrm>
          <a:prstGeom prst="rect">
            <a:avLst/>
          </a:prstGeom>
        </p:spPr>
      </p:pic>
    </p:spTree>
    <p:extLst>
      <p:ext uri="{BB962C8B-B14F-4D97-AF65-F5344CB8AC3E}">
        <p14:creationId xmlns:p14="http://schemas.microsoft.com/office/powerpoint/2010/main" val="29153382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re seul">
    <p:spTree>
      <p:nvGrpSpPr>
        <p:cNvPr id="1" name=""/>
        <p:cNvGrpSpPr/>
        <p:nvPr/>
      </p:nvGrpSpPr>
      <p:grpSpPr>
        <a:xfrm>
          <a:off x="0" y="0"/>
          <a:ext cx="0" cy="0"/>
          <a:chOff x="0" y="0"/>
          <a:chExt cx="0" cy="0"/>
        </a:xfrm>
      </p:grpSpPr>
      <p:sp>
        <p:nvSpPr>
          <p:cNvPr id="2" name="bk object 16"/>
          <p:cNvSpPr>
            <a:spLocks/>
          </p:cNvSpPr>
          <p:nvPr userDrawn="1"/>
        </p:nvSpPr>
        <p:spPr bwMode="auto">
          <a:xfrm>
            <a:off x="0" y="0"/>
            <a:ext cx="7812088" cy="4392613"/>
          </a:xfrm>
          <a:custGeom>
            <a:avLst/>
            <a:gdLst>
              <a:gd name="T0" fmla="*/ 0 w 10692130"/>
              <a:gd name="T1" fmla="*/ 28 h 7560309"/>
              <a:gd name="T2" fmla="*/ 7838 w 10692130"/>
              <a:gd name="T3" fmla="*/ 28 h 7560309"/>
              <a:gd name="T4" fmla="*/ 7838 w 10692130"/>
              <a:gd name="T5" fmla="*/ 0 h 7560309"/>
              <a:gd name="T6" fmla="*/ 0 w 10692130"/>
              <a:gd name="T7" fmla="*/ 0 h 7560309"/>
              <a:gd name="T8" fmla="*/ 0 w 10692130"/>
              <a:gd name="T9" fmla="*/ 28 h 75603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92130" h="7560309">
                <a:moveTo>
                  <a:pt x="0" y="7559992"/>
                </a:moveTo>
                <a:lnTo>
                  <a:pt x="10692003" y="7559992"/>
                </a:lnTo>
                <a:lnTo>
                  <a:pt x="10692003" y="0"/>
                </a:lnTo>
                <a:lnTo>
                  <a:pt x="0" y="0"/>
                </a:lnTo>
                <a:lnTo>
                  <a:pt x="0" y="7559992"/>
                </a:lnTo>
                <a:close/>
              </a:path>
            </a:pathLst>
          </a:custGeom>
          <a:solidFill>
            <a:srgbClr val="0A7380"/>
          </a:solidFill>
          <a:ln w="9525">
            <a:noFill/>
            <a:round/>
            <a:headEnd/>
            <a:tailEnd/>
          </a:ln>
        </p:spPr>
        <p:txBody>
          <a:bodyPr lIns="0" tIns="0" rIns="0" bIns="0"/>
          <a:lstStyle/>
          <a:p>
            <a:endParaRPr lang="fr-FR" dirty="0"/>
          </a:p>
        </p:txBody>
      </p:sp>
      <p:pic>
        <p:nvPicPr>
          <p:cNvPr id="4" name="Picture 5"/>
          <p:cNvPicPr>
            <a:picLocks noChangeAspect="1" noChangeArrowheads="1"/>
          </p:cNvPicPr>
          <p:nvPr userDrawn="1"/>
        </p:nvPicPr>
        <p:blipFill rotWithShape="1">
          <a:blip r:embed="rId2" cstate="print"/>
          <a:srcRect l="19922" b="25009"/>
          <a:stretch/>
        </p:blipFill>
        <p:spPr bwMode="auto">
          <a:xfrm>
            <a:off x="0" y="1098550"/>
            <a:ext cx="3911600" cy="3294063"/>
          </a:xfrm>
          <a:prstGeom prst="rect">
            <a:avLst/>
          </a:prstGeom>
          <a:noFill/>
          <a:ln w="9525">
            <a:noFill/>
            <a:miter lim="800000"/>
            <a:headEnd/>
            <a:tailEnd/>
          </a:ln>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1463" y="255588"/>
            <a:ext cx="1222250" cy="262129"/>
          </a:xfrm>
          <a:prstGeom prst="rect">
            <a:avLst/>
          </a:prstGeom>
        </p:spPr>
      </p:pic>
    </p:spTree>
    <p:extLst>
      <p:ext uri="{BB962C8B-B14F-4D97-AF65-F5344CB8AC3E}">
        <p14:creationId xmlns:p14="http://schemas.microsoft.com/office/powerpoint/2010/main" val="30746492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Slide">
    <p:bg>
      <p:bgPr>
        <a:solidFill>
          <a:srgbClr val="087184"/>
        </a:solidFill>
        <a:effectLst/>
      </p:bgPr>
    </p:bg>
    <p:spTree>
      <p:nvGrpSpPr>
        <p:cNvPr id="1" name=""/>
        <p:cNvGrpSpPr/>
        <p:nvPr/>
      </p:nvGrpSpPr>
      <p:grpSpPr>
        <a:xfrm>
          <a:off x="0" y="0"/>
          <a:ext cx="0" cy="0"/>
          <a:chOff x="0" y="0"/>
          <a:chExt cx="0" cy="0"/>
        </a:xfrm>
      </p:grpSpPr>
      <p:pic>
        <p:nvPicPr>
          <p:cNvPr id="11" name="Picture 5"/>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0" y="1098550"/>
            <a:ext cx="3911600" cy="3294063"/>
          </a:xfrm>
          <a:prstGeom prst="rect">
            <a:avLst/>
          </a:prstGeom>
          <a:noFill/>
          <a:ln w="9525">
            <a:noFill/>
            <a:miter lim="800000"/>
            <a:headEnd/>
            <a:tailEnd/>
          </a:ln>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1463" y="255588"/>
            <a:ext cx="1222250" cy="262129"/>
          </a:xfrm>
          <a:prstGeom prst="rect">
            <a:avLst/>
          </a:prstGeom>
        </p:spPr>
      </p:pic>
    </p:spTree>
    <p:extLst>
      <p:ext uri="{BB962C8B-B14F-4D97-AF65-F5344CB8AC3E}">
        <p14:creationId xmlns:p14="http://schemas.microsoft.com/office/powerpoint/2010/main" val="7225651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Title Slide">
    <p:bg>
      <p:bgPr>
        <a:solidFill>
          <a:srgbClr val="087184"/>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77008" y="4120117"/>
            <a:ext cx="500992" cy="111602"/>
          </a:xfrm>
          <a:prstGeom prst="rect">
            <a:avLst/>
          </a:prstGeom>
        </p:spPr>
      </p:pic>
      <p:sp>
        <p:nvSpPr>
          <p:cNvPr id="6" name="Title 1"/>
          <p:cNvSpPr>
            <a:spLocks noGrp="1"/>
          </p:cNvSpPr>
          <p:nvPr>
            <p:ph type="ctrTitle"/>
          </p:nvPr>
        </p:nvSpPr>
        <p:spPr>
          <a:xfrm>
            <a:off x="234000" y="274638"/>
            <a:ext cx="7344000" cy="301362"/>
          </a:xfrm>
          <a:prstGeom prst="rect">
            <a:avLst/>
          </a:prstGeom>
        </p:spPr>
        <p:txBody>
          <a:bodyPr lIns="0" tIns="0" rIns="0" bIns="0" anchor="t" anchorCtr="0">
            <a:normAutofit/>
          </a:bodyPr>
          <a:lstStyle>
            <a:lvl1pPr algn="l">
              <a:defRPr sz="1900">
                <a:solidFill>
                  <a:srgbClr val="00008C"/>
                </a:solidFill>
                <a:latin typeface="Source Sans Pro" panose="020B0503030403020204" pitchFamily="34" charset="0"/>
              </a:defRPr>
            </a:lvl1pPr>
          </a:lstStyle>
          <a:p>
            <a:r>
              <a:rPr lang="en-US" dirty="0"/>
              <a:t>Click to edit Master title style</a:t>
            </a:r>
          </a:p>
        </p:txBody>
      </p:sp>
      <p:sp>
        <p:nvSpPr>
          <p:cNvPr id="8" name="Subtitle 2"/>
          <p:cNvSpPr>
            <a:spLocks noGrp="1"/>
          </p:cNvSpPr>
          <p:nvPr>
            <p:ph type="subTitle" idx="1"/>
          </p:nvPr>
        </p:nvSpPr>
        <p:spPr>
          <a:xfrm>
            <a:off x="234000" y="576001"/>
            <a:ext cx="7344000" cy="216000"/>
          </a:xfrm>
          <a:prstGeom prst="rect">
            <a:avLst/>
          </a:prstGeom>
        </p:spPr>
        <p:txBody>
          <a:bodyPr lIns="0" tIns="0" rIns="0" bIns="0">
            <a:normAutofit/>
          </a:bodyPr>
          <a:lstStyle>
            <a:lvl1pPr marL="0" indent="0" algn="l">
              <a:buNone/>
              <a:defRPr sz="1500">
                <a:solidFill>
                  <a:srgbClr val="52A2AD"/>
                </a:solidFill>
                <a:latin typeface="Source Sans Pro" panose="020B0503030403020204" pitchFamily="34" charset="0"/>
              </a:defRPr>
            </a:lvl1pPr>
            <a:lvl2pPr marL="292837" indent="0" algn="ctr">
              <a:buNone/>
              <a:defRPr sz="1281"/>
            </a:lvl2pPr>
            <a:lvl3pPr marL="585673" indent="0" algn="ctr">
              <a:buNone/>
              <a:defRPr sz="1153"/>
            </a:lvl3pPr>
            <a:lvl4pPr marL="878510" indent="0" algn="ctr">
              <a:buNone/>
              <a:defRPr sz="1025"/>
            </a:lvl4pPr>
            <a:lvl5pPr marL="1171346" indent="0" algn="ctr">
              <a:buNone/>
              <a:defRPr sz="1025"/>
            </a:lvl5pPr>
            <a:lvl6pPr marL="1464183" indent="0" algn="ctr">
              <a:buNone/>
              <a:defRPr sz="1025"/>
            </a:lvl6pPr>
            <a:lvl7pPr marL="1757020" indent="0" algn="ctr">
              <a:buNone/>
              <a:defRPr sz="1025"/>
            </a:lvl7pPr>
            <a:lvl8pPr marL="2049856" indent="0" algn="ctr">
              <a:buNone/>
              <a:defRPr sz="1025"/>
            </a:lvl8pPr>
            <a:lvl9pPr marL="2342693" indent="0" algn="ctr">
              <a:buNone/>
              <a:defRPr sz="1025"/>
            </a:lvl9pPr>
          </a:lstStyle>
          <a:p>
            <a:r>
              <a:rPr lang="en-US" dirty="0"/>
              <a:t>Click to edit Master subtitle style</a:t>
            </a:r>
          </a:p>
        </p:txBody>
      </p:sp>
      <p:sp>
        <p:nvSpPr>
          <p:cNvPr id="9" name="Espace réservé du numéro de diapositive 4"/>
          <p:cNvSpPr>
            <a:spLocks noGrp="1"/>
          </p:cNvSpPr>
          <p:nvPr>
            <p:ph type="sldNum" sz="quarter" idx="4"/>
          </p:nvPr>
        </p:nvSpPr>
        <p:spPr>
          <a:xfrm>
            <a:off x="233363" y="4103688"/>
            <a:ext cx="215900" cy="144462"/>
          </a:xfrm>
          <a:prstGeom prst="rect">
            <a:avLst/>
          </a:prstGeom>
        </p:spPr>
        <p:txBody>
          <a:bodyPr vert="horz" wrap="square" lIns="0" tIns="0" rIns="0" bIns="0" numCol="1" anchor="b" anchorCtr="0" compatLnSpc="1">
            <a:prstTxWarp prst="textNoShape">
              <a:avLst/>
            </a:prstTxWarp>
          </a:bodyPr>
          <a:lstStyle>
            <a:lvl1pPr>
              <a:defRPr sz="800">
                <a:latin typeface="Source Sans Pro" pitchFamily="34" charset="0"/>
              </a:defRPr>
            </a:lvl1pPr>
          </a:lstStyle>
          <a:p>
            <a:fld id="{AB4D0077-BF62-4615-B421-B126B085B149}" type="slidenum">
              <a:rPr lang="en-GB" smtClean="0">
                <a:solidFill>
                  <a:srgbClr val="103184"/>
                </a:solidFill>
              </a:rPr>
              <a:pPr/>
              <a:t>‹#›</a:t>
            </a:fld>
            <a:endParaRPr lang="en-GB" dirty="0">
              <a:solidFill>
                <a:srgbClr val="103184"/>
              </a:solidFill>
            </a:endParaRPr>
          </a:p>
        </p:txBody>
      </p:sp>
      <p:sp>
        <p:nvSpPr>
          <p:cNvPr id="10" name="Espace réservé de la date 1"/>
          <p:cNvSpPr>
            <a:spLocks noGrp="1"/>
          </p:cNvSpPr>
          <p:nvPr>
            <p:ph type="dt" sz="half" idx="2"/>
          </p:nvPr>
        </p:nvSpPr>
        <p:spPr>
          <a:xfrm>
            <a:off x="390524" y="4061428"/>
            <a:ext cx="2470439" cy="233362"/>
          </a:xfrm>
          <a:prstGeom prst="rect">
            <a:avLst/>
          </a:prstGeom>
        </p:spPr>
        <p:txBody>
          <a:bodyPr vert="horz" lIns="91440" tIns="45720" rIns="91440" bIns="45720" rtlCol="0" anchor="ctr"/>
          <a:lstStyle>
            <a:lvl1pPr algn="l">
              <a:defRPr sz="800">
                <a:solidFill>
                  <a:schemeClr val="tx1"/>
                </a:solidFill>
                <a:latin typeface="+mn-lt"/>
              </a:defRPr>
            </a:lvl1pPr>
          </a:lstStyle>
          <a:p>
            <a:r>
              <a:rPr lang="en-US"/>
              <a:t>Business Transformation Progress Update</a:t>
            </a:r>
            <a:endParaRPr lang="fr-FR" dirty="0"/>
          </a:p>
        </p:txBody>
      </p:sp>
    </p:spTree>
    <p:extLst>
      <p:ext uri="{BB962C8B-B14F-4D97-AF65-F5344CB8AC3E}">
        <p14:creationId xmlns:p14="http://schemas.microsoft.com/office/powerpoint/2010/main" val="1147303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Slide">
    <p:bg>
      <p:bgPr>
        <a:solidFill>
          <a:srgbClr val="087184"/>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2640806" y="878122"/>
            <a:ext cx="2530475" cy="2636368"/>
          </a:xfrm>
          <a:prstGeom prst="rect">
            <a:avLst/>
          </a:prstGeom>
        </p:spPr>
        <p:txBody>
          <a:bodyPr/>
          <a:lstStyle>
            <a:lvl1pPr marL="0" indent="0" algn="ctr">
              <a:buNone/>
              <a:defRPr sz="20000" b="1">
                <a:solidFill>
                  <a:srgbClr val="00ADC6"/>
                </a:solidFill>
                <a:latin typeface="Source Sans Pro" panose="020B0503030403020204" pitchFamily="34" charset="0"/>
              </a:defRPr>
            </a:lvl1pPr>
          </a:lstStyle>
          <a:p>
            <a:pPr lvl="0"/>
            <a:r>
              <a:rPr lang="en-US" dirty="0"/>
              <a:t>#</a:t>
            </a:r>
            <a:endParaRPr lang="en-GB" dirty="0"/>
          </a:p>
        </p:txBody>
      </p:sp>
      <p:sp>
        <p:nvSpPr>
          <p:cNvPr id="12" name="Text Placeholder 11"/>
          <p:cNvSpPr>
            <a:spLocks noGrp="1"/>
          </p:cNvSpPr>
          <p:nvPr>
            <p:ph type="body" sz="quarter" idx="11" hasCustomPrompt="1"/>
          </p:nvPr>
        </p:nvSpPr>
        <p:spPr>
          <a:xfrm>
            <a:off x="0" y="1893093"/>
            <a:ext cx="7812088" cy="606425"/>
          </a:xfrm>
          <a:prstGeom prst="rect">
            <a:avLst/>
          </a:prstGeom>
        </p:spPr>
        <p:txBody>
          <a:bodyPr anchor="ctr" anchorCtr="1"/>
          <a:lstStyle>
            <a:lvl1pPr marL="0" indent="0">
              <a:buNone/>
              <a:defRPr sz="3000">
                <a:solidFill>
                  <a:schemeClr val="bg1"/>
                </a:solidFill>
              </a:defRPr>
            </a:lvl1pPr>
          </a:lstStyle>
          <a:p>
            <a:pPr lvl="0"/>
            <a:r>
              <a:rPr lang="en-US" dirty="0"/>
              <a:t>CLICK TO ADD SECTION TITLE</a:t>
            </a:r>
            <a:endParaRPr lang="en-GB" dirty="0"/>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1413" y="260500"/>
            <a:ext cx="457222" cy="457222"/>
          </a:xfrm>
          <a:prstGeom prst="rect">
            <a:avLst/>
          </a:prstGeom>
        </p:spPr>
      </p:pic>
    </p:spTree>
    <p:extLst>
      <p:ext uri="{BB962C8B-B14F-4D97-AF65-F5344CB8AC3E}">
        <p14:creationId xmlns:p14="http://schemas.microsoft.com/office/powerpoint/2010/main" val="2228723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4000" y="274638"/>
            <a:ext cx="7344000" cy="301362"/>
          </a:xfrm>
          <a:prstGeom prst="rect">
            <a:avLst/>
          </a:prstGeom>
        </p:spPr>
        <p:txBody>
          <a:bodyPr lIns="0" tIns="0" rIns="0" bIns="0" anchor="t" anchorCtr="0">
            <a:normAutofit/>
          </a:bodyPr>
          <a:lstStyle>
            <a:lvl1pPr algn="l">
              <a:defRPr sz="1900">
                <a:solidFill>
                  <a:srgbClr val="00008F"/>
                </a:solidFill>
                <a:latin typeface="Source Sans Pro" panose="020B0503030403020204" pitchFamily="34" charset="0"/>
              </a:defRPr>
            </a:lvl1pPr>
          </a:lstStyle>
          <a:p>
            <a:r>
              <a:rPr lang="en-US" dirty="0"/>
              <a:t>Click to edit Title</a:t>
            </a:r>
          </a:p>
        </p:txBody>
      </p:sp>
      <p:sp>
        <p:nvSpPr>
          <p:cNvPr id="3" name="Subtitle 2"/>
          <p:cNvSpPr>
            <a:spLocks noGrp="1"/>
          </p:cNvSpPr>
          <p:nvPr>
            <p:ph type="subTitle" idx="1" hasCustomPrompt="1"/>
          </p:nvPr>
        </p:nvSpPr>
        <p:spPr>
          <a:xfrm>
            <a:off x="234000" y="576001"/>
            <a:ext cx="7344000" cy="216000"/>
          </a:xfrm>
          <a:prstGeom prst="rect">
            <a:avLst/>
          </a:prstGeom>
        </p:spPr>
        <p:txBody>
          <a:bodyPr lIns="0" tIns="0" rIns="0" bIns="0">
            <a:normAutofit/>
          </a:bodyPr>
          <a:lstStyle>
            <a:lvl1pPr marL="0" indent="0" algn="l">
              <a:buNone/>
              <a:defRPr sz="1500">
                <a:solidFill>
                  <a:srgbClr val="52A2AD"/>
                </a:solidFill>
                <a:latin typeface="Source Sans Pro" panose="020B0503030403020204" pitchFamily="34" charset="0"/>
              </a:defRPr>
            </a:lvl1pPr>
            <a:lvl2pPr marL="292837" indent="0" algn="ctr">
              <a:buNone/>
              <a:defRPr sz="1281"/>
            </a:lvl2pPr>
            <a:lvl3pPr marL="585673" indent="0" algn="ctr">
              <a:buNone/>
              <a:defRPr sz="1153"/>
            </a:lvl3pPr>
            <a:lvl4pPr marL="878510" indent="0" algn="ctr">
              <a:buNone/>
              <a:defRPr sz="1025"/>
            </a:lvl4pPr>
            <a:lvl5pPr marL="1171346" indent="0" algn="ctr">
              <a:buNone/>
              <a:defRPr sz="1025"/>
            </a:lvl5pPr>
            <a:lvl6pPr marL="1464183" indent="0" algn="ctr">
              <a:buNone/>
              <a:defRPr sz="1025"/>
            </a:lvl6pPr>
            <a:lvl7pPr marL="1757020" indent="0" algn="ctr">
              <a:buNone/>
              <a:defRPr sz="1025"/>
            </a:lvl7pPr>
            <a:lvl8pPr marL="2049856" indent="0" algn="ctr">
              <a:buNone/>
              <a:defRPr sz="1025"/>
            </a:lvl8pPr>
            <a:lvl9pPr marL="2342693" indent="0" algn="ctr">
              <a:buNone/>
              <a:defRPr sz="1025"/>
            </a:lvl9pPr>
          </a:lstStyle>
          <a:p>
            <a:r>
              <a:rPr lang="en-US" dirty="0"/>
              <a:t>Click to edit Subtitle</a:t>
            </a:r>
          </a:p>
        </p:txBody>
      </p:sp>
      <p:sp>
        <p:nvSpPr>
          <p:cNvPr id="4" name="Date Placeholder 3"/>
          <p:cNvSpPr>
            <a:spLocks noGrp="1"/>
          </p:cNvSpPr>
          <p:nvPr>
            <p:ph type="dt" sz="half" idx="10"/>
          </p:nvPr>
        </p:nvSpPr>
        <p:spPr>
          <a:xfrm>
            <a:off x="483581" y="4071302"/>
            <a:ext cx="2271725" cy="233866"/>
          </a:xfrm>
          <a:prstGeom prst="rect">
            <a:avLst/>
          </a:prstGeom>
        </p:spPr>
        <p:txBody>
          <a:bodyPr/>
          <a:lstStyle>
            <a:lvl1pPr>
              <a:defRPr sz="800">
                <a:solidFill>
                  <a:srgbClr val="00008F"/>
                </a:solidFill>
                <a:latin typeface="Source Sans Pro" panose="020B0503030403020204" pitchFamily="34" charset="0"/>
              </a:defRPr>
            </a:lvl1pPr>
          </a:lstStyle>
          <a:p>
            <a:r>
              <a:rPr lang="en-US"/>
              <a:t>Data Improvement Initiatives</a:t>
            </a:r>
            <a:endParaRPr lang="en-US" dirty="0"/>
          </a:p>
        </p:txBody>
      </p:sp>
      <p:sp>
        <p:nvSpPr>
          <p:cNvPr id="5" name="Footer Placeholder 4"/>
          <p:cNvSpPr>
            <a:spLocks noGrp="1"/>
          </p:cNvSpPr>
          <p:nvPr>
            <p:ph type="ftr" sz="quarter" idx="11"/>
          </p:nvPr>
        </p:nvSpPr>
        <p:spPr>
          <a:xfrm>
            <a:off x="2954545" y="4071302"/>
            <a:ext cx="1902910" cy="233866"/>
          </a:xfrm>
          <a:prstGeom prst="rect">
            <a:avLst/>
          </a:prstGeom>
        </p:spPr>
        <p:txBody>
          <a:bodyPr/>
          <a:lstStyle>
            <a:lvl1pPr>
              <a:defRPr sz="800">
                <a:solidFill>
                  <a:srgbClr val="FF0000"/>
                </a:solidFill>
                <a:latin typeface="Source Sans Pro" panose="020B0503030403020204" pitchFamily="34" charset="0"/>
              </a:defRPr>
            </a:lvl1pPr>
          </a:lstStyle>
          <a:p>
            <a:r>
              <a:rPr lang="en-US"/>
              <a:t>Internal Use</a:t>
            </a:r>
            <a:endParaRPr lang="en-US" dirty="0"/>
          </a:p>
        </p:txBody>
      </p:sp>
      <p:sp>
        <p:nvSpPr>
          <p:cNvPr id="6" name="Slide Number Placeholder 5"/>
          <p:cNvSpPr>
            <a:spLocks noGrp="1"/>
          </p:cNvSpPr>
          <p:nvPr>
            <p:ph type="sldNum" sz="quarter" idx="12"/>
          </p:nvPr>
        </p:nvSpPr>
        <p:spPr>
          <a:xfrm>
            <a:off x="173617" y="4071302"/>
            <a:ext cx="363464" cy="233866"/>
          </a:xfrm>
          <a:prstGeom prst="rect">
            <a:avLst/>
          </a:prstGeom>
        </p:spPr>
        <p:txBody>
          <a:bodyPr/>
          <a:lstStyle>
            <a:lvl1pPr algn="l">
              <a:defRPr sz="800">
                <a:solidFill>
                  <a:srgbClr val="00008F"/>
                </a:solidFill>
                <a:latin typeface="Source Sans Pro" panose="020B0503030403020204" pitchFamily="34" charset="0"/>
              </a:defRPr>
            </a:lvl1pPr>
          </a:lstStyle>
          <a:p>
            <a:fld id="{9E77A5AF-6B3E-47E3-AE07-B2690DC8E5C8}" type="slidenum">
              <a:rPr lang="en-US" smtClean="0"/>
              <a:pPr/>
              <a:t>‹#›</a:t>
            </a:fld>
            <a:endParaRPr lang="en-US" dirty="0"/>
          </a:p>
        </p:txBody>
      </p:sp>
      <p:pic>
        <p:nvPicPr>
          <p:cNvPr id="9" name="Logo AXA" descr="\\Mac\AllFiles\Volumes\DOSSIERS EN COURS\17_1098 AXA_Creation_gabarits\elements\png\new_logo_axa_rg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87283" y="4123665"/>
            <a:ext cx="181434" cy="181503"/>
          </a:xfrm>
          <a:prstGeom prst="rect">
            <a:avLst/>
          </a:prstGeom>
          <a:noFill/>
          <a:ln w="9525">
            <a:noFill/>
            <a:miter lim="800000"/>
            <a:headEnd/>
            <a:tailEnd/>
          </a:ln>
        </p:spPr>
      </p:pic>
      <p:sp>
        <p:nvSpPr>
          <p:cNvPr id="14" name="Text Placeholder 13"/>
          <p:cNvSpPr>
            <a:spLocks noGrp="1"/>
          </p:cNvSpPr>
          <p:nvPr>
            <p:ph type="body" sz="quarter" idx="13" hasCustomPrompt="1"/>
          </p:nvPr>
        </p:nvSpPr>
        <p:spPr>
          <a:xfrm>
            <a:off x="233363" y="885825"/>
            <a:ext cx="7361237" cy="3111500"/>
          </a:xfrm>
          <a:prstGeom prst="rect">
            <a:avLst/>
          </a:prstGeom>
        </p:spPr>
        <p:txBody>
          <a:bodyPr/>
          <a:lstStyle>
            <a:lvl1pPr marL="0" indent="0">
              <a:buNone/>
              <a:defRPr sz="1200"/>
            </a:lvl1pPr>
            <a:lvl2pPr>
              <a:defRPr sz="1000"/>
            </a:lvl2pPr>
            <a:lvl3pPr>
              <a:defRPr sz="900"/>
            </a:lvl3pPr>
            <a:lvl4pPr>
              <a:defRPr sz="700"/>
            </a:lvl4pPr>
            <a:lvl5pPr>
              <a:defRPr sz="500"/>
            </a:lvl5pPr>
          </a:lstStyle>
          <a:p>
            <a:pPr lvl="0"/>
            <a:r>
              <a:rPr lang="en-US" dirty="0"/>
              <a:t>Click to edit body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922702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4000" y="274638"/>
            <a:ext cx="7344000" cy="301362"/>
          </a:xfrm>
          <a:prstGeom prst="rect">
            <a:avLst/>
          </a:prstGeom>
        </p:spPr>
        <p:txBody>
          <a:bodyPr lIns="0" tIns="0" rIns="0" bIns="0" anchor="t" anchorCtr="0">
            <a:normAutofit/>
          </a:bodyPr>
          <a:lstStyle>
            <a:lvl1pPr algn="l">
              <a:defRPr sz="1900">
                <a:solidFill>
                  <a:srgbClr val="00008F"/>
                </a:solidFill>
                <a:latin typeface="Source Sans Pro" panose="020B0503030403020204" pitchFamily="34" charset="0"/>
              </a:defRPr>
            </a:lvl1pPr>
          </a:lstStyle>
          <a:p>
            <a:r>
              <a:rPr lang="en-US" dirty="0"/>
              <a:t>Click to edit Title</a:t>
            </a:r>
          </a:p>
        </p:txBody>
      </p:sp>
      <p:sp>
        <p:nvSpPr>
          <p:cNvPr id="3" name="Subtitle 2"/>
          <p:cNvSpPr>
            <a:spLocks noGrp="1"/>
          </p:cNvSpPr>
          <p:nvPr>
            <p:ph type="subTitle" idx="1" hasCustomPrompt="1"/>
          </p:nvPr>
        </p:nvSpPr>
        <p:spPr>
          <a:xfrm>
            <a:off x="234000" y="576001"/>
            <a:ext cx="7344000" cy="216000"/>
          </a:xfrm>
          <a:prstGeom prst="rect">
            <a:avLst/>
          </a:prstGeom>
        </p:spPr>
        <p:txBody>
          <a:bodyPr lIns="0" tIns="0" rIns="0" bIns="0">
            <a:normAutofit/>
          </a:bodyPr>
          <a:lstStyle>
            <a:lvl1pPr marL="0" indent="0" algn="l">
              <a:buNone/>
              <a:defRPr sz="1500">
                <a:solidFill>
                  <a:srgbClr val="52A2AD"/>
                </a:solidFill>
                <a:latin typeface="Source Sans Pro" panose="020B0503030403020204" pitchFamily="34" charset="0"/>
              </a:defRPr>
            </a:lvl1pPr>
            <a:lvl2pPr marL="292837" indent="0" algn="ctr">
              <a:buNone/>
              <a:defRPr sz="1281"/>
            </a:lvl2pPr>
            <a:lvl3pPr marL="585673" indent="0" algn="ctr">
              <a:buNone/>
              <a:defRPr sz="1153"/>
            </a:lvl3pPr>
            <a:lvl4pPr marL="878510" indent="0" algn="ctr">
              <a:buNone/>
              <a:defRPr sz="1025"/>
            </a:lvl4pPr>
            <a:lvl5pPr marL="1171346" indent="0" algn="ctr">
              <a:buNone/>
              <a:defRPr sz="1025"/>
            </a:lvl5pPr>
            <a:lvl6pPr marL="1464183" indent="0" algn="ctr">
              <a:buNone/>
              <a:defRPr sz="1025"/>
            </a:lvl6pPr>
            <a:lvl7pPr marL="1757020" indent="0" algn="ctr">
              <a:buNone/>
              <a:defRPr sz="1025"/>
            </a:lvl7pPr>
            <a:lvl8pPr marL="2049856" indent="0" algn="ctr">
              <a:buNone/>
              <a:defRPr sz="1025"/>
            </a:lvl8pPr>
            <a:lvl9pPr marL="2342693" indent="0" algn="ctr">
              <a:buNone/>
              <a:defRPr sz="1025"/>
            </a:lvl9pPr>
          </a:lstStyle>
          <a:p>
            <a:r>
              <a:rPr lang="en-US" dirty="0"/>
              <a:t>Click to edit Subtitle</a:t>
            </a:r>
          </a:p>
        </p:txBody>
      </p:sp>
      <p:sp>
        <p:nvSpPr>
          <p:cNvPr id="4" name="Date Placeholder 3"/>
          <p:cNvSpPr>
            <a:spLocks noGrp="1"/>
          </p:cNvSpPr>
          <p:nvPr>
            <p:ph type="dt" sz="half" idx="10"/>
          </p:nvPr>
        </p:nvSpPr>
        <p:spPr>
          <a:xfrm>
            <a:off x="483581" y="4071302"/>
            <a:ext cx="2271725" cy="233866"/>
          </a:xfrm>
          <a:prstGeom prst="rect">
            <a:avLst/>
          </a:prstGeom>
        </p:spPr>
        <p:txBody>
          <a:bodyPr/>
          <a:lstStyle>
            <a:lvl1pPr>
              <a:defRPr sz="800">
                <a:solidFill>
                  <a:srgbClr val="00008F"/>
                </a:solidFill>
                <a:latin typeface="Source Sans Pro" panose="020B0503030403020204" pitchFamily="34" charset="0"/>
              </a:defRPr>
            </a:lvl1pPr>
          </a:lstStyle>
          <a:p>
            <a:r>
              <a:rPr lang="en-US"/>
              <a:t>Data Improvement Initiatives</a:t>
            </a:r>
            <a:endParaRPr lang="en-US" dirty="0"/>
          </a:p>
        </p:txBody>
      </p:sp>
      <p:sp>
        <p:nvSpPr>
          <p:cNvPr id="5" name="Footer Placeholder 4"/>
          <p:cNvSpPr>
            <a:spLocks noGrp="1"/>
          </p:cNvSpPr>
          <p:nvPr>
            <p:ph type="ftr" sz="quarter" idx="11"/>
          </p:nvPr>
        </p:nvSpPr>
        <p:spPr>
          <a:xfrm>
            <a:off x="2954545" y="4071302"/>
            <a:ext cx="1902910" cy="233866"/>
          </a:xfrm>
          <a:prstGeom prst="rect">
            <a:avLst/>
          </a:prstGeom>
        </p:spPr>
        <p:txBody>
          <a:bodyPr/>
          <a:lstStyle>
            <a:lvl1pPr>
              <a:defRPr sz="800">
                <a:solidFill>
                  <a:srgbClr val="FF0000"/>
                </a:solidFill>
                <a:latin typeface="Source Sans Pro" panose="020B0503030403020204" pitchFamily="34" charset="0"/>
              </a:defRPr>
            </a:lvl1pPr>
          </a:lstStyle>
          <a:p>
            <a:r>
              <a:rPr lang="en-US"/>
              <a:t>Internal Use</a:t>
            </a:r>
            <a:endParaRPr lang="en-US" dirty="0"/>
          </a:p>
        </p:txBody>
      </p:sp>
      <p:sp>
        <p:nvSpPr>
          <p:cNvPr id="6" name="Slide Number Placeholder 5"/>
          <p:cNvSpPr>
            <a:spLocks noGrp="1"/>
          </p:cNvSpPr>
          <p:nvPr>
            <p:ph type="sldNum" sz="quarter" idx="12"/>
          </p:nvPr>
        </p:nvSpPr>
        <p:spPr>
          <a:xfrm>
            <a:off x="173617" y="4071302"/>
            <a:ext cx="363464" cy="233866"/>
          </a:xfrm>
          <a:prstGeom prst="rect">
            <a:avLst/>
          </a:prstGeom>
        </p:spPr>
        <p:txBody>
          <a:bodyPr/>
          <a:lstStyle>
            <a:lvl1pPr algn="l">
              <a:defRPr sz="800">
                <a:solidFill>
                  <a:srgbClr val="00008F"/>
                </a:solidFill>
                <a:latin typeface="Source Sans Pro" panose="020B0503030403020204" pitchFamily="34" charset="0"/>
              </a:defRPr>
            </a:lvl1pPr>
          </a:lstStyle>
          <a:p>
            <a:fld id="{9E77A5AF-6B3E-47E3-AE07-B2690DC8E5C8}" type="slidenum">
              <a:rPr lang="en-US" smtClean="0"/>
              <a:pPr/>
              <a:t>‹#›</a:t>
            </a:fld>
            <a:endParaRPr lang="en-US" dirty="0"/>
          </a:p>
        </p:txBody>
      </p:sp>
      <p:pic>
        <p:nvPicPr>
          <p:cNvPr id="9" name="Logo AXA" descr="\\Mac\AllFiles\Volumes\DOSSIERS EN COURS\17_1098 AXA_Creation_gabarits\elements\png\new_logo_axa_rg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87283" y="4123665"/>
            <a:ext cx="181434" cy="181503"/>
          </a:xfrm>
          <a:prstGeom prst="rect">
            <a:avLst/>
          </a:prstGeom>
          <a:noFill/>
          <a:ln w="9525">
            <a:noFill/>
            <a:miter lim="800000"/>
            <a:headEnd/>
            <a:tailEnd/>
          </a:ln>
        </p:spPr>
      </p:pic>
      <p:sp>
        <p:nvSpPr>
          <p:cNvPr id="14" name="Text Placeholder 13"/>
          <p:cNvSpPr>
            <a:spLocks noGrp="1"/>
          </p:cNvSpPr>
          <p:nvPr>
            <p:ph type="body" sz="quarter" idx="13" hasCustomPrompt="1"/>
          </p:nvPr>
        </p:nvSpPr>
        <p:spPr>
          <a:xfrm>
            <a:off x="233363" y="885825"/>
            <a:ext cx="7361237" cy="253955"/>
          </a:xfrm>
          <a:prstGeom prst="rect">
            <a:avLst/>
          </a:prstGeom>
        </p:spPr>
        <p:txBody>
          <a:bodyPr/>
          <a:lstStyle>
            <a:lvl1pPr marL="0" indent="0">
              <a:buFontTx/>
              <a:buNone/>
              <a:defRPr sz="1200" b="1"/>
            </a:lvl1pPr>
            <a:lvl2pPr marL="292837" indent="0">
              <a:buFontTx/>
              <a:buNone/>
              <a:defRPr sz="1000"/>
            </a:lvl2pPr>
            <a:lvl3pPr marL="585674" indent="0">
              <a:buFontTx/>
              <a:buNone/>
              <a:defRPr sz="900"/>
            </a:lvl3pPr>
            <a:lvl4pPr>
              <a:defRPr sz="700"/>
            </a:lvl4pPr>
            <a:lvl5pPr>
              <a:defRPr sz="500"/>
            </a:lvl5pPr>
          </a:lstStyle>
          <a:p>
            <a:pPr lvl="0"/>
            <a:r>
              <a:rPr lang="en-US" dirty="0"/>
              <a:t>Click to edit body text</a:t>
            </a:r>
            <a:endParaRPr lang="en-GB" dirty="0"/>
          </a:p>
        </p:txBody>
      </p:sp>
      <p:sp>
        <p:nvSpPr>
          <p:cNvPr id="8" name="Table Placeholder 7"/>
          <p:cNvSpPr>
            <a:spLocks noGrp="1"/>
          </p:cNvSpPr>
          <p:nvPr>
            <p:ph type="tbl" sz="quarter" idx="14" hasCustomPrompt="1"/>
          </p:nvPr>
        </p:nvSpPr>
        <p:spPr>
          <a:xfrm>
            <a:off x="233363" y="1193441"/>
            <a:ext cx="7361237" cy="2808000"/>
          </a:xfrm>
          <a:prstGeom prst="rect">
            <a:avLst/>
          </a:prstGeom>
        </p:spPr>
        <p:txBody>
          <a:bodyPr anchor="t"/>
          <a:lstStyle>
            <a:lvl1pPr marL="0" indent="0" algn="ctr">
              <a:buNone/>
              <a:defRPr sz="1000" baseline="0"/>
            </a:lvl1pPr>
          </a:lstStyle>
          <a:p>
            <a:r>
              <a:rPr lang="en-GB" dirty="0"/>
              <a:t>Click table icon to add table</a:t>
            </a:r>
          </a:p>
        </p:txBody>
      </p:sp>
    </p:spTree>
    <p:extLst>
      <p:ext uri="{BB962C8B-B14F-4D97-AF65-F5344CB8AC3E}">
        <p14:creationId xmlns:p14="http://schemas.microsoft.com/office/powerpoint/2010/main" val="2129128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Data Improvement Initiatives</a:t>
            </a:r>
            <a:endParaRPr lang="en-US" dirty="0"/>
          </a:p>
        </p:txBody>
      </p:sp>
      <p:sp>
        <p:nvSpPr>
          <p:cNvPr id="4" name="Footer Placeholder 3"/>
          <p:cNvSpPr>
            <a:spLocks noGrp="1"/>
          </p:cNvSpPr>
          <p:nvPr>
            <p:ph type="ftr" sz="quarter" idx="11"/>
          </p:nvPr>
        </p:nvSpPr>
        <p:spPr/>
        <p:txBody>
          <a:bodyPr/>
          <a:lstStyle/>
          <a:p>
            <a:r>
              <a:rPr lang="en-US"/>
              <a:t>Internal Use</a:t>
            </a:r>
            <a:endParaRPr lang="en-US" dirty="0"/>
          </a:p>
        </p:txBody>
      </p:sp>
      <p:sp>
        <p:nvSpPr>
          <p:cNvPr id="5" name="Slide Number Placeholder 4"/>
          <p:cNvSpPr>
            <a:spLocks noGrp="1"/>
          </p:cNvSpPr>
          <p:nvPr>
            <p:ph type="sldNum" sz="quarter" idx="12"/>
          </p:nvPr>
        </p:nvSpPr>
        <p:spPr/>
        <p:txBody>
          <a:bodyPr/>
          <a:lstStyle/>
          <a:p>
            <a:fld id="{9E77A5AF-6B3E-47E3-AE07-B2690DC8E5C8}" type="slidenum">
              <a:rPr lang="en-US" smtClean="0"/>
              <a:pPr/>
              <a:t>‹#›</a:t>
            </a:fld>
            <a:endParaRPr lang="en-US" dirty="0"/>
          </a:p>
        </p:txBody>
      </p:sp>
      <p:sp>
        <p:nvSpPr>
          <p:cNvPr id="8" name="Espace réservé du graphique 8"/>
          <p:cNvSpPr>
            <a:spLocks noGrp="1"/>
          </p:cNvSpPr>
          <p:nvPr>
            <p:ph type="chart" sz="quarter" idx="14"/>
          </p:nvPr>
        </p:nvSpPr>
        <p:spPr>
          <a:xfrm>
            <a:off x="249049" y="1233603"/>
            <a:ext cx="7328951" cy="2777189"/>
          </a:xfrm>
          <a:prstGeom prst="rect">
            <a:avLst/>
          </a:prstGeom>
        </p:spPr>
        <p:txBody>
          <a:bodyPr/>
          <a:lstStyle>
            <a:lvl1pPr algn="ctr">
              <a:buFontTx/>
              <a:buNone/>
              <a:defRPr sz="1000"/>
            </a:lvl1pPr>
          </a:lstStyle>
          <a:p>
            <a:r>
              <a:rPr lang="en-US"/>
              <a:t>Click icon to add chart</a:t>
            </a:r>
            <a:endParaRPr lang="fr-FR" dirty="0"/>
          </a:p>
        </p:txBody>
      </p:sp>
      <p:sp>
        <p:nvSpPr>
          <p:cNvPr id="10" name="Title 1"/>
          <p:cNvSpPr>
            <a:spLocks noGrp="1"/>
          </p:cNvSpPr>
          <p:nvPr>
            <p:ph type="ctrTitle" hasCustomPrompt="1"/>
          </p:nvPr>
        </p:nvSpPr>
        <p:spPr>
          <a:xfrm>
            <a:off x="234000" y="274638"/>
            <a:ext cx="7344000" cy="301362"/>
          </a:xfrm>
          <a:prstGeom prst="rect">
            <a:avLst/>
          </a:prstGeom>
        </p:spPr>
        <p:txBody>
          <a:bodyPr lIns="0" tIns="0" rIns="0" bIns="0" anchor="t" anchorCtr="0">
            <a:normAutofit/>
          </a:bodyPr>
          <a:lstStyle>
            <a:lvl1pPr algn="l">
              <a:defRPr sz="1900">
                <a:solidFill>
                  <a:srgbClr val="00008F"/>
                </a:solidFill>
                <a:latin typeface="Source Sans Pro" panose="020B0503030403020204" pitchFamily="34" charset="0"/>
              </a:defRPr>
            </a:lvl1pPr>
          </a:lstStyle>
          <a:p>
            <a:r>
              <a:rPr lang="en-US" dirty="0"/>
              <a:t>Click to edit Title</a:t>
            </a:r>
          </a:p>
        </p:txBody>
      </p:sp>
      <p:sp>
        <p:nvSpPr>
          <p:cNvPr id="11" name="Subtitle 2"/>
          <p:cNvSpPr>
            <a:spLocks noGrp="1"/>
          </p:cNvSpPr>
          <p:nvPr>
            <p:ph type="subTitle" idx="1" hasCustomPrompt="1"/>
          </p:nvPr>
        </p:nvSpPr>
        <p:spPr>
          <a:xfrm>
            <a:off x="234000" y="576001"/>
            <a:ext cx="7344000" cy="216000"/>
          </a:xfrm>
          <a:prstGeom prst="rect">
            <a:avLst/>
          </a:prstGeom>
        </p:spPr>
        <p:txBody>
          <a:bodyPr lIns="0" tIns="0" rIns="0" bIns="0">
            <a:normAutofit/>
          </a:bodyPr>
          <a:lstStyle>
            <a:lvl1pPr marL="0" indent="0" algn="l">
              <a:buNone/>
              <a:defRPr sz="1500">
                <a:solidFill>
                  <a:srgbClr val="52A2AD"/>
                </a:solidFill>
                <a:latin typeface="Source Sans Pro" panose="020B0503030403020204" pitchFamily="34" charset="0"/>
              </a:defRPr>
            </a:lvl1pPr>
            <a:lvl2pPr marL="292837" indent="0" algn="ctr">
              <a:buNone/>
              <a:defRPr sz="1281"/>
            </a:lvl2pPr>
            <a:lvl3pPr marL="585673" indent="0" algn="ctr">
              <a:buNone/>
              <a:defRPr sz="1153"/>
            </a:lvl3pPr>
            <a:lvl4pPr marL="878510" indent="0" algn="ctr">
              <a:buNone/>
              <a:defRPr sz="1025"/>
            </a:lvl4pPr>
            <a:lvl5pPr marL="1171346" indent="0" algn="ctr">
              <a:buNone/>
              <a:defRPr sz="1025"/>
            </a:lvl5pPr>
            <a:lvl6pPr marL="1464183" indent="0" algn="ctr">
              <a:buNone/>
              <a:defRPr sz="1025"/>
            </a:lvl6pPr>
            <a:lvl7pPr marL="1757020" indent="0" algn="ctr">
              <a:buNone/>
              <a:defRPr sz="1025"/>
            </a:lvl7pPr>
            <a:lvl8pPr marL="2049856" indent="0" algn="ctr">
              <a:buNone/>
              <a:defRPr sz="1025"/>
            </a:lvl8pPr>
            <a:lvl9pPr marL="2342693" indent="0" algn="ctr">
              <a:buNone/>
              <a:defRPr sz="1025"/>
            </a:lvl9pPr>
          </a:lstStyle>
          <a:p>
            <a:r>
              <a:rPr lang="en-US" dirty="0"/>
              <a:t>Click to edit Subtitle</a:t>
            </a:r>
          </a:p>
        </p:txBody>
      </p:sp>
      <p:pic>
        <p:nvPicPr>
          <p:cNvPr id="14" name="Logo AXA" descr="\\Mac\AllFiles\Volumes\DOSSIERS EN COURS\17_1098 AXA_Creation_gabarits\elements\png\new_logo_axa_rg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87283" y="4123665"/>
            <a:ext cx="181434" cy="181503"/>
          </a:xfrm>
          <a:prstGeom prst="rect">
            <a:avLst/>
          </a:prstGeom>
          <a:noFill/>
          <a:ln w="9525">
            <a:noFill/>
            <a:miter lim="800000"/>
            <a:headEnd/>
            <a:tailEnd/>
          </a:ln>
        </p:spPr>
      </p:pic>
      <p:sp>
        <p:nvSpPr>
          <p:cNvPr id="15" name="Text Placeholder 13"/>
          <p:cNvSpPr>
            <a:spLocks noGrp="1"/>
          </p:cNvSpPr>
          <p:nvPr>
            <p:ph type="body" sz="quarter" idx="13" hasCustomPrompt="1"/>
          </p:nvPr>
        </p:nvSpPr>
        <p:spPr>
          <a:xfrm>
            <a:off x="233363" y="885825"/>
            <a:ext cx="7361237" cy="253955"/>
          </a:xfrm>
          <a:prstGeom prst="rect">
            <a:avLst/>
          </a:prstGeom>
        </p:spPr>
        <p:txBody>
          <a:bodyPr/>
          <a:lstStyle>
            <a:lvl1pPr marL="0" indent="0">
              <a:buFontTx/>
              <a:buNone/>
              <a:defRPr sz="1200" b="1"/>
            </a:lvl1pPr>
            <a:lvl2pPr marL="292837" indent="0">
              <a:buFontTx/>
              <a:buNone/>
              <a:defRPr sz="1000"/>
            </a:lvl2pPr>
            <a:lvl3pPr marL="585674" indent="0">
              <a:buFontTx/>
              <a:buNone/>
              <a:defRPr sz="900"/>
            </a:lvl3pPr>
            <a:lvl4pPr>
              <a:defRPr sz="700"/>
            </a:lvl4pPr>
            <a:lvl5pPr>
              <a:defRPr sz="500"/>
            </a:lvl5pPr>
          </a:lstStyle>
          <a:p>
            <a:pPr lvl="0"/>
            <a:r>
              <a:rPr lang="en-US" dirty="0"/>
              <a:t>Click to edit body text</a:t>
            </a:r>
            <a:endParaRPr lang="en-GB" dirty="0"/>
          </a:p>
        </p:txBody>
      </p:sp>
    </p:spTree>
    <p:extLst>
      <p:ext uri="{BB962C8B-B14F-4D97-AF65-F5344CB8AC3E}">
        <p14:creationId xmlns:p14="http://schemas.microsoft.com/office/powerpoint/2010/main" val="2520751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2 colums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Data Improvement Initiatives</a:t>
            </a:r>
            <a:endParaRPr lang="en-US" dirty="0"/>
          </a:p>
        </p:txBody>
      </p:sp>
      <p:sp>
        <p:nvSpPr>
          <p:cNvPr id="4" name="Footer Placeholder 3"/>
          <p:cNvSpPr>
            <a:spLocks noGrp="1"/>
          </p:cNvSpPr>
          <p:nvPr>
            <p:ph type="ftr" sz="quarter" idx="11"/>
          </p:nvPr>
        </p:nvSpPr>
        <p:spPr/>
        <p:txBody>
          <a:bodyPr/>
          <a:lstStyle/>
          <a:p>
            <a:r>
              <a:rPr lang="en-US"/>
              <a:t>Internal Use</a:t>
            </a:r>
            <a:endParaRPr lang="en-US" dirty="0"/>
          </a:p>
        </p:txBody>
      </p:sp>
      <p:sp>
        <p:nvSpPr>
          <p:cNvPr id="5" name="Slide Number Placeholder 4"/>
          <p:cNvSpPr>
            <a:spLocks noGrp="1"/>
          </p:cNvSpPr>
          <p:nvPr>
            <p:ph type="sldNum" sz="quarter" idx="12"/>
          </p:nvPr>
        </p:nvSpPr>
        <p:spPr/>
        <p:txBody>
          <a:bodyPr/>
          <a:lstStyle/>
          <a:p>
            <a:fld id="{9E77A5AF-6B3E-47E3-AE07-B2690DC8E5C8}" type="slidenum">
              <a:rPr lang="en-US" smtClean="0"/>
              <a:pPr/>
              <a:t>‹#›</a:t>
            </a:fld>
            <a:endParaRPr lang="en-US" dirty="0"/>
          </a:p>
        </p:txBody>
      </p:sp>
      <p:sp>
        <p:nvSpPr>
          <p:cNvPr id="8" name="Espace réservé du graphique 8"/>
          <p:cNvSpPr>
            <a:spLocks noGrp="1"/>
          </p:cNvSpPr>
          <p:nvPr>
            <p:ph type="chart" sz="quarter" idx="14"/>
          </p:nvPr>
        </p:nvSpPr>
        <p:spPr>
          <a:xfrm>
            <a:off x="249049" y="1221677"/>
            <a:ext cx="3514589" cy="2777188"/>
          </a:xfrm>
          <a:prstGeom prst="rect">
            <a:avLst/>
          </a:prstGeom>
        </p:spPr>
        <p:txBody>
          <a:bodyPr/>
          <a:lstStyle>
            <a:lvl1pPr algn="ctr">
              <a:buFontTx/>
              <a:buNone/>
              <a:defRPr sz="1000"/>
            </a:lvl1pPr>
          </a:lstStyle>
          <a:p>
            <a:r>
              <a:rPr lang="en-US"/>
              <a:t>Click icon to add chart</a:t>
            </a:r>
            <a:endParaRPr lang="fr-FR" dirty="0"/>
          </a:p>
        </p:txBody>
      </p:sp>
      <p:sp>
        <p:nvSpPr>
          <p:cNvPr id="10" name="Title 1"/>
          <p:cNvSpPr>
            <a:spLocks noGrp="1"/>
          </p:cNvSpPr>
          <p:nvPr>
            <p:ph type="ctrTitle" hasCustomPrompt="1"/>
          </p:nvPr>
        </p:nvSpPr>
        <p:spPr>
          <a:xfrm>
            <a:off x="234000" y="274638"/>
            <a:ext cx="7344000" cy="301362"/>
          </a:xfrm>
          <a:prstGeom prst="rect">
            <a:avLst/>
          </a:prstGeom>
        </p:spPr>
        <p:txBody>
          <a:bodyPr lIns="0" tIns="0" rIns="0" bIns="0" anchor="t" anchorCtr="0">
            <a:normAutofit/>
          </a:bodyPr>
          <a:lstStyle>
            <a:lvl1pPr algn="l">
              <a:defRPr sz="1900">
                <a:solidFill>
                  <a:srgbClr val="00008F"/>
                </a:solidFill>
                <a:latin typeface="Source Sans Pro" panose="020B0503030403020204" pitchFamily="34" charset="0"/>
              </a:defRPr>
            </a:lvl1pPr>
          </a:lstStyle>
          <a:p>
            <a:r>
              <a:rPr lang="en-US" dirty="0"/>
              <a:t>Click to edit Title</a:t>
            </a:r>
          </a:p>
        </p:txBody>
      </p:sp>
      <p:sp>
        <p:nvSpPr>
          <p:cNvPr id="11" name="Subtitle 2"/>
          <p:cNvSpPr>
            <a:spLocks noGrp="1"/>
          </p:cNvSpPr>
          <p:nvPr>
            <p:ph type="subTitle" idx="1" hasCustomPrompt="1"/>
          </p:nvPr>
        </p:nvSpPr>
        <p:spPr>
          <a:xfrm>
            <a:off x="234000" y="576001"/>
            <a:ext cx="7344000" cy="216000"/>
          </a:xfrm>
          <a:prstGeom prst="rect">
            <a:avLst/>
          </a:prstGeom>
        </p:spPr>
        <p:txBody>
          <a:bodyPr lIns="0" tIns="0" rIns="0" bIns="0">
            <a:normAutofit/>
          </a:bodyPr>
          <a:lstStyle>
            <a:lvl1pPr marL="0" indent="0" algn="l">
              <a:buNone/>
              <a:defRPr sz="1500">
                <a:solidFill>
                  <a:srgbClr val="52A2AD"/>
                </a:solidFill>
                <a:latin typeface="Source Sans Pro" panose="020B0503030403020204" pitchFamily="34" charset="0"/>
              </a:defRPr>
            </a:lvl1pPr>
            <a:lvl2pPr marL="292837" indent="0" algn="ctr">
              <a:buNone/>
              <a:defRPr sz="1281"/>
            </a:lvl2pPr>
            <a:lvl3pPr marL="585673" indent="0" algn="ctr">
              <a:buNone/>
              <a:defRPr sz="1153"/>
            </a:lvl3pPr>
            <a:lvl4pPr marL="878510" indent="0" algn="ctr">
              <a:buNone/>
              <a:defRPr sz="1025"/>
            </a:lvl4pPr>
            <a:lvl5pPr marL="1171346" indent="0" algn="ctr">
              <a:buNone/>
              <a:defRPr sz="1025"/>
            </a:lvl5pPr>
            <a:lvl6pPr marL="1464183" indent="0" algn="ctr">
              <a:buNone/>
              <a:defRPr sz="1025"/>
            </a:lvl6pPr>
            <a:lvl7pPr marL="1757020" indent="0" algn="ctr">
              <a:buNone/>
              <a:defRPr sz="1025"/>
            </a:lvl7pPr>
            <a:lvl8pPr marL="2049856" indent="0" algn="ctr">
              <a:buNone/>
              <a:defRPr sz="1025"/>
            </a:lvl8pPr>
            <a:lvl9pPr marL="2342693" indent="0" algn="ctr">
              <a:buNone/>
              <a:defRPr sz="1025"/>
            </a:lvl9pPr>
          </a:lstStyle>
          <a:p>
            <a:r>
              <a:rPr lang="en-US" dirty="0"/>
              <a:t>Click to edit Subtitle</a:t>
            </a:r>
          </a:p>
        </p:txBody>
      </p:sp>
      <p:sp>
        <p:nvSpPr>
          <p:cNvPr id="12" name="Espace réservé du graphique 8"/>
          <p:cNvSpPr>
            <a:spLocks noGrp="1"/>
          </p:cNvSpPr>
          <p:nvPr>
            <p:ph type="chart" sz="quarter" idx="16"/>
          </p:nvPr>
        </p:nvSpPr>
        <p:spPr>
          <a:xfrm>
            <a:off x="4019460" y="1221677"/>
            <a:ext cx="3514589" cy="2777188"/>
          </a:xfrm>
          <a:prstGeom prst="rect">
            <a:avLst/>
          </a:prstGeom>
        </p:spPr>
        <p:txBody>
          <a:bodyPr/>
          <a:lstStyle>
            <a:lvl1pPr algn="ctr">
              <a:buFontTx/>
              <a:buNone/>
              <a:defRPr sz="1000"/>
            </a:lvl1pPr>
          </a:lstStyle>
          <a:p>
            <a:r>
              <a:rPr lang="en-US"/>
              <a:t>Click icon to add chart</a:t>
            </a:r>
            <a:endParaRPr lang="fr-FR" dirty="0"/>
          </a:p>
        </p:txBody>
      </p:sp>
      <p:pic>
        <p:nvPicPr>
          <p:cNvPr id="14" name="Logo AXA" descr="\\Mac\AllFiles\Volumes\DOSSIERS EN COURS\17_1098 AXA_Creation_gabarits\elements\png\new_logo_axa_rg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87283" y="4123665"/>
            <a:ext cx="181434" cy="181503"/>
          </a:xfrm>
          <a:prstGeom prst="rect">
            <a:avLst/>
          </a:prstGeom>
          <a:noFill/>
          <a:ln w="9525">
            <a:noFill/>
            <a:miter lim="800000"/>
            <a:headEnd/>
            <a:tailEnd/>
          </a:ln>
        </p:spPr>
      </p:pic>
      <p:sp>
        <p:nvSpPr>
          <p:cNvPr id="15" name="Text Placeholder 13"/>
          <p:cNvSpPr>
            <a:spLocks noGrp="1"/>
          </p:cNvSpPr>
          <p:nvPr>
            <p:ph type="body" sz="quarter" idx="13" hasCustomPrompt="1"/>
          </p:nvPr>
        </p:nvSpPr>
        <p:spPr>
          <a:xfrm>
            <a:off x="233363" y="885825"/>
            <a:ext cx="3530275" cy="253955"/>
          </a:xfrm>
          <a:prstGeom prst="rect">
            <a:avLst/>
          </a:prstGeom>
        </p:spPr>
        <p:txBody>
          <a:bodyPr/>
          <a:lstStyle>
            <a:lvl1pPr marL="0" indent="0">
              <a:buFontTx/>
              <a:buNone/>
              <a:defRPr sz="1200" b="1"/>
            </a:lvl1pPr>
            <a:lvl2pPr marL="292837" indent="0">
              <a:buFontTx/>
              <a:buNone/>
              <a:defRPr sz="1000"/>
            </a:lvl2pPr>
            <a:lvl3pPr marL="585674" indent="0">
              <a:buFontTx/>
              <a:buNone/>
              <a:defRPr sz="900"/>
            </a:lvl3pPr>
            <a:lvl4pPr>
              <a:defRPr sz="700"/>
            </a:lvl4pPr>
            <a:lvl5pPr>
              <a:defRPr sz="500"/>
            </a:lvl5pPr>
          </a:lstStyle>
          <a:p>
            <a:pPr lvl="0"/>
            <a:r>
              <a:rPr lang="en-US" dirty="0"/>
              <a:t>Click to edit body text</a:t>
            </a:r>
            <a:endParaRPr lang="en-GB" dirty="0"/>
          </a:p>
        </p:txBody>
      </p:sp>
      <p:sp>
        <p:nvSpPr>
          <p:cNvPr id="16" name="Text Placeholder 13"/>
          <p:cNvSpPr>
            <a:spLocks noGrp="1"/>
          </p:cNvSpPr>
          <p:nvPr>
            <p:ph type="body" sz="quarter" idx="17" hasCustomPrompt="1"/>
          </p:nvPr>
        </p:nvSpPr>
        <p:spPr>
          <a:xfrm>
            <a:off x="4019460" y="885825"/>
            <a:ext cx="3575140" cy="253955"/>
          </a:xfrm>
          <a:prstGeom prst="rect">
            <a:avLst/>
          </a:prstGeom>
        </p:spPr>
        <p:txBody>
          <a:bodyPr/>
          <a:lstStyle>
            <a:lvl1pPr marL="0" indent="0">
              <a:buFontTx/>
              <a:buNone/>
              <a:defRPr sz="1200" b="1"/>
            </a:lvl1pPr>
            <a:lvl2pPr marL="292837" indent="0">
              <a:buFontTx/>
              <a:buNone/>
              <a:defRPr sz="1000"/>
            </a:lvl2pPr>
            <a:lvl3pPr marL="585674" indent="0">
              <a:buFontTx/>
              <a:buNone/>
              <a:defRPr sz="900"/>
            </a:lvl3pPr>
            <a:lvl4pPr>
              <a:defRPr sz="700"/>
            </a:lvl4pPr>
            <a:lvl5pPr>
              <a:defRPr sz="500"/>
            </a:lvl5pPr>
          </a:lstStyle>
          <a:p>
            <a:pPr lvl="0"/>
            <a:r>
              <a:rPr lang="en-US" dirty="0"/>
              <a:t>Click to edit body text</a:t>
            </a:r>
            <a:endParaRPr lang="en-GB" dirty="0"/>
          </a:p>
        </p:txBody>
      </p:sp>
    </p:spTree>
    <p:extLst>
      <p:ext uri="{BB962C8B-B14F-4D97-AF65-F5344CB8AC3E}">
        <p14:creationId xmlns:p14="http://schemas.microsoft.com/office/powerpoint/2010/main" val="2349086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amp; text colums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Data Improvement Initiatives</a:t>
            </a:r>
            <a:endParaRPr lang="en-US" dirty="0"/>
          </a:p>
        </p:txBody>
      </p:sp>
      <p:sp>
        <p:nvSpPr>
          <p:cNvPr id="4" name="Footer Placeholder 3"/>
          <p:cNvSpPr>
            <a:spLocks noGrp="1"/>
          </p:cNvSpPr>
          <p:nvPr>
            <p:ph type="ftr" sz="quarter" idx="11"/>
          </p:nvPr>
        </p:nvSpPr>
        <p:spPr/>
        <p:txBody>
          <a:bodyPr/>
          <a:lstStyle/>
          <a:p>
            <a:r>
              <a:rPr lang="en-US"/>
              <a:t>Internal Use</a:t>
            </a:r>
            <a:endParaRPr lang="en-US" dirty="0"/>
          </a:p>
        </p:txBody>
      </p:sp>
      <p:sp>
        <p:nvSpPr>
          <p:cNvPr id="5" name="Slide Number Placeholder 4"/>
          <p:cNvSpPr>
            <a:spLocks noGrp="1"/>
          </p:cNvSpPr>
          <p:nvPr>
            <p:ph type="sldNum" sz="quarter" idx="12"/>
          </p:nvPr>
        </p:nvSpPr>
        <p:spPr/>
        <p:txBody>
          <a:bodyPr/>
          <a:lstStyle/>
          <a:p>
            <a:fld id="{9E77A5AF-6B3E-47E3-AE07-B2690DC8E5C8}" type="slidenum">
              <a:rPr lang="en-US" smtClean="0"/>
              <a:pPr/>
              <a:t>‹#›</a:t>
            </a:fld>
            <a:endParaRPr lang="en-US" dirty="0"/>
          </a:p>
        </p:txBody>
      </p:sp>
      <p:sp>
        <p:nvSpPr>
          <p:cNvPr id="8" name="Espace réservé du graphique 8"/>
          <p:cNvSpPr>
            <a:spLocks noGrp="1"/>
          </p:cNvSpPr>
          <p:nvPr>
            <p:ph type="chart" sz="quarter" idx="14"/>
          </p:nvPr>
        </p:nvSpPr>
        <p:spPr>
          <a:xfrm>
            <a:off x="249049" y="1201057"/>
            <a:ext cx="3514589" cy="2809735"/>
          </a:xfrm>
          <a:prstGeom prst="rect">
            <a:avLst/>
          </a:prstGeom>
        </p:spPr>
        <p:txBody>
          <a:bodyPr/>
          <a:lstStyle>
            <a:lvl1pPr algn="ctr">
              <a:buFontTx/>
              <a:buNone/>
              <a:defRPr sz="1000"/>
            </a:lvl1pPr>
          </a:lstStyle>
          <a:p>
            <a:r>
              <a:rPr lang="en-US"/>
              <a:t>Click icon to add chart</a:t>
            </a:r>
            <a:endParaRPr lang="fr-FR" dirty="0"/>
          </a:p>
        </p:txBody>
      </p:sp>
      <p:sp>
        <p:nvSpPr>
          <p:cNvPr id="10" name="Title 1"/>
          <p:cNvSpPr>
            <a:spLocks noGrp="1"/>
          </p:cNvSpPr>
          <p:nvPr>
            <p:ph type="ctrTitle" hasCustomPrompt="1"/>
          </p:nvPr>
        </p:nvSpPr>
        <p:spPr>
          <a:xfrm>
            <a:off x="234000" y="274638"/>
            <a:ext cx="7344000" cy="301362"/>
          </a:xfrm>
          <a:prstGeom prst="rect">
            <a:avLst/>
          </a:prstGeom>
        </p:spPr>
        <p:txBody>
          <a:bodyPr lIns="0" tIns="0" rIns="0" bIns="0" anchor="t" anchorCtr="0">
            <a:normAutofit/>
          </a:bodyPr>
          <a:lstStyle>
            <a:lvl1pPr algn="l">
              <a:defRPr sz="1900">
                <a:solidFill>
                  <a:srgbClr val="00008F"/>
                </a:solidFill>
                <a:latin typeface="Source Sans Pro" panose="020B0503030403020204" pitchFamily="34" charset="0"/>
              </a:defRPr>
            </a:lvl1pPr>
          </a:lstStyle>
          <a:p>
            <a:r>
              <a:rPr lang="en-US" dirty="0"/>
              <a:t>Click to edit Title</a:t>
            </a:r>
          </a:p>
        </p:txBody>
      </p:sp>
      <p:sp>
        <p:nvSpPr>
          <p:cNvPr id="11" name="Subtitle 2"/>
          <p:cNvSpPr>
            <a:spLocks noGrp="1"/>
          </p:cNvSpPr>
          <p:nvPr>
            <p:ph type="subTitle" idx="1" hasCustomPrompt="1"/>
          </p:nvPr>
        </p:nvSpPr>
        <p:spPr>
          <a:xfrm>
            <a:off x="234000" y="576001"/>
            <a:ext cx="7344000" cy="216000"/>
          </a:xfrm>
          <a:prstGeom prst="rect">
            <a:avLst/>
          </a:prstGeom>
        </p:spPr>
        <p:txBody>
          <a:bodyPr lIns="0" tIns="0" rIns="0" bIns="0">
            <a:normAutofit/>
          </a:bodyPr>
          <a:lstStyle>
            <a:lvl1pPr marL="0" indent="0" algn="l">
              <a:buNone/>
              <a:defRPr sz="1500">
                <a:solidFill>
                  <a:srgbClr val="52A2AD"/>
                </a:solidFill>
                <a:latin typeface="Source Sans Pro" panose="020B0503030403020204" pitchFamily="34" charset="0"/>
              </a:defRPr>
            </a:lvl1pPr>
            <a:lvl2pPr marL="292837" indent="0" algn="ctr">
              <a:buNone/>
              <a:defRPr sz="1281"/>
            </a:lvl2pPr>
            <a:lvl3pPr marL="585673" indent="0" algn="ctr">
              <a:buNone/>
              <a:defRPr sz="1153"/>
            </a:lvl3pPr>
            <a:lvl4pPr marL="878510" indent="0" algn="ctr">
              <a:buNone/>
              <a:defRPr sz="1025"/>
            </a:lvl4pPr>
            <a:lvl5pPr marL="1171346" indent="0" algn="ctr">
              <a:buNone/>
              <a:defRPr sz="1025"/>
            </a:lvl5pPr>
            <a:lvl6pPr marL="1464183" indent="0" algn="ctr">
              <a:buNone/>
              <a:defRPr sz="1025"/>
            </a:lvl6pPr>
            <a:lvl7pPr marL="1757020" indent="0" algn="ctr">
              <a:buNone/>
              <a:defRPr sz="1025"/>
            </a:lvl7pPr>
            <a:lvl8pPr marL="2049856" indent="0" algn="ctr">
              <a:buNone/>
              <a:defRPr sz="1025"/>
            </a:lvl8pPr>
            <a:lvl9pPr marL="2342693" indent="0" algn="ctr">
              <a:buNone/>
              <a:defRPr sz="1025"/>
            </a:lvl9pPr>
          </a:lstStyle>
          <a:p>
            <a:r>
              <a:rPr lang="en-US" dirty="0"/>
              <a:t>Click to edit Subtitle</a:t>
            </a:r>
          </a:p>
        </p:txBody>
      </p:sp>
      <p:pic>
        <p:nvPicPr>
          <p:cNvPr id="14" name="Logo AXA" descr="\\Mac\AllFiles\Volumes\DOSSIERS EN COURS\17_1098 AXA_Creation_gabarits\elements\png\new_logo_axa_rg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87283" y="4123665"/>
            <a:ext cx="181434" cy="181503"/>
          </a:xfrm>
          <a:prstGeom prst="rect">
            <a:avLst/>
          </a:prstGeom>
          <a:noFill/>
          <a:ln w="9525">
            <a:noFill/>
            <a:miter lim="800000"/>
            <a:headEnd/>
            <a:tailEnd/>
          </a:ln>
        </p:spPr>
      </p:pic>
      <p:sp>
        <p:nvSpPr>
          <p:cNvPr id="6" name="Text Placeholder 5"/>
          <p:cNvSpPr>
            <a:spLocks noGrp="1"/>
          </p:cNvSpPr>
          <p:nvPr>
            <p:ph type="body" sz="quarter" idx="16" hasCustomPrompt="1"/>
          </p:nvPr>
        </p:nvSpPr>
        <p:spPr>
          <a:xfrm>
            <a:off x="3929063" y="855663"/>
            <a:ext cx="3649662" cy="3154362"/>
          </a:xfrm>
          <a:prstGeom prst="rect">
            <a:avLst/>
          </a:prstGeom>
        </p:spPr>
        <p:txBody>
          <a:bodyPr anchor="ct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ext Placeholder 13"/>
          <p:cNvSpPr>
            <a:spLocks noGrp="1"/>
          </p:cNvSpPr>
          <p:nvPr>
            <p:ph type="body" sz="quarter" idx="13" hasCustomPrompt="1"/>
          </p:nvPr>
        </p:nvSpPr>
        <p:spPr>
          <a:xfrm>
            <a:off x="233363" y="885825"/>
            <a:ext cx="7361237" cy="253955"/>
          </a:xfrm>
          <a:prstGeom prst="rect">
            <a:avLst/>
          </a:prstGeom>
        </p:spPr>
        <p:txBody>
          <a:bodyPr/>
          <a:lstStyle>
            <a:lvl1pPr marL="0" indent="0">
              <a:buFontTx/>
              <a:buNone/>
              <a:defRPr sz="1200" b="1"/>
            </a:lvl1pPr>
            <a:lvl2pPr marL="292837" indent="0">
              <a:buFontTx/>
              <a:buNone/>
              <a:defRPr sz="1000"/>
            </a:lvl2pPr>
            <a:lvl3pPr marL="585674" indent="0">
              <a:buFontTx/>
              <a:buNone/>
              <a:defRPr sz="900"/>
            </a:lvl3pPr>
            <a:lvl4pPr>
              <a:defRPr sz="700"/>
            </a:lvl4pPr>
            <a:lvl5pPr>
              <a:defRPr sz="500"/>
            </a:lvl5pPr>
          </a:lstStyle>
          <a:p>
            <a:pPr lvl="0"/>
            <a:r>
              <a:rPr lang="en-US" dirty="0"/>
              <a:t>Click to edit body text</a:t>
            </a:r>
            <a:endParaRPr lang="en-GB" dirty="0"/>
          </a:p>
        </p:txBody>
      </p:sp>
    </p:spTree>
    <p:extLst>
      <p:ext uri="{BB962C8B-B14F-4D97-AF65-F5344CB8AC3E}">
        <p14:creationId xmlns:p14="http://schemas.microsoft.com/office/powerpoint/2010/main" val="2566910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ultiple elements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Data Improvement Initiatives</a:t>
            </a:r>
            <a:endParaRPr lang="en-US" dirty="0"/>
          </a:p>
        </p:txBody>
      </p:sp>
      <p:sp>
        <p:nvSpPr>
          <p:cNvPr id="4" name="Footer Placeholder 3"/>
          <p:cNvSpPr>
            <a:spLocks noGrp="1"/>
          </p:cNvSpPr>
          <p:nvPr>
            <p:ph type="ftr" sz="quarter" idx="11"/>
          </p:nvPr>
        </p:nvSpPr>
        <p:spPr/>
        <p:txBody>
          <a:bodyPr/>
          <a:lstStyle/>
          <a:p>
            <a:r>
              <a:rPr lang="en-US"/>
              <a:t>Internal Use</a:t>
            </a:r>
            <a:endParaRPr lang="en-US" dirty="0"/>
          </a:p>
        </p:txBody>
      </p:sp>
      <p:sp>
        <p:nvSpPr>
          <p:cNvPr id="5" name="Slide Number Placeholder 4"/>
          <p:cNvSpPr>
            <a:spLocks noGrp="1"/>
          </p:cNvSpPr>
          <p:nvPr>
            <p:ph type="sldNum" sz="quarter" idx="12"/>
          </p:nvPr>
        </p:nvSpPr>
        <p:spPr/>
        <p:txBody>
          <a:bodyPr/>
          <a:lstStyle/>
          <a:p>
            <a:fld id="{9E77A5AF-6B3E-47E3-AE07-B2690DC8E5C8}" type="slidenum">
              <a:rPr lang="en-US" smtClean="0"/>
              <a:pPr/>
              <a:t>‹#›</a:t>
            </a:fld>
            <a:endParaRPr lang="en-US" dirty="0"/>
          </a:p>
        </p:txBody>
      </p:sp>
      <p:sp>
        <p:nvSpPr>
          <p:cNvPr id="10" name="Title 1"/>
          <p:cNvSpPr>
            <a:spLocks noGrp="1"/>
          </p:cNvSpPr>
          <p:nvPr>
            <p:ph type="ctrTitle" hasCustomPrompt="1"/>
          </p:nvPr>
        </p:nvSpPr>
        <p:spPr>
          <a:xfrm>
            <a:off x="234000" y="274638"/>
            <a:ext cx="7344000" cy="301362"/>
          </a:xfrm>
          <a:prstGeom prst="rect">
            <a:avLst/>
          </a:prstGeom>
        </p:spPr>
        <p:txBody>
          <a:bodyPr lIns="0" tIns="0" rIns="0" bIns="0" anchor="t" anchorCtr="0">
            <a:normAutofit/>
          </a:bodyPr>
          <a:lstStyle>
            <a:lvl1pPr algn="l">
              <a:defRPr sz="1900">
                <a:solidFill>
                  <a:srgbClr val="00008F"/>
                </a:solidFill>
                <a:latin typeface="Source Sans Pro" panose="020B0503030403020204" pitchFamily="34" charset="0"/>
              </a:defRPr>
            </a:lvl1pPr>
          </a:lstStyle>
          <a:p>
            <a:r>
              <a:rPr lang="en-US" dirty="0"/>
              <a:t>Click to edit Title</a:t>
            </a:r>
          </a:p>
        </p:txBody>
      </p:sp>
      <p:sp>
        <p:nvSpPr>
          <p:cNvPr id="11" name="Subtitle 2"/>
          <p:cNvSpPr>
            <a:spLocks noGrp="1"/>
          </p:cNvSpPr>
          <p:nvPr>
            <p:ph type="subTitle" idx="1" hasCustomPrompt="1"/>
          </p:nvPr>
        </p:nvSpPr>
        <p:spPr>
          <a:xfrm>
            <a:off x="234000" y="576001"/>
            <a:ext cx="7344000" cy="216000"/>
          </a:xfrm>
          <a:prstGeom prst="rect">
            <a:avLst/>
          </a:prstGeom>
        </p:spPr>
        <p:txBody>
          <a:bodyPr lIns="0" tIns="0" rIns="0" bIns="0">
            <a:normAutofit/>
          </a:bodyPr>
          <a:lstStyle>
            <a:lvl1pPr marL="0" indent="0" algn="l">
              <a:buNone/>
              <a:defRPr sz="1500">
                <a:solidFill>
                  <a:srgbClr val="52A2AD"/>
                </a:solidFill>
                <a:latin typeface="Source Sans Pro" panose="020B0503030403020204" pitchFamily="34" charset="0"/>
              </a:defRPr>
            </a:lvl1pPr>
            <a:lvl2pPr marL="292837" indent="0" algn="ctr">
              <a:buNone/>
              <a:defRPr sz="1281"/>
            </a:lvl2pPr>
            <a:lvl3pPr marL="585673" indent="0" algn="ctr">
              <a:buNone/>
              <a:defRPr sz="1153"/>
            </a:lvl3pPr>
            <a:lvl4pPr marL="878510" indent="0" algn="ctr">
              <a:buNone/>
              <a:defRPr sz="1025"/>
            </a:lvl4pPr>
            <a:lvl5pPr marL="1171346" indent="0" algn="ctr">
              <a:buNone/>
              <a:defRPr sz="1025"/>
            </a:lvl5pPr>
            <a:lvl6pPr marL="1464183" indent="0" algn="ctr">
              <a:buNone/>
              <a:defRPr sz="1025"/>
            </a:lvl6pPr>
            <a:lvl7pPr marL="1757020" indent="0" algn="ctr">
              <a:buNone/>
              <a:defRPr sz="1025"/>
            </a:lvl7pPr>
            <a:lvl8pPr marL="2049856" indent="0" algn="ctr">
              <a:buNone/>
              <a:defRPr sz="1025"/>
            </a:lvl8pPr>
            <a:lvl9pPr marL="2342693" indent="0" algn="ctr">
              <a:buNone/>
              <a:defRPr sz="1025"/>
            </a:lvl9pPr>
          </a:lstStyle>
          <a:p>
            <a:r>
              <a:rPr lang="en-US" dirty="0"/>
              <a:t>Click to edit Subtitle</a:t>
            </a:r>
          </a:p>
        </p:txBody>
      </p:sp>
      <p:pic>
        <p:nvPicPr>
          <p:cNvPr id="14" name="Logo AXA" descr="\\Mac\AllFiles\Volumes\DOSSIERS EN COURS\17_1098 AXA_Creation_gabarits\elements\png\new_logo_axa_rg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87283" y="4123665"/>
            <a:ext cx="181434" cy="181503"/>
          </a:xfrm>
          <a:prstGeom prst="rect">
            <a:avLst/>
          </a:prstGeom>
          <a:noFill/>
          <a:ln w="9525">
            <a:noFill/>
            <a:miter lim="800000"/>
            <a:headEnd/>
            <a:tailEnd/>
          </a:ln>
        </p:spPr>
      </p:pic>
      <p:sp>
        <p:nvSpPr>
          <p:cNvPr id="7" name="Content Placeholder 6"/>
          <p:cNvSpPr>
            <a:spLocks noGrp="1"/>
          </p:cNvSpPr>
          <p:nvPr>
            <p:ph sz="quarter" idx="16" hasCustomPrompt="1"/>
          </p:nvPr>
        </p:nvSpPr>
        <p:spPr>
          <a:xfrm>
            <a:off x="233363" y="1208263"/>
            <a:ext cx="7345362" cy="2779537"/>
          </a:xfrm>
          <a:prstGeom prst="rect">
            <a:avLst/>
          </a:prstGeom>
        </p:spPr>
        <p:txBody>
          <a:bodyPr/>
          <a:lstStyle>
            <a:lvl1pPr marL="0" indent="0" algn="ctr">
              <a:buNone/>
              <a:defRPr sz="1200" baseline="0"/>
            </a:lvl1pPr>
          </a:lstStyle>
          <a:p>
            <a:pPr lvl="0"/>
            <a:r>
              <a:rPr lang="en-GB" dirty="0"/>
              <a:t>Click on the icon below to add an element</a:t>
            </a:r>
          </a:p>
        </p:txBody>
      </p:sp>
      <p:sp>
        <p:nvSpPr>
          <p:cNvPr id="13" name="Text Placeholder 13"/>
          <p:cNvSpPr>
            <a:spLocks noGrp="1"/>
          </p:cNvSpPr>
          <p:nvPr>
            <p:ph type="body" sz="quarter" idx="13" hasCustomPrompt="1"/>
          </p:nvPr>
        </p:nvSpPr>
        <p:spPr>
          <a:xfrm>
            <a:off x="233363" y="885825"/>
            <a:ext cx="7361237" cy="253955"/>
          </a:xfrm>
          <a:prstGeom prst="rect">
            <a:avLst/>
          </a:prstGeom>
        </p:spPr>
        <p:txBody>
          <a:bodyPr/>
          <a:lstStyle>
            <a:lvl1pPr marL="0" indent="0">
              <a:buFontTx/>
              <a:buNone/>
              <a:defRPr sz="1200" b="1"/>
            </a:lvl1pPr>
            <a:lvl2pPr marL="292837" indent="0">
              <a:buFontTx/>
              <a:buNone/>
              <a:defRPr sz="1000"/>
            </a:lvl2pPr>
            <a:lvl3pPr marL="585674" indent="0">
              <a:buFontTx/>
              <a:buNone/>
              <a:defRPr sz="900"/>
            </a:lvl3pPr>
            <a:lvl4pPr>
              <a:defRPr sz="700"/>
            </a:lvl4pPr>
            <a:lvl5pPr>
              <a:defRPr sz="500"/>
            </a:lvl5pPr>
          </a:lstStyle>
          <a:p>
            <a:pPr lvl="0"/>
            <a:r>
              <a:rPr lang="en-US" dirty="0"/>
              <a:t>Click to edit body text</a:t>
            </a:r>
            <a:endParaRPr lang="en-GB" dirty="0"/>
          </a:p>
        </p:txBody>
      </p:sp>
    </p:spTree>
    <p:extLst>
      <p:ext uri="{BB962C8B-B14F-4D97-AF65-F5344CB8AC3E}">
        <p14:creationId xmlns:p14="http://schemas.microsoft.com/office/powerpoint/2010/main" val="2682089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3.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3"/>
          <p:cNvSpPr>
            <a:spLocks noGrp="1"/>
          </p:cNvSpPr>
          <p:nvPr>
            <p:ph type="dt" sz="half" idx="2"/>
          </p:nvPr>
        </p:nvSpPr>
        <p:spPr>
          <a:xfrm>
            <a:off x="483581" y="4071302"/>
            <a:ext cx="2271725" cy="233866"/>
          </a:xfrm>
          <a:prstGeom prst="rect">
            <a:avLst/>
          </a:prstGeom>
        </p:spPr>
        <p:txBody>
          <a:bodyPr/>
          <a:lstStyle>
            <a:lvl1pPr>
              <a:defRPr sz="800">
                <a:solidFill>
                  <a:srgbClr val="00008F"/>
                </a:solidFill>
                <a:latin typeface="Source Sans Pro" panose="020B0503030403020204" pitchFamily="34" charset="0"/>
              </a:defRPr>
            </a:lvl1pPr>
          </a:lstStyle>
          <a:p>
            <a:r>
              <a:rPr lang="en-US"/>
              <a:t>Data Improvement Initiatives</a:t>
            </a:r>
            <a:endParaRPr lang="en-US" dirty="0"/>
          </a:p>
        </p:txBody>
      </p:sp>
      <p:sp>
        <p:nvSpPr>
          <p:cNvPr id="8" name="Footer Placeholder 4"/>
          <p:cNvSpPr>
            <a:spLocks noGrp="1"/>
          </p:cNvSpPr>
          <p:nvPr>
            <p:ph type="ftr" sz="quarter" idx="3"/>
          </p:nvPr>
        </p:nvSpPr>
        <p:spPr>
          <a:xfrm>
            <a:off x="2954545" y="4071302"/>
            <a:ext cx="1902910" cy="233866"/>
          </a:xfrm>
          <a:prstGeom prst="rect">
            <a:avLst/>
          </a:prstGeom>
        </p:spPr>
        <p:txBody>
          <a:bodyPr anchor="t" anchorCtr="1"/>
          <a:lstStyle>
            <a:lvl1pPr>
              <a:defRPr sz="800">
                <a:solidFill>
                  <a:srgbClr val="FF0000"/>
                </a:solidFill>
                <a:latin typeface="Source Sans Pro" panose="020B0503030403020204" pitchFamily="34" charset="0"/>
              </a:defRPr>
            </a:lvl1pPr>
          </a:lstStyle>
          <a:p>
            <a:r>
              <a:rPr lang="en-US"/>
              <a:t>Internal Use</a:t>
            </a:r>
            <a:endParaRPr lang="en-US" dirty="0"/>
          </a:p>
        </p:txBody>
      </p:sp>
      <p:sp>
        <p:nvSpPr>
          <p:cNvPr id="9" name="Slide Number Placeholder 5"/>
          <p:cNvSpPr>
            <a:spLocks noGrp="1"/>
          </p:cNvSpPr>
          <p:nvPr>
            <p:ph type="sldNum" sz="quarter" idx="4"/>
          </p:nvPr>
        </p:nvSpPr>
        <p:spPr>
          <a:xfrm>
            <a:off x="173617" y="4071302"/>
            <a:ext cx="363464" cy="233866"/>
          </a:xfrm>
          <a:prstGeom prst="rect">
            <a:avLst/>
          </a:prstGeom>
        </p:spPr>
        <p:txBody>
          <a:bodyPr/>
          <a:lstStyle>
            <a:lvl1pPr algn="l">
              <a:defRPr sz="800">
                <a:solidFill>
                  <a:srgbClr val="00008F"/>
                </a:solidFill>
                <a:latin typeface="Source Sans Pro" panose="020B0503030403020204" pitchFamily="34" charset="0"/>
              </a:defRPr>
            </a:lvl1pPr>
          </a:lstStyle>
          <a:p>
            <a:fld id="{9E77A5AF-6B3E-47E3-AE07-B2690DC8E5C8}" type="slidenum">
              <a:rPr lang="en-US" smtClean="0"/>
              <a:pPr/>
              <a:t>‹#›</a:t>
            </a:fld>
            <a:endParaRPr lang="en-US" dirty="0"/>
          </a:p>
        </p:txBody>
      </p:sp>
    </p:spTree>
    <p:extLst>
      <p:ext uri="{BB962C8B-B14F-4D97-AF65-F5344CB8AC3E}">
        <p14:creationId xmlns:p14="http://schemas.microsoft.com/office/powerpoint/2010/main" val="491179719"/>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64" r:id="rId3"/>
    <p:sldLayoutId id="2147483663" r:id="rId4"/>
    <p:sldLayoutId id="2147483667" r:id="rId5"/>
    <p:sldLayoutId id="2147483668" r:id="rId6"/>
    <p:sldLayoutId id="2147483669" r:id="rId7"/>
    <p:sldLayoutId id="2147483671" r:id="rId8"/>
    <p:sldLayoutId id="2147483673" r:id="rId9"/>
    <p:sldLayoutId id="2147483672" r:id="rId10"/>
    <p:sldLayoutId id="2147483665" r:id="rId11"/>
    <p:sldLayoutId id="2147483674" r:id="rId12"/>
  </p:sldLayoutIdLst>
  <p:hf hdr="0"/>
  <p:txStyles>
    <p:titleStyle>
      <a:lvl1pPr algn="l" defTabSz="585673" rtl="0" eaLnBrk="1" latinLnBrk="0" hangingPunct="1">
        <a:lnSpc>
          <a:spcPct val="90000"/>
        </a:lnSpc>
        <a:spcBef>
          <a:spcPct val="0"/>
        </a:spcBef>
        <a:buNone/>
        <a:defRPr sz="2818" kern="1200">
          <a:solidFill>
            <a:schemeClr val="tx1"/>
          </a:solidFill>
          <a:latin typeface="+mj-lt"/>
          <a:ea typeface="+mj-ea"/>
          <a:cs typeface="+mj-cs"/>
        </a:defRPr>
      </a:lvl1pPr>
    </p:titleStyle>
    <p:bodyStyle>
      <a:lvl1pPr marL="146418" indent="-146418" algn="l" defTabSz="585673" rtl="0" eaLnBrk="1" latinLnBrk="0" hangingPunct="1">
        <a:lnSpc>
          <a:spcPct val="90000"/>
        </a:lnSpc>
        <a:spcBef>
          <a:spcPts val="641"/>
        </a:spcBef>
        <a:buFont typeface="Arial" panose="020B0604020202020204" pitchFamily="34" charset="0"/>
        <a:buChar char="•"/>
        <a:defRPr sz="1793" kern="1200">
          <a:solidFill>
            <a:srgbClr val="00008F"/>
          </a:solidFill>
          <a:latin typeface="Source Sans Pro" panose="020B0503030403020204" pitchFamily="34" charset="0"/>
          <a:ea typeface="+mn-ea"/>
          <a:cs typeface="+mn-cs"/>
        </a:defRPr>
      </a:lvl1pPr>
      <a:lvl2pPr marL="439255" indent="-146418" algn="l" defTabSz="585673" rtl="0" eaLnBrk="1" latinLnBrk="0" hangingPunct="1">
        <a:lnSpc>
          <a:spcPct val="90000"/>
        </a:lnSpc>
        <a:spcBef>
          <a:spcPts val="320"/>
        </a:spcBef>
        <a:buFont typeface="Arial" panose="020B0604020202020204" pitchFamily="34" charset="0"/>
        <a:buChar char="•"/>
        <a:defRPr sz="1537" kern="1200">
          <a:solidFill>
            <a:srgbClr val="00008F"/>
          </a:solidFill>
          <a:latin typeface="Source Sans Pro" panose="020B0503030403020204" pitchFamily="34" charset="0"/>
          <a:ea typeface="+mn-ea"/>
          <a:cs typeface="+mn-cs"/>
        </a:defRPr>
      </a:lvl2pPr>
      <a:lvl3pPr marL="732092" indent="-146418" algn="l" defTabSz="585673" rtl="0" eaLnBrk="1" latinLnBrk="0" hangingPunct="1">
        <a:lnSpc>
          <a:spcPct val="90000"/>
        </a:lnSpc>
        <a:spcBef>
          <a:spcPts val="320"/>
        </a:spcBef>
        <a:buFont typeface="Arial" panose="020B0604020202020204" pitchFamily="34" charset="0"/>
        <a:buChar char="•"/>
        <a:defRPr sz="1281" kern="1200">
          <a:solidFill>
            <a:srgbClr val="00008F"/>
          </a:solidFill>
          <a:latin typeface="Source Sans Pro" panose="020B0503030403020204" pitchFamily="34" charset="0"/>
          <a:ea typeface="+mn-ea"/>
          <a:cs typeface="+mn-cs"/>
        </a:defRPr>
      </a:lvl3pPr>
      <a:lvl4pPr marL="1024928" indent="-146418" algn="l" defTabSz="585673" rtl="0" eaLnBrk="1" latinLnBrk="0" hangingPunct="1">
        <a:lnSpc>
          <a:spcPct val="90000"/>
        </a:lnSpc>
        <a:spcBef>
          <a:spcPts val="320"/>
        </a:spcBef>
        <a:buFont typeface="Arial" panose="020B0604020202020204" pitchFamily="34" charset="0"/>
        <a:buChar char="•"/>
        <a:defRPr sz="1153" kern="1200">
          <a:solidFill>
            <a:srgbClr val="00008F"/>
          </a:solidFill>
          <a:latin typeface="Source Sans Pro" panose="020B0503030403020204" pitchFamily="34" charset="0"/>
          <a:ea typeface="+mn-ea"/>
          <a:cs typeface="+mn-cs"/>
        </a:defRPr>
      </a:lvl4pPr>
      <a:lvl5pPr marL="1317765" indent="-146418" algn="l" defTabSz="585673" rtl="0" eaLnBrk="1" latinLnBrk="0" hangingPunct="1">
        <a:lnSpc>
          <a:spcPct val="90000"/>
        </a:lnSpc>
        <a:spcBef>
          <a:spcPts val="320"/>
        </a:spcBef>
        <a:buFont typeface="Arial" panose="020B0604020202020204" pitchFamily="34" charset="0"/>
        <a:buChar char="•"/>
        <a:defRPr sz="1153" kern="1200">
          <a:solidFill>
            <a:srgbClr val="00008F"/>
          </a:solidFill>
          <a:latin typeface="Source Sans Pro" panose="020B0503030403020204" pitchFamily="34" charset="0"/>
          <a:ea typeface="+mn-ea"/>
          <a:cs typeface="+mn-cs"/>
        </a:defRPr>
      </a:lvl5pPr>
      <a:lvl6pPr marL="1610601" indent="-146418" algn="l" defTabSz="585673" rtl="0" eaLnBrk="1" latinLnBrk="0" hangingPunct="1">
        <a:lnSpc>
          <a:spcPct val="90000"/>
        </a:lnSpc>
        <a:spcBef>
          <a:spcPts val="320"/>
        </a:spcBef>
        <a:buFont typeface="Arial" panose="020B0604020202020204" pitchFamily="34" charset="0"/>
        <a:buChar char="•"/>
        <a:defRPr sz="1153" kern="1200">
          <a:solidFill>
            <a:schemeClr val="tx1"/>
          </a:solidFill>
          <a:latin typeface="+mn-lt"/>
          <a:ea typeface="+mn-ea"/>
          <a:cs typeface="+mn-cs"/>
        </a:defRPr>
      </a:lvl6pPr>
      <a:lvl7pPr marL="1903438" indent="-146418" algn="l" defTabSz="585673" rtl="0" eaLnBrk="1" latinLnBrk="0" hangingPunct="1">
        <a:lnSpc>
          <a:spcPct val="90000"/>
        </a:lnSpc>
        <a:spcBef>
          <a:spcPts val="320"/>
        </a:spcBef>
        <a:buFont typeface="Arial" panose="020B0604020202020204" pitchFamily="34" charset="0"/>
        <a:buChar char="•"/>
        <a:defRPr sz="1153" kern="1200">
          <a:solidFill>
            <a:schemeClr val="tx1"/>
          </a:solidFill>
          <a:latin typeface="+mn-lt"/>
          <a:ea typeface="+mn-ea"/>
          <a:cs typeface="+mn-cs"/>
        </a:defRPr>
      </a:lvl7pPr>
      <a:lvl8pPr marL="2196275" indent="-146418" algn="l" defTabSz="585673" rtl="0" eaLnBrk="1" latinLnBrk="0" hangingPunct="1">
        <a:lnSpc>
          <a:spcPct val="90000"/>
        </a:lnSpc>
        <a:spcBef>
          <a:spcPts val="320"/>
        </a:spcBef>
        <a:buFont typeface="Arial" panose="020B0604020202020204" pitchFamily="34" charset="0"/>
        <a:buChar char="•"/>
        <a:defRPr sz="1153" kern="1200">
          <a:solidFill>
            <a:schemeClr val="tx1"/>
          </a:solidFill>
          <a:latin typeface="+mn-lt"/>
          <a:ea typeface="+mn-ea"/>
          <a:cs typeface="+mn-cs"/>
        </a:defRPr>
      </a:lvl8pPr>
      <a:lvl9pPr marL="2489111" indent="-146418" algn="l" defTabSz="585673" rtl="0" eaLnBrk="1" latinLnBrk="0" hangingPunct="1">
        <a:lnSpc>
          <a:spcPct val="90000"/>
        </a:lnSpc>
        <a:spcBef>
          <a:spcPts val="320"/>
        </a:spcBef>
        <a:buFont typeface="Arial" panose="020B0604020202020204" pitchFamily="34" charset="0"/>
        <a:buChar char="•"/>
        <a:defRPr sz="1153" kern="1200">
          <a:solidFill>
            <a:schemeClr val="tx1"/>
          </a:solidFill>
          <a:latin typeface="+mn-lt"/>
          <a:ea typeface="+mn-ea"/>
          <a:cs typeface="+mn-cs"/>
        </a:defRPr>
      </a:lvl9pPr>
    </p:bodyStyle>
    <p:otherStyle>
      <a:defPPr>
        <a:defRPr lang="en-US"/>
      </a:defPPr>
      <a:lvl1pPr marL="0" algn="l" defTabSz="585673" rtl="0" eaLnBrk="1" latinLnBrk="0" hangingPunct="1">
        <a:defRPr sz="1153" kern="1200">
          <a:solidFill>
            <a:schemeClr val="tx1"/>
          </a:solidFill>
          <a:latin typeface="+mn-lt"/>
          <a:ea typeface="+mn-ea"/>
          <a:cs typeface="+mn-cs"/>
        </a:defRPr>
      </a:lvl1pPr>
      <a:lvl2pPr marL="292837" algn="l" defTabSz="585673" rtl="0" eaLnBrk="1" latinLnBrk="0" hangingPunct="1">
        <a:defRPr sz="1153" kern="1200">
          <a:solidFill>
            <a:schemeClr val="tx1"/>
          </a:solidFill>
          <a:latin typeface="+mn-lt"/>
          <a:ea typeface="+mn-ea"/>
          <a:cs typeface="+mn-cs"/>
        </a:defRPr>
      </a:lvl2pPr>
      <a:lvl3pPr marL="585673" algn="l" defTabSz="585673" rtl="0" eaLnBrk="1" latinLnBrk="0" hangingPunct="1">
        <a:defRPr sz="1153" kern="1200">
          <a:solidFill>
            <a:schemeClr val="tx1"/>
          </a:solidFill>
          <a:latin typeface="+mn-lt"/>
          <a:ea typeface="+mn-ea"/>
          <a:cs typeface="+mn-cs"/>
        </a:defRPr>
      </a:lvl3pPr>
      <a:lvl4pPr marL="878510" algn="l" defTabSz="585673" rtl="0" eaLnBrk="1" latinLnBrk="0" hangingPunct="1">
        <a:defRPr sz="1153" kern="1200">
          <a:solidFill>
            <a:schemeClr val="tx1"/>
          </a:solidFill>
          <a:latin typeface="+mn-lt"/>
          <a:ea typeface="+mn-ea"/>
          <a:cs typeface="+mn-cs"/>
        </a:defRPr>
      </a:lvl4pPr>
      <a:lvl5pPr marL="1171346" algn="l" defTabSz="585673" rtl="0" eaLnBrk="1" latinLnBrk="0" hangingPunct="1">
        <a:defRPr sz="1153" kern="1200">
          <a:solidFill>
            <a:schemeClr val="tx1"/>
          </a:solidFill>
          <a:latin typeface="+mn-lt"/>
          <a:ea typeface="+mn-ea"/>
          <a:cs typeface="+mn-cs"/>
        </a:defRPr>
      </a:lvl5pPr>
      <a:lvl6pPr marL="1464183" algn="l" defTabSz="585673" rtl="0" eaLnBrk="1" latinLnBrk="0" hangingPunct="1">
        <a:defRPr sz="1153" kern="1200">
          <a:solidFill>
            <a:schemeClr val="tx1"/>
          </a:solidFill>
          <a:latin typeface="+mn-lt"/>
          <a:ea typeface="+mn-ea"/>
          <a:cs typeface="+mn-cs"/>
        </a:defRPr>
      </a:lvl6pPr>
      <a:lvl7pPr marL="1757020" algn="l" defTabSz="585673" rtl="0" eaLnBrk="1" latinLnBrk="0" hangingPunct="1">
        <a:defRPr sz="1153" kern="1200">
          <a:solidFill>
            <a:schemeClr val="tx1"/>
          </a:solidFill>
          <a:latin typeface="+mn-lt"/>
          <a:ea typeface="+mn-ea"/>
          <a:cs typeface="+mn-cs"/>
        </a:defRPr>
      </a:lvl7pPr>
      <a:lvl8pPr marL="2049856" algn="l" defTabSz="585673" rtl="0" eaLnBrk="1" latinLnBrk="0" hangingPunct="1">
        <a:defRPr sz="1153" kern="1200">
          <a:solidFill>
            <a:schemeClr val="tx1"/>
          </a:solidFill>
          <a:latin typeface="+mn-lt"/>
          <a:ea typeface="+mn-ea"/>
          <a:cs typeface="+mn-cs"/>
        </a:defRPr>
      </a:lvl8pPr>
      <a:lvl9pPr marL="2342693" algn="l" defTabSz="585673" rtl="0" eaLnBrk="1" latinLnBrk="0" hangingPunct="1">
        <a:defRPr sz="115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7081" y="104712"/>
            <a:ext cx="6737926" cy="473372"/>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537081" y="780910"/>
            <a:ext cx="6737926" cy="317549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3349105"/>
      </p:ext>
    </p:extLst>
  </p:cSld>
  <p:clrMap bg1="lt1" tx1="dk1" bg2="lt2" tx2="dk2" accent1="accent1" accent2="accent2" accent3="accent3" accent4="accent4" accent5="accent5" accent6="accent6" hlink="hlink" folHlink="folHlink"/>
  <p:sldLayoutIdLst>
    <p:sldLayoutId id="2147483677" r:id="rId1"/>
  </p:sldLayoutIdLst>
  <p:txStyles>
    <p:titleStyle>
      <a:lvl1pPr algn="l" defTabSz="585673" rtl="0" eaLnBrk="1" latinLnBrk="0" hangingPunct="1">
        <a:lnSpc>
          <a:spcPct val="90000"/>
        </a:lnSpc>
        <a:spcBef>
          <a:spcPct val="0"/>
        </a:spcBef>
        <a:buNone/>
        <a:defRPr lang="en-US" sz="2306" b="1" kern="1200">
          <a:solidFill>
            <a:schemeClr val="tx1"/>
          </a:solidFill>
          <a:latin typeface="Helvetica" panose="020B0500000000000000" pitchFamily="34" charset="0"/>
          <a:ea typeface="+mj-ea"/>
          <a:cs typeface="+mj-cs"/>
        </a:defRPr>
      </a:lvl1pPr>
    </p:titleStyle>
    <p:bodyStyle>
      <a:lvl1pPr marL="146418" indent="-146418" algn="l" defTabSz="585673" rtl="0" eaLnBrk="1" latinLnBrk="0" hangingPunct="1">
        <a:lnSpc>
          <a:spcPct val="90000"/>
        </a:lnSpc>
        <a:spcBef>
          <a:spcPts val="641"/>
        </a:spcBef>
        <a:buFont typeface="Arial" panose="020B0604020202020204" pitchFamily="34" charset="0"/>
        <a:buChar char="•"/>
        <a:defRPr sz="1537" kern="1200">
          <a:solidFill>
            <a:schemeClr val="tx1"/>
          </a:solidFill>
          <a:latin typeface="+mj-lt"/>
          <a:ea typeface="+mn-ea"/>
          <a:cs typeface="+mn-cs"/>
        </a:defRPr>
      </a:lvl1pPr>
      <a:lvl2pPr marL="439255" indent="-146418" algn="l" defTabSz="585673" rtl="0" eaLnBrk="1" latinLnBrk="0" hangingPunct="1">
        <a:lnSpc>
          <a:spcPct val="90000"/>
        </a:lnSpc>
        <a:spcBef>
          <a:spcPts val="320"/>
        </a:spcBef>
        <a:buFont typeface="Arial" panose="020B0604020202020204" pitchFamily="34" charset="0"/>
        <a:buChar char="•"/>
        <a:defRPr sz="1281" kern="1200">
          <a:solidFill>
            <a:schemeClr val="tx1"/>
          </a:solidFill>
          <a:latin typeface="+mj-lt"/>
          <a:ea typeface="+mn-ea"/>
          <a:cs typeface="+mn-cs"/>
        </a:defRPr>
      </a:lvl2pPr>
      <a:lvl3pPr marL="732092" indent="-146418" algn="l" defTabSz="585673" rtl="0" eaLnBrk="1" latinLnBrk="0" hangingPunct="1">
        <a:lnSpc>
          <a:spcPct val="90000"/>
        </a:lnSpc>
        <a:spcBef>
          <a:spcPts val="320"/>
        </a:spcBef>
        <a:buFont typeface="Arial" panose="020B0604020202020204" pitchFamily="34" charset="0"/>
        <a:buChar char="•"/>
        <a:defRPr sz="1153" kern="1200">
          <a:solidFill>
            <a:schemeClr val="tx1"/>
          </a:solidFill>
          <a:latin typeface="+mj-lt"/>
          <a:ea typeface="+mn-ea"/>
          <a:cs typeface="+mn-cs"/>
        </a:defRPr>
      </a:lvl3pPr>
      <a:lvl4pPr marL="1024928" indent="-146418" algn="l" defTabSz="585673" rtl="0" eaLnBrk="1" latinLnBrk="0" hangingPunct="1">
        <a:lnSpc>
          <a:spcPct val="90000"/>
        </a:lnSpc>
        <a:spcBef>
          <a:spcPts val="320"/>
        </a:spcBef>
        <a:buFont typeface="Arial" panose="020B0604020202020204" pitchFamily="34" charset="0"/>
        <a:buChar char="•"/>
        <a:defRPr sz="1025" kern="1200">
          <a:solidFill>
            <a:schemeClr val="tx1"/>
          </a:solidFill>
          <a:latin typeface="+mj-lt"/>
          <a:ea typeface="+mn-ea"/>
          <a:cs typeface="+mn-cs"/>
        </a:defRPr>
      </a:lvl4pPr>
      <a:lvl5pPr marL="1317765" indent="-146418" algn="l" defTabSz="585673" rtl="0" eaLnBrk="1" latinLnBrk="0" hangingPunct="1">
        <a:lnSpc>
          <a:spcPct val="90000"/>
        </a:lnSpc>
        <a:spcBef>
          <a:spcPts val="320"/>
        </a:spcBef>
        <a:buFont typeface="Arial" panose="020B0604020202020204" pitchFamily="34" charset="0"/>
        <a:buChar char="•"/>
        <a:defRPr sz="1025" kern="1200">
          <a:solidFill>
            <a:schemeClr val="tx1"/>
          </a:solidFill>
          <a:latin typeface="+mj-lt"/>
          <a:ea typeface="+mn-ea"/>
          <a:cs typeface="+mn-cs"/>
        </a:defRPr>
      </a:lvl5pPr>
      <a:lvl6pPr marL="1610601" indent="-146418" algn="l" defTabSz="585673" rtl="0" eaLnBrk="1" latinLnBrk="0" hangingPunct="1">
        <a:lnSpc>
          <a:spcPct val="90000"/>
        </a:lnSpc>
        <a:spcBef>
          <a:spcPts val="320"/>
        </a:spcBef>
        <a:buFont typeface="Arial" panose="020B0604020202020204" pitchFamily="34" charset="0"/>
        <a:buChar char="•"/>
        <a:defRPr sz="1153" kern="1200">
          <a:solidFill>
            <a:schemeClr val="tx1"/>
          </a:solidFill>
          <a:latin typeface="+mn-lt"/>
          <a:ea typeface="+mn-ea"/>
          <a:cs typeface="+mn-cs"/>
        </a:defRPr>
      </a:lvl6pPr>
      <a:lvl7pPr marL="1903438" indent="-146418" algn="l" defTabSz="585673" rtl="0" eaLnBrk="1" latinLnBrk="0" hangingPunct="1">
        <a:lnSpc>
          <a:spcPct val="90000"/>
        </a:lnSpc>
        <a:spcBef>
          <a:spcPts val="320"/>
        </a:spcBef>
        <a:buFont typeface="Arial" panose="020B0604020202020204" pitchFamily="34" charset="0"/>
        <a:buChar char="•"/>
        <a:defRPr sz="1153" kern="1200">
          <a:solidFill>
            <a:schemeClr val="tx1"/>
          </a:solidFill>
          <a:latin typeface="+mn-lt"/>
          <a:ea typeface="+mn-ea"/>
          <a:cs typeface="+mn-cs"/>
        </a:defRPr>
      </a:lvl7pPr>
      <a:lvl8pPr marL="2196275" indent="-146418" algn="l" defTabSz="585673" rtl="0" eaLnBrk="1" latinLnBrk="0" hangingPunct="1">
        <a:lnSpc>
          <a:spcPct val="90000"/>
        </a:lnSpc>
        <a:spcBef>
          <a:spcPts val="320"/>
        </a:spcBef>
        <a:buFont typeface="Arial" panose="020B0604020202020204" pitchFamily="34" charset="0"/>
        <a:buChar char="•"/>
        <a:defRPr sz="1153" kern="1200">
          <a:solidFill>
            <a:schemeClr val="tx1"/>
          </a:solidFill>
          <a:latin typeface="+mn-lt"/>
          <a:ea typeface="+mn-ea"/>
          <a:cs typeface="+mn-cs"/>
        </a:defRPr>
      </a:lvl8pPr>
      <a:lvl9pPr marL="2489111" indent="-146418" algn="l" defTabSz="585673" rtl="0" eaLnBrk="1" latinLnBrk="0" hangingPunct="1">
        <a:lnSpc>
          <a:spcPct val="90000"/>
        </a:lnSpc>
        <a:spcBef>
          <a:spcPts val="320"/>
        </a:spcBef>
        <a:buFont typeface="Arial" panose="020B0604020202020204" pitchFamily="34" charset="0"/>
        <a:buChar char="•"/>
        <a:defRPr sz="1153" kern="1200">
          <a:solidFill>
            <a:schemeClr val="tx1"/>
          </a:solidFill>
          <a:latin typeface="+mn-lt"/>
          <a:ea typeface="+mn-ea"/>
          <a:cs typeface="+mn-cs"/>
        </a:defRPr>
      </a:lvl9pPr>
    </p:bodyStyle>
    <p:otherStyle>
      <a:defPPr>
        <a:defRPr lang="en-US"/>
      </a:defPPr>
      <a:lvl1pPr marL="0" algn="l" defTabSz="585673" rtl="0" eaLnBrk="1" latinLnBrk="0" hangingPunct="1">
        <a:defRPr sz="1153" kern="1200">
          <a:solidFill>
            <a:schemeClr val="tx1"/>
          </a:solidFill>
          <a:latin typeface="+mn-lt"/>
          <a:ea typeface="+mn-ea"/>
          <a:cs typeface="+mn-cs"/>
        </a:defRPr>
      </a:lvl1pPr>
      <a:lvl2pPr marL="292837" algn="l" defTabSz="585673" rtl="0" eaLnBrk="1" latinLnBrk="0" hangingPunct="1">
        <a:defRPr sz="1153" kern="1200">
          <a:solidFill>
            <a:schemeClr val="tx1"/>
          </a:solidFill>
          <a:latin typeface="+mn-lt"/>
          <a:ea typeface="+mn-ea"/>
          <a:cs typeface="+mn-cs"/>
        </a:defRPr>
      </a:lvl2pPr>
      <a:lvl3pPr marL="585673" algn="l" defTabSz="585673" rtl="0" eaLnBrk="1" latinLnBrk="0" hangingPunct="1">
        <a:defRPr sz="1153" kern="1200">
          <a:solidFill>
            <a:schemeClr val="tx1"/>
          </a:solidFill>
          <a:latin typeface="+mn-lt"/>
          <a:ea typeface="+mn-ea"/>
          <a:cs typeface="+mn-cs"/>
        </a:defRPr>
      </a:lvl3pPr>
      <a:lvl4pPr marL="878510" algn="l" defTabSz="585673" rtl="0" eaLnBrk="1" latinLnBrk="0" hangingPunct="1">
        <a:defRPr sz="1153" kern="1200">
          <a:solidFill>
            <a:schemeClr val="tx1"/>
          </a:solidFill>
          <a:latin typeface="+mn-lt"/>
          <a:ea typeface="+mn-ea"/>
          <a:cs typeface="+mn-cs"/>
        </a:defRPr>
      </a:lvl4pPr>
      <a:lvl5pPr marL="1171346" algn="l" defTabSz="585673" rtl="0" eaLnBrk="1" latinLnBrk="0" hangingPunct="1">
        <a:defRPr sz="1153" kern="1200">
          <a:solidFill>
            <a:schemeClr val="tx1"/>
          </a:solidFill>
          <a:latin typeface="+mn-lt"/>
          <a:ea typeface="+mn-ea"/>
          <a:cs typeface="+mn-cs"/>
        </a:defRPr>
      </a:lvl5pPr>
      <a:lvl6pPr marL="1464183" algn="l" defTabSz="585673" rtl="0" eaLnBrk="1" latinLnBrk="0" hangingPunct="1">
        <a:defRPr sz="1153" kern="1200">
          <a:solidFill>
            <a:schemeClr val="tx1"/>
          </a:solidFill>
          <a:latin typeface="+mn-lt"/>
          <a:ea typeface="+mn-ea"/>
          <a:cs typeface="+mn-cs"/>
        </a:defRPr>
      </a:lvl6pPr>
      <a:lvl7pPr marL="1757020" algn="l" defTabSz="585673" rtl="0" eaLnBrk="1" latinLnBrk="0" hangingPunct="1">
        <a:defRPr sz="1153" kern="1200">
          <a:solidFill>
            <a:schemeClr val="tx1"/>
          </a:solidFill>
          <a:latin typeface="+mn-lt"/>
          <a:ea typeface="+mn-ea"/>
          <a:cs typeface="+mn-cs"/>
        </a:defRPr>
      </a:lvl7pPr>
      <a:lvl8pPr marL="2049856" algn="l" defTabSz="585673" rtl="0" eaLnBrk="1" latinLnBrk="0" hangingPunct="1">
        <a:defRPr sz="1153" kern="1200">
          <a:solidFill>
            <a:schemeClr val="tx1"/>
          </a:solidFill>
          <a:latin typeface="+mn-lt"/>
          <a:ea typeface="+mn-ea"/>
          <a:cs typeface="+mn-cs"/>
        </a:defRPr>
      </a:lvl8pPr>
      <a:lvl9pPr marL="2342693" algn="l" defTabSz="585673" rtl="0" eaLnBrk="1" latinLnBrk="0" hangingPunct="1">
        <a:defRPr sz="115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4"/>
          </p:nvPr>
        </p:nvSpPr>
        <p:spPr>
          <a:xfrm>
            <a:off x="233363" y="4103688"/>
            <a:ext cx="215900" cy="144462"/>
          </a:xfrm>
          <a:prstGeom prst="rect">
            <a:avLst/>
          </a:prstGeom>
        </p:spPr>
        <p:txBody>
          <a:bodyPr vert="horz" wrap="square" lIns="0" tIns="0" rIns="0" bIns="0" numCol="1" anchor="b" anchorCtr="0" compatLnSpc="1">
            <a:prstTxWarp prst="textNoShape">
              <a:avLst/>
            </a:prstTxWarp>
          </a:bodyPr>
          <a:lstStyle>
            <a:lvl1pPr>
              <a:defRPr sz="800">
                <a:latin typeface="Source Sans Pro" pitchFamily="34" charset="0"/>
              </a:defRPr>
            </a:lvl1pPr>
          </a:lstStyle>
          <a:p>
            <a:fld id="{AB4D0077-BF62-4615-B421-B126B085B149}" type="slidenum">
              <a:rPr lang="en-GB" noProof="0" smtClean="0"/>
              <a:pPr/>
              <a:t>‹#›</a:t>
            </a:fld>
            <a:endParaRPr lang="en-GB" noProof="0" dirty="0"/>
          </a:p>
        </p:txBody>
      </p:sp>
      <p:sp>
        <p:nvSpPr>
          <p:cNvPr id="2" name="Espace réservé de la date 1"/>
          <p:cNvSpPr>
            <a:spLocks noGrp="1"/>
          </p:cNvSpPr>
          <p:nvPr>
            <p:ph type="dt" sz="half" idx="2"/>
          </p:nvPr>
        </p:nvSpPr>
        <p:spPr>
          <a:xfrm>
            <a:off x="390525" y="4061428"/>
            <a:ext cx="2014578" cy="233362"/>
          </a:xfrm>
          <a:prstGeom prst="rect">
            <a:avLst/>
          </a:prstGeom>
        </p:spPr>
        <p:txBody>
          <a:bodyPr vert="horz" lIns="91440" tIns="45720" rIns="91440" bIns="45720" rtlCol="0" anchor="ctr"/>
          <a:lstStyle>
            <a:lvl1pPr algn="l">
              <a:defRPr sz="800">
                <a:solidFill>
                  <a:schemeClr val="tx1"/>
                </a:solidFill>
                <a:latin typeface="+mn-lt"/>
              </a:defRPr>
            </a:lvl1pPr>
          </a:lstStyle>
          <a:p>
            <a:r>
              <a:rPr lang="en-US"/>
              <a:t>Business Transformation Progress Update</a:t>
            </a:r>
            <a:endParaRPr lang="fr-FR" dirty="0"/>
          </a:p>
        </p:txBody>
      </p:sp>
      <p:sp>
        <p:nvSpPr>
          <p:cNvPr id="3" name="Espace réservé du pied de page 2"/>
          <p:cNvSpPr>
            <a:spLocks noGrp="1"/>
          </p:cNvSpPr>
          <p:nvPr>
            <p:ph type="ftr" sz="quarter" idx="3"/>
          </p:nvPr>
        </p:nvSpPr>
        <p:spPr>
          <a:xfrm>
            <a:off x="2668588" y="4061428"/>
            <a:ext cx="2474912" cy="233362"/>
          </a:xfrm>
          <a:prstGeom prst="rect">
            <a:avLst/>
          </a:prstGeom>
        </p:spPr>
        <p:txBody>
          <a:bodyPr vert="horz" lIns="91440" tIns="45720" rIns="91440" bIns="45720" rtlCol="0" anchor="ctr"/>
          <a:lstStyle>
            <a:lvl1pPr algn="ctr">
              <a:defRPr sz="800">
                <a:solidFill>
                  <a:srgbClr val="FF0000"/>
                </a:solidFill>
                <a:latin typeface="+mn-lt"/>
              </a:defRPr>
            </a:lvl1pPr>
          </a:lstStyle>
          <a:p>
            <a:endParaRPr lang="fr-FR" dirty="0"/>
          </a:p>
        </p:txBody>
      </p:sp>
    </p:spTree>
    <p:extLst>
      <p:ext uri="{BB962C8B-B14F-4D97-AF65-F5344CB8AC3E}">
        <p14:creationId xmlns:p14="http://schemas.microsoft.com/office/powerpoint/2010/main" val="108311633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Lst>
  <p:hf hdr="0" ftr="0"/>
  <p:txStyles>
    <p:titleStyle>
      <a:lvl1pPr algn="ctr" defTabSz="696913" rtl="0" eaLnBrk="1" fontAlgn="base" hangingPunct="1">
        <a:spcBef>
          <a:spcPct val="0"/>
        </a:spcBef>
        <a:spcAft>
          <a:spcPct val="0"/>
        </a:spcAft>
        <a:defRPr sz="3400" kern="1200">
          <a:solidFill>
            <a:schemeClr val="tx1"/>
          </a:solidFill>
          <a:latin typeface="+mj-lt"/>
          <a:ea typeface="+mj-ea"/>
          <a:cs typeface="+mj-cs"/>
        </a:defRPr>
      </a:lvl1pPr>
      <a:lvl2pPr algn="ctr" defTabSz="696913" rtl="0" eaLnBrk="1" fontAlgn="base" hangingPunct="1">
        <a:spcBef>
          <a:spcPct val="0"/>
        </a:spcBef>
        <a:spcAft>
          <a:spcPct val="0"/>
        </a:spcAft>
        <a:defRPr sz="3400">
          <a:solidFill>
            <a:schemeClr val="tx1"/>
          </a:solidFill>
          <a:latin typeface="Source Sans Pro" pitchFamily="34" charset="0"/>
        </a:defRPr>
      </a:lvl2pPr>
      <a:lvl3pPr algn="ctr" defTabSz="696913" rtl="0" eaLnBrk="1" fontAlgn="base" hangingPunct="1">
        <a:spcBef>
          <a:spcPct val="0"/>
        </a:spcBef>
        <a:spcAft>
          <a:spcPct val="0"/>
        </a:spcAft>
        <a:defRPr sz="3400">
          <a:solidFill>
            <a:schemeClr val="tx1"/>
          </a:solidFill>
          <a:latin typeface="Source Sans Pro" pitchFamily="34" charset="0"/>
        </a:defRPr>
      </a:lvl3pPr>
      <a:lvl4pPr algn="ctr" defTabSz="696913" rtl="0" eaLnBrk="1" fontAlgn="base" hangingPunct="1">
        <a:spcBef>
          <a:spcPct val="0"/>
        </a:spcBef>
        <a:spcAft>
          <a:spcPct val="0"/>
        </a:spcAft>
        <a:defRPr sz="3400">
          <a:solidFill>
            <a:schemeClr val="tx1"/>
          </a:solidFill>
          <a:latin typeface="Source Sans Pro" pitchFamily="34" charset="0"/>
        </a:defRPr>
      </a:lvl4pPr>
      <a:lvl5pPr algn="ctr" defTabSz="696913" rtl="0" eaLnBrk="1" fontAlgn="base" hangingPunct="1">
        <a:spcBef>
          <a:spcPct val="0"/>
        </a:spcBef>
        <a:spcAft>
          <a:spcPct val="0"/>
        </a:spcAft>
        <a:defRPr sz="3400">
          <a:solidFill>
            <a:schemeClr val="tx1"/>
          </a:solidFill>
          <a:latin typeface="Source Sans Pro" pitchFamily="34" charset="0"/>
        </a:defRPr>
      </a:lvl5pPr>
      <a:lvl6pPr marL="457200" algn="ctr" defTabSz="696913" rtl="0" eaLnBrk="1" fontAlgn="base" hangingPunct="1">
        <a:spcBef>
          <a:spcPct val="0"/>
        </a:spcBef>
        <a:spcAft>
          <a:spcPct val="0"/>
        </a:spcAft>
        <a:defRPr sz="3400">
          <a:solidFill>
            <a:schemeClr val="tx1"/>
          </a:solidFill>
          <a:latin typeface="Calibri" pitchFamily="34" charset="0"/>
        </a:defRPr>
      </a:lvl6pPr>
      <a:lvl7pPr marL="914400" algn="ctr" defTabSz="696913" rtl="0" eaLnBrk="1" fontAlgn="base" hangingPunct="1">
        <a:spcBef>
          <a:spcPct val="0"/>
        </a:spcBef>
        <a:spcAft>
          <a:spcPct val="0"/>
        </a:spcAft>
        <a:defRPr sz="3400">
          <a:solidFill>
            <a:schemeClr val="tx1"/>
          </a:solidFill>
          <a:latin typeface="Calibri" pitchFamily="34" charset="0"/>
        </a:defRPr>
      </a:lvl7pPr>
      <a:lvl8pPr marL="1371600" algn="ctr" defTabSz="696913" rtl="0" eaLnBrk="1" fontAlgn="base" hangingPunct="1">
        <a:spcBef>
          <a:spcPct val="0"/>
        </a:spcBef>
        <a:spcAft>
          <a:spcPct val="0"/>
        </a:spcAft>
        <a:defRPr sz="3400">
          <a:solidFill>
            <a:schemeClr val="tx1"/>
          </a:solidFill>
          <a:latin typeface="Calibri" pitchFamily="34" charset="0"/>
        </a:defRPr>
      </a:lvl8pPr>
      <a:lvl9pPr marL="1828800" algn="ctr" defTabSz="696913" rtl="0" eaLnBrk="1" fontAlgn="base" hangingPunct="1">
        <a:spcBef>
          <a:spcPct val="0"/>
        </a:spcBef>
        <a:spcAft>
          <a:spcPct val="0"/>
        </a:spcAft>
        <a:defRPr sz="3400">
          <a:solidFill>
            <a:schemeClr val="tx1"/>
          </a:solidFill>
          <a:latin typeface="Calibri" pitchFamily="34" charset="0"/>
        </a:defRPr>
      </a:lvl9pPr>
    </p:titleStyle>
    <p:bodyStyle>
      <a:lvl1pPr marL="260350" indent="-260350" algn="l" defTabSz="696913"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65150" indent="-217488" algn="l" defTabSz="696913"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71538" indent="-173038" algn="l" defTabSz="696913"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219200" indent="-173038" algn="l" defTabSz="696913"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68450" indent="-173038" algn="l" defTabSz="696913"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917634" indent="-174330" algn="l" defTabSz="697321"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66295" indent="-174330" algn="l" defTabSz="697321"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14955" indent="-174330" algn="l" defTabSz="697321"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63616" indent="-174330" algn="l" defTabSz="697321"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fr-FR"/>
      </a:defPPr>
      <a:lvl1pPr marL="0" algn="l" defTabSz="697321" rtl="0" eaLnBrk="1" latinLnBrk="0" hangingPunct="1">
        <a:defRPr sz="1400" kern="1200">
          <a:solidFill>
            <a:schemeClr val="tx1"/>
          </a:solidFill>
          <a:latin typeface="+mn-lt"/>
          <a:ea typeface="+mn-ea"/>
          <a:cs typeface="+mn-cs"/>
        </a:defRPr>
      </a:lvl1pPr>
      <a:lvl2pPr marL="348661" algn="l" defTabSz="697321" rtl="0" eaLnBrk="1" latinLnBrk="0" hangingPunct="1">
        <a:defRPr sz="1400" kern="1200">
          <a:solidFill>
            <a:schemeClr val="tx1"/>
          </a:solidFill>
          <a:latin typeface="+mn-lt"/>
          <a:ea typeface="+mn-ea"/>
          <a:cs typeface="+mn-cs"/>
        </a:defRPr>
      </a:lvl2pPr>
      <a:lvl3pPr marL="697321" algn="l" defTabSz="697321" rtl="0" eaLnBrk="1" latinLnBrk="0" hangingPunct="1">
        <a:defRPr sz="1400" kern="1200">
          <a:solidFill>
            <a:schemeClr val="tx1"/>
          </a:solidFill>
          <a:latin typeface="+mn-lt"/>
          <a:ea typeface="+mn-ea"/>
          <a:cs typeface="+mn-cs"/>
        </a:defRPr>
      </a:lvl3pPr>
      <a:lvl4pPr marL="1045982" algn="l" defTabSz="697321" rtl="0" eaLnBrk="1" latinLnBrk="0" hangingPunct="1">
        <a:defRPr sz="1400" kern="1200">
          <a:solidFill>
            <a:schemeClr val="tx1"/>
          </a:solidFill>
          <a:latin typeface="+mn-lt"/>
          <a:ea typeface="+mn-ea"/>
          <a:cs typeface="+mn-cs"/>
        </a:defRPr>
      </a:lvl4pPr>
      <a:lvl5pPr marL="1394643" algn="l" defTabSz="697321" rtl="0" eaLnBrk="1" latinLnBrk="0" hangingPunct="1">
        <a:defRPr sz="1400" kern="1200">
          <a:solidFill>
            <a:schemeClr val="tx1"/>
          </a:solidFill>
          <a:latin typeface="+mn-lt"/>
          <a:ea typeface="+mn-ea"/>
          <a:cs typeface="+mn-cs"/>
        </a:defRPr>
      </a:lvl5pPr>
      <a:lvl6pPr marL="1743304" algn="l" defTabSz="697321" rtl="0" eaLnBrk="1" latinLnBrk="0" hangingPunct="1">
        <a:defRPr sz="1400" kern="1200">
          <a:solidFill>
            <a:schemeClr val="tx1"/>
          </a:solidFill>
          <a:latin typeface="+mn-lt"/>
          <a:ea typeface="+mn-ea"/>
          <a:cs typeface="+mn-cs"/>
        </a:defRPr>
      </a:lvl6pPr>
      <a:lvl7pPr marL="2091964" algn="l" defTabSz="697321" rtl="0" eaLnBrk="1" latinLnBrk="0" hangingPunct="1">
        <a:defRPr sz="1400" kern="1200">
          <a:solidFill>
            <a:schemeClr val="tx1"/>
          </a:solidFill>
          <a:latin typeface="+mn-lt"/>
          <a:ea typeface="+mn-ea"/>
          <a:cs typeface="+mn-cs"/>
        </a:defRPr>
      </a:lvl7pPr>
      <a:lvl8pPr marL="2440625" algn="l" defTabSz="697321" rtl="0" eaLnBrk="1" latinLnBrk="0" hangingPunct="1">
        <a:defRPr sz="1400" kern="1200">
          <a:solidFill>
            <a:schemeClr val="tx1"/>
          </a:solidFill>
          <a:latin typeface="+mn-lt"/>
          <a:ea typeface="+mn-ea"/>
          <a:cs typeface="+mn-cs"/>
        </a:defRPr>
      </a:lvl8pPr>
      <a:lvl9pPr marL="2789286" algn="l" defTabSz="697321"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34.png"/><Relationship Id="rId2" Type="http://schemas.openxmlformats.org/officeDocument/2006/relationships/image" Target="../media/image45.png"/><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2.xml"/><Relationship Id="rId16"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tags" Target="../tags/tag2.xml"/><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tags" Target="../tags/tag1.xml"/><Relationship Id="rId16" Type="http://schemas.openxmlformats.org/officeDocument/2006/relationships/image" Target="../media/image38.png"/><Relationship Id="rId1" Type="http://schemas.openxmlformats.org/officeDocument/2006/relationships/vmlDrawing" Target="../drawings/vmlDrawing1.vml"/><Relationship Id="rId6" Type="http://schemas.openxmlformats.org/officeDocument/2006/relationships/image" Target="../media/image28.emf"/><Relationship Id="rId11" Type="http://schemas.openxmlformats.org/officeDocument/2006/relationships/image" Target="../media/image33.png"/><Relationship Id="rId5" Type="http://schemas.openxmlformats.org/officeDocument/2006/relationships/oleObject" Target="../embeddings/oleObject1.bin"/><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slideLayout" Target="../slideLayouts/slideLayout12.xml"/><Relationship Id="rId9" Type="http://schemas.openxmlformats.org/officeDocument/2006/relationships/image" Target="../media/image31.png"/><Relationship Id="rId14"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 Id="rId5" Type="http://schemas.openxmlformats.org/officeDocument/2006/relationships/image" Target="../media/image44.png"/><Relationship Id="rId4" Type="http://schemas.openxmlformats.org/officeDocument/2006/relationships/image" Target="../media/image43.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47.png"/><Relationship Id="rId2" Type="http://schemas.openxmlformats.org/officeDocument/2006/relationships/image" Target="../media/image41.png"/><Relationship Id="rId1" Type="http://schemas.openxmlformats.org/officeDocument/2006/relationships/slideLayout" Target="../slideLayouts/slideLayout13.xml"/><Relationship Id="rId6" Type="http://schemas.openxmlformats.org/officeDocument/2006/relationships/image" Target="../media/image45.png"/><Relationship Id="rId11" Type="http://schemas.openxmlformats.org/officeDocument/2006/relationships/image" Target="../media/image34.png"/><Relationship Id="rId5" Type="http://schemas.openxmlformats.org/officeDocument/2006/relationships/image" Target="../media/image44.png"/><Relationship Id="rId10" Type="http://schemas.openxmlformats.org/officeDocument/2006/relationships/image" Target="../media/image33.png"/><Relationship Id="rId4" Type="http://schemas.openxmlformats.org/officeDocument/2006/relationships/image" Target="../media/image43.png"/><Relationship Id="rId9" Type="http://schemas.openxmlformats.org/officeDocument/2006/relationships/image" Target="../media/image3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AXA Mansard Data Science Team</a:t>
            </a:r>
            <a:endParaRPr lang="en-US" dirty="0"/>
          </a:p>
        </p:txBody>
      </p:sp>
      <p:sp>
        <p:nvSpPr>
          <p:cNvPr id="4" name="Text Placeholder 3"/>
          <p:cNvSpPr>
            <a:spLocks noGrp="1"/>
          </p:cNvSpPr>
          <p:nvPr>
            <p:ph type="body" sz="quarter" idx="12"/>
          </p:nvPr>
        </p:nvSpPr>
        <p:spPr>
          <a:xfrm>
            <a:off x="1856084" y="1192640"/>
            <a:ext cx="5727340" cy="1112409"/>
          </a:xfrm>
        </p:spPr>
        <p:txBody>
          <a:bodyPr/>
          <a:lstStyle/>
          <a:p>
            <a:pPr marL="11132" defTabSz="696913" fontAlgn="base">
              <a:spcBef>
                <a:spcPct val="0"/>
              </a:spcBef>
              <a:spcAft>
                <a:spcPct val="0"/>
              </a:spcAft>
            </a:pPr>
            <a:r>
              <a:rPr lang="en-GB" sz="3600" dirty="0">
                <a:solidFill>
                  <a:prstClr val="white"/>
                </a:solidFill>
                <a:latin typeface="Source Sans Pro"/>
                <a:cs typeface="Source Sans Pro"/>
              </a:rPr>
              <a:t>Data Science Nigeria Insurance Hackathon</a:t>
            </a:r>
          </a:p>
        </p:txBody>
      </p:sp>
      <p:sp>
        <p:nvSpPr>
          <p:cNvPr id="25" name="Rectangle 24">
            <a:extLst>
              <a:ext uri="{FF2B5EF4-FFF2-40B4-BE49-F238E27FC236}">
                <a16:creationId xmlns:a16="http://schemas.microsoft.com/office/drawing/2014/main" id="{533C41FE-FD11-4EA1-B599-1BDF25568602}"/>
              </a:ext>
            </a:extLst>
          </p:cNvPr>
          <p:cNvSpPr/>
          <p:nvPr/>
        </p:nvSpPr>
        <p:spPr>
          <a:xfrm>
            <a:off x="1994490" y="2218680"/>
            <a:ext cx="3251608" cy="215444"/>
          </a:xfrm>
          <a:prstGeom prst="rect">
            <a:avLst/>
          </a:prstGeom>
        </p:spPr>
        <p:txBody>
          <a:bodyPr wrap="square" lIns="0" tIns="0" rIns="0" bIns="0">
            <a:spAutoFit/>
          </a:bodyPr>
          <a:lstStyle/>
          <a:p>
            <a:pPr marL="11132" defTabSz="696913" fontAlgn="base">
              <a:spcBef>
                <a:spcPct val="0"/>
              </a:spcBef>
              <a:spcAft>
                <a:spcPct val="0"/>
              </a:spcAft>
            </a:pPr>
            <a:r>
              <a:rPr lang="en-GB" sz="1400" dirty="0">
                <a:solidFill>
                  <a:prstClr val="white"/>
                </a:solidFill>
                <a:latin typeface="Source Sans Pro"/>
                <a:cs typeface="Source Sans Pro"/>
              </a:rPr>
              <a:t>Business Use Case</a:t>
            </a:r>
          </a:p>
        </p:txBody>
      </p:sp>
      <p:sp>
        <p:nvSpPr>
          <p:cNvPr id="5" name="Text Placeholder 1">
            <a:extLst>
              <a:ext uri="{FF2B5EF4-FFF2-40B4-BE49-F238E27FC236}">
                <a16:creationId xmlns:a16="http://schemas.microsoft.com/office/drawing/2014/main" id="{954325F4-7CA0-4A74-A4FB-0345CD41A8DF}"/>
              </a:ext>
            </a:extLst>
          </p:cNvPr>
          <p:cNvSpPr txBox="1">
            <a:spLocks/>
          </p:cNvSpPr>
          <p:nvPr/>
        </p:nvSpPr>
        <p:spPr>
          <a:xfrm>
            <a:off x="0" y="4106863"/>
            <a:ext cx="1037590" cy="285750"/>
          </a:xfrm>
          <a:prstGeom prst="rect">
            <a:avLst/>
          </a:prstGeom>
        </p:spPr>
        <p:txBody>
          <a:bodyPr/>
          <a:lstStyle>
            <a:lvl1pPr marL="0" indent="0" algn="r" defTabSz="585673" rtl="0" eaLnBrk="1" latinLnBrk="0" hangingPunct="1">
              <a:lnSpc>
                <a:spcPct val="90000"/>
              </a:lnSpc>
              <a:spcBef>
                <a:spcPts val="641"/>
              </a:spcBef>
              <a:buFontTx/>
              <a:buNone/>
              <a:defRPr sz="1200" kern="1200">
                <a:solidFill>
                  <a:schemeClr val="bg1"/>
                </a:solidFill>
                <a:latin typeface="Source Sans Pro" panose="020B0503030403020204" pitchFamily="34" charset="0"/>
                <a:ea typeface="+mn-ea"/>
                <a:cs typeface="+mn-cs"/>
              </a:defRPr>
            </a:lvl1pPr>
            <a:lvl2pPr marL="439255" indent="-146418" algn="l" defTabSz="585673" rtl="0" eaLnBrk="1" latinLnBrk="0" hangingPunct="1">
              <a:lnSpc>
                <a:spcPct val="90000"/>
              </a:lnSpc>
              <a:spcBef>
                <a:spcPts val="320"/>
              </a:spcBef>
              <a:buFont typeface="Arial" panose="020B0604020202020204" pitchFamily="34" charset="0"/>
              <a:buChar char="•"/>
              <a:defRPr sz="1537" kern="1200">
                <a:solidFill>
                  <a:srgbClr val="00008F"/>
                </a:solidFill>
                <a:latin typeface="Source Sans Pro" panose="020B0503030403020204" pitchFamily="34" charset="0"/>
                <a:ea typeface="+mn-ea"/>
                <a:cs typeface="+mn-cs"/>
              </a:defRPr>
            </a:lvl2pPr>
            <a:lvl3pPr marL="732092" indent="-146418" algn="l" defTabSz="585673" rtl="0" eaLnBrk="1" latinLnBrk="0" hangingPunct="1">
              <a:lnSpc>
                <a:spcPct val="90000"/>
              </a:lnSpc>
              <a:spcBef>
                <a:spcPts val="320"/>
              </a:spcBef>
              <a:buFont typeface="Arial" panose="020B0604020202020204" pitchFamily="34" charset="0"/>
              <a:buChar char="•"/>
              <a:defRPr sz="1281" kern="1200">
                <a:solidFill>
                  <a:srgbClr val="00008F"/>
                </a:solidFill>
                <a:latin typeface="Source Sans Pro" panose="020B0503030403020204" pitchFamily="34" charset="0"/>
                <a:ea typeface="+mn-ea"/>
                <a:cs typeface="+mn-cs"/>
              </a:defRPr>
            </a:lvl3pPr>
            <a:lvl4pPr marL="1024928" indent="-146418" algn="l" defTabSz="585673" rtl="0" eaLnBrk="1" latinLnBrk="0" hangingPunct="1">
              <a:lnSpc>
                <a:spcPct val="90000"/>
              </a:lnSpc>
              <a:spcBef>
                <a:spcPts val="320"/>
              </a:spcBef>
              <a:buFont typeface="Arial" panose="020B0604020202020204" pitchFamily="34" charset="0"/>
              <a:buChar char="•"/>
              <a:defRPr sz="1153" kern="1200">
                <a:solidFill>
                  <a:srgbClr val="00008F"/>
                </a:solidFill>
                <a:latin typeface="Source Sans Pro" panose="020B0503030403020204" pitchFamily="34" charset="0"/>
                <a:ea typeface="+mn-ea"/>
                <a:cs typeface="+mn-cs"/>
              </a:defRPr>
            </a:lvl4pPr>
            <a:lvl5pPr marL="1317765" indent="-146418" algn="l" defTabSz="585673" rtl="0" eaLnBrk="1" latinLnBrk="0" hangingPunct="1">
              <a:lnSpc>
                <a:spcPct val="90000"/>
              </a:lnSpc>
              <a:spcBef>
                <a:spcPts val="320"/>
              </a:spcBef>
              <a:buFont typeface="Arial" panose="020B0604020202020204" pitchFamily="34" charset="0"/>
              <a:buChar char="•"/>
              <a:defRPr sz="1153" kern="1200">
                <a:solidFill>
                  <a:srgbClr val="00008F"/>
                </a:solidFill>
                <a:latin typeface="Source Sans Pro" panose="020B0503030403020204" pitchFamily="34" charset="0"/>
                <a:ea typeface="+mn-ea"/>
                <a:cs typeface="+mn-cs"/>
              </a:defRPr>
            </a:lvl5pPr>
            <a:lvl6pPr marL="1610601" indent="-146418" algn="l" defTabSz="585673" rtl="0" eaLnBrk="1" latinLnBrk="0" hangingPunct="1">
              <a:lnSpc>
                <a:spcPct val="90000"/>
              </a:lnSpc>
              <a:spcBef>
                <a:spcPts val="320"/>
              </a:spcBef>
              <a:buFont typeface="Arial" panose="020B0604020202020204" pitchFamily="34" charset="0"/>
              <a:buChar char="•"/>
              <a:defRPr sz="1153" kern="1200">
                <a:solidFill>
                  <a:schemeClr val="tx1"/>
                </a:solidFill>
                <a:latin typeface="+mn-lt"/>
                <a:ea typeface="+mn-ea"/>
                <a:cs typeface="+mn-cs"/>
              </a:defRPr>
            </a:lvl6pPr>
            <a:lvl7pPr marL="1903438" indent="-146418" algn="l" defTabSz="585673" rtl="0" eaLnBrk="1" latinLnBrk="0" hangingPunct="1">
              <a:lnSpc>
                <a:spcPct val="90000"/>
              </a:lnSpc>
              <a:spcBef>
                <a:spcPts val="320"/>
              </a:spcBef>
              <a:buFont typeface="Arial" panose="020B0604020202020204" pitchFamily="34" charset="0"/>
              <a:buChar char="•"/>
              <a:defRPr sz="1153" kern="1200">
                <a:solidFill>
                  <a:schemeClr val="tx1"/>
                </a:solidFill>
                <a:latin typeface="+mn-lt"/>
                <a:ea typeface="+mn-ea"/>
                <a:cs typeface="+mn-cs"/>
              </a:defRPr>
            </a:lvl7pPr>
            <a:lvl8pPr marL="2196275" indent="-146418" algn="l" defTabSz="585673" rtl="0" eaLnBrk="1" latinLnBrk="0" hangingPunct="1">
              <a:lnSpc>
                <a:spcPct val="90000"/>
              </a:lnSpc>
              <a:spcBef>
                <a:spcPts val="320"/>
              </a:spcBef>
              <a:buFont typeface="Arial" panose="020B0604020202020204" pitchFamily="34" charset="0"/>
              <a:buChar char="•"/>
              <a:defRPr sz="1153" kern="1200">
                <a:solidFill>
                  <a:schemeClr val="tx1"/>
                </a:solidFill>
                <a:latin typeface="+mn-lt"/>
                <a:ea typeface="+mn-ea"/>
                <a:cs typeface="+mn-cs"/>
              </a:defRPr>
            </a:lvl8pPr>
            <a:lvl9pPr marL="2489111" indent="-146418" algn="l" defTabSz="585673" rtl="0" eaLnBrk="1" latinLnBrk="0" hangingPunct="1">
              <a:lnSpc>
                <a:spcPct val="90000"/>
              </a:lnSpc>
              <a:spcBef>
                <a:spcPts val="320"/>
              </a:spcBef>
              <a:buFont typeface="Arial" panose="020B0604020202020204" pitchFamily="34" charset="0"/>
              <a:buChar char="•"/>
              <a:defRPr sz="1153" kern="1200">
                <a:solidFill>
                  <a:schemeClr val="tx1"/>
                </a:solidFill>
                <a:latin typeface="+mn-lt"/>
                <a:ea typeface="+mn-ea"/>
                <a:cs typeface="+mn-cs"/>
              </a:defRPr>
            </a:lvl9pPr>
          </a:lstStyle>
          <a:p>
            <a:r>
              <a:rPr lang="en-GB" dirty="0"/>
              <a:t>Version 2.0</a:t>
            </a:r>
            <a:endParaRPr lang="en-US" dirty="0"/>
          </a:p>
        </p:txBody>
      </p:sp>
    </p:spTree>
    <p:extLst>
      <p:ext uri="{BB962C8B-B14F-4D97-AF65-F5344CB8AC3E}">
        <p14:creationId xmlns:p14="http://schemas.microsoft.com/office/powerpoint/2010/main" val="1791452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274A3E2-06EA-43C2-BF36-7FD3A4840C38}"/>
              </a:ext>
            </a:extLst>
          </p:cNvPr>
          <p:cNvSpPr txBox="1"/>
          <p:nvPr/>
        </p:nvSpPr>
        <p:spPr>
          <a:xfrm>
            <a:off x="38030" y="91553"/>
            <a:ext cx="3191964" cy="328873"/>
          </a:xfrm>
          <a:prstGeom prst="rect">
            <a:avLst/>
          </a:prstGeom>
          <a:noFill/>
        </p:spPr>
        <p:txBody>
          <a:bodyPr wrap="none" rtlCol="0">
            <a:spAutoFit/>
          </a:bodyPr>
          <a:lstStyle/>
          <a:p>
            <a:pPr marL="0" marR="0" lvl="0" indent="0" algn="l" defTabSz="585673" rtl="0" eaLnBrk="1" fontAlgn="auto" latinLnBrk="0" hangingPunct="1">
              <a:lnSpc>
                <a:spcPct val="100000"/>
              </a:lnSpc>
              <a:spcBef>
                <a:spcPts val="0"/>
              </a:spcBef>
              <a:spcAft>
                <a:spcPts val="0"/>
              </a:spcAft>
              <a:buClrTx/>
              <a:buSzTx/>
              <a:buFontTx/>
              <a:buNone/>
              <a:tabLst/>
              <a:defRPr/>
            </a:pPr>
            <a:r>
              <a:rPr kumimoji="0" lang="en-US" sz="1537" b="1" i="0" u="none" strike="noStrike" kern="1200" cap="none" spc="0" normalizeH="0" baseline="0" noProof="0" dirty="0">
                <a:ln>
                  <a:noFill/>
                </a:ln>
                <a:solidFill>
                  <a:prstClr val="black"/>
                </a:solidFill>
                <a:effectLst/>
                <a:uLnTx/>
                <a:uFillTx/>
                <a:latin typeface="Calibri" panose="020F0502020204030204"/>
                <a:ea typeface="+mn-ea"/>
                <a:cs typeface="+mn-cs"/>
              </a:rPr>
              <a:t>Explanation of Variables in the Study</a:t>
            </a:r>
            <a:endParaRPr kumimoji="0" lang="en-GB" sz="1537"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4CEC3F4F-61E4-40C4-B532-38AABEF51728}"/>
              </a:ext>
            </a:extLst>
          </p:cNvPr>
          <p:cNvGrpSpPr/>
          <p:nvPr/>
        </p:nvGrpSpPr>
        <p:grpSpPr>
          <a:xfrm>
            <a:off x="-2611" y="4032212"/>
            <a:ext cx="7809089" cy="362277"/>
            <a:chOff x="2999" y="4015382"/>
            <a:chExt cx="7809089" cy="362277"/>
          </a:xfrm>
        </p:grpSpPr>
        <p:sp>
          <p:nvSpPr>
            <p:cNvPr id="11" name="Rectangle 10">
              <a:extLst>
                <a:ext uri="{FF2B5EF4-FFF2-40B4-BE49-F238E27FC236}">
                  <a16:creationId xmlns:a16="http://schemas.microsoft.com/office/drawing/2014/main" id="{3568685B-5660-42A2-A16B-0F9427D10B5D}"/>
                </a:ext>
              </a:extLst>
            </p:cNvPr>
            <p:cNvSpPr/>
            <p:nvPr/>
          </p:nvSpPr>
          <p:spPr>
            <a:xfrm>
              <a:off x="2999" y="4015382"/>
              <a:ext cx="7809089" cy="362277"/>
            </a:xfrm>
            <a:prstGeom prst="rect">
              <a:avLst/>
            </a:prstGeom>
            <a:solidFill>
              <a:srgbClr val="262C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85673" rtl="0" eaLnBrk="1" fontAlgn="auto" latinLnBrk="0" hangingPunct="1">
                <a:lnSpc>
                  <a:spcPct val="100000"/>
                </a:lnSpc>
                <a:spcBef>
                  <a:spcPts val="0"/>
                </a:spcBef>
                <a:spcAft>
                  <a:spcPts val="0"/>
                </a:spcAft>
                <a:buClrTx/>
                <a:buSzTx/>
                <a:buFontTx/>
                <a:buNone/>
                <a:tabLst/>
                <a:defRPr/>
              </a:pPr>
              <a:endParaRPr kumimoji="0" lang="en-GB" sz="1153"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79B411EE-DC24-4F7C-83D3-2FA5D660B06A}"/>
                </a:ext>
              </a:extLst>
            </p:cNvPr>
            <p:cNvPicPr>
              <a:picLocks noChangeAspect="1"/>
            </p:cNvPicPr>
            <p:nvPr/>
          </p:nvPicPr>
          <p:blipFill rotWithShape="1">
            <a:blip r:embed="rId2" cstate="print">
              <a:lum bright="70000" contrast="-70000"/>
              <a:extLst>
                <a:ext uri="{28A0092B-C50C-407E-A947-70E740481C1C}">
                  <a14:useLocalDpi xmlns:a14="http://schemas.microsoft.com/office/drawing/2010/main" val="0"/>
                </a:ext>
              </a:extLst>
            </a:blip>
            <a:srcRect b="13113"/>
            <a:stretch/>
          </p:blipFill>
          <p:spPr>
            <a:xfrm>
              <a:off x="383477" y="4073558"/>
              <a:ext cx="304246" cy="264351"/>
            </a:xfrm>
            <a:prstGeom prst="rect">
              <a:avLst/>
            </a:prstGeom>
          </p:spPr>
        </p:pic>
        <p:pic>
          <p:nvPicPr>
            <p:cNvPr id="14" name="Picture 13">
              <a:extLst>
                <a:ext uri="{FF2B5EF4-FFF2-40B4-BE49-F238E27FC236}">
                  <a16:creationId xmlns:a16="http://schemas.microsoft.com/office/drawing/2014/main" id="{9DCCA417-2B4D-4DF1-9F93-E3E0AF3DC9C9}"/>
                </a:ext>
              </a:extLst>
            </p:cNvPr>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b="13113"/>
            <a:stretch/>
          </p:blipFill>
          <p:spPr>
            <a:xfrm>
              <a:off x="2205966" y="4073559"/>
              <a:ext cx="304246" cy="264350"/>
            </a:xfrm>
            <a:prstGeom prst="rect">
              <a:avLst/>
            </a:prstGeom>
          </p:spPr>
        </p:pic>
        <p:pic>
          <p:nvPicPr>
            <p:cNvPr id="15" name="Picture 14">
              <a:extLst>
                <a:ext uri="{FF2B5EF4-FFF2-40B4-BE49-F238E27FC236}">
                  <a16:creationId xmlns:a16="http://schemas.microsoft.com/office/drawing/2014/main" id="{F357CFEB-09D5-45EE-82E8-3F1BA4623A07}"/>
                </a:ext>
              </a:extLst>
            </p:cNvPr>
            <p:cNvPicPr>
              <a:picLocks noChangeAspect="1"/>
            </p:cNvPicPr>
            <p:nvPr/>
          </p:nvPicPr>
          <p:blipFill rotWithShape="1">
            <a:blip r:embed="rId4" cstate="print">
              <a:lum bright="70000" contrast="-70000"/>
              <a:extLst>
                <a:ext uri="{28A0092B-C50C-407E-A947-70E740481C1C}">
                  <a14:useLocalDpi xmlns:a14="http://schemas.microsoft.com/office/drawing/2010/main" val="0"/>
                </a:ext>
              </a:extLst>
            </a:blip>
            <a:srcRect b="27153"/>
            <a:stretch/>
          </p:blipFill>
          <p:spPr>
            <a:xfrm>
              <a:off x="3166226" y="4034890"/>
              <a:ext cx="468425" cy="341232"/>
            </a:xfrm>
            <a:prstGeom prst="rect">
              <a:avLst/>
            </a:prstGeom>
          </p:spPr>
        </p:pic>
        <p:pic>
          <p:nvPicPr>
            <p:cNvPr id="16" name="Picture 15">
              <a:extLst>
                <a:ext uri="{FF2B5EF4-FFF2-40B4-BE49-F238E27FC236}">
                  <a16:creationId xmlns:a16="http://schemas.microsoft.com/office/drawing/2014/main" id="{52E5E090-7136-4861-B289-47437276C760}"/>
                </a:ext>
              </a:extLst>
            </p:cNvPr>
            <p:cNvPicPr>
              <a:picLocks noChangeAspect="1"/>
            </p:cNvPicPr>
            <p:nvPr/>
          </p:nvPicPr>
          <p:blipFill rotWithShape="1">
            <a:blip r:embed="rId5" cstate="print">
              <a:lum bright="70000" contrast="-70000"/>
              <a:extLst>
                <a:ext uri="{28A0092B-C50C-407E-A947-70E740481C1C}">
                  <a14:useLocalDpi xmlns:a14="http://schemas.microsoft.com/office/drawing/2010/main" val="0"/>
                </a:ext>
              </a:extLst>
            </a:blip>
            <a:srcRect l="16304" t="5097" r="13599" b="27141"/>
            <a:stretch/>
          </p:blipFill>
          <p:spPr>
            <a:xfrm>
              <a:off x="4290666" y="4074408"/>
              <a:ext cx="275358" cy="266180"/>
            </a:xfrm>
            <a:prstGeom prst="rect">
              <a:avLst/>
            </a:prstGeom>
          </p:spPr>
        </p:pic>
        <p:pic>
          <p:nvPicPr>
            <p:cNvPr id="17" name="Picture 16">
              <a:extLst>
                <a:ext uri="{FF2B5EF4-FFF2-40B4-BE49-F238E27FC236}">
                  <a16:creationId xmlns:a16="http://schemas.microsoft.com/office/drawing/2014/main" id="{C7942BB6-07DC-4530-815E-A5F5D403B837}"/>
                </a:ext>
              </a:extLst>
            </p:cNvPr>
            <p:cNvPicPr>
              <a:picLocks noChangeAspect="1"/>
            </p:cNvPicPr>
            <p:nvPr/>
          </p:nvPicPr>
          <p:blipFill rotWithShape="1">
            <a:blip r:embed="rId6" cstate="print">
              <a:lum bright="70000" contrast="-70000"/>
              <a:extLst>
                <a:ext uri="{28A0092B-C50C-407E-A947-70E740481C1C}">
                  <a14:useLocalDpi xmlns:a14="http://schemas.microsoft.com/office/drawing/2010/main" val="0"/>
                </a:ext>
              </a:extLst>
            </a:blip>
            <a:srcRect l="22053" t="18390" r="11650" b="18390"/>
            <a:stretch/>
          </p:blipFill>
          <p:spPr>
            <a:xfrm>
              <a:off x="5478203" y="4030335"/>
              <a:ext cx="342202" cy="326325"/>
            </a:xfrm>
            <a:prstGeom prst="rect">
              <a:avLst/>
            </a:prstGeom>
          </p:spPr>
        </p:pic>
        <p:pic>
          <p:nvPicPr>
            <p:cNvPr id="18" name="Picture 17">
              <a:extLst>
                <a:ext uri="{FF2B5EF4-FFF2-40B4-BE49-F238E27FC236}">
                  <a16:creationId xmlns:a16="http://schemas.microsoft.com/office/drawing/2014/main" id="{620AD543-7ED5-4D80-ACC8-BCC4BF2FE3AA}"/>
                </a:ext>
              </a:extLst>
            </p:cNvPr>
            <p:cNvPicPr>
              <a:picLocks noChangeAspect="1"/>
            </p:cNvPicPr>
            <p:nvPr/>
          </p:nvPicPr>
          <p:blipFill rotWithShape="1">
            <a:blip r:embed="rId7" cstate="print">
              <a:lum bright="70000" contrast="-70000"/>
              <a:extLst>
                <a:ext uri="{28A0092B-C50C-407E-A947-70E740481C1C}">
                  <a14:useLocalDpi xmlns:a14="http://schemas.microsoft.com/office/drawing/2010/main" val="0"/>
                </a:ext>
              </a:extLst>
            </a:blip>
            <a:srcRect b="13504"/>
            <a:stretch/>
          </p:blipFill>
          <p:spPr>
            <a:xfrm>
              <a:off x="6608019" y="4071703"/>
              <a:ext cx="288828" cy="249825"/>
            </a:xfrm>
            <a:prstGeom prst="rect">
              <a:avLst/>
            </a:prstGeom>
          </p:spPr>
        </p:pic>
        <p:pic>
          <p:nvPicPr>
            <p:cNvPr id="19" name="Picture 18">
              <a:extLst>
                <a:ext uri="{FF2B5EF4-FFF2-40B4-BE49-F238E27FC236}">
                  <a16:creationId xmlns:a16="http://schemas.microsoft.com/office/drawing/2014/main" id="{8B84DB27-4B28-4936-84FF-5A34FC7E4C3F}"/>
                </a:ext>
              </a:extLst>
            </p:cNvPr>
            <p:cNvPicPr>
              <a:picLocks noChangeAspect="1"/>
            </p:cNvPicPr>
            <p:nvPr/>
          </p:nvPicPr>
          <p:blipFill rotWithShape="1">
            <a:blip r:embed="rId8" cstate="print">
              <a:lum bright="70000" contrast="-70000"/>
              <a:extLst>
                <a:ext uri="{28A0092B-C50C-407E-A947-70E740481C1C}">
                  <a14:useLocalDpi xmlns:a14="http://schemas.microsoft.com/office/drawing/2010/main" val="0"/>
                </a:ext>
              </a:extLst>
            </a:blip>
            <a:srcRect b="13451"/>
            <a:stretch/>
          </p:blipFill>
          <p:spPr>
            <a:xfrm>
              <a:off x="1183533" y="4074587"/>
              <a:ext cx="304246" cy="263322"/>
            </a:xfrm>
            <a:prstGeom prst="rect">
              <a:avLst/>
            </a:prstGeom>
          </p:spPr>
        </p:pic>
      </p:grpSp>
      <p:graphicFrame>
        <p:nvGraphicFramePr>
          <p:cNvPr id="4" name="Table 3">
            <a:extLst>
              <a:ext uri="{FF2B5EF4-FFF2-40B4-BE49-F238E27FC236}">
                <a16:creationId xmlns:a16="http://schemas.microsoft.com/office/drawing/2014/main" id="{FE4E9920-83FB-4434-8001-BDD042BA8957}"/>
              </a:ext>
            </a:extLst>
          </p:cNvPr>
          <p:cNvGraphicFramePr>
            <a:graphicFrameLocks noGrp="1"/>
          </p:cNvGraphicFramePr>
          <p:nvPr>
            <p:extLst>
              <p:ext uri="{D42A27DB-BD31-4B8C-83A1-F6EECF244321}">
                <p14:modId xmlns:p14="http://schemas.microsoft.com/office/powerpoint/2010/main" val="21531266"/>
              </p:ext>
            </p:extLst>
          </p:nvPr>
        </p:nvGraphicFramePr>
        <p:xfrm>
          <a:off x="124655" y="692747"/>
          <a:ext cx="7487865" cy="2682240"/>
        </p:xfrm>
        <a:graphic>
          <a:graphicData uri="http://schemas.openxmlformats.org/drawingml/2006/table">
            <a:tbl>
              <a:tblPr firstRow="1" bandRow="1">
                <a:tableStyleId>{5C22544A-7EE6-4342-B048-85BDC9FD1C3A}</a:tableStyleId>
              </a:tblPr>
              <a:tblGrid>
                <a:gridCol w="1317821">
                  <a:extLst>
                    <a:ext uri="{9D8B030D-6E8A-4147-A177-3AD203B41FA5}">
                      <a16:colId xmlns:a16="http://schemas.microsoft.com/office/drawing/2014/main" val="3796407763"/>
                    </a:ext>
                  </a:extLst>
                </a:gridCol>
                <a:gridCol w="6170044">
                  <a:extLst>
                    <a:ext uri="{9D8B030D-6E8A-4147-A177-3AD203B41FA5}">
                      <a16:colId xmlns:a16="http://schemas.microsoft.com/office/drawing/2014/main" val="3182019058"/>
                    </a:ext>
                  </a:extLst>
                </a:gridCol>
              </a:tblGrid>
              <a:tr h="0">
                <a:tc>
                  <a:txBody>
                    <a:bodyPr/>
                    <a:lstStyle/>
                    <a:p>
                      <a:r>
                        <a:rPr lang="en-US" sz="1000" dirty="0">
                          <a:latin typeface="Source Sans Pro" panose="020B0503030403020204" pitchFamily="34" charset="0"/>
                        </a:rPr>
                        <a:t>Columns</a:t>
                      </a:r>
                      <a:endParaRPr lang="en-GB" sz="1000" dirty="0">
                        <a:latin typeface="Source Sans Pro" panose="020B0503030403020204" pitchFamily="34" charset="0"/>
                      </a:endParaRPr>
                    </a:p>
                  </a:txBody>
                  <a:tcPr>
                    <a:solidFill>
                      <a:srgbClr val="2E6CA4"/>
                    </a:solidFill>
                  </a:tcPr>
                </a:tc>
                <a:tc>
                  <a:txBody>
                    <a:bodyPr/>
                    <a:lstStyle/>
                    <a:p>
                      <a:r>
                        <a:rPr lang="en-US" sz="1000" dirty="0">
                          <a:latin typeface="Source Sans Pro" panose="020B0503030403020204" pitchFamily="34" charset="0"/>
                        </a:rPr>
                        <a:t>Details</a:t>
                      </a:r>
                      <a:endParaRPr lang="en-GB" sz="1000" dirty="0">
                        <a:latin typeface="Source Sans Pro" panose="020B0503030403020204" pitchFamily="34" charset="0"/>
                      </a:endParaRPr>
                    </a:p>
                  </a:txBody>
                  <a:tcPr>
                    <a:solidFill>
                      <a:srgbClr val="2E6CA4"/>
                    </a:solidFill>
                  </a:tcPr>
                </a:tc>
                <a:extLst>
                  <a:ext uri="{0D108BD9-81ED-4DB2-BD59-A6C34878D82A}">
                    <a16:rowId xmlns:a16="http://schemas.microsoft.com/office/drawing/2014/main" val="187543746"/>
                  </a:ext>
                </a:extLst>
              </a:tr>
              <a:tr h="0">
                <a:tc>
                  <a:txBody>
                    <a:bodyPr/>
                    <a:lstStyle/>
                    <a:p>
                      <a:r>
                        <a:rPr lang="en-US" sz="1000" b="0" dirty="0">
                          <a:latin typeface="Source Sans Pro" panose="020B0503030403020204" pitchFamily="34" charset="0"/>
                        </a:rPr>
                        <a:t>Month</a:t>
                      </a:r>
                      <a:endParaRPr lang="en-GB" sz="1000" b="0" dirty="0">
                        <a:latin typeface="Source Sans Pro" panose="020B0503030403020204" pitchFamily="34" charset="0"/>
                      </a:endParaRPr>
                    </a:p>
                  </a:txBody>
                  <a:tcPr>
                    <a:solidFill>
                      <a:schemeClr val="bg1">
                        <a:lumMod val="95000"/>
                      </a:schemeClr>
                    </a:solidFill>
                  </a:tcPr>
                </a:tc>
                <a:tc>
                  <a:txBody>
                    <a:bodyPr/>
                    <a:lstStyle/>
                    <a:p>
                      <a:pPr marL="0" indent="0">
                        <a:buFont typeface="Arial" panose="020B0604020202020204" pitchFamily="34" charset="0"/>
                        <a:buNone/>
                      </a:pPr>
                      <a:r>
                        <a:rPr lang="en-US" sz="1000" dirty="0">
                          <a:latin typeface="Source Sans Pro" panose="020B0503030403020204" pitchFamily="34" charset="0"/>
                        </a:rPr>
                        <a:t>Claims Incurred Month – This is the month the customer visited the hospital</a:t>
                      </a:r>
                    </a:p>
                  </a:txBody>
                  <a:tcPr>
                    <a:solidFill>
                      <a:schemeClr val="bg1">
                        <a:lumMod val="95000"/>
                      </a:schemeClr>
                    </a:solidFill>
                  </a:tcPr>
                </a:tc>
                <a:extLst>
                  <a:ext uri="{0D108BD9-81ED-4DB2-BD59-A6C34878D82A}">
                    <a16:rowId xmlns:a16="http://schemas.microsoft.com/office/drawing/2014/main" val="4077028878"/>
                  </a:ext>
                </a:extLst>
              </a:tr>
              <a:tr h="0">
                <a:tc>
                  <a:txBody>
                    <a:bodyPr/>
                    <a:lstStyle/>
                    <a:p>
                      <a:r>
                        <a:rPr lang="en-US" sz="1000" b="0" dirty="0">
                          <a:latin typeface="Source Sans Pro" panose="020B0503030403020204" pitchFamily="34" charset="0"/>
                        </a:rPr>
                        <a:t>Year</a:t>
                      </a:r>
                      <a:endParaRPr lang="en-GB" sz="1000" b="0" dirty="0">
                        <a:latin typeface="Source Sans Pro" panose="020B0503030403020204" pitchFamily="34" charset="0"/>
                      </a:endParaRPr>
                    </a:p>
                  </a:txBody>
                  <a:tcPr>
                    <a:solidFill>
                      <a:schemeClr val="bg1">
                        <a:lumMod val="95000"/>
                      </a:schemeClr>
                    </a:solidFill>
                  </a:tcPr>
                </a:tc>
                <a:tc>
                  <a:txBody>
                    <a:bodyPr/>
                    <a:lstStyle/>
                    <a:p>
                      <a:pPr marL="0" indent="0">
                        <a:buFont typeface="Arial" panose="020B0604020202020204" pitchFamily="34" charset="0"/>
                        <a:buNone/>
                      </a:pPr>
                      <a:r>
                        <a:rPr lang="en-US" sz="1000" dirty="0">
                          <a:latin typeface="Source Sans Pro" panose="020B0503030403020204" pitchFamily="34" charset="0"/>
                        </a:rPr>
                        <a:t>Claim incurred year – This is the year the patient visited the hospital</a:t>
                      </a:r>
                    </a:p>
                  </a:txBody>
                  <a:tcPr>
                    <a:solidFill>
                      <a:schemeClr val="bg1">
                        <a:lumMod val="95000"/>
                      </a:schemeClr>
                    </a:solidFill>
                  </a:tcPr>
                </a:tc>
                <a:extLst>
                  <a:ext uri="{0D108BD9-81ED-4DB2-BD59-A6C34878D82A}">
                    <a16:rowId xmlns:a16="http://schemas.microsoft.com/office/drawing/2014/main" val="2941386421"/>
                  </a:ext>
                </a:extLst>
              </a:tr>
              <a:tr h="0">
                <a:tc>
                  <a:txBody>
                    <a:bodyPr/>
                    <a:lstStyle/>
                    <a:p>
                      <a:r>
                        <a:rPr lang="en-US" sz="1000" b="0" dirty="0">
                          <a:latin typeface="Source Sans Pro" panose="020B0503030403020204" pitchFamily="34" charset="0"/>
                        </a:rPr>
                        <a:t>Member No</a:t>
                      </a:r>
                      <a:endParaRPr lang="en-GB" sz="1000" b="0" dirty="0">
                        <a:latin typeface="Source Sans Pro" panose="020B0503030403020204" pitchFamily="34" charset="0"/>
                      </a:endParaRPr>
                    </a:p>
                  </a:txBody>
                  <a:tcPr>
                    <a:solidFill>
                      <a:schemeClr val="bg1">
                        <a:lumMod val="95000"/>
                      </a:schemeClr>
                    </a:solidFill>
                  </a:tcPr>
                </a:tc>
                <a:tc>
                  <a:txBody>
                    <a:bodyPr/>
                    <a:lstStyle/>
                    <a:p>
                      <a:pPr marL="0" marR="0" lvl="0" indent="0" algn="l" defTabSz="58567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a:latin typeface="Source Sans Pro" panose="020B0503030403020204" pitchFamily="34" charset="0"/>
                        </a:rPr>
                        <a:t>This is the member number. A unique identifier for every customer</a:t>
                      </a:r>
                    </a:p>
                  </a:txBody>
                  <a:tcPr>
                    <a:solidFill>
                      <a:schemeClr val="bg1">
                        <a:lumMod val="95000"/>
                      </a:schemeClr>
                    </a:solidFill>
                  </a:tcPr>
                </a:tc>
                <a:extLst>
                  <a:ext uri="{0D108BD9-81ED-4DB2-BD59-A6C34878D82A}">
                    <a16:rowId xmlns:a16="http://schemas.microsoft.com/office/drawing/2014/main" val="4219187042"/>
                  </a:ext>
                </a:extLst>
              </a:tr>
              <a:tr h="0">
                <a:tc>
                  <a:txBody>
                    <a:bodyPr/>
                    <a:lstStyle/>
                    <a:p>
                      <a:r>
                        <a:rPr lang="en-US" sz="1000" b="0" dirty="0">
                          <a:latin typeface="Source Sans Pro" panose="020B0503030403020204" pitchFamily="34" charset="0"/>
                        </a:rPr>
                        <a:t>Member Type</a:t>
                      </a:r>
                      <a:endParaRPr lang="en-GB" sz="1000" b="0" dirty="0">
                        <a:latin typeface="Source Sans Pro" panose="020B0503030403020204" pitchFamily="34" charset="0"/>
                      </a:endParaRPr>
                    </a:p>
                  </a:txBody>
                  <a:tcPr>
                    <a:solidFill>
                      <a:schemeClr val="bg1">
                        <a:lumMod val="95000"/>
                      </a:schemeClr>
                    </a:solidFill>
                  </a:tcPr>
                </a:tc>
                <a:tc>
                  <a:txBody>
                    <a:bodyPr/>
                    <a:lstStyle/>
                    <a:p>
                      <a:pPr marL="0" marR="0" lvl="0" indent="0" algn="l" defTabSz="58567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a:latin typeface="Source Sans Pro" panose="020B0503030403020204" pitchFamily="34" charset="0"/>
                        </a:rPr>
                        <a:t>Member type – this column specifies if the member is the primary beneficiary or a </a:t>
                      </a:r>
                      <a:r>
                        <a:rPr lang="en-US" sz="1000" dirty="0" err="1">
                          <a:latin typeface="Source Sans Pro" panose="020B0503030403020204" pitchFamily="34" charset="0"/>
                        </a:rPr>
                        <a:t>dependant</a:t>
                      </a:r>
                      <a:endParaRPr lang="en-US" sz="1000" dirty="0">
                        <a:latin typeface="Source Sans Pro" panose="020B0503030403020204" pitchFamily="34" charset="0"/>
                      </a:endParaRPr>
                    </a:p>
                  </a:txBody>
                  <a:tcPr>
                    <a:solidFill>
                      <a:schemeClr val="bg1">
                        <a:lumMod val="95000"/>
                      </a:schemeClr>
                    </a:solidFill>
                  </a:tcPr>
                </a:tc>
                <a:extLst>
                  <a:ext uri="{0D108BD9-81ED-4DB2-BD59-A6C34878D82A}">
                    <a16:rowId xmlns:a16="http://schemas.microsoft.com/office/drawing/2014/main" val="2090266890"/>
                  </a:ext>
                </a:extLst>
              </a:tr>
              <a:tr h="0">
                <a:tc>
                  <a:txBody>
                    <a:bodyPr/>
                    <a:lstStyle/>
                    <a:p>
                      <a:r>
                        <a:rPr lang="en-US" sz="1000" b="0" dirty="0">
                          <a:latin typeface="Source Sans Pro" panose="020B0503030403020204" pitchFamily="34" charset="0"/>
                        </a:rPr>
                        <a:t>Gender</a:t>
                      </a:r>
                      <a:endParaRPr lang="en-GB" sz="1000" b="0" dirty="0">
                        <a:latin typeface="Source Sans Pro" panose="020B0503030403020204" pitchFamily="34" charset="0"/>
                      </a:endParaRPr>
                    </a:p>
                  </a:txBody>
                  <a:tcPr>
                    <a:solidFill>
                      <a:schemeClr val="bg1">
                        <a:lumMod val="95000"/>
                      </a:schemeClr>
                    </a:solidFill>
                  </a:tcPr>
                </a:tc>
                <a:tc>
                  <a:txBody>
                    <a:bodyPr/>
                    <a:lstStyle/>
                    <a:p>
                      <a:pPr marL="0" marR="0" lvl="0" indent="0" algn="l" defTabSz="58567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a:latin typeface="Source Sans Pro" panose="020B0503030403020204" pitchFamily="34" charset="0"/>
                        </a:rPr>
                        <a:t>The gender of the customer</a:t>
                      </a:r>
                    </a:p>
                  </a:txBody>
                  <a:tcPr>
                    <a:solidFill>
                      <a:schemeClr val="bg1">
                        <a:lumMod val="95000"/>
                      </a:schemeClr>
                    </a:solidFill>
                  </a:tcPr>
                </a:tc>
                <a:extLst>
                  <a:ext uri="{0D108BD9-81ED-4DB2-BD59-A6C34878D82A}">
                    <a16:rowId xmlns:a16="http://schemas.microsoft.com/office/drawing/2014/main" val="1075091855"/>
                  </a:ext>
                </a:extLst>
              </a:tr>
              <a:tr h="0">
                <a:tc>
                  <a:txBody>
                    <a:bodyPr/>
                    <a:lstStyle/>
                    <a:p>
                      <a:r>
                        <a:rPr lang="en-US" sz="1000" b="0" dirty="0">
                          <a:latin typeface="Source Sans Pro" panose="020B0503030403020204" pitchFamily="34" charset="0"/>
                        </a:rPr>
                        <a:t>Age</a:t>
                      </a:r>
                      <a:endParaRPr lang="en-GB" sz="1000" b="0" dirty="0">
                        <a:latin typeface="Source Sans Pro" panose="020B0503030403020204" pitchFamily="34" charset="0"/>
                      </a:endParaRPr>
                    </a:p>
                  </a:txBody>
                  <a:tcPr>
                    <a:solidFill>
                      <a:schemeClr val="bg1">
                        <a:lumMod val="95000"/>
                      </a:schemeClr>
                    </a:solidFill>
                  </a:tcPr>
                </a:tc>
                <a:tc>
                  <a:txBody>
                    <a:bodyPr/>
                    <a:lstStyle/>
                    <a:p>
                      <a:pPr marL="0" marR="0" lvl="0" indent="0" algn="l" defTabSz="58567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a:latin typeface="Source Sans Pro" panose="020B0503030403020204" pitchFamily="34" charset="0"/>
                        </a:rPr>
                        <a:t>Age of the customer</a:t>
                      </a:r>
                    </a:p>
                  </a:txBody>
                  <a:tcPr>
                    <a:solidFill>
                      <a:schemeClr val="bg1">
                        <a:lumMod val="95000"/>
                      </a:schemeClr>
                    </a:solidFill>
                  </a:tcPr>
                </a:tc>
                <a:extLst>
                  <a:ext uri="{0D108BD9-81ED-4DB2-BD59-A6C34878D82A}">
                    <a16:rowId xmlns:a16="http://schemas.microsoft.com/office/drawing/2014/main" val="3470630355"/>
                  </a:ext>
                </a:extLst>
              </a:tr>
              <a:tr h="0">
                <a:tc>
                  <a:txBody>
                    <a:bodyPr/>
                    <a:lstStyle/>
                    <a:p>
                      <a:r>
                        <a:rPr lang="en-US" sz="1000" b="0" dirty="0">
                          <a:latin typeface="Source Sans Pro" panose="020B0503030403020204" pitchFamily="34" charset="0"/>
                        </a:rPr>
                        <a:t>Claims Count</a:t>
                      </a:r>
                      <a:endParaRPr lang="en-GB" sz="1000" b="0" dirty="0">
                        <a:latin typeface="Source Sans Pro" panose="020B0503030403020204" pitchFamily="34" charset="0"/>
                      </a:endParaRPr>
                    </a:p>
                  </a:txBody>
                  <a:tcPr>
                    <a:solidFill>
                      <a:schemeClr val="tx2">
                        <a:lumMod val="10000"/>
                        <a:lumOff val="90000"/>
                      </a:schemeClr>
                    </a:solidFill>
                  </a:tcPr>
                </a:tc>
                <a:tc>
                  <a:txBody>
                    <a:bodyPr/>
                    <a:lstStyle/>
                    <a:p>
                      <a:pPr marL="0" marR="0" lvl="0" indent="0" algn="l" defTabSz="58567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a:latin typeface="Source Sans Pro" panose="020B0503030403020204" pitchFamily="34" charset="0"/>
                        </a:rPr>
                        <a:t>Total claims count for that particular month </a:t>
                      </a:r>
                      <a:r>
                        <a:rPr lang="en-US" sz="1000" b="1" dirty="0">
                          <a:latin typeface="Source Sans Pro" panose="020B0503030403020204" pitchFamily="34" charset="0"/>
                        </a:rPr>
                        <a:t>(Target Variable)</a:t>
                      </a:r>
                    </a:p>
                  </a:txBody>
                  <a:tcPr>
                    <a:solidFill>
                      <a:schemeClr val="tx2">
                        <a:lumMod val="10000"/>
                        <a:lumOff val="90000"/>
                      </a:schemeClr>
                    </a:solidFill>
                  </a:tcPr>
                </a:tc>
                <a:extLst>
                  <a:ext uri="{0D108BD9-81ED-4DB2-BD59-A6C34878D82A}">
                    <a16:rowId xmlns:a16="http://schemas.microsoft.com/office/drawing/2014/main" val="3248374142"/>
                  </a:ext>
                </a:extLst>
              </a:tr>
              <a:tr h="0">
                <a:tc>
                  <a:txBody>
                    <a:bodyPr/>
                    <a:lstStyle/>
                    <a:p>
                      <a:r>
                        <a:rPr lang="en-US" sz="1000" b="0" dirty="0">
                          <a:latin typeface="Source Sans Pro" panose="020B0503030403020204" pitchFamily="34" charset="0"/>
                        </a:rPr>
                        <a:t>Flag</a:t>
                      </a:r>
                      <a:endParaRPr lang="en-GB" sz="1000" b="0" dirty="0">
                        <a:latin typeface="Source Sans Pro" panose="020B0503030403020204" pitchFamily="34" charset="0"/>
                      </a:endParaRPr>
                    </a:p>
                  </a:txBody>
                  <a:tcPr>
                    <a:solidFill>
                      <a:schemeClr val="bg1">
                        <a:lumMod val="95000"/>
                      </a:schemeClr>
                    </a:solidFill>
                  </a:tcPr>
                </a:tc>
                <a:tc>
                  <a:txBody>
                    <a:bodyPr/>
                    <a:lstStyle/>
                    <a:p>
                      <a:pPr marL="0" marR="0" lvl="0" indent="0" algn="l" defTabSz="58567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a:latin typeface="Source Sans Pro" panose="020B0503030403020204" pitchFamily="34" charset="0"/>
                        </a:rPr>
                        <a:t>Number of times the customer make claims in his/her first policy month</a:t>
                      </a:r>
                    </a:p>
                  </a:txBody>
                  <a:tcPr>
                    <a:solidFill>
                      <a:schemeClr val="bg1">
                        <a:lumMod val="95000"/>
                      </a:schemeClr>
                    </a:solidFill>
                  </a:tcPr>
                </a:tc>
                <a:extLst>
                  <a:ext uri="{0D108BD9-81ED-4DB2-BD59-A6C34878D82A}">
                    <a16:rowId xmlns:a16="http://schemas.microsoft.com/office/drawing/2014/main" val="2523543616"/>
                  </a:ext>
                </a:extLst>
              </a:tr>
              <a:tr h="0">
                <a:tc>
                  <a:txBody>
                    <a:bodyPr/>
                    <a:lstStyle/>
                    <a:p>
                      <a:r>
                        <a:rPr lang="en-US" sz="1000" b="0" dirty="0">
                          <a:latin typeface="Source Sans Pro" panose="020B0503030403020204" pitchFamily="34" charset="0"/>
                        </a:rPr>
                        <a:t>Days Active</a:t>
                      </a:r>
                      <a:endParaRPr lang="en-GB" sz="1000" b="0" dirty="0">
                        <a:latin typeface="Source Sans Pro" panose="020B0503030403020204" pitchFamily="34" charset="0"/>
                      </a:endParaRPr>
                    </a:p>
                  </a:txBody>
                  <a:tcPr>
                    <a:solidFill>
                      <a:schemeClr val="bg1">
                        <a:lumMod val="95000"/>
                      </a:schemeClr>
                    </a:solidFill>
                  </a:tcPr>
                </a:tc>
                <a:tc>
                  <a:txBody>
                    <a:bodyPr/>
                    <a:lstStyle/>
                    <a:p>
                      <a:pPr marL="0" marR="0" lvl="0" indent="0" algn="l" defTabSz="58567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a:latin typeface="Source Sans Pro" panose="020B0503030403020204" pitchFamily="34" charset="0"/>
                        </a:rPr>
                        <a:t>Number of days the customer is active (Enrollment date – claim incurred date) as at the claim month</a:t>
                      </a:r>
                    </a:p>
                  </a:txBody>
                  <a:tcPr>
                    <a:solidFill>
                      <a:schemeClr val="bg1">
                        <a:lumMod val="95000"/>
                      </a:schemeClr>
                    </a:solidFill>
                  </a:tcPr>
                </a:tc>
                <a:extLst>
                  <a:ext uri="{0D108BD9-81ED-4DB2-BD59-A6C34878D82A}">
                    <a16:rowId xmlns:a16="http://schemas.microsoft.com/office/drawing/2014/main" val="4157834021"/>
                  </a:ext>
                </a:extLst>
              </a:tr>
              <a:tr h="0">
                <a:tc>
                  <a:txBody>
                    <a:bodyPr/>
                    <a:lstStyle/>
                    <a:p>
                      <a:r>
                        <a:rPr lang="en-US" sz="1000" b="0" dirty="0">
                          <a:latin typeface="Source Sans Pro" panose="020B0503030403020204" pitchFamily="34" charset="0"/>
                        </a:rPr>
                        <a:t>Days Remaining</a:t>
                      </a:r>
                      <a:endParaRPr lang="en-GB" sz="1000" b="0" dirty="0">
                        <a:latin typeface="Source Sans Pro" panose="020B0503030403020204" pitchFamily="34" charset="0"/>
                      </a:endParaRPr>
                    </a:p>
                  </a:txBody>
                  <a:tcPr>
                    <a:solidFill>
                      <a:schemeClr val="bg1">
                        <a:lumMod val="95000"/>
                      </a:schemeClr>
                    </a:solidFill>
                  </a:tcPr>
                </a:tc>
                <a:tc>
                  <a:txBody>
                    <a:bodyPr/>
                    <a:lstStyle/>
                    <a:p>
                      <a:pPr marL="0" marR="0" lvl="0" indent="0" algn="l" defTabSz="58567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a:latin typeface="Source Sans Pro" panose="020B0503030403020204" pitchFamily="34" charset="0"/>
                        </a:rPr>
                        <a:t>Number of days remaining till the policy expires</a:t>
                      </a:r>
                    </a:p>
                  </a:txBody>
                  <a:tcPr>
                    <a:solidFill>
                      <a:schemeClr val="bg1">
                        <a:lumMod val="95000"/>
                      </a:schemeClr>
                    </a:solidFill>
                  </a:tcPr>
                </a:tc>
                <a:extLst>
                  <a:ext uri="{0D108BD9-81ED-4DB2-BD59-A6C34878D82A}">
                    <a16:rowId xmlns:a16="http://schemas.microsoft.com/office/drawing/2014/main" val="2545166300"/>
                  </a:ext>
                </a:extLst>
              </a:tr>
            </a:tbl>
          </a:graphicData>
        </a:graphic>
      </p:graphicFrame>
      <p:sp>
        <p:nvSpPr>
          <p:cNvPr id="22" name="Subtitle 2">
            <a:extLst>
              <a:ext uri="{FF2B5EF4-FFF2-40B4-BE49-F238E27FC236}">
                <a16:creationId xmlns:a16="http://schemas.microsoft.com/office/drawing/2014/main" id="{C6F169F6-5044-4776-9A2D-A93C3D2F4BD7}"/>
              </a:ext>
            </a:extLst>
          </p:cNvPr>
          <p:cNvSpPr txBox="1">
            <a:spLocks/>
          </p:cNvSpPr>
          <p:nvPr/>
        </p:nvSpPr>
        <p:spPr>
          <a:xfrm>
            <a:off x="124655" y="420426"/>
            <a:ext cx="2321225" cy="216000"/>
          </a:xfrm>
          <a:prstGeom prst="rect">
            <a:avLst/>
          </a:prstGeom>
        </p:spPr>
        <p:txBody>
          <a:bodyPr lIns="0" tIns="0" rIns="0" bIns="0">
            <a:normAutofit fontScale="92500"/>
          </a:bodyPr>
          <a:lstStyle>
            <a:lvl1pPr marL="0" indent="0" algn="l" defTabSz="585673" rtl="0" eaLnBrk="1" latinLnBrk="0" hangingPunct="1">
              <a:lnSpc>
                <a:spcPct val="90000"/>
              </a:lnSpc>
              <a:spcBef>
                <a:spcPts val="641"/>
              </a:spcBef>
              <a:buFont typeface="Arial" panose="020B0604020202020204" pitchFamily="34" charset="0"/>
              <a:buNone/>
              <a:defRPr sz="1500" kern="1200">
                <a:solidFill>
                  <a:srgbClr val="52A2AD"/>
                </a:solidFill>
                <a:latin typeface="Source Sans Pro" panose="020B0503030403020204" pitchFamily="34" charset="0"/>
                <a:ea typeface="+mn-ea"/>
                <a:cs typeface="+mn-cs"/>
              </a:defRPr>
            </a:lvl1pPr>
            <a:lvl2pPr marL="292837" indent="0" algn="ctr" defTabSz="585673" rtl="0" eaLnBrk="1" latinLnBrk="0" hangingPunct="1">
              <a:lnSpc>
                <a:spcPct val="90000"/>
              </a:lnSpc>
              <a:spcBef>
                <a:spcPts val="320"/>
              </a:spcBef>
              <a:buFont typeface="Arial" panose="020B0604020202020204" pitchFamily="34" charset="0"/>
              <a:buNone/>
              <a:defRPr sz="1281" kern="1200">
                <a:solidFill>
                  <a:srgbClr val="00008F"/>
                </a:solidFill>
                <a:latin typeface="Source Sans Pro" panose="020B0503030403020204" pitchFamily="34" charset="0"/>
                <a:ea typeface="+mn-ea"/>
                <a:cs typeface="+mn-cs"/>
              </a:defRPr>
            </a:lvl2pPr>
            <a:lvl3pPr marL="585673" indent="0" algn="ctr" defTabSz="585673" rtl="0" eaLnBrk="1" latinLnBrk="0" hangingPunct="1">
              <a:lnSpc>
                <a:spcPct val="90000"/>
              </a:lnSpc>
              <a:spcBef>
                <a:spcPts val="320"/>
              </a:spcBef>
              <a:buFont typeface="Arial" panose="020B0604020202020204" pitchFamily="34" charset="0"/>
              <a:buNone/>
              <a:defRPr sz="1153" kern="1200">
                <a:solidFill>
                  <a:srgbClr val="00008F"/>
                </a:solidFill>
                <a:latin typeface="Source Sans Pro" panose="020B0503030403020204" pitchFamily="34" charset="0"/>
                <a:ea typeface="+mn-ea"/>
                <a:cs typeface="+mn-cs"/>
              </a:defRPr>
            </a:lvl3pPr>
            <a:lvl4pPr marL="878510" indent="0" algn="ctr" defTabSz="585673" rtl="0" eaLnBrk="1" latinLnBrk="0" hangingPunct="1">
              <a:lnSpc>
                <a:spcPct val="90000"/>
              </a:lnSpc>
              <a:spcBef>
                <a:spcPts val="320"/>
              </a:spcBef>
              <a:buFont typeface="Arial" panose="020B0604020202020204" pitchFamily="34" charset="0"/>
              <a:buNone/>
              <a:defRPr sz="1025" kern="1200">
                <a:solidFill>
                  <a:srgbClr val="00008F"/>
                </a:solidFill>
                <a:latin typeface="Source Sans Pro" panose="020B0503030403020204" pitchFamily="34" charset="0"/>
                <a:ea typeface="+mn-ea"/>
                <a:cs typeface="+mn-cs"/>
              </a:defRPr>
            </a:lvl4pPr>
            <a:lvl5pPr marL="1171346" indent="0" algn="ctr" defTabSz="585673" rtl="0" eaLnBrk="1" latinLnBrk="0" hangingPunct="1">
              <a:lnSpc>
                <a:spcPct val="90000"/>
              </a:lnSpc>
              <a:spcBef>
                <a:spcPts val="320"/>
              </a:spcBef>
              <a:buFont typeface="Arial" panose="020B0604020202020204" pitchFamily="34" charset="0"/>
              <a:buNone/>
              <a:defRPr sz="1025" kern="1200">
                <a:solidFill>
                  <a:srgbClr val="00008F"/>
                </a:solidFill>
                <a:latin typeface="Source Sans Pro" panose="020B0503030403020204" pitchFamily="34" charset="0"/>
                <a:ea typeface="+mn-ea"/>
                <a:cs typeface="+mn-cs"/>
              </a:defRPr>
            </a:lvl5pPr>
            <a:lvl6pPr marL="1464183" indent="0" algn="ctr" defTabSz="585673" rtl="0" eaLnBrk="1" latinLnBrk="0" hangingPunct="1">
              <a:lnSpc>
                <a:spcPct val="90000"/>
              </a:lnSpc>
              <a:spcBef>
                <a:spcPts val="320"/>
              </a:spcBef>
              <a:buFont typeface="Arial" panose="020B0604020202020204" pitchFamily="34" charset="0"/>
              <a:buNone/>
              <a:defRPr sz="1025" kern="1200">
                <a:solidFill>
                  <a:schemeClr val="tx1"/>
                </a:solidFill>
                <a:latin typeface="+mn-lt"/>
                <a:ea typeface="+mn-ea"/>
                <a:cs typeface="+mn-cs"/>
              </a:defRPr>
            </a:lvl6pPr>
            <a:lvl7pPr marL="1757020" indent="0" algn="ctr" defTabSz="585673" rtl="0" eaLnBrk="1" latinLnBrk="0" hangingPunct="1">
              <a:lnSpc>
                <a:spcPct val="90000"/>
              </a:lnSpc>
              <a:spcBef>
                <a:spcPts val="320"/>
              </a:spcBef>
              <a:buFont typeface="Arial" panose="020B0604020202020204" pitchFamily="34" charset="0"/>
              <a:buNone/>
              <a:defRPr sz="1025" kern="1200">
                <a:solidFill>
                  <a:schemeClr val="tx1"/>
                </a:solidFill>
                <a:latin typeface="+mn-lt"/>
                <a:ea typeface="+mn-ea"/>
                <a:cs typeface="+mn-cs"/>
              </a:defRPr>
            </a:lvl7pPr>
            <a:lvl8pPr marL="2049856" indent="0" algn="ctr" defTabSz="585673" rtl="0" eaLnBrk="1" latinLnBrk="0" hangingPunct="1">
              <a:lnSpc>
                <a:spcPct val="90000"/>
              </a:lnSpc>
              <a:spcBef>
                <a:spcPts val="320"/>
              </a:spcBef>
              <a:buFont typeface="Arial" panose="020B0604020202020204" pitchFamily="34" charset="0"/>
              <a:buNone/>
              <a:defRPr sz="1025" kern="1200">
                <a:solidFill>
                  <a:schemeClr val="tx1"/>
                </a:solidFill>
                <a:latin typeface="+mn-lt"/>
                <a:ea typeface="+mn-ea"/>
                <a:cs typeface="+mn-cs"/>
              </a:defRPr>
            </a:lvl8pPr>
            <a:lvl9pPr marL="2342693" indent="0" algn="ctr" defTabSz="585673" rtl="0" eaLnBrk="1" latinLnBrk="0" hangingPunct="1">
              <a:lnSpc>
                <a:spcPct val="90000"/>
              </a:lnSpc>
              <a:spcBef>
                <a:spcPts val="320"/>
              </a:spcBef>
              <a:buFont typeface="Arial" panose="020B0604020202020204" pitchFamily="34" charset="0"/>
              <a:buNone/>
              <a:defRPr sz="1025" kern="1200">
                <a:solidFill>
                  <a:schemeClr val="tx1"/>
                </a:solidFill>
                <a:latin typeface="+mn-lt"/>
                <a:ea typeface="+mn-ea"/>
                <a:cs typeface="+mn-cs"/>
              </a:defRPr>
            </a:lvl9pPr>
          </a:lstStyle>
          <a:p>
            <a:pPr marL="0" marR="0" lvl="0" indent="0" algn="l" defTabSz="585673" rtl="0" eaLnBrk="1" fontAlgn="auto" latinLnBrk="0" hangingPunct="1">
              <a:lnSpc>
                <a:spcPct val="90000"/>
              </a:lnSpc>
              <a:spcBef>
                <a:spcPts val="641"/>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srgbClr val="52A2AD"/>
                </a:solidFill>
                <a:effectLst/>
                <a:uLnTx/>
                <a:uFillTx/>
                <a:latin typeface="Source Sans Pro" panose="020B0503030403020204" pitchFamily="34" charset="0"/>
                <a:ea typeface="+mn-ea"/>
                <a:cs typeface="+mn-cs"/>
              </a:rPr>
              <a:t>Features and Target variables</a:t>
            </a:r>
            <a:endParaRPr kumimoji="0" lang="en-GB" sz="1500" b="0" i="0" u="none" strike="noStrike" kern="1200" cap="none" spc="0" normalizeH="0" baseline="0" noProof="0" dirty="0">
              <a:ln>
                <a:noFill/>
              </a:ln>
              <a:solidFill>
                <a:srgbClr val="52A2AD"/>
              </a:solidFill>
              <a:effectLst/>
              <a:uLnTx/>
              <a:uFillTx/>
              <a:latin typeface="Source Sans Pro" panose="020B0503030403020204" pitchFamily="34" charset="0"/>
              <a:ea typeface="+mn-ea"/>
              <a:cs typeface="+mn-cs"/>
            </a:endParaRPr>
          </a:p>
        </p:txBody>
      </p:sp>
      <p:sp>
        <p:nvSpPr>
          <p:cNvPr id="20" name="TextBox 19">
            <a:extLst>
              <a:ext uri="{FF2B5EF4-FFF2-40B4-BE49-F238E27FC236}">
                <a16:creationId xmlns:a16="http://schemas.microsoft.com/office/drawing/2014/main" id="{7FC104A7-BFC3-4869-8486-7944026550F1}"/>
              </a:ext>
            </a:extLst>
          </p:cNvPr>
          <p:cNvSpPr txBox="1"/>
          <p:nvPr/>
        </p:nvSpPr>
        <p:spPr>
          <a:xfrm>
            <a:off x="38030" y="3458766"/>
            <a:ext cx="7791548" cy="400110"/>
          </a:xfrm>
          <a:prstGeom prst="rect">
            <a:avLst/>
          </a:prstGeom>
          <a:noFill/>
        </p:spPr>
        <p:txBody>
          <a:bodyPr wrap="square" rtlCol="0">
            <a:spAutoFit/>
          </a:bodyPr>
          <a:lstStyle/>
          <a:p>
            <a:pPr marL="0" marR="0" lvl="0" indent="0" algn="l" defTabSz="585676"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dirty="0">
                <a:ln>
                  <a:noFill/>
                </a:ln>
                <a:solidFill>
                  <a:prstClr val="black"/>
                </a:solidFill>
                <a:effectLst/>
                <a:uLnTx/>
                <a:uFillTx/>
                <a:latin typeface="Source Sans Pro" panose="020B0503030403020204" pitchFamily="34" charset="0"/>
                <a:ea typeface="+mn-ea"/>
                <a:cs typeface="+mn-cs"/>
              </a:rPr>
              <a:t>Shape</a:t>
            </a:r>
          </a:p>
          <a:p>
            <a:pPr marL="0" marR="0" lvl="0" indent="0" algn="l" defTabSz="58567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ource Sans Pro" panose="020B0503030403020204" pitchFamily="34" charset="0"/>
                <a:ea typeface="+mn-ea"/>
                <a:cs typeface="+mn-cs"/>
              </a:rPr>
              <a:t>Train data:				Test data:</a:t>
            </a:r>
          </a:p>
        </p:txBody>
      </p:sp>
    </p:spTree>
    <p:extLst>
      <p:ext uri="{BB962C8B-B14F-4D97-AF65-F5344CB8AC3E}">
        <p14:creationId xmlns:p14="http://schemas.microsoft.com/office/powerpoint/2010/main" val="333081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667F2D-3FCD-42BF-85CF-CF61A307A31A}"/>
              </a:ext>
            </a:extLst>
          </p:cNvPr>
          <p:cNvSpPr txBox="1"/>
          <p:nvPr/>
        </p:nvSpPr>
        <p:spPr>
          <a:xfrm>
            <a:off x="85079" y="194549"/>
            <a:ext cx="1957587" cy="276999"/>
          </a:xfrm>
          <a:prstGeom prst="rect">
            <a:avLst/>
          </a:prstGeom>
          <a:noFill/>
        </p:spPr>
        <p:txBody>
          <a:bodyPr wrap="none" rtlCol="0">
            <a:spAutoFit/>
          </a:bodyPr>
          <a:lstStyle/>
          <a:p>
            <a:pPr marL="0" marR="0" lvl="0" indent="0" algn="l" defTabSz="585676"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ource Sans Pro" panose="020B0503030403020204" pitchFamily="34" charset="0"/>
                <a:ea typeface="+mn-ea"/>
                <a:cs typeface="+mn-cs"/>
              </a:rPr>
              <a:t>Model Scoring Techniques</a:t>
            </a:r>
            <a:endParaRPr kumimoji="0" lang="en-GB" sz="1200" b="1" i="0" u="none" strike="noStrike" kern="1200" cap="none" spc="0" normalizeH="0" baseline="0" noProof="0" dirty="0">
              <a:ln>
                <a:noFill/>
              </a:ln>
              <a:solidFill>
                <a:prstClr val="black"/>
              </a:solidFill>
              <a:effectLst/>
              <a:uLnTx/>
              <a:uFillTx/>
              <a:latin typeface="Source Sans Pro" panose="020B0503030403020204" pitchFamily="34" charset="0"/>
              <a:ea typeface="+mn-ea"/>
              <a:cs typeface="+mn-cs"/>
            </a:endParaRPr>
          </a:p>
        </p:txBody>
      </p:sp>
      <p:sp>
        <p:nvSpPr>
          <p:cNvPr id="20" name="TextBox 19">
            <a:extLst>
              <a:ext uri="{FF2B5EF4-FFF2-40B4-BE49-F238E27FC236}">
                <a16:creationId xmlns:a16="http://schemas.microsoft.com/office/drawing/2014/main" id="{EF3ADF71-51A8-4A1A-8F92-F69D92C6D880}"/>
              </a:ext>
            </a:extLst>
          </p:cNvPr>
          <p:cNvSpPr txBox="1"/>
          <p:nvPr/>
        </p:nvSpPr>
        <p:spPr>
          <a:xfrm>
            <a:off x="85079" y="493678"/>
            <a:ext cx="7650857" cy="400110"/>
          </a:xfrm>
          <a:prstGeom prst="rect">
            <a:avLst/>
          </a:prstGeom>
          <a:noFill/>
        </p:spPr>
        <p:txBody>
          <a:bodyPr wrap="square" rtlCol="0">
            <a:spAutoFit/>
          </a:bodyPr>
          <a:lstStyle/>
          <a:p>
            <a:pPr marL="0" marR="0" lvl="0" indent="0" algn="l" defTabSz="58567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ource Sans Pro" panose="020B0503030403020204" pitchFamily="34" charset="0"/>
                <a:ea typeface="+mn-ea"/>
                <a:cs typeface="+mn-cs"/>
              </a:rPr>
              <a:t>The model will be assessed based on the appropriate and optimal performance assessment metric and penalties will be applied on significant misses. The table below provides more details on the performance assessment metric of choice</a:t>
            </a:r>
          </a:p>
        </p:txBody>
      </p:sp>
      <p:graphicFrame>
        <p:nvGraphicFramePr>
          <p:cNvPr id="5" name="Table 4">
            <a:extLst>
              <a:ext uri="{FF2B5EF4-FFF2-40B4-BE49-F238E27FC236}">
                <a16:creationId xmlns:a16="http://schemas.microsoft.com/office/drawing/2014/main" id="{72CADE0D-696D-42D5-91FD-8DD0685054B2}"/>
              </a:ext>
            </a:extLst>
          </p:cNvPr>
          <p:cNvGraphicFramePr>
            <a:graphicFrameLocks noGrp="1"/>
          </p:cNvGraphicFramePr>
          <p:nvPr>
            <p:extLst/>
          </p:nvPr>
        </p:nvGraphicFramePr>
        <p:xfrm>
          <a:off x="85079" y="1077435"/>
          <a:ext cx="7580104" cy="2812320"/>
        </p:xfrm>
        <a:graphic>
          <a:graphicData uri="http://schemas.openxmlformats.org/drawingml/2006/table">
            <a:tbl>
              <a:tblPr firstRow="1" bandRow="1">
                <a:tableStyleId>{5C22544A-7EE6-4342-B048-85BDC9FD1C3A}</a:tableStyleId>
              </a:tblPr>
              <a:tblGrid>
                <a:gridCol w="2006341">
                  <a:extLst>
                    <a:ext uri="{9D8B030D-6E8A-4147-A177-3AD203B41FA5}">
                      <a16:colId xmlns:a16="http://schemas.microsoft.com/office/drawing/2014/main" val="2485057873"/>
                    </a:ext>
                  </a:extLst>
                </a:gridCol>
                <a:gridCol w="5573763">
                  <a:extLst>
                    <a:ext uri="{9D8B030D-6E8A-4147-A177-3AD203B41FA5}">
                      <a16:colId xmlns:a16="http://schemas.microsoft.com/office/drawing/2014/main" val="2034615880"/>
                    </a:ext>
                  </a:extLst>
                </a:gridCol>
              </a:tblGrid>
              <a:tr h="252000">
                <a:tc>
                  <a:txBody>
                    <a:bodyPr/>
                    <a:lstStyle/>
                    <a:p>
                      <a:pPr algn="l"/>
                      <a:r>
                        <a:rPr lang="en-US" sz="1000" dirty="0">
                          <a:latin typeface="Source Sans Pro" panose="020B0503030403020204" pitchFamily="34" charset="0"/>
                        </a:rPr>
                        <a:t>Model Metrics</a:t>
                      </a:r>
                      <a:endParaRPr lang="en-GB" sz="1000" dirty="0">
                        <a:latin typeface="Source Sans Pro" panose="020B0503030403020204" pitchFamily="34" charset="0"/>
                      </a:endParaRPr>
                    </a:p>
                  </a:txBody>
                  <a:tcPr anchor="ctr">
                    <a:solidFill>
                      <a:srgbClr val="2E6CA4"/>
                    </a:solidFill>
                  </a:tcPr>
                </a:tc>
                <a:tc>
                  <a:txBody>
                    <a:bodyPr/>
                    <a:lstStyle/>
                    <a:p>
                      <a:pPr algn="l"/>
                      <a:r>
                        <a:rPr lang="en-US" sz="1000" dirty="0">
                          <a:latin typeface="Source Sans Pro" panose="020B0503030403020204" pitchFamily="34" charset="0"/>
                        </a:rPr>
                        <a:t>Details</a:t>
                      </a:r>
                      <a:endParaRPr lang="en-GB" sz="1000" dirty="0">
                        <a:latin typeface="Source Sans Pro" panose="020B0503030403020204" pitchFamily="34" charset="0"/>
                      </a:endParaRPr>
                    </a:p>
                  </a:txBody>
                  <a:tcPr anchor="ctr">
                    <a:solidFill>
                      <a:srgbClr val="2E6CA4"/>
                    </a:solidFill>
                  </a:tcPr>
                </a:tc>
                <a:extLst>
                  <a:ext uri="{0D108BD9-81ED-4DB2-BD59-A6C34878D82A}">
                    <a16:rowId xmlns:a16="http://schemas.microsoft.com/office/drawing/2014/main" val="3321112751"/>
                  </a:ext>
                </a:extLst>
              </a:tr>
              <a:tr h="252776">
                <a:tc>
                  <a:txBody>
                    <a:bodyPr/>
                    <a:lstStyle/>
                    <a:p>
                      <a:pPr algn="l"/>
                      <a:endParaRPr lang="en-GB" sz="1000" dirty="0">
                        <a:latin typeface="Source Sans Pro" panose="020B0503030403020204" pitchFamily="34" charset="0"/>
                      </a:endParaRPr>
                    </a:p>
                  </a:txBody>
                  <a:tcPr anchor="ctr">
                    <a:noFill/>
                  </a:tcPr>
                </a:tc>
                <a:tc>
                  <a:txBody>
                    <a:bodyPr/>
                    <a:lstStyle/>
                    <a:p>
                      <a:pPr algn="l"/>
                      <a:r>
                        <a:rPr lang="en-US" sz="1000" b="1" dirty="0">
                          <a:latin typeface="Source Sans Pro" panose="020B0503030403020204" pitchFamily="34" charset="0"/>
                        </a:rPr>
                        <a:t>Root Mean Squared Error</a:t>
                      </a:r>
                      <a:r>
                        <a:rPr lang="en-US" sz="1000" dirty="0">
                          <a:latin typeface="Source Sans Pro" panose="020B0503030403020204" pitchFamily="34" charset="0"/>
                        </a:rPr>
                        <a:t> (RMSE) is the most popular evaluation metric used in regression problems. It follows an assumption that errors are unbiased and follow a normal distribution. </a:t>
                      </a:r>
                    </a:p>
                    <a:p>
                      <a:pPr algn="l"/>
                      <a:endParaRPr lang="en-US" sz="1000" dirty="0">
                        <a:latin typeface="Source Sans Pro" panose="020B0503030403020204" pitchFamily="34" charset="0"/>
                      </a:endParaRPr>
                    </a:p>
                  </a:txBody>
                  <a:tcPr anchor="ctr">
                    <a:noFill/>
                  </a:tcPr>
                </a:tc>
                <a:extLst>
                  <a:ext uri="{0D108BD9-81ED-4DB2-BD59-A6C34878D82A}">
                    <a16:rowId xmlns:a16="http://schemas.microsoft.com/office/drawing/2014/main" val="1946778168"/>
                  </a:ext>
                </a:extLst>
              </a:tr>
              <a:tr h="0">
                <a:tc>
                  <a:txBody>
                    <a:bodyPr/>
                    <a:lstStyle/>
                    <a:p>
                      <a:pPr algn="l"/>
                      <a:endParaRPr lang="en-GB" sz="1000" dirty="0">
                        <a:latin typeface="Source Sans Pro" panose="020B0503030403020204" pitchFamily="34" charset="0"/>
                      </a:endParaRPr>
                    </a:p>
                  </a:txBody>
                  <a:tcPr anchor="ctr">
                    <a:noFill/>
                  </a:tcPr>
                </a:tc>
                <a:tc>
                  <a:txBody>
                    <a:bodyPr/>
                    <a:lstStyle/>
                    <a:p>
                      <a:pPr algn="l"/>
                      <a:endParaRPr lang="en-GB" sz="1000" dirty="0">
                        <a:latin typeface="Source Sans Pro" panose="020B0503030403020204" pitchFamily="34" charset="0"/>
                      </a:endParaRPr>
                    </a:p>
                  </a:txBody>
                  <a:tcPr anchor="ctr">
                    <a:noFill/>
                  </a:tcPr>
                </a:tc>
                <a:extLst>
                  <a:ext uri="{0D108BD9-81ED-4DB2-BD59-A6C34878D82A}">
                    <a16:rowId xmlns:a16="http://schemas.microsoft.com/office/drawing/2014/main" val="1943945972"/>
                  </a:ext>
                </a:extLst>
              </a:tr>
              <a:tr h="252000">
                <a:tc>
                  <a:txBody>
                    <a:bodyPr/>
                    <a:lstStyle/>
                    <a:p>
                      <a:pPr algn="l"/>
                      <a:r>
                        <a:rPr lang="en-US" sz="1000" dirty="0">
                          <a:latin typeface="Source Sans Pro" panose="020B0503030403020204" pitchFamily="34" charset="0"/>
                        </a:rPr>
                        <a:t>Justification for the choice of RMSE</a:t>
                      </a:r>
                      <a:endParaRPr lang="en-GB" sz="1000" dirty="0">
                        <a:latin typeface="Source Sans Pro" panose="020B0503030403020204" pitchFamily="34" charset="0"/>
                      </a:endParaRPr>
                    </a:p>
                  </a:txBody>
                  <a:tcPr anchor="ctr">
                    <a:noFill/>
                  </a:tcPr>
                </a:tc>
                <a:tc>
                  <a:txBody>
                    <a:bodyPr/>
                    <a:lstStyle/>
                    <a:p>
                      <a:pPr marL="228600" indent="-228600" algn="just">
                        <a:buFont typeface="+mj-lt"/>
                        <a:buAutoNum type="arabicPeriod"/>
                      </a:pPr>
                      <a:r>
                        <a:rPr lang="en-US" sz="1000" dirty="0">
                          <a:latin typeface="Source Sans Pro" panose="020B0503030403020204" pitchFamily="34" charset="0"/>
                        </a:rPr>
                        <a:t>The power of ‘square root’  empowers this metric to show large number deviations.</a:t>
                      </a:r>
                    </a:p>
                    <a:p>
                      <a:pPr marL="228600" indent="-228600" algn="just">
                        <a:buFont typeface="+mj-lt"/>
                        <a:buAutoNum type="arabicPeriod"/>
                      </a:pPr>
                      <a:r>
                        <a:rPr lang="en-US" sz="1000" dirty="0">
                          <a:latin typeface="Source Sans Pro" panose="020B0503030403020204" pitchFamily="34" charset="0"/>
                        </a:rPr>
                        <a:t>The ‘squared’ nature of this metric helps to deliver more robust results which prevents cancelling the positive and negative error values. In other words, this metric aptly displays the plausible magnitude of error term.</a:t>
                      </a:r>
                    </a:p>
                    <a:p>
                      <a:pPr marL="228600" indent="-228600" algn="just">
                        <a:buFont typeface="+mj-lt"/>
                        <a:buAutoNum type="arabicPeriod"/>
                      </a:pPr>
                      <a:r>
                        <a:rPr lang="en-US" sz="1000" dirty="0">
                          <a:latin typeface="Source Sans Pro" panose="020B0503030403020204" pitchFamily="34" charset="0"/>
                        </a:rPr>
                        <a:t>With more samples, reconstructing the error distribution using RMSE is considered to be more reliable.</a:t>
                      </a:r>
                    </a:p>
                    <a:p>
                      <a:pPr marL="228600" indent="-228600" algn="just">
                        <a:buFont typeface="+mj-lt"/>
                        <a:buAutoNum type="arabicPeriod"/>
                      </a:pPr>
                      <a:r>
                        <a:rPr lang="en-US" sz="1000" dirty="0">
                          <a:latin typeface="Source Sans Pro" panose="020B0503030403020204" pitchFamily="34" charset="0"/>
                        </a:rPr>
                        <a:t>RMSE is highly affected by outlier values. Hence, it can help test the ability of the participants in handling outliers and missing values.</a:t>
                      </a:r>
                    </a:p>
                    <a:p>
                      <a:pPr marL="228600" indent="-228600" algn="just">
                        <a:buFont typeface="+mj-lt"/>
                        <a:buAutoNum type="arabicPeriod"/>
                      </a:pPr>
                      <a:r>
                        <a:rPr lang="en-US" sz="1000" dirty="0">
                          <a:latin typeface="Source Sans Pro" panose="020B0503030403020204" pitchFamily="34" charset="0"/>
                        </a:rPr>
                        <a:t>Compared to mean absolute error, RMSE gives higher weightage and punishes large errors.</a:t>
                      </a:r>
                    </a:p>
                    <a:p>
                      <a:pPr marL="228600" marR="0" lvl="0" indent="-228600" algn="just" defTabSz="585673" rtl="0" eaLnBrk="1" fontAlgn="auto" latinLnBrk="0" hangingPunct="1">
                        <a:lnSpc>
                          <a:spcPct val="100000"/>
                        </a:lnSpc>
                        <a:spcBef>
                          <a:spcPts val="0"/>
                        </a:spcBef>
                        <a:spcAft>
                          <a:spcPts val="0"/>
                        </a:spcAft>
                        <a:buClrTx/>
                        <a:buSzTx/>
                        <a:buFont typeface="+mj-lt"/>
                        <a:buAutoNum type="arabicPeriod"/>
                        <a:tabLst/>
                        <a:defRPr/>
                      </a:pPr>
                      <a:r>
                        <a:rPr lang="en-US" sz="1000" dirty="0">
                          <a:latin typeface="Source Sans Pro" panose="020B0503030403020204" pitchFamily="34" charset="0"/>
                        </a:rPr>
                        <a:t>It avoids the use of absolute error values which is highly undesirable in mathematical calculations.</a:t>
                      </a:r>
                    </a:p>
                  </a:txBody>
                  <a:tcPr anchor="ctr">
                    <a:noFill/>
                  </a:tcPr>
                </a:tc>
                <a:extLst>
                  <a:ext uri="{0D108BD9-81ED-4DB2-BD59-A6C34878D82A}">
                    <a16:rowId xmlns:a16="http://schemas.microsoft.com/office/drawing/2014/main" val="2347998261"/>
                  </a:ext>
                </a:extLst>
              </a:tr>
            </a:tbl>
          </a:graphicData>
        </a:graphic>
      </p:graphicFrame>
      <p:pic>
        <p:nvPicPr>
          <p:cNvPr id="2" name="Picture 1">
            <a:extLst>
              <a:ext uri="{FF2B5EF4-FFF2-40B4-BE49-F238E27FC236}">
                <a16:creationId xmlns:a16="http://schemas.microsoft.com/office/drawing/2014/main" id="{BCA9ED14-5EB4-4F0A-B48A-FC24492B2A20}"/>
              </a:ext>
            </a:extLst>
          </p:cNvPr>
          <p:cNvPicPr>
            <a:picLocks noChangeAspect="1"/>
          </p:cNvPicPr>
          <p:nvPr/>
        </p:nvPicPr>
        <p:blipFill>
          <a:blip r:embed="rId2"/>
          <a:stretch>
            <a:fillRect/>
          </a:stretch>
        </p:blipFill>
        <p:spPr>
          <a:xfrm>
            <a:off x="137939" y="1345206"/>
            <a:ext cx="1767062" cy="513336"/>
          </a:xfrm>
          <a:prstGeom prst="rect">
            <a:avLst/>
          </a:prstGeom>
        </p:spPr>
      </p:pic>
    </p:spTree>
    <p:extLst>
      <p:ext uri="{BB962C8B-B14F-4D97-AF65-F5344CB8AC3E}">
        <p14:creationId xmlns:p14="http://schemas.microsoft.com/office/powerpoint/2010/main" val="1598618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7445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
            <a:extLst>
              <a:ext uri="{FF2B5EF4-FFF2-40B4-BE49-F238E27FC236}">
                <a16:creationId xmlns:a16="http://schemas.microsoft.com/office/drawing/2014/main" id="{42197710-ED7E-4D19-B93C-AE50B75C0C8F}"/>
              </a:ext>
            </a:extLst>
          </p:cNvPr>
          <p:cNvSpPr txBox="1">
            <a:spLocks/>
          </p:cNvSpPr>
          <p:nvPr/>
        </p:nvSpPr>
        <p:spPr>
          <a:xfrm>
            <a:off x="4323324" y="1453447"/>
            <a:ext cx="3149491" cy="989862"/>
          </a:xfrm>
          <a:prstGeom prst="rect">
            <a:avLst/>
          </a:prstGeom>
        </p:spPr>
        <p:txBody>
          <a:bodyPr/>
          <a:lstStyle>
            <a:lvl1pPr marL="146418" indent="-146418" algn="l" defTabSz="585673" rtl="0" eaLnBrk="1" latinLnBrk="0" hangingPunct="1">
              <a:lnSpc>
                <a:spcPct val="90000"/>
              </a:lnSpc>
              <a:spcBef>
                <a:spcPts val="641"/>
              </a:spcBef>
              <a:buFont typeface="Arial" panose="020B0604020202020204" pitchFamily="34" charset="0"/>
              <a:buChar char="•"/>
              <a:defRPr sz="1793" kern="1200">
                <a:solidFill>
                  <a:srgbClr val="00008F"/>
                </a:solidFill>
                <a:latin typeface="Source Sans Pro" panose="020B0503030403020204" pitchFamily="34" charset="0"/>
                <a:ea typeface="+mn-ea"/>
                <a:cs typeface="+mn-cs"/>
              </a:defRPr>
            </a:lvl1pPr>
            <a:lvl2pPr marL="439255" indent="-146418" algn="l" defTabSz="585673" rtl="0" eaLnBrk="1" latinLnBrk="0" hangingPunct="1">
              <a:lnSpc>
                <a:spcPct val="90000"/>
              </a:lnSpc>
              <a:spcBef>
                <a:spcPts val="320"/>
              </a:spcBef>
              <a:buFont typeface="Arial" panose="020B0604020202020204" pitchFamily="34" charset="0"/>
              <a:buChar char="•"/>
              <a:defRPr sz="1537" kern="1200">
                <a:solidFill>
                  <a:srgbClr val="00008F"/>
                </a:solidFill>
                <a:latin typeface="Source Sans Pro" panose="020B0503030403020204" pitchFamily="34" charset="0"/>
                <a:ea typeface="+mn-ea"/>
                <a:cs typeface="+mn-cs"/>
              </a:defRPr>
            </a:lvl2pPr>
            <a:lvl3pPr marL="732092" indent="-146418" algn="l" defTabSz="585673" rtl="0" eaLnBrk="1" latinLnBrk="0" hangingPunct="1">
              <a:lnSpc>
                <a:spcPct val="90000"/>
              </a:lnSpc>
              <a:spcBef>
                <a:spcPts val="320"/>
              </a:spcBef>
              <a:buFont typeface="Arial" panose="020B0604020202020204" pitchFamily="34" charset="0"/>
              <a:buChar char="•"/>
              <a:defRPr sz="1281" kern="1200">
                <a:solidFill>
                  <a:srgbClr val="00008F"/>
                </a:solidFill>
                <a:latin typeface="Source Sans Pro" panose="020B0503030403020204" pitchFamily="34" charset="0"/>
                <a:ea typeface="+mn-ea"/>
                <a:cs typeface="+mn-cs"/>
              </a:defRPr>
            </a:lvl3pPr>
            <a:lvl4pPr marL="1024928" indent="-146418" algn="l" defTabSz="585673" rtl="0" eaLnBrk="1" latinLnBrk="0" hangingPunct="1">
              <a:lnSpc>
                <a:spcPct val="90000"/>
              </a:lnSpc>
              <a:spcBef>
                <a:spcPts val="320"/>
              </a:spcBef>
              <a:buFont typeface="Arial" panose="020B0604020202020204" pitchFamily="34" charset="0"/>
              <a:buChar char="•"/>
              <a:defRPr sz="1153" kern="1200">
                <a:solidFill>
                  <a:srgbClr val="00008F"/>
                </a:solidFill>
                <a:latin typeface="Source Sans Pro" panose="020B0503030403020204" pitchFamily="34" charset="0"/>
                <a:ea typeface="+mn-ea"/>
                <a:cs typeface="+mn-cs"/>
              </a:defRPr>
            </a:lvl4pPr>
            <a:lvl5pPr marL="1317765" indent="-146418" algn="l" defTabSz="585673" rtl="0" eaLnBrk="1" latinLnBrk="0" hangingPunct="1">
              <a:lnSpc>
                <a:spcPct val="90000"/>
              </a:lnSpc>
              <a:spcBef>
                <a:spcPts val="320"/>
              </a:spcBef>
              <a:buFont typeface="Arial" panose="020B0604020202020204" pitchFamily="34" charset="0"/>
              <a:buChar char="•"/>
              <a:defRPr sz="1153" kern="1200">
                <a:solidFill>
                  <a:srgbClr val="00008F"/>
                </a:solidFill>
                <a:latin typeface="Source Sans Pro" panose="020B0503030403020204" pitchFamily="34" charset="0"/>
                <a:ea typeface="+mn-ea"/>
                <a:cs typeface="+mn-cs"/>
              </a:defRPr>
            </a:lvl5pPr>
            <a:lvl6pPr marL="1610601" indent="-146418" algn="l" defTabSz="585673" rtl="0" eaLnBrk="1" latinLnBrk="0" hangingPunct="1">
              <a:lnSpc>
                <a:spcPct val="90000"/>
              </a:lnSpc>
              <a:spcBef>
                <a:spcPts val="320"/>
              </a:spcBef>
              <a:buFont typeface="Arial" panose="020B0604020202020204" pitchFamily="34" charset="0"/>
              <a:buChar char="•"/>
              <a:defRPr sz="1153" kern="1200">
                <a:solidFill>
                  <a:schemeClr val="tx1"/>
                </a:solidFill>
                <a:latin typeface="+mn-lt"/>
                <a:ea typeface="+mn-ea"/>
                <a:cs typeface="+mn-cs"/>
              </a:defRPr>
            </a:lvl6pPr>
            <a:lvl7pPr marL="1903438" indent="-146418" algn="l" defTabSz="585673" rtl="0" eaLnBrk="1" latinLnBrk="0" hangingPunct="1">
              <a:lnSpc>
                <a:spcPct val="90000"/>
              </a:lnSpc>
              <a:spcBef>
                <a:spcPts val="320"/>
              </a:spcBef>
              <a:buFont typeface="Arial" panose="020B0604020202020204" pitchFamily="34" charset="0"/>
              <a:buChar char="•"/>
              <a:defRPr sz="1153" kern="1200">
                <a:solidFill>
                  <a:schemeClr val="tx1"/>
                </a:solidFill>
                <a:latin typeface="+mn-lt"/>
                <a:ea typeface="+mn-ea"/>
                <a:cs typeface="+mn-cs"/>
              </a:defRPr>
            </a:lvl7pPr>
            <a:lvl8pPr marL="2196275" indent="-146418" algn="l" defTabSz="585673" rtl="0" eaLnBrk="1" latinLnBrk="0" hangingPunct="1">
              <a:lnSpc>
                <a:spcPct val="90000"/>
              </a:lnSpc>
              <a:spcBef>
                <a:spcPts val="320"/>
              </a:spcBef>
              <a:buFont typeface="Arial" panose="020B0604020202020204" pitchFamily="34" charset="0"/>
              <a:buChar char="•"/>
              <a:defRPr sz="1153" kern="1200">
                <a:solidFill>
                  <a:schemeClr val="tx1"/>
                </a:solidFill>
                <a:latin typeface="+mn-lt"/>
                <a:ea typeface="+mn-ea"/>
                <a:cs typeface="+mn-cs"/>
              </a:defRPr>
            </a:lvl8pPr>
            <a:lvl9pPr marL="2489111" indent="-146418" algn="l" defTabSz="585673" rtl="0" eaLnBrk="1" latinLnBrk="0" hangingPunct="1">
              <a:lnSpc>
                <a:spcPct val="90000"/>
              </a:lnSpc>
              <a:spcBef>
                <a:spcPts val="320"/>
              </a:spcBef>
              <a:buFont typeface="Arial" panose="020B0604020202020204" pitchFamily="34" charset="0"/>
              <a:buChar char="•"/>
              <a:defRPr sz="1153" kern="1200">
                <a:solidFill>
                  <a:schemeClr val="tx1"/>
                </a:solidFill>
                <a:latin typeface="+mn-lt"/>
                <a:ea typeface="+mn-ea"/>
                <a:cs typeface="+mn-cs"/>
              </a:defRPr>
            </a:lvl9pPr>
          </a:lstStyle>
          <a:p>
            <a:pPr marL="0" indent="0">
              <a:buNone/>
            </a:pPr>
            <a:r>
              <a:rPr lang="en-US" sz="3200" dirty="0"/>
              <a:t>The 4</a:t>
            </a:r>
            <a:r>
              <a:rPr lang="en-US" sz="3200" baseline="30000" dirty="0"/>
              <a:t>th</a:t>
            </a:r>
            <a:r>
              <a:rPr lang="en-US" sz="3200" dirty="0"/>
              <a:t> Industrial Revolution</a:t>
            </a:r>
            <a:endParaRPr lang="en-GB" sz="3200" dirty="0"/>
          </a:p>
        </p:txBody>
      </p:sp>
      <p:sp>
        <p:nvSpPr>
          <p:cNvPr id="28" name="Text Placeholder 2">
            <a:extLst>
              <a:ext uri="{FF2B5EF4-FFF2-40B4-BE49-F238E27FC236}">
                <a16:creationId xmlns:a16="http://schemas.microsoft.com/office/drawing/2014/main" id="{041A1596-4A38-428F-9189-AF8BB67495A9}"/>
              </a:ext>
            </a:extLst>
          </p:cNvPr>
          <p:cNvSpPr txBox="1">
            <a:spLocks/>
          </p:cNvSpPr>
          <p:nvPr/>
        </p:nvSpPr>
        <p:spPr>
          <a:xfrm>
            <a:off x="4374685" y="2474985"/>
            <a:ext cx="2925100" cy="305389"/>
          </a:xfrm>
          <a:prstGeom prst="rect">
            <a:avLst/>
          </a:prstGeom>
        </p:spPr>
        <p:txBody>
          <a:bodyPr anchor="ctr" anchorCtr="1"/>
          <a:lstStyle>
            <a:lvl1pPr marL="0" indent="0" algn="l" defTabSz="585673" rtl="0" eaLnBrk="1" latinLnBrk="0" hangingPunct="1">
              <a:lnSpc>
                <a:spcPct val="90000"/>
              </a:lnSpc>
              <a:spcBef>
                <a:spcPts val="641"/>
              </a:spcBef>
              <a:buFont typeface="Arial" panose="020B0604020202020204" pitchFamily="34" charset="0"/>
              <a:buNone/>
              <a:defRPr sz="3000" kern="1200">
                <a:solidFill>
                  <a:schemeClr val="bg1"/>
                </a:solidFill>
                <a:latin typeface="Source Sans Pro" panose="020B0503030403020204" pitchFamily="34" charset="0"/>
                <a:ea typeface="+mn-ea"/>
                <a:cs typeface="+mn-cs"/>
              </a:defRPr>
            </a:lvl1pPr>
            <a:lvl2pPr marL="439255" indent="-146418" algn="l" defTabSz="585673" rtl="0" eaLnBrk="1" latinLnBrk="0" hangingPunct="1">
              <a:lnSpc>
                <a:spcPct val="90000"/>
              </a:lnSpc>
              <a:spcBef>
                <a:spcPts val="320"/>
              </a:spcBef>
              <a:buFont typeface="Arial" panose="020B0604020202020204" pitchFamily="34" charset="0"/>
              <a:buChar char="•"/>
              <a:defRPr sz="1537" kern="1200">
                <a:solidFill>
                  <a:srgbClr val="00008F"/>
                </a:solidFill>
                <a:latin typeface="Source Sans Pro" panose="020B0503030403020204" pitchFamily="34" charset="0"/>
                <a:ea typeface="+mn-ea"/>
                <a:cs typeface="+mn-cs"/>
              </a:defRPr>
            </a:lvl2pPr>
            <a:lvl3pPr marL="732092" indent="-146418" algn="l" defTabSz="585673" rtl="0" eaLnBrk="1" latinLnBrk="0" hangingPunct="1">
              <a:lnSpc>
                <a:spcPct val="90000"/>
              </a:lnSpc>
              <a:spcBef>
                <a:spcPts val="320"/>
              </a:spcBef>
              <a:buFont typeface="Arial" panose="020B0604020202020204" pitchFamily="34" charset="0"/>
              <a:buChar char="•"/>
              <a:defRPr sz="1281" kern="1200">
                <a:solidFill>
                  <a:srgbClr val="00008F"/>
                </a:solidFill>
                <a:latin typeface="Source Sans Pro" panose="020B0503030403020204" pitchFamily="34" charset="0"/>
                <a:ea typeface="+mn-ea"/>
                <a:cs typeface="+mn-cs"/>
              </a:defRPr>
            </a:lvl3pPr>
            <a:lvl4pPr marL="1024928" indent="-146418" algn="l" defTabSz="585673" rtl="0" eaLnBrk="1" latinLnBrk="0" hangingPunct="1">
              <a:lnSpc>
                <a:spcPct val="90000"/>
              </a:lnSpc>
              <a:spcBef>
                <a:spcPts val="320"/>
              </a:spcBef>
              <a:buFont typeface="Arial" panose="020B0604020202020204" pitchFamily="34" charset="0"/>
              <a:buChar char="•"/>
              <a:defRPr sz="1153" kern="1200">
                <a:solidFill>
                  <a:srgbClr val="00008F"/>
                </a:solidFill>
                <a:latin typeface="Source Sans Pro" panose="020B0503030403020204" pitchFamily="34" charset="0"/>
                <a:ea typeface="+mn-ea"/>
                <a:cs typeface="+mn-cs"/>
              </a:defRPr>
            </a:lvl4pPr>
            <a:lvl5pPr marL="1317765" indent="-146418" algn="l" defTabSz="585673" rtl="0" eaLnBrk="1" latinLnBrk="0" hangingPunct="1">
              <a:lnSpc>
                <a:spcPct val="90000"/>
              </a:lnSpc>
              <a:spcBef>
                <a:spcPts val="320"/>
              </a:spcBef>
              <a:buFont typeface="Arial" panose="020B0604020202020204" pitchFamily="34" charset="0"/>
              <a:buChar char="•"/>
              <a:defRPr sz="1153" kern="1200">
                <a:solidFill>
                  <a:srgbClr val="00008F"/>
                </a:solidFill>
                <a:latin typeface="Source Sans Pro" panose="020B0503030403020204" pitchFamily="34" charset="0"/>
                <a:ea typeface="+mn-ea"/>
                <a:cs typeface="+mn-cs"/>
              </a:defRPr>
            </a:lvl5pPr>
            <a:lvl6pPr marL="1610601" indent="-146418" algn="l" defTabSz="585673" rtl="0" eaLnBrk="1" latinLnBrk="0" hangingPunct="1">
              <a:lnSpc>
                <a:spcPct val="90000"/>
              </a:lnSpc>
              <a:spcBef>
                <a:spcPts val="320"/>
              </a:spcBef>
              <a:buFont typeface="Arial" panose="020B0604020202020204" pitchFamily="34" charset="0"/>
              <a:buChar char="•"/>
              <a:defRPr sz="1153" kern="1200">
                <a:solidFill>
                  <a:schemeClr val="tx1"/>
                </a:solidFill>
                <a:latin typeface="+mn-lt"/>
                <a:ea typeface="+mn-ea"/>
                <a:cs typeface="+mn-cs"/>
              </a:defRPr>
            </a:lvl6pPr>
            <a:lvl7pPr marL="1903438" indent="-146418" algn="l" defTabSz="585673" rtl="0" eaLnBrk="1" latinLnBrk="0" hangingPunct="1">
              <a:lnSpc>
                <a:spcPct val="90000"/>
              </a:lnSpc>
              <a:spcBef>
                <a:spcPts val="320"/>
              </a:spcBef>
              <a:buFont typeface="Arial" panose="020B0604020202020204" pitchFamily="34" charset="0"/>
              <a:buChar char="•"/>
              <a:defRPr sz="1153" kern="1200">
                <a:solidFill>
                  <a:schemeClr val="tx1"/>
                </a:solidFill>
                <a:latin typeface="+mn-lt"/>
                <a:ea typeface="+mn-ea"/>
                <a:cs typeface="+mn-cs"/>
              </a:defRPr>
            </a:lvl7pPr>
            <a:lvl8pPr marL="2196275" indent="-146418" algn="l" defTabSz="585673" rtl="0" eaLnBrk="1" latinLnBrk="0" hangingPunct="1">
              <a:lnSpc>
                <a:spcPct val="90000"/>
              </a:lnSpc>
              <a:spcBef>
                <a:spcPts val="320"/>
              </a:spcBef>
              <a:buFont typeface="Arial" panose="020B0604020202020204" pitchFamily="34" charset="0"/>
              <a:buChar char="•"/>
              <a:defRPr sz="1153" kern="1200">
                <a:solidFill>
                  <a:schemeClr val="tx1"/>
                </a:solidFill>
                <a:latin typeface="+mn-lt"/>
                <a:ea typeface="+mn-ea"/>
                <a:cs typeface="+mn-cs"/>
              </a:defRPr>
            </a:lvl8pPr>
            <a:lvl9pPr marL="2489111" indent="-146418" algn="l" defTabSz="585673" rtl="0" eaLnBrk="1" latinLnBrk="0" hangingPunct="1">
              <a:lnSpc>
                <a:spcPct val="90000"/>
              </a:lnSpc>
              <a:spcBef>
                <a:spcPts val="320"/>
              </a:spcBef>
              <a:buFont typeface="Arial" panose="020B0604020202020204" pitchFamily="34" charset="0"/>
              <a:buChar char="•"/>
              <a:defRPr sz="1153" kern="1200">
                <a:solidFill>
                  <a:schemeClr val="tx1"/>
                </a:solidFill>
                <a:latin typeface="+mn-lt"/>
                <a:ea typeface="+mn-ea"/>
                <a:cs typeface="+mn-cs"/>
              </a:defRPr>
            </a:lvl9pPr>
          </a:lstStyle>
          <a:p>
            <a:r>
              <a:rPr lang="en-US" sz="2000" i="1" dirty="0">
                <a:solidFill>
                  <a:srgbClr val="469DA9"/>
                </a:solidFill>
              </a:rPr>
              <a:t>--- The Age of Robotics</a:t>
            </a:r>
            <a:endParaRPr lang="en-GB" sz="2000" i="1" dirty="0">
              <a:solidFill>
                <a:srgbClr val="469DA9"/>
              </a:solidFill>
            </a:endParaRPr>
          </a:p>
        </p:txBody>
      </p:sp>
      <p:pic>
        <p:nvPicPr>
          <p:cNvPr id="51" name="Picture 50">
            <a:extLst>
              <a:ext uri="{FF2B5EF4-FFF2-40B4-BE49-F238E27FC236}">
                <a16:creationId xmlns:a16="http://schemas.microsoft.com/office/drawing/2014/main" id="{F9BF5B82-913C-48B5-A4D4-8856A37C785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5700"/>
          <a:stretch/>
        </p:blipFill>
        <p:spPr>
          <a:xfrm>
            <a:off x="6896114" y="2721804"/>
            <a:ext cx="565647" cy="476836"/>
          </a:xfrm>
          <a:prstGeom prst="rect">
            <a:avLst/>
          </a:prstGeom>
        </p:spPr>
      </p:pic>
      <p:grpSp>
        <p:nvGrpSpPr>
          <p:cNvPr id="7" name="Group 6">
            <a:extLst>
              <a:ext uri="{FF2B5EF4-FFF2-40B4-BE49-F238E27FC236}">
                <a16:creationId xmlns:a16="http://schemas.microsoft.com/office/drawing/2014/main" id="{38E4DD30-953E-4DC6-A301-32BD5DE43340}"/>
              </a:ext>
            </a:extLst>
          </p:cNvPr>
          <p:cNvGrpSpPr/>
          <p:nvPr/>
        </p:nvGrpSpPr>
        <p:grpSpPr>
          <a:xfrm>
            <a:off x="148331" y="659506"/>
            <a:ext cx="3468799" cy="2996366"/>
            <a:chOff x="148331" y="659506"/>
            <a:chExt cx="3468799" cy="2996366"/>
          </a:xfrm>
        </p:grpSpPr>
        <p:pic>
          <p:nvPicPr>
            <p:cNvPr id="29" name="Picture 28">
              <a:extLst>
                <a:ext uri="{FF2B5EF4-FFF2-40B4-BE49-F238E27FC236}">
                  <a16:creationId xmlns:a16="http://schemas.microsoft.com/office/drawing/2014/main" id="{AB1CF256-F153-4FDB-AD0E-613B126E6A4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428" r="10751" b="15889"/>
            <a:stretch/>
          </p:blipFill>
          <p:spPr>
            <a:xfrm>
              <a:off x="3052140" y="1253006"/>
              <a:ext cx="447680" cy="483865"/>
            </a:xfrm>
            <a:prstGeom prst="rect">
              <a:avLst/>
            </a:prstGeom>
          </p:spPr>
        </p:pic>
        <p:pic>
          <p:nvPicPr>
            <p:cNvPr id="30" name="Picture 29">
              <a:extLst>
                <a:ext uri="{FF2B5EF4-FFF2-40B4-BE49-F238E27FC236}">
                  <a16:creationId xmlns:a16="http://schemas.microsoft.com/office/drawing/2014/main" id="{3A24BBFC-E9B8-44B2-8910-4C919F4DCC5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13336"/>
            <a:stretch/>
          </p:blipFill>
          <p:spPr>
            <a:xfrm>
              <a:off x="772408" y="1312236"/>
              <a:ext cx="524273" cy="454353"/>
            </a:xfrm>
            <a:prstGeom prst="rect">
              <a:avLst/>
            </a:prstGeom>
          </p:spPr>
        </p:pic>
        <p:pic>
          <p:nvPicPr>
            <p:cNvPr id="31" name="Picture 30">
              <a:extLst>
                <a:ext uri="{FF2B5EF4-FFF2-40B4-BE49-F238E27FC236}">
                  <a16:creationId xmlns:a16="http://schemas.microsoft.com/office/drawing/2014/main" id="{291A37A8-CE53-47EF-BED6-CA278D5B28D2}"/>
                </a:ext>
              </a:extLst>
            </p:cNvPr>
            <p:cNvPicPr>
              <a:picLocks noChangeAspect="1"/>
            </p:cNvPicPr>
            <p:nvPr/>
          </p:nvPicPr>
          <p:blipFill rotWithShape="1">
            <a:blip r:embed="rId6" cstate="print">
              <a:duotone>
                <a:schemeClr val="accent4">
                  <a:shade val="45000"/>
                  <a:satMod val="135000"/>
                </a:schemeClr>
                <a:prstClr val="white"/>
              </a:duotone>
              <a:extLst>
                <a:ext uri="{28A0092B-C50C-407E-A947-70E740481C1C}">
                  <a14:useLocalDpi xmlns:a14="http://schemas.microsoft.com/office/drawing/2010/main" val="0"/>
                </a:ext>
              </a:extLst>
            </a:blip>
            <a:srcRect b="13451"/>
            <a:stretch/>
          </p:blipFill>
          <p:spPr>
            <a:xfrm>
              <a:off x="1717663" y="1879788"/>
              <a:ext cx="615111" cy="532373"/>
            </a:xfrm>
            <a:prstGeom prst="rect">
              <a:avLst/>
            </a:prstGeom>
          </p:spPr>
        </p:pic>
        <p:pic>
          <p:nvPicPr>
            <p:cNvPr id="32" name="Picture 31">
              <a:extLst>
                <a:ext uri="{FF2B5EF4-FFF2-40B4-BE49-F238E27FC236}">
                  <a16:creationId xmlns:a16="http://schemas.microsoft.com/office/drawing/2014/main" id="{E4C53A24-322A-43F5-BDCC-C7D8229E6A75}"/>
                </a:ext>
              </a:extLst>
            </p:cNvPr>
            <p:cNvPicPr>
              <a:picLocks noChangeAspect="1"/>
            </p:cNvPicPr>
            <p:nvPr/>
          </p:nvPicPr>
          <p:blipFill rotWithShape="1">
            <a:blip r:embed="rId7" cstate="print">
              <a:duotone>
                <a:schemeClr val="accent2">
                  <a:shade val="45000"/>
                  <a:satMod val="135000"/>
                </a:schemeClr>
                <a:prstClr val="white"/>
              </a:duotone>
              <a:extLst>
                <a:ext uri="{28A0092B-C50C-407E-A947-70E740481C1C}">
                  <a14:useLocalDpi xmlns:a14="http://schemas.microsoft.com/office/drawing/2010/main" val="0"/>
                </a:ext>
              </a:extLst>
            </a:blip>
            <a:srcRect b="14241"/>
            <a:stretch/>
          </p:blipFill>
          <p:spPr>
            <a:xfrm>
              <a:off x="457667" y="1908829"/>
              <a:ext cx="576878" cy="494727"/>
            </a:xfrm>
            <a:prstGeom prst="rect">
              <a:avLst/>
            </a:prstGeom>
          </p:spPr>
        </p:pic>
        <p:pic>
          <p:nvPicPr>
            <p:cNvPr id="39" name="Picture 38">
              <a:extLst>
                <a:ext uri="{FF2B5EF4-FFF2-40B4-BE49-F238E27FC236}">
                  <a16:creationId xmlns:a16="http://schemas.microsoft.com/office/drawing/2014/main" id="{EF9908D2-C2D6-416C-A75C-920EDC43470F}"/>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b="15342"/>
            <a:stretch/>
          </p:blipFill>
          <p:spPr>
            <a:xfrm>
              <a:off x="1554969" y="1293695"/>
              <a:ext cx="523491" cy="443176"/>
            </a:xfrm>
            <a:prstGeom prst="rect">
              <a:avLst/>
            </a:prstGeom>
          </p:spPr>
        </p:pic>
        <p:pic>
          <p:nvPicPr>
            <p:cNvPr id="40" name="Picture 39">
              <a:extLst>
                <a:ext uri="{FF2B5EF4-FFF2-40B4-BE49-F238E27FC236}">
                  <a16:creationId xmlns:a16="http://schemas.microsoft.com/office/drawing/2014/main" id="{B2FCB10B-91A6-4F22-99B1-F2812FC078E3}"/>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b="15043"/>
            <a:stretch/>
          </p:blipFill>
          <p:spPr>
            <a:xfrm>
              <a:off x="1908936" y="2460002"/>
              <a:ext cx="561268" cy="476836"/>
            </a:xfrm>
            <a:prstGeom prst="rect">
              <a:avLst/>
            </a:prstGeom>
          </p:spPr>
        </p:pic>
        <p:pic>
          <p:nvPicPr>
            <p:cNvPr id="43" name="Picture 42">
              <a:extLst>
                <a:ext uri="{FF2B5EF4-FFF2-40B4-BE49-F238E27FC236}">
                  <a16:creationId xmlns:a16="http://schemas.microsoft.com/office/drawing/2014/main" id="{1345D41B-A3A0-4826-B7AE-E3FE69C8DA85}"/>
                </a:ext>
              </a:extLst>
            </p:cNvPr>
            <p:cNvPicPr>
              <a:picLocks noChangeAspect="1"/>
            </p:cNvPicPr>
            <p:nvPr/>
          </p:nvPicPr>
          <p:blipFill rotWithShape="1">
            <a:blip r:embed="rId10" cstate="print">
              <a:duotone>
                <a:schemeClr val="accent1">
                  <a:shade val="45000"/>
                  <a:satMod val="135000"/>
                </a:schemeClr>
                <a:prstClr val="white"/>
              </a:duotone>
              <a:extLst>
                <a:ext uri="{28A0092B-C50C-407E-A947-70E740481C1C}">
                  <a14:useLocalDpi xmlns:a14="http://schemas.microsoft.com/office/drawing/2010/main" val="0"/>
                </a:ext>
              </a:extLst>
            </a:blip>
            <a:srcRect b="14440"/>
            <a:stretch/>
          </p:blipFill>
          <p:spPr>
            <a:xfrm>
              <a:off x="1110567" y="726276"/>
              <a:ext cx="655659" cy="560981"/>
            </a:xfrm>
            <a:prstGeom prst="rect">
              <a:avLst/>
            </a:prstGeom>
          </p:spPr>
        </p:pic>
        <p:pic>
          <p:nvPicPr>
            <p:cNvPr id="44" name="Picture 43">
              <a:extLst>
                <a:ext uri="{FF2B5EF4-FFF2-40B4-BE49-F238E27FC236}">
                  <a16:creationId xmlns:a16="http://schemas.microsoft.com/office/drawing/2014/main" id="{2FDA2452-255C-4618-B7AA-BE23CBA4096A}"/>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b="13899"/>
            <a:stretch/>
          </p:blipFill>
          <p:spPr>
            <a:xfrm>
              <a:off x="310504" y="2533626"/>
              <a:ext cx="501684" cy="431956"/>
            </a:xfrm>
            <a:prstGeom prst="rect">
              <a:avLst/>
            </a:prstGeom>
          </p:spPr>
        </p:pic>
        <p:pic>
          <p:nvPicPr>
            <p:cNvPr id="45" name="Picture 44">
              <a:extLst>
                <a:ext uri="{FF2B5EF4-FFF2-40B4-BE49-F238E27FC236}">
                  <a16:creationId xmlns:a16="http://schemas.microsoft.com/office/drawing/2014/main" id="{FBE7F2DA-3D9D-4BCE-B93F-D528D80AB77F}"/>
                </a:ext>
              </a:extLst>
            </p:cNvPr>
            <p:cNvPicPr>
              <a:picLocks noChangeAspect="1"/>
            </p:cNvPicPr>
            <p:nvPr/>
          </p:nvPicPr>
          <p:blipFill rotWithShape="1">
            <a:blip r:embed="rId12" cstate="print">
              <a:duotone>
                <a:schemeClr val="accent6">
                  <a:shade val="45000"/>
                  <a:satMod val="135000"/>
                </a:schemeClr>
                <a:prstClr val="white"/>
              </a:duotone>
              <a:extLst>
                <a:ext uri="{28A0092B-C50C-407E-A947-70E740481C1C}">
                  <a14:useLocalDpi xmlns:a14="http://schemas.microsoft.com/office/drawing/2010/main" val="0"/>
                </a:ext>
              </a:extLst>
            </a:blip>
            <a:srcRect b="14007"/>
            <a:stretch/>
          </p:blipFill>
          <p:spPr>
            <a:xfrm>
              <a:off x="148331" y="3095652"/>
              <a:ext cx="528915" cy="454832"/>
            </a:xfrm>
            <a:prstGeom prst="rect">
              <a:avLst/>
            </a:prstGeom>
          </p:spPr>
        </p:pic>
        <p:pic>
          <p:nvPicPr>
            <p:cNvPr id="46" name="Picture 45">
              <a:extLst>
                <a:ext uri="{FF2B5EF4-FFF2-40B4-BE49-F238E27FC236}">
                  <a16:creationId xmlns:a16="http://schemas.microsoft.com/office/drawing/2014/main" id="{6742B98D-FEAA-432F-92CD-A61777531F33}"/>
                </a:ext>
              </a:extLst>
            </p:cNvPr>
            <p:cNvPicPr>
              <a:picLocks noChangeAspect="1"/>
            </p:cNvPicPr>
            <p:nvPr/>
          </p:nvPicPr>
          <p:blipFill rotWithShape="1">
            <a:blip r:embed="rId13" cstate="print">
              <a:duotone>
                <a:schemeClr val="accent5">
                  <a:shade val="45000"/>
                  <a:satMod val="135000"/>
                </a:schemeClr>
                <a:prstClr val="white"/>
              </a:duotone>
              <a:extLst>
                <a:ext uri="{28A0092B-C50C-407E-A947-70E740481C1C}">
                  <a14:useLocalDpi xmlns:a14="http://schemas.microsoft.com/office/drawing/2010/main" val="0"/>
                </a:ext>
              </a:extLst>
            </a:blip>
            <a:srcRect b="15056"/>
            <a:stretch/>
          </p:blipFill>
          <p:spPr>
            <a:xfrm>
              <a:off x="1990794" y="3038750"/>
              <a:ext cx="626730" cy="532373"/>
            </a:xfrm>
            <a:prstGeom prst="rect">
              <a:avLst/>
            </a:prstGeom>
          </p:spPr>
        </p:pic>
        <p:pic>
          <p:nvPicPr>
            <p:cNvPr id="47" name="Picture 46">
              <a:extLst>
                <a:ext uri="{FF2B5EF4-FFF2-40B4-BE49-F238E27FC236}">
                  <a16:creationId xmlns:a16="http://schemas.microsoft.com/office/drawing/2014/main" id="{56094999-CF04-4CFF-838D-F8C75AA8BF1F}"/>
                </a:ext>
              </a:extLst>
            </p:cNvPr>
            <p:cNvPicPr>
              <a:picLocks noChangeAspect="1"/>
            </p:cNvPicPr>
            <p:nvPr/>
          </p:nvPicPr>
          <p:blipFill rotWithShape="1">
            <a:blip r:embed="rId14" cstate="print">
              <a:duotone>
                <a:schemeClr val="accent2">
                  <a:shade val="45000"/>
                  <a:satMod val="135000"/>
                </a:schemeClr>
                <a:prstClr val="white"/>
              </a:duotone>
              <a:extLst>
                <a:ext uri="{28A0092B-C50C-407E-A947-70E740481C1C}">
                  <a14:useLocalDpi xmlns:a14="http://schemas.microsoft.com/office/drawing/2010/main" val="0"/>
                </a:ext>
              </a:extLst>
            </a:blip>
            <a:srcRect b="14269"/>
            <a:stretch/>
          </p:blipFill>
          <p:spPr>
            <a:xfrm>
              <a:off x="2880660" y="659506"/>
              <a:ext cx="711075" cy="609607"/>
            </a:xfrm>
            <a:prstGeom prst="rect">
              <a:avLst/>
            </a:prstGeom>
          </p:spPr>
        </p:pic>
        <p:pic>
          <p:nvPicPr>
            <p:cNvPr id="48" name="Picture 47">
              <a:extLst>
                <a:ext uri="{FF2B5EF4-FFF2-40B4-BE49-F238E27FC236}">
                  <a16:creationId xmlns:a16="http://schemas.microsoft.com/office/drawing/2014/main" id="{D2BF9AFF-542F-4573-A3ED-6053DAE06BCB}"/>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b="17347"/>
            <a:stretch/>
          </p:blipFill>
          <p:spPr>
            <a:xfrm>
              <a:off x="1096508" y="1934538"/>
              <a:ext cx="577864" cy="477623"/>
            </a:xfrm>
            <a:prstGeom prst="rect">
              <a:avLst/>
            </a:prstGeom>
          </p:spPr>
        </p:pic>
        <p:pic>
          <p:nvPicPr>
            <p:cNvPr id="49" name="Picture 48">
              <a:extLst>
                <a:ext uri="{FF2B5EF4-FFF2-40B4-BE49-F238E27FC236}">
                  <a16:creationId xmlns:a16="http://schemas.microsoft.com/office/drawing/2014/main" id="{24177D80-D4C1-4230-98B0-053103C66460}"/>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b="15711"/>
            <a:stretch/>
          </p:blipFill>
          <p:spPr>
            <a:xfrm>
              <a:off x="3034565" y="2220926"/>
              <a:ext cx="527670" cy="444766"/>
            </a:xfrm>
            <a:prstGeom prst="rect">
              <a:avLst/>
            </a:prstGeom>
          </p:spPr>
        </p:pic>
        <p:pic>
          <p:nvPicPr>
            <p:cNvPr id="50" name="Picture 49">
              <a:extLst>
                <a:ext uri="{FF2B5EF4-FFF2-40B4-BE49-F238E27FC236}">
                  <a16:creationId xmlns:a16="http://schemas.microsoft.com/office/drawing/2014/main" id="{1952986D-F7FC-4926-9B53-2B54C4DE5D2A}"/>
                </a:ext>
              </a:extLst>
            </p:cNvPr>
            <p:cNvPicPr>
              <a:picLocks noChangeAspect="1"/>
            </p:cNvPicPr>
            <p:nvPr/>
          </p:nvPicPr>
          <p:blipFill rotWithShape="1">
            <a:blip r:embed="rId17" cstate="print">
              <a:duotone>
                <a:schemeClr val="accent1">
                  <a:shade val="45000"/>
                  <a:satMod val="135000"/>
                </a:schemeClr>
                <a:prstClr val="white"/>
              </a:duotone>
              <a:extLst>
                <a:ext uri="{28A0092B-C50C-407E-A947-70E740481C1C}">
                  <a14:useLocalDpi xmlns:a14="http://schemas.microsoft.com/office/drawing/2010/main" val="0"/>
                </a:ext>
              </a:extLst>
            </a:blip>
            <a:srcRect b="15002"/>
            <a:stretch/>
          </p:blipFill>
          <p:spPr>
            <a:xfrm>
              <a:off x="3093863" y="1708452"/>
              <a:ext cx="523267" cy="444766"/>
            </a:xfrm>
            <a:prstGeom prst="rect">
              <a:avLst/>
            </a:prstGeom>
          </p:spPr>
        </p:pic>
        <p:pic>
          <p:nvPicPr>
            <p:cNvPr id="52" name="Picture 51">
              <a:extLst>
                <a:ext uri="{FF2B5EF4-FFF2-40B4-BE49-F238E27FC236}">
                  <a16:creationId xmlns:a16="http://schemas.microsoft.com/office/drawing/2014/main" id="{5633E559-AB8E-4E0D-938B-C643CB0E4F30}"/>
                </a:ext>
              </a:extLst>
            </p:cNvPr>
            <p:cNvPicPr>
              <a:picLocks noChangeAspect="1"/>
            </p:cNvPicPr>
            <p:nvPr/>
          </p:nvPicPr>
          <p:blipFill rotWithShape="1">
            <a:blip r:embed="rId18" cstate="print">
              <a:extLst>
                <a:ext uri="{28A0092B-C50C-407E-A947-70E740481C1C}">
                  <a14:useLocalDpi xmlns:a14="http://schemas.microsoft.com/office/drawing/2010/main" val="0"/>
                </a:ext>
              </a:extLst>
            </a:blip>
            <a:srcRect b="13653"/>
            <a:stretch/>
          </p:blipFill>
          <p:spPr>
            <a:xfrm>
              <a:off x="3038287" y="3178167"/>
              <a:ext cx="553239" cy="477705"/>
            </a:xfrm>
            <a:prstGeom prst="rect">
              <a:avLst/>
            </a:prstGeom>
          </p:spPr>
        </p:pic>
        <p:pic>
          <p:nvPicPr>
            <p:cNvPr id="53" name="Picture 52">
              <a:extLst>
                <a:ext uri="{FF2B5EF4-FFF2-40B4-BE49-F238E27FC236}">
                  <a16:creationId xmlns:a16="http://schemas.microsoft.com/office/drawing/2014/main" id="{73F07BA1-E42F-47BB-A97F-DBECDA26D4A6}"/>
                </a:ext>
              </a:extLst>
            </p:cNvPr>
            <p:cNvPicPr>
              <a:picLocks noChangeAspect="1"/>
            </p:cNvPicPr>
            <p:nvPr/>
          </p:nvPicPr>
          <p:blipFill rotWithShape="1">
            <a:blip r:embed="rId19" cstate="print">
              <a:duotone>
                <a:schemeClr val="accent4">
                  <a:shade val="45000"/>
                  <a:satMod val="135000"/>
                </a:schemeClr>
                <a:prstClr val="white"/>
              </a:duotone>
              <a:extLst>
                <a:ext uri="{28A0092B-C50C-407E-A947-70E740481C1C}">
                  <a14:useLocalDpi xmlns:a14="http://schemas.microsoft.com/office/drawing/2010/main" val="0"/>
                </a:ext>
              </a:extLst>
            </a:blip>
            <a:srcRect b="13514"/>
            <a:stretch/>
          </p:blipFill>
          <p:spPr>
            <a:xfrm>
              <a:off x="3064065" y="2743281"/>
              <a:ext cx="501684" cy="433883"/>
            </a:xfrm>
            <a:prstGeom prst="rect">
              <a:avLst/>
            </a:prstGeom>
          </p:spPr>
        </p:pic>
      </p:grpSp>
      <p:sp>
        <p:nvSpPr>
          <p:cNvPr id="8" name="Rectangle 7">
            <a:extLst>
              <a:ext uri="{FF2B5EF4-FFF2-40B4-BE49-F238E27FC236}">
                <a16:creationId xmlns:a16="http://schemas.microsoft.com/office/drawing/2014/main" id="{BBB9A8CB-00C3-49B1-96E0-493BB7FD11AC}"/>
              </a:ext>
            </a:extLst>
          </p:cNvPr>
          <p:cNvSpPr/>
          <p:nvPr/>
        </p:nvSpPr>
        <p:spPr>
          <a:xfrm>
            <a:off x="0" y="4212972"/>
            <a:ext cx="1980000" cy="179641"/>
          </a:xfrm>
          <a:prstGeom prst="rect">
            <a:avLst/>
          </a:prstGeom>
          <a:solidFill>
            <a:srgbClr val="2E6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a:extLst>
              <a:ext uri="{FF2B5EF4-FFF2-40B4-BE49-F238E27FC236}">
                <a16:creationId xmlns:a16="http://schemas.microsoft.com/office/drawing/2014/main" id="{684B06CF-1713-4E41-B6C3-9646689090CE}"/>
              </a:ext>
            </a:extLst>
          </p:cNvPr>
          <p:cNvSpPr/>
          <p:nvPr/>
        </p:nvSpPr>
        <p:spPr>
          <a:xfrm>
            <a:off x="3960000" y="4212972"/>
            <a:ext cx="1980000" cy="179641"/>
          </a:xfrm>
          <a:prstGeom prst="rect">
            <a:avLst/>
          </a:prstGeom>
          <a:solidFill>
            <a:srgbClr val="D2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a:extLst>
              <a:ext uri="{FF2B5EF4-FFF2-40B4-BE49-F238E27FC236}">
                <a16:creationId xmlns:a16="http://schemas.microsoft.com/office/drawing/2014/main" id="{F38C3587-617E-4C76-B3FB-FC64AC25194A}"/>
              </a:ext>
            </a:extLst>
          </p:cNvPr>
          <p:cNvSpPr/>
          <p:nvPr/>
        </p:nvSpPr>
        <p:spPr>
          <a:xfrm>
            <a:off x="5940000" y="4211940"/>
            <a:ext cx="1872088" cy="179641"/>
          </a:xfrm>
          <a:prstGeom prst="rect">
            <a:avLst/>
          </a:prstGeom>
          <a:solidFill>
            <a:srgbClr val="4A85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EBD39A2A-F1D0-487D-A7BB-6318F047D8B4}"/>
              </a:ext>
            </a:extLst>
          </p:cNvPr>
          <p:cNvSpPr/>
          <p:nvPr/>
        </p:nvSpPr>
        <p:spPr>
          <a:xfrm>
            <a:off x="1980000" y="4212972"/>
            <a:ext cx="1980000" cy="179641"/>
          </a:xfrm>
          <a:prstGeom prst="rect">
            <a:avLst/>
          </a:prstGeom>
          <a:solidFill>
            <a:srgbClr val="BE5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34419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087" y="2431"/>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5" imgW="421" imgH="423" progId="TCLayout.ActiveDocument.1">
                  <p:embed/>
                </p:oleObj>
              </mc:Choice>
              <mc:Fallback>
                <p:oleObj name="think-cell Slide" r:id="rId5" imgW="421" imgH="423" progId="TCLayout.ActiveDocument.1">
                  <p:embed/>
                  <p:pic>
                    <p:nvPicPr>
                      <p:cNvPr id="4" name="Object 3" hidden="1"/>
                      <p:cNvPicPr/>
                      <p:nvPr/>
                    </p:nvPicPr>
                    <p:blipFill>
                      <a:blip r:embed="rId6"/>
                      <a:stretch>
                        <a:fillRect/>
                      </a:stretch>
                    </p:blipFill>
                    <p:spPr>
                      <a:xfrm>
                        <a:off x="3087" y="2431"/>
                        <a:ext cx="1587" cy="1587"/>
                      </a:xfrm>
                      <a:prstGeom prst="rect">
                        <a:avLst/>
                      </a:prstGeom>
                    </p:spPr>
                  </p:pic>
                </p:oleObj>
              </mc:Fallback>
            </mc:AlternateContent>
          </a:graphicData>
        </a:graphic>
      </p:graphicFrame>
      <p:sp>
        <p:nvSpPr>
          <p:cNvPr id="3" name="Rectangle 2" hidden="1"/>
          <p:cNvSpPr/>
          <p:nvPr>
            <p:custDataLst>
              <p:tags r:id="rId3"/>
            </p:custDataLst>
          </p:nvPr>
        </p:nvSpPr>
        <p:spPr>
          <a:xfrm>
            <a:off x="1499" y="843"/>
            <a:ext cx="158689" cy="158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n-GB" sz="1799" dirty="0">
              <a:latin typeface="Source Sans Pro" panose="020B0503030403020204" pitchFamily="34" charset="0"/>
              <a:sym typeface="Source Sans Pro" panose="020B0503030403020204" pitchFamily="34" charset="0"/>
            </a:endParaRPr>
          </a:p>
        </p:txBody>
      </p:sp>
      <p:sp>
        <p:nvSpPr>
          <p:cNvPr id="2" name="Title 1"/>
          <p:cNvSpPr>
            <a:spLocks noGrp="1"/>
          </p:cNvSpPr>
          <p:nvPr>
            <p:ph type="title"/>
          </p:nvPr>
        </p:nvSpPr>
        <p:spPr>
          <a:xfrm>
            <a:off x="114382" y="159776"/>
            <a:ext cx="4126640" cy="376775"/>
          </a:xfrm>
        </p:spPr>
        <p:txBody>
          <a:bodyPr vert="horz" lIns="91405" tIns="45702" rIns="91405" bIns="45702" rtlCol="0" anchor="ctr">
            <a:noAutofit/>
          </a:bodyPr>
          <a:lstStyle/>
          <a:p>
            <a:r>
              <a:rPr lang="en-GB" sz="1799" dirty="0">
                <a:latin typeface="Source Sans Pro" panose="020B0503030403020204" pitchFamily="34" charset="0"/>
              </a:rPr>
              <a:t>Introduction</a:t>
            </a:r>
          </a:p>
        </p:txBody>
      </p:sp>
      <p:grpSp>
        <p:nvGrpSpPr>
          <p:cNvPr id="30" name="Group 29"/>
          <p:cNvGrpSpPr/>
          <p:nvPr/>
        </p:nvGrpSpPr>
        <p:grpSpPr>
          <a:xfrm>
            <a:off x="366650" y="915615"/>
            <a:ext cx="2165024" cy="1146519"/>
            <a:chOff x="224695" y="802317"/>
            <a:chExt cx="2165856" cy="1146958"/>
          </a:xfrm>
        </p:grpSpPr>
        <p:sp>
          <p:nvSpPr>
            <p:cNvPr id="13" name="Rectangle 12"/>
            <p:cNvSpPr/>
            <p:nvPr/>
          </p:nvSpPr>
          <p:spPr>
            <a:xfrm>
              <a:off x="224695" y="1549012"/>
              <a:ext cx="2165856" cy="400263"/>
            </a:xfrm>
            <a:prstGeom prst="rect">
              <a:avLst/>
            </a:prstGeom>
          </p:spPr>
          <p:txBody>
            <a:bodyPr wrap="square">
              <a:spAutoFit/>
            </a:bodyPr>
            <a:lstStyle/>
            <a:p>
              <a:pPr algn="just"/>
              <a:r>
                <a:rPr lang="en-CA" sz="1000" dirty="0">
                  <a:latin typeface="Source Sans Pro" panose="020B0503030403020204" pitchFamily="34" charset="0"/>
                </a:rPr>
                <a:t>AI solution with positioned drones to identify claims before reporting</a:t>
              </a:r>
              <a:endParaRPr lang="en-GB" sz="1000" dirty="0">
                <a:latin typeface="Source Sans Pro" panose="020B0503030403020204" pitchFamily="34" charset="0"/>
              </a:endParaRPr>
            </a:p>
          </p:txBody>
        </p:sp>
        <p:grpSp>
          <p:nvGrpSpPr>
            <p:cNvPr id="17" name="Group 16"/>
            <p:cNvGrpSpPr/>
            <p:nvPr/>
          </p:nvGrpSpPr>
          <p:grpSpPr>
            <a:xfrm>
              <a:off x="933516" y="802317"/>
              <a:ext cx="816105" cy="874063"/>
              <a:chOff x="670149" y="847110"/>
              <a:chExt cx="816105" cy="874063"/>
            </a:xfrm>
          </p:grpSpPr>
          <p:pic>
            <p:nvPicPr>
              <p:cNvPr id="11" name="Picture 10"/>
              <p:cNvPicPr>
                <a:picLocks noChangeAspect="1"/>
              </p:cNvPicPr>
              <p:nvPr/>
            </p:nvPicPr>
            <p:blipFill rotWithShape="1">
              <a:blip r:embed="rId7" cstate="print">
                <a:extLst>
                  <a:ext uri="{28A0092B-C50C-407E-A947-70E740481C1C}">
                    <a14:useLocalDpi xmlns:a14="http://schemas.microsoft.com/office/drawing/2010/main" val="0"/>
                  </a:ext>
                </a:extLst>
              </a:blip>
              <a:srcRect l="7595" r="7862" b="25867"/>
              <a:stretch/>
            </p:blipFill>
            <p:spPr>
              <a:xfrm>
                <a:off x="670149" y="1005544"/>
                <a:ext cx="816105" cy="715629"/>
              </a:xfrm>
              <a:prstGeom prst="rect">
                <a:avLst/>
              </a:prstGeom>
            </p:spPr>
          </p:pic>
          <p:pic>
            <p:nvPicPr>
              <p:cNvPr id="14" name="Picture 13"/>
              <p:cNvPicPr>
                <a:picLocks noChangeAspect="1"/>
              </p:cNvPicPr>
              <p:nvPr/>
            </p:nvPicPr>
            <p:blipFill rotWithShape="1">
              <a:blip r:embed="rId8" cstate="print">
                <a:duotone>
                  <a:schemeClr val="accent4">
                    <a:shade val="45000"/>
                    <a:satMod val="135000"/>
                  </a:schemeClr>
                  <a:prstClr val="white"/>
                </a:duotone>
                <a:extLst>
                  <a:ext uri="{28A0092B-C50C-407E-A947-70E740481C1C}">
                    <a14:useLocalDpi xmlns:a14="http://schemas.microsoft.com/office/drawing/2010/main" val="0"/>
                  </a:ext>
                </a:extLst>
              </a:blip>
              <a:srcRect b="27153"/>
              <a:stretch/>
            </p:blipFill>
            <p:spPr>
              <a:xfrm>
                <a:off x="831252" y="847110"/>
                <a:ext cx="608769" cy="443469"/>
              </a:xfrm>
              <a:prstGeom prst="rect">
                <a:avLst/>
              </a:prstGeom>
            </p:spPr>
          </p:pic>
        </p:grpSp>
      </p:grpSp>
      <p:grpSp>
        <p:nvGrpSpPr>
          <p:cNvPr id="29" name="Group 28"/>
          <p:cNvGrpSpPr/>
          <p:nvPr/>
        </p:nvGrpSpPr>
        <p:grpSpPr>
          <a:xfrm>
            <a:off x="2989859" y="1105051"/>
            <a:ext cx="2044768" cy="1106295"/>
            <a:chOff x="3246184" y="867963"/>
            <a:chExt cx="2045554" cy="1106719"/>
          </a:xfrm>
        </p:grpSpPr>
        <p:pic>
          <p:nvPicPr>
            <p:cNvPr id="15" name="Picture 14"/>
            <p:cNvPicPr>
              <a:picLocks noChangeAspect="1"/>
            </p:cNvPicPr>
            <p:nvPr/>
          </p:nvPicPr>
          <p:blipFill rotWithShape="1">
            <a:blip r:embed="rId9" cstate="print">
              <a:extLst>
                <a:ext uri="{28A0092B-C50C-407E-A947-70E740481C1C}">
                  <a14:useLocalDpi xmlns:a14="http://schemas.microsoft.com/office/drawing/2010/main" val="0"/>
                </a:ext>
              </a:extLst>
            </a:blip>
            <a:srcRect b="15695"/>
            <a:stretch/>
          </p:blipFill>
          <p:spPr>
            <a:xfrm>
              <a:off x="3855894" y="867963"/>
              <a:ext cx="665604" cy="561137"/>
            </a:xfrm>
            <a:prstGeom prst="rect">
              <a:avLst/>
            </a:prstGeom>
          </p:spPr>
        </p:pic>
        <p:sp>
          <p:nvSpPr>
            <p:cNvPr id="16" name="Rectangle 15"/>
            <p:cNvSpPr/>
            <p:nvPr/>
          </p:nvSpPr>
          <p:spPr>
            <a:xfrm>
              <a:off x="3246184" y="1420472"/>
              <a:ext cx="2045554" cy="554210"/>
            </a:xfrm>
            <a:prstGeom prst="rect">
              <a:avLst/>
            </a:prstGeom>
          </p:spPr>
          <p:txBody>
            <a:bodyPr wrap="square">
              <a:spAutoFit/>
            </a:bodyPr>
            <a:lstStyle/>
            <a:p>
              <a:pPr algn="just"/>
              <a:r>
                <a:rPr lang="en-GB" sz="1000" dirty="0">
                  <a:latin typeface="Source Sans Pro" panose="020B0503030403020204" pitchFamily="34" charset="0"/>
                </a:rPr>
                <a:t>AI solution that tracks driving patterns for 1 day and automatically assigns a risk rating </a:t>
              </a:r>
            </a:p>
          </p:txBody>
        </p:sp>
      </p:grpSp>
      <p:grpSp>
        <p:nvGrpSpPr>
          <p:cNvPr id="28" name="Group 27"/>
          <p:cNvGrpSpPr/>
          <p:nvPr/>
        </p:nvGrpSpPr>
        <p:grpSpPr>
          <a:xfrm>
            <a:off x="3063705" y="2473018"/>
            <a:ext cx="1970922" cy="1183482"/>
            <a:chOff x="3258152" y="2690640"/>
            <a:chExt cx="2374080" cy="1183935"/>
          </a:xfrm>
        </p:grpSpPr>
        <p:grpSp>
          <p:nvGrpSpPr>
            <p:cNvPr id="22" name="Group 21"/>
            <p:cNvGrpSpPr/>
            <p:nvPr/>
          </p:nvGrpSpPr>
          <p:grpSpPr>
            <a:xfrm>
              <a:off x="3909436" y="2690640"/>
              <a:ext cx="837256" cy="687782"/>
              <a:chOff x="5109844" y="2761107"/>
              <a:chExt cx="837256" cy="687782"/>
            </a:xfrm>
          </p:grpSpPr>
          <p:pic>
            <p:nvPicPr>
              <p:cNvPr id="18" name="Picture 17"/>
              <p:cNvPicPr>
                <a:picLocks noChangeAspect="1"/>
              </p:cNvPicPr>
              <p:nvPr/>
            </p:nvPicPr>
            <p:blipFill rotWithShape="1">
              <a:blip r:embed="rId10" cstate="print">
                <a:duotone>
                  <a:schemeClr val="accent2">
                    <a:shade val="45000"/>
                    <a:satMod val="135000"/>
                  </a:schemeClr>
                  <a:prstClr val="white"/>
                </a:duotone>
                <a:extLst>
                  <a:ext uri="{28A0092B-C50C-407E-A947-70E740481C1C}">
                    <a14:useLocalDpi xmlns:a14="http://schemas.microsoft.com/office/drawing/2010/main" val="0"/>
                  </a:ext>
                </a:extLst>
              </a:blip>
              <a:srcRect l="16304" t="5097" r="13599" b="27141"/>
              <a:stretch/>
            </p:blipFill>
            <p:spPr>
              <a:xfrm>
                <a:off x="5109844" y="2761107"/>
                <a:ext cx="444649" cy="429826"/>
              </a:xfrm>
              <a:prstGeom prst="rect">
                <a:avLst/>
              </a:prstGeom>
            </p:spPr>
          </p:pic>
          <p:pic>
            <p:nvPicPr>
              <p:cNvPr id="19" name="Picture 18"/>
              <p:cNvPicPr>
                <a:picLocks noChangeAspect="1"/>
              </p:cNvPicPr>
              <p:nvPr/>
            </p:nvPicPr>
            <p:blipFill rotWithShape="1">
              <a:blip r:embed="rId11" cstate="print">
                <a:duotone>
                  <a:schemeClr val="accent5">
                    <a:shade val="45000"/>
                    <a:satMod val="135000"/>
                  </a:schemeClr>
                  <a:prstClr val="white"/>
                </a:duotone>
                <a:extLst>
                  <a:ext uri="{28A0092B-C50C-407E-A947-70E740481C1C}">
                    <a14:useLocalDpi xmlns:a14="http://schemas.microsoft.com/office/drawing/2010/main" val="0"/>
                  </a:ext>
                </a:extLst>
              </a:blip>
              <a:srcRect l="22053" t="18390" r="11650" b="18390"/>
              <a:stretch/>
            </p:blipFill>
            <p:spPr>
              <a:xfrm>
                <a:off x="5330579" y="2947577"/>
                <a:ext cx="525703" cy="501312"/>
              </a:xfrm>
              <a:prstGeom prst="rect">
                <a:avLst/>
              </a:prstGeom>
            </p:spPr>
          </p:pic>
          <p:pic>
            <p:nvPicPr>
              <p:cNvPr id="20" name="Picture 19"/>
              <p:cNvPicPr>
                <a:picLocks noChangeAspect="1"/>
              </p:cNvPicPr>
              <p:nvPr/>
            </p:nvPicPr>
            <p:blipFill rotWithShape="1">
              <a:blip r:embed="rId12" cstate="print">
                <a:duotone>
                  <a:schemeClr val="accent6">
                    <a:shade val="45000"/>
                    <a:satMod val="135000"/>
                  </a:schemeClr>
                  <a:prstClr val="white"/>
                </a:duotone>
                <a:extLst>
                  <a:ext uri="{28A0092B-C50C-407E-A947-70E740481C1C}">
                    <a14:useLocalDpi xmlns:a14="http://schemas.microsoft.com/office/drawing/2010/main" val="0"/>
                  </a:ext>
                </a:extLst>
              </a:blip>
              <a:srcRect b="13504"/>
              <a:stretch/>
            </p:blipFill>
            <p:spPr>
              <a:xfrm>
                <a:off x="5544833" y="2815823"/>
                <a:ext cx="402267" cy="347948"/>
              </a:xfrm>
              <a:prstGeom prst="rect">
                <a:avLst/>
              </a:prstGeom>
            </p:spPr>
          </p:pic>
        </p:grpSp>
        <p:sp>
          <p:nvSpPr>
            <p:cNvPr id="21" name="Rectangle 20"/>
            <p:cNvSpPr/>
            <p:nvPr/>
          </p:nvSpPr>
          <p:spPr>
            <a:xfrm>
              <a:off x="3258152" y="3320365"/>
              <a:ext cx="2374080" cy="554210"/>
            </a:xfrm>
            <a:prstGeom prst="rect">
              <a:avLst/>
            </a:prstGeom>
          </p:spPr>
          <p:txBody>
            <a:bodyPr wrap="square">
              <a:spAutoFit/>
            </a:bodyPr>
            <a:lstStyle/>
            <a:p>
              <a:pPr algn="just"/>
              <a:r>
                <a:rPr lang="en-CA" sz="1000" dirty="0">
                  <a:latin typeface="Source Sans Pro" panose="020B0503030403020204" pitchFamily="34" charset="0"/>
                </a:rPr>
                <a:t>AI solution that provides damage-specific repairs cost estimates via photo analysis</a:t>
              </a:r>
              <a:endParaRPr lang="en-GB" sz="1000" dirty="0">
                <a:latin typeface="Source Sans Pro" panose="020B0503030403020204" pitchFamily="34" charset="0"/>
              </a:endParaRPr>
            </a:p>
          </p:txBody>
        </p:sp>
      </p:grpSp>
      <p:grpSp>
        <p:nvGrpSpPr>
          <p:cNvPr id="45" name="Group 44">
            <a:extLst>
              <a:ext uri="{FF2B5EF4-FFF2-40B4-BE49-F238E27FC236}">
                <a16:creationId xmlns:a16="http://schemas.microsoft.com/office/drawing/2014/main" id="{5A24AFFD-EED5-4B95-AEDB-A3293571947C}"/>
              </a:ext>
            </a:extLst>
          </p:cNvPr>
          <p:cNvGrpSpPr/>
          <p:nvPr/>
        </p:nvGrpSpPr>
        <p:grpSpPr>
          <a:xfrm>
            <a:off x="412043" y="2365244"/>
            <a:ext cx="2280622" cy="1278627"/>
            <a:chOff x="184387" y="2683459"/>
            <a:chExt cx="2280622" cy="1278627"/>
          </a:xfrm>
        </p:grpSpPr>
        <p:grpSp>
          <p:nvGrpSpPr>
            <p:cNvPr id="27" name="Group 26"/>
            <p:cNvGrpSpPr/>
            <p:nvPr/>
          </p:nvGrpSpPr>
          <p:grpSpPr>
            <a:xfrm>
              <a:off x="815169" y="2683459"/>
              <a:ext cx="840429" cy="716222"/>
              <a:chOff x="326155" y="2498502"/>
              <a:chExt cx="840752" cy="716497"/>
            </a:xfrm>
          </p:grpSpPr>
          <p:pic>
            <p:nvPicPr>
              <p:cNvPr id="23" name="Picture 22"/>
              <p:cNvPicPr>
                <a:picLocks noChangeAspect="1"/>
              </p:cNvPicPr>
              <p:nvPr/>
            </p:nvPicPr>
            <p:blipFill rotWithShape="1">
              <a:blip r:embed="rId13" cstate="print">
                <a:duotone>
                  <a:schemeClr val="accent2">
                    <a:shade val="45000"/>
                    <a:satMod val="135000"/>
                  </a:schemeClr>
                  <a:prstClr val="white"/>
                </a:duotone>
                <a:extLst>
                  <a:ext uri="{28A0092B-C50C-407E-A947-70E740481C1C}">
                    <a14:useLocalDpi xmlns:a14="http://schemas.microsoft.com/office/drawing/2010/main" val="0"/>
                  </a:ext>
                </a:extLst>
              </a:blip>
              <a:srcRect b="16711"/>
              <a:stretch/>
            </p:blipFill>
            <p:spPr>
              <a:xfrm>
                <a:off x="326155" y="2498502"/>
                <a:ext cx="480087" cy="399856"/>
              </a:xfrm>
              <a:prstGeom prst="rect">
                <a:avLst/>
              </a:prstGeom>
            </p:spPr>
          </p:pic>
          <p:pic>
            <p:nvPicPr>
              <p:cNvPr id="24" name="Picture 23"/>
              <p:cNvPicPr>
                <a:picLocks noChangeAspect="1"/>
              </p:cNvPicPr>
              <p:nvPr/>
            </p:nvPicPr>
            <p:blipFill rotWithShape="1">
              <a:blip r:embed="rId14" cstate="print">
                <a:extLst>
                  <a:ext uri="{28A0092B-C50C-407E-A947-70E740481C1C}">
                    <a14:useLocalDpi xmlns:a14="http://schemas.microsoft.com/office/drawing/2010/main" val="0"/>
                  </a:ext>
                </a:extLst>
              </a:blip>
              <a:srcRect l="12482" r="13810" b="16521"/>
              <a:stretch/>
            </p:blipFill>
            <p:spPr>
              <a:xfrm>
                <a:off x="776095" y="2508656"/>
                <a:ext cx="390812" cy="442619"/>
              </a:xfrm>
              <a:prstGeom prst="rect">
                <a:avLst/>
              </a:prstGeom>
            </p:spPr>
          </p:pic>
          <p:pic>
            <p:nvPicPr>
              <p:cNvPr id="25" name="Picture 24"/>
              <p:cNvPicPr>
                <a:picLocks noChangeAspect="1"/>
              </p:cNvPicPr>
              <p:nvPr/>
            </p:nvPicPr>
            <p:blipFill rotWithShape="1">
              <a:blip r:embed="rId15" cstate="print">
                <a:duotone>
                  <a:schemeClr val="accent6">
                    <a:shade val="45000"/>
                    <a:satMod val="135000"/>
                  </a:schemeClr>
                  <a:prstClr val="white"/>
                </a:duotone>
                <a:extLst>
                  <a:ext uri="{28A0092B-C50C-407E-A947-70E740481C1C}">
                    <a14:useLocalDpi xmlns:a14="http://schemas.microsoft.com/office/drawing/2010/main" val="0"/>
                  </a:ext>
                </a:extLst>
              </a:blip>
              <a:srcRect b="13122"/>
              <a:stretch/>
            </p:blipFill>
            <p:spPr>
              <a:xfrm>
                <a:off x="594457" y="2910391"/>
                <a:ext cx="350616" cy="304608"/>
              </a:xfrm>
              <a:prstGeom prst="rect">
                <a:avLst/>
              </a:prstGeom>
            </p:spPr>
          </p:pic>
        </p:grpSp>
        <p:sp>
          <p:nvSpPr>
            <p:cNvPr id="26" name="Rectangle 25"/>
            <p:cNvSpPr/>
            <p:nvPr/>
          </p:nvSpPr>
          <p:spPr>
            <a:xfrm>
              <a:off x="184387" y="3408088"/>
              <a:ext cx="2280622" cy="553998"/>
            </a:xfrm>
            <a:prstGeom prst="rect">
              <a:avLst/>
            </a:prstGeom>
          </p:spPr>
          <p:txBody>
            <a:bodyPr wrap="square">
              <a:spAutoFit/>
            </a:bodyPr>
            <a:lstStyle/>
            <a:p>
              <a:pPr algn="just"/>
              <a:r>
                <a:rPr lang="en-CA" sz="1000" dirty="0">
                  <a:latin typeface="Source Sans Pro" panose="020B0503030403020204" pitchFamily="34" charset="0"/>
                </a:rPr>
                <a:t>AI solution for Life Underwriting using facial analysis to identify habits like smoking and other lifespan predictors</a:t>
              </a:r>
              <a:endParaRPr lang="en-GB" sz="1000" dirty="0">
                <a:latin typeface="Source Sans Pro" panose="020B0503030403020204" pitchFamily="34" charset="0"/>
              </a:endParaRPr>
            </a:p>
          </p:txBody>
        </p:sp>
      </p:grpSp>
      <p:grpSp>
        <p:nvGrpSpPr>
          <p:cNvPr id="8" name="Group 7"/>
          <p:cNvGrpSpPr/>
          <p:nvPr/>
        </p:nvGrpSpPr>
        <p:grpSpPr>
          <a:xfrm>
            <a:off x="5478680" y="2534150"/>
            <a:ext cx="2044768" cy="1111446"/>
            <a:chOff x="4631853" y="1164614"/>
            <a:chExt cx="2045553" cy="1111875"/>
          </a:xfrm>
        </p:grpSpPr>
        <p:sp>
          <p:nvSpPr>
            <p:cNvPr id="34" name="Rectangle 33"/>
            <p:cNvSpPr/>
            <p:nvPr/>
          </p:nvSpPr>
          <p:spPr>
            <a:xfrm>
              <a:off x="4631853" y="1722277"/>
              <a:ext cx="2045553" cy="554212"/>
            </a:xfrm>
            <a:prstGeom prst="rect">
              <a:avLst/>
            </a:prstGeom>
          </p:spPr>
          <p:txBody>
            <a:bodyPr wrap="square">
              <a:spAutoFit/>
            </a:bodyPr>
            <a:lstStyle/>
            <a:p>
              <a:pPr algn="just"/>
              <a:r>
                <a:rPr lang="en-CA" sz="1000" dirty="0"/>
                <a:t>AI solution that monitors activities in homes and escalates risky situations to curb potential claims.</a:t>
              </a:r>
              <a:endParaRPr lang="en-GB" sz="1000" dirty="0"/>
            </a:p>
          </p:txBody>
        </p:sp>
        <p:grpSp>
          <p:nvGrpSpPr>
            <p:cNvPr id="7" name="Group 6"/>
            <p:cNvGrpSpPr/>
            <p:nvPr/>
          </p:nvGrpSpPr>
          <p:grpSpPr>
            <a:xfrm>
              <a:off x="5323320" y="1164614"/>
              <a:ext cx="673573" cy="588364"/>
              <a:chOff x="5323320" y="1164614"/>
              <a:chExt cx="673573" cy="588364"/>
            </a:xfrm>
          </p:grpSpPr>
          <p:pic>
            <p:nvPicPr>
              <p:cNvPr id="5" name="Picture 4"/>
              <p:cNvPicPr>
                <a:picLocks noChangeAspect="1"/>
              </p:cNvPicPr>
              <p:nvPr/>
            </p:nvPicPr>
            <p:blipFill rotWithShape="1">
              <a:blip r:embed="rId16" cstate="print">
                <a:extLst>
                  <a:ext uri="{28A0092B-C50C-407E-A947-70E740481C1C}">
                    <a14:useLocalDpi xmlns:a14="http://schemas.microsoft.com/office/drawing/2010/main" val="0"/>
                  </a:ext>
                </a:extLst>
              </a:blip>
              <a:srcRect b="16347"/>
              <a:stretch/>
            </p:blipFill>
            <p:spPr>
              <a:xfrm>
                <a:off x="5323320" y="1294194"/>
                <a:ext cx="548438" cy="458784"/>
              </a:xfrm>
              <a:prstGeom prst="rect">
                <a:avLst/>
              </a:prstGeom>
            </p:spPr>
          </p:pic>
          <p:pic>
            <p:nvPicPr>
              <p:cNvPr id="6" name="Picture 5"/>
              <p:cNvPicPr>
                <a:picLocks noChangeAspect="1"/>
              </p:cNvPicPr>
              <p:nvPr/>
            </p:nvPicPr>
            <p:blipFill rotWithShape="1">
              <a:blip r:embed="rId17" cstate="print">
                <a:duotone>
                  <a:schemeClr val="accent2">
                    <a:shade val="45000"/>
                    <a:satMod val="135000"/>
                  </a:schemeClr>
                  <a:prstClr val="white"/>
                </a:duotone>
                <a:extLst>
                  <a:ext uri="{28A0092B-C50C-407E-A947-70E740481C1C}">
                    <a14:useLocalDpi xmlns:a14="http://schemas.microsoft.com/office/drawing/2010/main" val="0"/>
                  </a:ext>
                </a:extLst>
              </a:blip>
              <a:srcRect b="13672"/>
              <a:stretch/>
            </p:blipFill>
            <p:spPr>
              <a:xfrm>
                <a:off x="5649398" y="1164614"/>
                <a:ext cx="347495" cy="299986"/>
              </a:xfrm>
              <a:prstGeom prst="rect">
                <a:avLst/>
              </a:prstGeom>
            </p:spPr>
          </p:pic>
        </p:grpSp>
      </p:grpSp>
      <p:sp>
        <p:nvSpPr>
          <p:cNvPr id="44" name="Subtitle 2">
            <a:extLst>
              <a:ext uri="{FF2B5EF4-FFF2-40B4-BE49-F238E27FC236}">
                <a16:creationId xmlns:a16="http://schemas.microsoft.com/office/drawing/2014/main" id="{0A172240-6233-4040-8639-4B1B002085DF}"/>
              </a:ext>
            </a:extLst>
          </p:cNvPr>
          <p:cNvSpPr txBox="1">
            <a:spLocks/>
          </p:cNvSpPr>
          <p:nvPr/>
        </p:nvSpPr>
        <p:spPr>
          <a:xfrm>
            <a:off x="173234" y="524739"/>
            <a:ext cx="5943763" cy="216000"/>
          </a:xfrm>
          <a:prstGeom prst="rect">
            <a:avLst/>
          </a:prstGeom>
        </p:spPr>
        <p:txBody>
          <a:bodyPr lIns="0" tIns="0" rIns="0" bIns="0">
            <a:normAutofit/>
          </a:bodyPr>
          <a:lstStyle>
            <a:lvl1pPr marL="0" indent="0" algn="l" defTabSz="585673" rtl="0" eaLnBrk="1" latinLnBrk="0" hangingPunct="1">
              <a:lnSpc>
                <a:spcPct val="90000"/>
              </a:lnSpc>
              <a:spcBef>
                <a:spcPts val="641"/>
              </a:spcBef>
              <a:buFont typeface="Arial" panose="020B0604020202020204" pitchFamily="34" charset="0"/>
              <a:buNone/>
              <a:defRPr sz="1500" kern="1200">
                <a:solidFill>
                  <a:srgbClr val="52A2AD"/>
                </a:solidFill>
                <a:latin typeface="Source Sans Pro" panose="020B0503030403020204" pitchFamily="34" charset="0"/>
                <a:ea typeface="+mn-ea"/>
                <a:cs typeface="+mn-cs"/>
              </a:defRPr>
            </a:lvl1pPr>
            <a:lvl2pPr marL="292837" indent="0" algn="ctr" defTabSz="585673" rtl="0" eaLnBrk="1" latinLnBrk="0" hangingPunct="1">
              <a:lnSpc>
                <a:spcPct val="90000"/>
              </a:lnSpc>
              <a:spcBef>
                <a:spcPts val="320"/>
              </a:spcBef>
              <a:buFont typeface="Arial" panose="020B0604020202020204" pitchFamily="34" charset="0"/>
              <a:buNone/>
              <a:defRPr sz="1281" kern="1200">
                <a:solidFill>
                  <a:srgbClr val="00008F"/>
                </a:solidFill>
                <a:latin typeface="Source Sans Pro" panose="020B0503030403020204" pitchFamily="34" charset="0"/>
                <a:ea typeface="+mn-ea"/>
                <a:cs typeface="+mn-cs"/>
              </a:defRPr>
            </a:lvl2pPr>
            <a:lvl3pPr marL="585673" indent="0" algn="ctr" defTabSz="585673" rtl="0" eaLnBrk="1" latinLnBrk="0" hangingPunct="1">
              <a:lnSpc>
                <a:spcPct val="90000"/>
              </a:lnSpc>
              <a:spcBef>
                <a:spcPts val="320"/>
              </a:spcBef>
              <a:buFont typeface="Arial" panose="020B0604020202020204" pitchFamily="34" charset="0"/>
              <a:buNone/>
              <a:defRPr sz="1153" kern="1200">
                <a:solidFill>
                  <a:srgbClr val="00008F"/>
                </a:solidFill>
                <a:latin typeface="Source Sans Pro" panose="020B0503030403020204" pitchFamily="34" charset="0"/>
                <a:ea typeface="+mn-ea"/>
                <a:cs typeface="+mn-cs"/>
              </a:defRPr>
            </a:lvl3pPr>
            <a:lvl4pPr marL="878510" indent="0" algn="ctr" defTabSz="585673" rtl="0" eaLnBrk="1" latinLnBrk="0" hangingPunct="1">
              <a:lnSpc>
                <a:spcPct val="90000"/>
              </a:lnSpc>
              <a:spcBef>
                <a:spcPts val="320"/>
              </a:spcBef>
              <a:buFont typeface="Arial" panose="020B0604020202020204" pitchFamily="34" charset="0"/>
              <a:buNone/>
              <a:defRPr sz="1025" kern="1200">
                <a:solidFill>
                  <a:srgbClr val="00008F"/>
                </a:solidFill>
                <a:latin typeface="Source Sans Pro" panose="020B0503030403020204" pitchFamily="34" charset="0"/>
                <a:ea typeface="+mn-ea"/>
                <a:cs typeface="+mn-cs"/>
              </a:defRPr>
            </a:lvl4pPr>
            <a:lvl5pPr marL="1171346" indent="0" algn="ctr" defTabSz="585673" rtl="0" eaLnBrk="1" latinLnBrk="0" hangingPunct="1">
              <a:lnSpc>
                <a:spcPct val="90000"/>
              </a:lnSpc>
              <a:spcBef>
                <a:spcPts val="320"/>
              </a:spcBef>
              <a:buFont typeface="Arial" panose="020B0604020202020204" pitchFamily="34" charset="0"/>
              <a:buNone/>
              <a:defRPr sz="1025" kern="1200">
                <a:solidFill>
                  <a:srgbClr val="00008F"/>
                </a:solidFill>
                <a:latin typeface="Source Sans Pro" panose="020B0503030403020204" pitchFamily="34" charset="0"/>
                <a:ea typeface="+mn-ea"/>
                <a:cs typeface="+mn-cs"/>
              </a:defRPr>
            </a:lvl5pPr>
            <a:lvl6pPr marL="1464183" indent="0" algn="ctr" defTabSz="585673" rtl="0" eaLnBrk="1" latinLnBrk="0" hangingPunct="1">
              <a:lnSpc>
                <a:spcPct val="90000"/>
              </a:lnSpc>
              <a:spcBef>
                <a:spcPts val="320"/>
              </a:spcBef>
              <a:buFont typeface="Arial" panose="020B0604020202020204" pitchFamily="34" charset="0"/>
              <a:buNone/>
              <a:defRPr sz="1025" kern="1200">
                <a:solidFill>
                  <a:schemeClr val="tx1"/>
                </a:solidFill>
                <a:latin typeface="+mn-lt"/>
                <a:ea typeface="+mn-ea"/>
                <a:cs typeface="+mn-cs"/>
              </a:defRPr>
            </a:lvl6pPr>
            <a:lvl7pPr marL="1757020" indent="0" algn="ctr" defTabSz="585673" rtl="0" eaLnBrk="1" latinLnBrk="0" hangingPunct="1">
              <a:lnSpc>
                <a:spcPct val="90000"/>
              </a:lnSpc>
              <a:spcBef>
                <a:spcPts val="320"/>
              </a:spcBef>
              <a:buFont typeface="Arial" panose="020B0604020202020204" pitchFamily="34" charset="0"/>
              <a:buNone/>
              <a:defRPr sz="1025" kern="1200">
                <a:solidFill>
                  <a:schemeClr val="tx1"/>
                </a:solidFill>
                <a:latin typeface="+mn-lt"/>
                <a:ea typeface="+mn-ea"/>
                <a:cs typeface="+mn-cs"/>
              </a:defRPr>
            </a:lvl7pPr>
            <a:lvl8pPr marL="2049856" indent="0" algn="ctr" defTabSz="585673" rtl="0" eaLnBrk="1" latinLnBrk="0" hangingPunct="1">
              <a:lnSpc>
                <a:spcPct val="90000"/>
              </a:lnSpc>
              <a:spcBef>
                <a:spcPts val="320"/>
              </a:spcBef>
              <a:buFont typeface="Arial" panose="020B0604020202020204" pitchFamily="34" charset="0"/>
              <a:buNone/>
              <a:defRPr sz="1025" kern="1200">
                <a:solidFill>
                  <a:schemeClr val="tx1"/>
                </a:solidFill>
                <a:latin typeface="+mn-lt"/>
                <a:ea typeface="+mn-ea"/>
                <a:cs typeface="+mn-cs"/>
              </a:defRPr>
            </a:lvl8pPr>
            <a:lvl9pPr marL="2342693" indent="0" algn="ctr" defTabSz="585673" rtl="0" eaLnBrk="1" latinLnBrk="0" hangingPunct="1">
              <a:lnSpc>
                <a:spcPct val="90000"/>
              </a:lnSpc>
              <a:spcBef>
                <a:spcPts val="320"/>
              </a:spcBef>
              <a:buFont typeface="Arial" panose="020B0604020202020204" pitchFamily="34" charset="0"/>
              <a:buNone/>
              <a:defRPr sz="1025" kern="1200">
                <a:solidFill>
                  <a:schemeClr val="tx1"/>
                </a:solidFill>
                <a:latin typeface="+mn-lt"/>
                <a:ea typeface="+mn-ea"/>
                <a:cs typeface="+mn-cs"/>
              </a:defRPr>
            </a:lvl9pPr>
          </a:lstStyle>
          <a:p>
            <a:pPr marL="0" marR="0" lvl="0" indent="0" algn="l" defTabSz="585673" rtl="0" eaLnBrk="1" fontAlgn="auto" latinLnBrk="0" hangingPunct="1">
              <a:lnSpc>
                <a:spcPct val="90000"/>
              </a:lnSpc>
              <a:spcBef>
                <a:spcPts val="641"/>
              </a:spcBef>
              <a:spcAft>
                <a:spcPts val="0"/>
              </a:spcAft>
              <a:buClrTx/>
              <a:buSzTx/>
              <a:buFont typeface="Arial" panose="020B0604020202020204" pitchFamily="34" charset="0"/>
              <a:buNone/>
              <a:tabLst/>
              <a:defRPr/>
            </a:pPr>
            <a:r>
              <a:rPr lang="en-US" sz="1400" dirty="0"/>
              <a:t>Trends to watch out for in the age of Robotics</a:t>
            </a:r>
            <a:endParaRPr kumimoji="0" lang="en-GB" sz="1400" b="0" i="0" u="none" strike="noStrike" kern="1200" cap="none" spc="0" normalizeH="0" baseline="0" noProof="0" dirty="0">
              <a:ln>
                <a:noFill/>
              </a:ln>
              <a:solidFill>
                <a:srgbClr val="52A2AD"/>
              </a:solidFill>
              <a:effectLst/>
              <a:uLnTx/>
              <a:uFillTx/>
              <a:latin typeface="Source Sans Pro" panose="020B0503030403020204" pitchFamily="34" charset="0"/>
              <a:ea typeface="+mn-ea"/>
              <a:cs typeface="+mn-cs"/>
            </a:endParaRPr>
          </a:p>
        </p:txBody>
      </p:sp>
      <p:grpSp>
        <p:nvGrpSpPr>
          <p:cNvPr id="9" name="Group 8">
            <a:extLst>
              <a:ext uri="{FF2B5EF4-FFF2-40B4-BE49-F238E27FC236}">
                <a16:creationId xmlns:a16="http://schemas.microsoft.com/office/drawing/2014/main" id="{C1E85E25-D56A-446C-927E-B6EF7AA83F84}"/>
              </a:ext>
            </a:extLst>
          </p:cNvPr>
          <p:cNvGrpSpPr/>
          <p:nvPr/>
        </p:nvGrpSpPr>
        <p:grpSpPr>
          <a:xfrm>
            <a:off x="5492812" y="1025738"/>
            <a:ext cx="2044768" cy="1329436"/>
            <a:chOff x="5492813" y="1123772"/>
            <a:chExt cx="2044768" cy="1329436"/>
          </a:xfrm>
        </p:grpSpPr>
        <p:sp>
          <p:nvSpPr>
            <p:cNvPr id="46" name="Rectangle 45">
              <a:extLst>
                <a:ext uri="{FF2B5EF4-FFF2-40B4-BE49-F238E27FC236}">
                  <a16:creationId xmlns:a16="http://schemas.microsoft.com/office/drawing/2014/main" id="{8D47C06C-19DF-41E4-8848-E0B2F149470D}"/>
                </a:ext>
              </a:extLst>
            </p:cNvPr>
            <p:cNvSpPr/>
            <p:nvPr/>
          </p:nvSpPr>
          <p:spPr>
            <a:xfrm>
              <a:off x="5492813" y="1745322"/>
              <a:ext cx="2044768" cy="707886"/>
            </a:xfrm>
            <a:prstGeom prst="rect">
              <a:avLst/>
            </a:prstGeom>
          </p:spPr>
          <p:txBody>
            <a:bodyPr wrap="square">
              <a:spAutoFit/>
            </a:bodyPr>
            <a:lstStyle/>
            <a:p>
              <a:pPr algn="just"/>
              <a:r>
                <a:rPr lang="en-GB" sz="1000" dirty="0">
                  <a:latin typeface="Source Sans Pro" panose="020B0503030403020204" pitchFamily="34" charset="0"/>
                </a:rPr>
                <a:t>AI-powered Application for health monitoring through blood pressure, heart rate &amp; stress level readings</a:t>
              </a:r>
            </a:p>
          </p:txBody>
        </p:sp>
        <p:pic>
          <p:nvPicPr>
            <p:cNvPr id="10" name="Picture 9">
              <a:extLst>
                <a:ext uri="{FF2B5EF4-FFF2-40B4-BE49-F238E27FC236}">
                  <a16:creationId xmlns:a16="http://schemas.microsoft.com/office/drawing/2014/main" id="{12606389-B9CB-436F-8C26-99086F83B7FB}"/>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107729" y="1123772"/>
              <a:ext cx="655773" cy="655773"/>
            </a:xfrm>
            <a:prstGeom prst="rect">
              <a:avLst/>
            </a:prstGeom>
          </p:spPr>
        </p:pic>
      </p:grpSp>
    </p:spTree>
    <p:extLst>
      <p:ext uri="{BB962C8B-B14F-4D97-AF65-F5344CB8AC3E}">
        <p14:creationId xmlns:p14="http://schemas.microsoft.com/office/powerpoint/2010/main" val="2559212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AXA Mansard’s Focus </a:t>
            </a:r>
          </a:p>
        </p:txBody>
      </p:sp>
    </p:spTree>
    <p:extLst>
      <p:ext uri="{BB962C8B-B14F-4D97-AF65-F5344CB8AC3E}">
        <p14:creationId xmlns:p14="http://schemas.microsoft.com/office/powerpoint/2010/main" val="166389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274A3E2-06EA-43C2-BF36-7FD3A4840C38}"/>
              </a:ext>
            </a:extLst>
          </p:cNvPr>
          <p:cNvSpPr txBox="1"/>
          <p:nvPr/>
        </p:nvSpPr>
        <p:spPr>
          <a:xfrm>
            <a:off x="216501" y="178074"/>
            <a:ext cx="1288558" cy="307777"/>
          </a:xfrm>
          <a:prstGeom prst="rect">
            <a:avLst/>
          </a:prstGeom>
          <a:noFill/>
        </p:spPr>
        <p:txBody>
          <a:bodyPr wrap="none" rtlCol="0">
            <a:spAutoFit/>
          </a:bodyPr>
          <a:lstStyle/>
          <a:p>
            <a:pPr defTabSz="585673"/>
            <a:r>
              <a:rPr lang="en-US" sz="1400" b="1" dirty="0">
                <a:solidFill>
                  <a:prstClr val="black"/>
                </a:solidFill>
                <a:latin typeface="Calibri" panose="020F0502020204030204"/>
              </a:rPr>
              <a:t>Business Focus</a:t>
            </a:r>
            <a:endParaRPr lang="en-GB" sz="1400" b="1" dirty="0">
              <a:solidFill>
                <a:prstClr val="black"/>
              </a:solidFill>
              <a:latin typeface="Calibri" panose="020F0502020204030204"/>
            </a:endParaRPr>
          </a:p>
        </p:txBody>
      </p:sp>
      <p:sp>
        <p:nvSpPr>
          <p:cNvPr id="4" name="TextBox 3">
            <a:extLst>
              <a:ext uri="{FF2B5EF4-FFF2-40B4-BE49-F238E27FC236}">
                <a16:creationId xmlns:a16="http://schemas.microsoft.com/office/drawing/2014/main" id="{5739A3DE-B303-4930-802E-88CE10A46190}"/>
              </a:ext>
            </a:extLst>
          </p:cNvPr>
          <p:cNvSpPr txBox="1"/>
          <p:nvPr/>
        </p:nvSpPr>
        <p:spPr>
          <a:xfrm>
            <a:off x="216496" y="506947"/>
            <a:ext cx="7356751" cy="246221"/>
          </a:xfrm>
          <a:prstGeom prst="rect">
            <a:avLst/>
          </a:prstGeom>
          <a:noFill/>
        </p:spPr>
        <p:txBody>
          <a:bodyPr wrap="square" rtlCol="0">
            <a:spAutoFit/>
          </a:bodyPr>
          <a:lstStyle/>
          <a:p>
            <a:pPr algn="just"/>
            <a:r>
              <a:rPr lang="en-US" sz="1000" dirty="0">
                <a:latin typeface="Source Sans Pro" panose="020B0503030403020204" pitchFamily="34" charset="0"/>
              </a:rPr>
              <a:t>Our Health business is expected to grow significantly over the next 5 years, hence the need to explore options to drive the growth. </a:t>
            </a:r>
          </a:p>
        </p:txBody>
      </p:sp>
      <p:sp>
        <p:nvSpPr>
          <p:cNvPr id="5" name="Rectangle 4">
            <a:extLst>
              <a:ext uri="{FF2B5EF4-FFF2-40B4-BE49-F238E27FC236}">
                <a16:creationId xmlns:a16="http://schemas.microsoft.com/office/drawing/2014/main" id="{511654BF-434D-4609-93FE-2429B09EB843}"/>
              </a:ext>
            </a:extLst>
          </p:cNvPr>
          <p:cNvSpPr/>
          <p:nvPr/>
        </p:nvSpPr>
        <p:spPr>
          <a:xfrm>
            <a:off x="286231" y="1201826"/>
            <a:ext cx="1853392" cy="269754"/>
          </a:xfrm>
          <a:prstGeom prst="rect">
            <a:avLst/>
          </a:prstGeom>
          <a:solidFill>
            <a:schemeClr val="accent1"/>
          </a:solidFill>
        </p:spPr>
        <p:txBody>
          <a:bodyPr wrap="none">
            <a:spAutoFit/>
          </a:bodyPr>
          <a:lstStyle/>
          <a:p>
            <a:r>
              <a:rPr lang="en-US" b="1" dirty="0">
                <a:solidFill>
                  <a:schemeClr val="bg1"/>
                </a:solidFill>
              </a:rPr>
              <a:t>WHY CLAIMS PREDICTION?</a:t>
            </a:r>
            <a:endParaRPr lang="en-GB" b="1" dirty="0">
              <a:solidFill>
                <a:schemeClr val="bg1"/>
              </a:solidFill>
            </a:endParaRPr>
          </a:p>
        </p:txBody>
      </p:sp>
      <p:sp>
        <p:nvSpPr>
          <p:cNvPr id="18" name="TextBox 17">
            <a:extLst>
              <a:ext uri="{FF2B5EF4-FFF2-40B4-BE49-F238E27FC236}">
                <a16:creationId xmlns:a16="http://schemas.microsoft.com/office/drawing/2014/main" id="{B85B298E-C4F0-4065-B6E9-0E1B0CA8FB19}"/>
              </a:ext>
            </a:extLst>
          </p:cNvPr>
          <p:cNvSpPr txBox="1"/>
          <p:nvPr/>
        </p:nvSpPr>
        <p:spPr>
          <a:xfrm>
            <a:off x="216495" y="1566295"/>
            <a:ext cx="7356751" cy="2092881"/>
          </a:xfrm>
          <a:prstGeom prst="rect">
            <a:avLst/>
          </a:prstGeom>
          <a:noFill/>
          <a:ln>
            <a:solidFill>
              <a:schemeClr val="accent1"/>
            </a:solidFill>
          </a:ln>
        </p:spPr>
        <p:txBody>
          <a:bodyPr wrap="square" rtlCol="0">
            <a:spAutoFit/>
          </a:bodyPr>
          <a:lstStyle/>
          <a:p>
            <a:pPr algn="just"/>
            <a:r>
              <a:rPr lang="en-US" sz="1000" dirty="0">
                <a:latin typeface="Source Sans Pro" panose="020B0503030403020204" pitchFamily="34" charset="0"/>
              </a:rPr>
              <a:t>The following assumptions informed the decision to start the Data Science project with a focus on Health Claims Operation:</a:t>
            </a:r>
          </a:p>
          <a:p>
            <a:pPr algn="just"/>
            <a:endParaRPr lang="en-US" sz="1000" dirty="0">
              <a:latin typeface="Source Sans Pro" panose="020B0503030403020204" pitchFamily="34" charset="0"/>
            </a:endParaRPr>
          </a:p>
          <a:p>
            <a:pPr algn="just"/>
            <a:r>
              <a:rPr lang="en-US" sz="1000" b="1" dirty="0">
                <a:latin typeface="Source Sans Pro" panose="020B0503030403020204" pitchFamily="34" charset="0"/>
              </a:rPr>
              <a:t>1. Competitive pricing of Plans</a:t>
            </a:r>
          </a:p>
          <a:p>
            <a:pPr lvl="1" algn="just"/>
            <a:r>
              <a:rPr lang="en-US" sz="1000" i="1" dirty="0">
                <a:latin typeface="Source Sans Pro" panose="020B0503030403020204" pitchFamily="34" charset="0"/>
              </a:rPr>
              <a:t>Explanation: </a:t>
            </a:r>
            <a:r>
              <a:rPr lang="en-US" sz="1000" dirty="0">
                <a:latin typeface="Source Sans Pro" panose="020B0503030403020204" pitchFamily="34" charset="0"/>
              </a:rPr>
              <a:t>In order to remain competitive in the market, there is a need to review our pricing plans to prevent customers and potential customers from churning and choosing affordability over premium services.</a:t>
            </a:r>
          </a:p>
          <a:p>
            <a:pPr marL="521437" lvl="1" indent="-228600" algn="just">
              <a:buAutoNum type="arabicPeriod"/>
            </a:pPr>
            <a:endParaRPr lang="en-US" sz="1000" dirty="0">
              <a:latin typeface="Source Sans Pro" panose="020B0503030403020204" pitchFamily="34" charset="0"/>
            </a:endParaRPr>
          </a:p>
          <a:p>
            <a:pPr marL="0" lvl="1" algn="just"/>
            <a:r>
              <a:rPr lang="en-US" sz="1000" b="1" dirty="0">
                <a:latin typeface="Source Sans Pro" panose="020B0503030403020204" pitchFamily="34" charset="0"/>
              </a:rPr>
              <a:t>2. Number of Encounters will be on the rise</a:t>
            </a:r>
          </a:p>
          <a:p>
            <a:pPr marL="292839" lvl="2" algn="just"/>
            <a:r>
              <a:rPr lang="en-US" sz="1000" i="1" dirty="0">
                <a:latin typeface="Source Sans Pro" panose="020B0503030403020204" pitchFamily="34" charset="0"/>
              </a:rPr>
              <a:t>Explanation:</a:t>
            </a:r>
            <a:r>
              <a:rPr lang="en-US" sz="1000" dirty="0">
                <a:latin typeface="Source Sans Pro" panose="020B0503030403020204" pitchFamily="34" charset="0"/>
              </a:rPr>
              <a:t> From our current health records, an average of 50,000 claims requests are received monthly and it is projected to hit  500,000 in the </a:t>
            </a:r>
            <a:r>
              <a:rPr lang="en-US" sz="1000">
                <a:latin typeface="Source Sans Pro" panose="020B0503030403020204" pitchFamily="34" charset="0"/>
              </a:rPr>
              <a:t>coming years.</a:t>
            </a:r>
            <a:endParaRPr lang="en-US" sz="1000" dirty="0">
              <a:latin typeface="Source Sans Pro" panose="020B0503030403020204" pitchFamily="34" charset="0"/>
            </a:endParaRPr>
          </a:p>
          <a:p>
            <a:pPr marL="292839" lvl="2" algn="just"/>
            <a:endParaRPr lang="en-US" sz="1000" dirty="0">
              <a:latin typeface="Source Sans Pro" panose="020B0503030403020204" pitchFamily="34" charset="0"/>
            </a:endParaRPr>
          </a:p>
          <a:p>
            <a:pPr marL="0" lvl="2" algn="just"/>
            <a:r>
              <a:rPr lang="en-US" sz="1000" dirty="0">
                <a:latin typeface="Source Sans Pro" panose="020B0503030403020204" pitchFamily="34" charset="0"/>
              </a:rPr>
              <a:t>3. </a:t>
            </a:r>
            <a:r>
              <a:rPr lang="en-US" sz="1000" b="1" dirty="0">
                <a:latin typeface="Source Sans Pro" panose="020B0503030403020204" pitchFamily="34" charset="0"/>
              </a:rPr>
              <a:t>Fraudulent and induced Claims will affect margins</a:t>
            </a:r>
          </a:p>
          <a:p>
            <a:pPr marL="266700" lvl="2" algn="just"/>
            <a:r>
              <a:rPr lang="en-US" sz="1000" i="1" dirty="0">
                <a:latin typeface="Source Sans Pro" panose="020B0503030403020204" pitchFamily="34" charset="0"/>
              </a:rPr>
              <a:t>Explanation: </a:t>
            </a:r>
            <a:r>
              <a:rPr lang="en-US" sz="1000" dirty="0">
                <a:latin typeface="Source Sans Pro" panose="020B0503030403020204" pitchFamily="34" charset="0"/>
              </a:rPr>
              <a:t>As the number of customers and service care providers increases, there is a higher tendency for fraudulent and induced claims from health-care providers which have the potential of affecting the company’s margins significantly.</a:t>
            </a:r>
          </a:p>
        </p:txBody>
      </p:sp>
    </p:spTree>
    <p:extLst>
      <p:ext uri="{BB962C8B-B14F-4D97-AF65-F5344CB8AC3E}">
        <p14:creationId xmlns:p14="http://schemas.microsoft.com/office/powerpoint/2010/main" val="1469515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z="2800" dirty="0"/>
              <a:t>AXA Mansard Health Claims Request Scenario</a:t>
            </a:r>
          </a:p>
        </p:txBody>
      </p:sp>
    </p:spTree>
    <p:extLst>
      <p:ext uri="{BB962C8B-B14F-4D97-AF65-F5344CB8AC3E}">
        <p14:creationId xmlns:p14="http://schemas.microsoft.com/office/powerpoint/2010/main" val="155120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274A3E2-06EA-43C2-BF36-7FD3A4840C38}"/>
              </a:ext>
            </a:extLst>
          </p:cNvPr>
          <p:cNvSpPr txBox="1"/>
          <p:nvPr/>
        </p:nvSpPr>
        <p:spPr>
          <a:xfrm>
            <a:off x="216501" y="178074"/>
            <a:ext cx="1234633" cy="328873"/>
          </a:xfrm>
          <a:prstGeom prst="rect">
            <a:avLst/>
          </a:prstGeom>
          <a:noFill/>
        </p:spPr>
        <p:txBody>
          <a:bodyPr wrap="none" rtlCol="0">
            <a:spAutoFit/>
          </a:bodyPr>
          <a:lstStyle/>
          <a:p>
            <a:pPr defTabSz="585673"/>
            <a:r>
              <a:rPr lang="en-US" sz="1537" b="1" dirty="0">
                <a:solidFill>
                  <a:prstClr val="black"/>
                </a:solidFill>
                <a:latin typeface="Calibri" panose="020F0502020204030204"/>
              </a:rPr>
              <a:t>The Scenario</a:t>
            </a:r>
            <a:endParaRPr lang="en-GB" sz="1537" b="1" dirty="0">
              <a:solidFill>
                <a:prstClr val="black"/>
              </a:solidFill>
              <a:latin typeface="Calibri" panose="020F0502020204030204"/>
            </a:endParaRPr>
          </a:p>
        </p:txBody>
      </p:sp>
      <p:sp>
        <p:nvSpPr>
          <p:cNvPr id="4" name="TextBox 3">
            <a:extLst>
              <a:ext uri="{FF2B5EF4-FFF2-40B4-BE49-F238E27FC236}">
                <a16:creationId xmlns:a16="http://schemas.microsoft.com/office/drawing/2014/main" id="{5739A3DE-B303-4930-802E-88CE10A46190}"/>
              </a:ext>
            </a:extLst>
          </p:cNvPr>
          <p:cNvSpPr txBox="1"/>
          <p:nvPr/>
        </p:nvSpPr>
        <p:spPr>
          <a:xfrm>
            <a:off x="216500" y="628299"/>
            <a:ext cx="7356751" cy="654025"/>
          </a:xfrm>
          <a:prstGeom prst="rect">
            <a:avLst/>
          </a:prstGeom>
          <a:noFill/>
        </p:spPr>
        <p:txBody>
          <a:bodyPr wrap="square" rtlCol="0">
            <a:spAutoFit/>
          </a:bodyPr>
          <a:lstStyle/>
          <a:p>
            <a:pPr algn="just">
              <a:spcBef>
                <a:spcPts val="300"/>
              </a:spcBef>
              <a:spcAft>
                <a:spcPts val="300"/>
              </a:spcAft>
            </a:pPr>
            <a:r>
              <a:rPr lang="en-US" sz="1000" dirty="0">
                <a:latin typeface="Source Sans Pro" panose="020B0503030403020204" pitchFamily="34" charset="0"/>
              </a:rPr>
              <a:t>A vital part of our brand promise is prompt payment of claims. Doing this enables our partner-hospitals and health care </a:t>
            </a:r>
            <a:r>
              <a:rPr lang="en-US" sz="1000" dirty="0" err="1">
                <a:latin typeface="Source Sans Pro" panose="020B0503030403020204" pitchFamily="34" charset="0"/>
              </a:rPr>
              <a:t>centres</a:t>
            </a:r>
            <a:r>
              <a:rPr lang="en-US" sz="1000" dirty="0">
                <a:latin typeface="Source Sans Pro" panose="020B0503030403020204" pitchFamily="34" charset="0"/>
              </a:rPr>
              <a:t> to consistently deliver premium services to our customers.</a:t>
            </a:r>
          </a:p>
          <a:p>
            <a:pPr algn="just">
              <a:spcBef>
                <a:spcPts val="300"/>
              </a:spcBef>
              <a:spcAft>
                <a:spcPts val="300"/>
              </a:spcAft>
            </a:pPr>
            <a:r>
              <a:rPr lang="en-US" sz="1000" dirty="0">
                <a:latin typeface="Source Sans Pro" panose="020B0503030403020204" pitchFamily="34" charset="0"/>
              </a:rPr>
              <a:t>To achieve better service level standards, there is a need to anticipate future demands in terms of claims request volume. </a:t>
            </a:r>
          </a:p>
        </p:txBody>
      </p:sp>
      <p:grpSp>
        <p:nvGrpSpPr>
          <p:cNvPr id="35" name="Group 34">
            <a:extLst>
              <a:ext uri="{FF2B5EF4-FFF2-40B4-BE49-F238E27FC236}">
                <a16:creationId xmlns:a16="http://schemas.microsoft.com/office/drawing/2014/main" id="{544CF67D-52A5-4F92-AF9D-7D7383ADD25B}"/>
              </a:ext>
            </a:extLst>
          </p:cNvPr>
          <p:cNvGrpSpPr/>
          <p:nvPr/>
        </p:nvGrpSpPr>
        <p:grpSpPr>
          <a:xfrm>
            <a:off x="286282" y="1950983"/>
            <a:ext cx="7217185" cy="1608663"/>
            <a:chOff x="286282" y="1790885"/>
            <a:chExt cx="7217185" cy="1608663"/>
          </a:xfrm>
        </p:grpSpPr>
        <p:grpSp>
          <p:nvGrpSpPr>
            <p:cNvPr id="32" name="Group 31">
              <a:extLst>
                <a:ext uri="{FF2B5EF4-FFF2-40B4-BE49-F238E27FC236}">
                  <a16:creationId xmlns:a16="http://schemas.microsoft.com/office/drawing/2014/main" id="{575A0F64-032F-41F4-8E72-F885A2541024}"/>
                </a:ext>
              </a:extLst>
            </p:cNvPr>
            <p:cNvGrpSpPr/>
            <p:nvPr/>
          </p:nvGrpSpPr>
          <p:grpSpPr>
            <a:xfrm>
              <a:off x="612159" y="2100612"/>
              <a:ext cx="6405771" cy="1285262"/>
              <a:chOff x="758014" y="2323031"/>
              <a:chExt cx="6405771" cy="1285262"/>
            </a:xfrm>
          </p:grpSpPr>
          <p:grpSp>
            <p:nvGrpSpPr>
              <p:cNvPr id="28" name="Group 27">
                <a:extLst>
                  <a:ext uri="{FF2B5EF4-FFF2-40B4-BE49-F238E27FC236}">
                    <a16:creationId xmlns:a16="http://schemas.microsoft.com/office/drawing/2014/main" id="{45227065-5CA3-4FE3-B313-D05744CE10B3}"/>
                  </a:ext>
                </a:extLst>
              </p:cNvPr>
              <p:cNvGrpSpPr/>
              <p:nvPr/>
            </p:nvGrpSpPr>
            <p:grpSpPr>
              <a:xfrm>
                <a:off x="1020127" y="2323031"/>
                <a:ext cx="5749496" cy="722500"/>
                <a:chOff x="784632" y="1684902"/>
                <a:chExt cx="5749496" cy="722500"/>
              </a:xfrm>
            </p:grpSpPr>
            <p:grpSp>
              <p:nvGrpSpPr>
                <p:cNvPr id="27" name="Group 26">
                  <a:extLst>
                    <a:ext uri="{FF2B5EF4-FFF2-40B4-BE49-F238E27FC236}">
                      <a16:creationId xmlns:a16="http://schemas.microsoft.com/office/drawing/2014/main" id="{D41377D5-5F5C-4D62-A97D-8A5F27C074A2}"/>
                    </a:ext>
                  </a:extLst>
                </p:cNvPr>
                <p:cNvGrpSpPr/>
                <p:nvPr/>
              </p:nvGrpSpPr>
              <p:grpSpPr>
                <a:xfrm>
                  <a:off x="784632" y="1811315"/>
                  <a:ext cx="923193" cy="596087"/>
                  <a:chOff x="784632" y="1811315"/>
                  <a:chExt cx="923193" cy="596087"/>
                </a:xfrm>
              </p:grpSpPr>
              <p:pic>
                <p:nvPicPr>
                  <p:cNvPr id="20" name="Picture 19">
                    <a:extLst>
                      <a:ext uri="{FF2B5EF4-FFF2-40B4-BE49-F238E27FC236}">
                        <a16:creationId xmlns:a16="http://schemas.microsoft.com/office/drawing/2014/main" id="{1F2661ED-472B-47C2-8978-C5ECF3A9CB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413" t="7535" r="32413" b="20771"/>
                  <a:stretch/>
                </p:blipFill>
                <p:spPr>
                  <a:xfrm>
                    <a:off x="784632" y="1811315"/>
                    <a:ext cx="292454" cy="596087"/>
                  </a:xfrm>
                  <a:prstGeom prst="rect">
                    <a:avLst/>
                  </a:prstGeom>
                </p:spPr>
              </p:pic>
              <p:pic>
                <p:nvPicPr>
                  <p:cNvPr id="22" name="Picture 21">
                    <a:extLst>
                      <a:ext uri="{FF2B5EF4-FFF2-40B4-BE49-F238E27FC236}">
                        <a16:creationId xmlns:a16="http://schemas.microsoft.com/office/drawing/2014/main" id="{93CDCAFB-5573-4993-884F-1DB8689D557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3511"/>
                  <a:stretch/>
                </p:blipFill>
                <p:spPr>
                  <a:xfrm>
                    <a:off x="1077086" y="1820079"/>
                    <a:ext cx="630739" cy="545518"/>
                  </a:xfrm>
                  <a:prstGeom prst="rect">
                    <a:avLst/>
                  </a:prstGeom>
                </p:spPr>
              </p:pic>
            </p:grpSp>
            <p:pic>
              <p:nvPicPr>
                <p:cNvPr id="24" name="Picture 23">
                  <a:extLst>
                    <a:ext uri="{FF2B5EF4-FFF2-40B4-BE49-F238E27FC236}">
                      <a16:creationId xmlns:a16="http://schemas.microsoft.com/office/drawing/2014/main" id="{9FB4DF59-5678-4A44-97DA-61BE2FFB910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6169"/>
                <a:stretch/>
              </p:blipFill>
              <p:spPr>
                <a:xfrm>
                  <a:off x="3202498" y="1687981"/>
                  <a:ext cx="808311" cy="677616"/>
                </a:xfrm>
                <a:prstGeom prst="rect">
                  <a:avLst/>
                </a:prstGeom>
              </p:spPr>
            </p:pic>
            <p:pic>
              <p:nvPicPr>
                <p:cNvPr id="26" name="Picture 25">
                  <a:extLst>
                    <a:ext uri="{FF2B5EF4-FFF2-40B4-BE49-F238E27FC236}">
                      <a16:creationId xmlns:a16="http://schemas.microsoft.com/office/drawing/2014/main" id="{FB2F7E4F-94B5-43C7-9E59-EBBE30707B8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15407"/>
                <a:stretch/>
              </p:blipFill>
              <p:spPr>
                <a:xfrm>
                  <a:off x="5725817" y="1684902"/>
                  <a:ext cx="808311" cy="683773"/>
                </a:xfrm>
                <a:prstGeom prst="rect">
                  <a:avLst/>
                </a:prstGeom>
              </p:spPr>
            </p:pic>
          </p:grpSp>
          <p:sp>
            <p:nvSpPr>
              <p:cNvPr id="29" name="Rectangle 28">
                <a:extLst>
                  <a:ext uri="{FF2B5EF4-FFF2-40B4-BE49-F238E27FC236}">
                    <a16:creationId xmlns:a16="http://schemas.microsoft.com/office/drawing/2014/main" id="{32A15FCE-90CA-442C-9B11-8212C5A211DD}"/>
                  </a:ext>
                </a:extLst>
              </p:cNvPr>
              <p:cNvSpPr/>
              <p:nvPr/>
            </p:nvSpPr>
            <p:spPr>
              <a:xfrm>
                <a:off x="758014" y="3042888"/>
                <a:ext cx="1656810" cy="553998"/>
              </a:xfrm>
              <a:prstGeom prst="rect">
                <a:avLst/>
              </a:prstGeom>
            </p:spPr>
            <p:txBody>
              <a:bodyPr wrap="square">
                <a:spAutoFit/>
              </a:bodyPr>
              <a:lstStyle/>
              <a:p>
                <a:pPr algn="ctr"/>
                <a:r>
                  <a:rPr lang="en-US" sz="1000" dirty="0"/>
                  <a:t>Customers visit AXA Mansard’s partner hospitals to access health care</a:t>
                </a:r>
                <a:endParaRPr lang="en-GB" sz="1000" dirty="0"/>
              </a:p>
            </p:txBody>
          </p:sp>
          <p:sp>
            <p:nvSpPr>
              <p:cNvPr id="30" name="Rectangle 29">
                <a:extLst>
                  <a:ext uri="{FF2B5EF4-FFF2-40B4-BE49-F238E27FC236}">
                    <a16:creationId xmlns:a16="http://schemas.microsoft.com/office/drawing/2014/main" id="{FE1ACA88-0883-4B36-98F2-B417BE394466}"/>
                  </a:ext>
                </a:extLst>
              </p:cNvPr>
              <p:cNvSpPr/>
              <p:nvPr/>
            </p:nvSpPr>
            <p:spPr>
              <a:xfrm>
                <a:off x="2921514" y="3054295"/>
                <a:ext cx="1841270" cy="553998"/>
              </a:xfrm>
              <a:prstGeom prst="rect">
                <a:avLst/>
              </a:prstGeom>
            </p:spPr>
            <p:txBody>
              <a:bodyPr wrap="square">
                <a:spAutoFit/>
              </a:bodyPr>
              <a:lstStyle/>
              <a:p>
                <a:pPr algn="ctr"/>
                <a:r>
                  <a:rPr lang="en-US" sz="1000" dirty="0"/>
                  <a:t>Hospitals deliver health care service and file the claims for payment</a:t>
                </a:r>
                <a:endParaRPr lang="en-GB" sz="1000" dirty="0"/>
              </a:p>
            </p:txBody>
          </p:sp>
          <p:sp>
            <p:nvSpPr>
              <p:cNvPr id="31" name="Rectangle 30">
                <a:extLst>
                  <a:ext uri="{FF2B5EF4-FFF2-40B4-BE49-F238E27FC236}">
                    <a16:creationId xmlns:a16="http://schemas.microsoft.com/office/drawing/2014/main" id="{FF809EC4-E560-45DA-81ED-6324601760AE}"/>
                  </a:ext>
                </a:extLst>
              </p:cNvPr>
              <p:cNvSpPr/>
              <p:nvPr/>
            </p:nvSpPr>
            <p:spPr>
              <a:xfrm>
                <a:off x="5567149" y="3042888"/>
                <a:ext cx="1596636" cy="553998"/>
              </a:xfrm>
              <a:prstGeom prst="rect">
                <a:avLst/>
              </a:prstGeom>
            </p:spPr>
            <p:txBody>
              <a:bodyPr wrap="square">
                <a:spAutoFit/>
              </a:bodyPr>
              <a:lstStyle/>
              <a:p>
                <a:pPr algn="ctr"/>
                <a:r>
                  <a:rPr lang="en-US" sz="1000" dirty="0"/>
                  <a:t>AXA Mansard HMO review claims requests and makes payment</a:t>
                </a:r>
                <a:endParaRPr lang="en-GB" sz="1000" dirty="0"/>
              </a:p>
            </p:txBody>
          </p:sp>
        </p:grpSp>
        <p:grpSp>
          <p:nvGrpSpPr>
            <p:cNvPr id="34" name="Group 33">
              <a:extLst>
                <a:ext uri="{FF2B5EF4-FFF2-40B4-BE49-F238E27FC236}">
                  <a16:creationId xmlns:a16="http://schemas.microsoft.com/office/drawing/2014/main" id="{12DD4369-AC70-460B-815D-3B1813372166}"/>
                </a:ext>
              </a:extLst>
            </p:cNvPr>
            <p:cNvGrpSpPr/>
            <p:nvPr/>
          </p:nvGrpSpPr>
          <p:grpSpPr>
            <a:xfrm>
              <a:off x="286282" y="1790885"/>
              <a:ext cx="7217185" cy="1608663"/>
              <a:chOff x="289430" y="1756512"/>
              <a:chExt cx="7217185" cy="1727305"/>
            </a:xfrm>
          </p:grpSpPr>
          <p:sp>
            <p:nvSpPr>
              <p:cNvPr id="33" name="Rectangle 32">
                <a:extLst>
                  <a:ext uri="{FF2B5EF4-FFF2-40B4-BE49-F238E27FC236}">
                    <a16:creationId xmlns:a16="http://schemas.microsoft.com/office/drawing/2014/main" id="{DFC078A5-7BAF-49D4-8114-1B9CCA02442E}"/>
                  </a:ext>
                </a:extLst>
              </p:cNvPr>
              <p:cNvSpPr/>
              <p:nvPr/>
            </p:nvSpPr>
            <p:spPr>
              <a:xfrm>
                <a:off x="289430" y="1924167"/>
                <a:ext cx="7217185" cy="1559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511654BF-434D-4609-93FE-2429B09EB843}"/>
                  </a:ext>
                </a:extLst>
              </p:cNvPr>
              <p:cNvSpPr/>
              <p:nvPr/>
            </p:nvSpPr>
            <p:spPr>
              <a:xfrm>
                <a:off x="478599" y="1756512"/>
                <a:ext cx="910827" cy="269754"/>
              </a:xfrm>
              <a:prstGeom prst="rect">
                <a:avLst/>
              </a:prstGeom>
              <a:solidFill>
                <a:schemeClr val="accent1"/>
              </a:solidFill>
            </p:spPr>
            <p:txBody>
              <a:bodyPr wrap="none">
                <a:spAutoFit/>
              </a:bodyPr>
              <a:lstStyle/>
              <a:p>
                <a:r>
                  <a:rPr lang="en-US" b="1" dirty="0">
                    <a:solidFill>
                      <a:schemeClr val="bg1"/>
                    </a:solidFill>
                  </a:rPr>
                  <a:t>The Process</a:t>
                </a:r>
                <a:endParaRPr lang="en-GB" b="1" dirty="0">
                  <a:solidFill>
                    <a:schemeClr val="bg1"/>
                  </a:solidFill>
                </a:endParaRPr>
              </a:p>
            </p:txBody>
          </p:sp>
        </p:grpSp>
      </p:grpSp>
    </p:spTree>
    <p:extLst>
      <p:ext uri="{BB962C8B-B14F-4D97-AF65-F5344CB8AC3E}">
        <p14:creationId xmlns:p14="http://schemas.microsoft.com/office/powerpoint/2010/main" val="4185467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9050F3-E404-4BA2-B88A-C1B1429542AA}"/>
              </a:ext>
            </a:extLst>
          </p:cNvPr>
          <p:cNvSpPr/>
          <p:nvPr/>
        </p:nvSpPr>
        <p:spPr>
          <a:xfrm>
            <a:off x="317477" y="1110744"/>
            <a:ext cx="2967400" cy="12958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85676" rtl="0" eaLnBrk="1" fontAlgn="auto" latinLnBrk="0" hangingPunct="1">
              <a:lnSpc>
                <a:spcPct val="100000"/>
              </a:lnSpc>
              <a:spcBef>
                <a:spcPts val="0"/>
              </a:spcBef>
              <a:spcAft>
                <a:spcPts val="0"/>
              </a:spcAft>
              <a:buClrTx/>
              <a:buSzTx/>
              <a:buFontTx/>
              <a:buNone/>
              <a:tabLst/>
              <a:defRPr/>
            </a:pPr>
            <a:endParaRPr kumimoji="0" lang="en-GB" sz="115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274A3E2-06EA-43C2-BF36-7FD3A4840C38}"/>
              </a:ext>
            </a:extLst>
          </p:cNvPr>
          <p:cNvSpPr txBox="1"/>
          <p:nvPr/>
        </p:nvSpPr>
        <p:spPr>
          <a:xfrm>
            <a:off x="216501" y="178074"/>
            <a:ext cx="4771178" cy="328873"/>
          </a:xfrm>
          <a:prstGeom prst="rect">
            <a:avLst/>
          </a:prstGeom>
          <a:noFill/>
        </p:spPr>
        <p:txBody>
          <a:bodyPr wrap="none" rtlCol="0">
            <a:spAutoFit/>
          </a:bodyPr>
          <a:lstStyle/>
          <a:p>
            <a:pPr marL="0" marR="0" lvl="0" indent="0" algn="l" defTabSz="585673" rtl="0" eaLnBrk="1" fontAlgn="auto" latinLnBrk="0" hangingPunct="1">
              <a:lnSpc>
                <a:spcPct val="100000"/>
              </a:lnSpc>
              <a:spcBef>
                <a:spcPts val="0"/>
              </a:spcBef>
              <a:spcAft>
                <a:spcPts val="0"/>
              </a:spcAft>
              <a:buClrTx/>
              <a:buSzTx/>
              <a:buFontTx/>
              <a:buNone/>
              <a:tabLst/>
              <a:defRPr/>
            </a:pPr>
            <a:r>
              <a:rPr kumimoji="0" lang="en-US" sz="1537" b="1" i="0" u="none" strike="noStrike" kern="1200" cap="none" spc="0" normalizeH="0" baseline="0" noProof="0" dirty="0">
                <a:ln>
                  <a:noFill/>
                </a:ln>
                <a:solidFill>
                  <a:prstClr val="black"/>
                </a:solidFill>
                <a:effectLst/>
                <a:uLnTx/>
                <a:uFillTx/>
                <a:latin typeface="Calibri" panose="020F0502020204030204"/>
                <a:ea typeface="+mn-ea"/>
                <a:cs typeface="+mn-cs"/>
              </a:rPr>
              <a:t>The Business Use Case presentation to DSN </a:t>
            </a:r>
            <a:r>
              <a:rPr kumimoji="0" lang="en-US" sz="1537" b="1" i="0" u="none" strike="noStrike" kern="1200" cap="none" spc="0" normalizeH="0" baseline="0" noProof="0" dirty="0" err="1">
                <a:ln>
                  <a:noFill/>
                </a:ln>
                <a:solidFill>
                  <a:prstClr val="black"/>
                </a:solidFill>
                <a:effectLst/>
                <a:uLnTx/>
                <a:uFillTx/>
                <a:latin typeface="Calibri" panose="020F0502020204030204"/>
                <a:ea typeface="+mn-ea"/>
                <a:cs typeface="+mn-cs"/>
              </a:rPr>
              <a:t>hackathon</a:t>
            </a:r>
            <a:endParaRPr kumimoji="0" lang="en-GB" sz="1537"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5739A3DE-B303-4930-802E-88CE10A46190}"/>
              </a:ext>
            </a:extLst>
          </p:cNvPr>
          <p:cNvSpPr txBox="1"/>
          <p:nvPr/>
        </p:nvSpPr>
        <p:spPr>
          <a:xfrm>
            <a:off x="417216" y="1380498"/>
            <a:ext cx="2767922" cy="707886"/>
          </a:xfrm>
          <a:prstGeom prst="rect">
            <a:avLst/>
          </a:prstGeom>
          <a:noFill/>
        </p:spPr>
        <p:txBody>
          <a:bodyPr wrap="square" rtlCol="0">
            <a:spAutoFit/>
          </a:bodyPr>
          <a:lstStyle/>
          <a:p>
            <a:pPr marL="0" marR="0" lvl="0" indent="0" algn="just" defTabSz="58567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ource Sans Pro" panose="020B0503030403020204" pitchFamily="34" charset="0"/>
                <a:ea typeface="+mn-ea"/>
                <a:cs typeface="+mn-cs"/>
              </a:rPr>
              <a:t>Making use of the available data, participants are to study the data and predict Claims request volume from each customer for the months of January, February and March 2018</a:t>
            </a:r>
          </a:p>
        </p:txBody>
      </p:sp>
      <p:grpSp>
        <p:nvGrpSpPr>
          <p:cNvPr id="28" name="Group 27">
            <a:extLst>
              <a:ext uri="{FF2B5EF4-FFF2-40B4-BE49-F238E27FC236}">
                <a16:creationId xmlns:a16="http://schemas.microsoft.com/office/drawing/2014/main" id="{45227065-5CA3-4FE3-B313-D05744CE10B3}"/>
              </a:ext>
            </a:extLst>
          </p:cNvPr>
          <p:cNvGrpSpPr/>
          <p:nvPr/>
        </p:nvGrpSpPr>
        <p:grpSpPr>
          <a:xfrm>
            <a:off x="1027185" y="2719456"/>
            <a:ext cx="5749496" cy="722500"/>
            <a:chOff x="784632" y="1684902"/>
            <a:chExt cx="5749496" cy="722500"/>
          </a:xfrm>
        </p:grpSpPr>
        <p:grpSp>
          <p:nvGrpSpPr>
            <p:cNvPr id="27" name="Group 26">
              <a:extLst>
                <a:ext uri="{FF2B5EF4-FFF2-40B4-BE49-F238E27FC236}">
                  <a16:creationId xmlns:a16="http://schemas.microsoft.com/office/drawing/2014/main" id="{D41377D5-5F5C-4D62-A97D-8A5F27C074A2}"/>
                </a:ext>
              </a:extLst>
            </p:cNvPr>
            <p:cNvGrpSpPr/>
            <p:nvPr/>
          </p:nvGrpSpPr>
          <p:grpSpPr>
            <a:xfrm>
              <a:off x="784632" y="1811315"/>
              <a:ext cx="923193" cy="596087"/>
              <a:chOff x="784632" y="1811315"/>
              <a:chExt cx="923193" cy="596087"/>
            </a:xfrm>
          </p:grpSpPr>
          <p:pic>
            <p:nvPicPr>
              <p:cNvPr id="20" name="Picture 19">
                <a:extLst>
                  <a:ext uri="{FF2B5EF4-FFF2-40B4-BE49-F238E27FC236}">
                    <a16:creationId xmlns:a16="http://schemas.microsoft.com/office/drawing/2014/main" id="{1F2661ED-472B-47C2-8978-C5ECF3A9CB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413" t="7535" r="32413" b="20771"/>
              <a:stretch/>
            </p:blipFill>
            <p:spPr>
              <a:xfrm>
                <a:off x="784632" y="1811315"/>
                <a:ext cx="292454" cy="596087"/>
              </a:xfrm>
              <a:prstGeom prst="rect">
                <a:avLst/>
              </a:prstGeom>
            </p:spPr>
          </p:pic>
          <p:pic>
            <p:nvPicPr>
              <p:cNvPr id="22" name="Picture 21">
                <a:extLst>
                  <a:ext uri="{FF2B5EF4-FFF2-40B4-BE49-F238E27FC236}">
                    <a16:creationId xmlns:a16="http://schemas.microsoft.com/office/drawing/2014/main" id="{93CDCAFB-5573-4993-884F-1DB8689D557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3511"/>
              <a:stretch/>
            </p:blipFill>
            <p:spPr>
              <a:xfrm>
                <a:off x="1077086" y="1820079"/>
                <a:ext cx="630739" cy="545518"/>
              </a:xfrm>
              <a:prstGeom prst="rect">
                <a:avLst/>
              </a:prstGeom>
            </p:spPr>
          </p:pic>
        </p:grpSp>
        <p:pic>
          <p:nvPicPr>
            <p:cNvPr id="24" name="Picture 23">
              <a:extLst>
                <a:ext uri="{FF2B5EF4-FFF2-40B4-BE49-F238E27FC236}">
                  <a16:creationId xmlns:a16="http://schemas.microsoft.com/office/drawing/2014/main" id="{9FB4DF59-5678-4A44-97DA-61BE2FFB910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6169"/>
            <a:stretch/>
          </p:blipFill>
          <p:spPr>
            <a:xfrm>
              <a:off x="3139022" y="1687981"/>
              <a:ext cx="808311" cy="677616"/>
            </a:xfrm>
            <a:prstGeom prst="rect">
              <a:avLst/>
            </a:prstGeom>
          </p:spPr>
        </p:pic>
        <p:pic>
          <p:nvPicPr>
            <p:cNvPr id="26" name="Picture 25">
              <a:extLst>
                <a:ext uri="{FF2B5EF4-FFF2-40B4-BE49-F238E27FC236}">
                  <a16:creationId xmlns:a16="http://schemas.microsoft.com/office/drawing/2014/main" id="{FB2F7E4F-94B5-43C7-9E59-EBBE30707B8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15407"/>
            <a:stretch/>
          </p:blipFill>
          <p:spPr>
            <a:xfrm>
              <a:off x="5725817" y="1684902"/>
              <a:ext cx="808311" cy="683773"/>
            </a:xfrm>
            <a:prstGeom prst="rect">
              <a:avLst/>
            </a:prstGeom>
          </p:spPr>
        </p:pic>
      </p:grpSp>
      <p:sp>
        <p:nvSpPr>
          <p:cNvPr id="21" name="TextBox 20">
            <a:extLst>
              <a:ext uri="{FF2B5EF4-FFF2-40B4-BE49-F238E27FC236}">
                <a16:creationId xmlns:a16="http://schemas.microsoft.com/office/drawing/2014/main" id="{723B29BD-EC36-4763-8030-E099074105F9}"/>
              </a:ext>
            </a:extLst>
          </p:cNvPr>
          <p:cNvSpPr txBox="1"/>
          <p:nvPr/>
        </p:nvSpPr>
        <p:spPr>
          <a:xfrm>
            <a:off x="4422735" y="1376287"/>
            <a:ext cx="2762413" cy="553998"/>
          </a:xfrm>
          <a:prstGeom prst="rect">
            <a:avLst/>
          </a:prstGeom>
          <a:noFill/>
        </p:spPr>
        <p:txBody>
          <a:bodyPr wrap="square" rtlCol="0">
            <a:spAutoFit/>
          </a:bodyPr>
          <a:lstStyle/>
          <a:p>
            <a:pPr marL="0" marR="0" lvl="0" indent="0" algn="just" defTabSz="58567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ource Sans Pro" panose="020B0503030403020204" pitchFamily="34" charset="0"/>
                <a:ea typeface="+mn-ea"/>
                <a:cs typeface="+mn-cs"/>
              </a:rPr>
              <a:t>The result should be a model that predicts the future claims request volume for each customer as accurately as possible.</a:t>
            </a:r>
          </a:p>
        </p:txBody>
      </p:sp>
      <p:grpSp>
        <p:nvGrpSpPr>
          <p:cNvPr id="25" name="Group 24">
            <a:extLst>
              <a:ext uri="{FF2B5EF4-FFF2-40B4-BE49-F238E27FC236}">
                <a16:creationId xmlns:a16="http://schemas.microsoft.com/office/drawing/2014/main" id="{BC3DFC6B-5706-4057-8083-B9BBCDE4B6FC}"/>
              </a:ext>
            </a:extLst>
          </p:cNvPr>
          <p:cNvGrpSpPr/>
          <p:nvPr/>
        </p:nvGrpSpPr>
        <p:grpSpPr>
          <a:xfrm>
            <a:off x="-2611" y="4066718"/>
            <a:ext cx="7809089" cy="362277"/>
            <a:chOff x="2999" y="4015382"/>
            <a:chExt cx="7809089" cy="362277"/>
          </a:xfrm>
        </p:grpSpPr>
        <p:sp>
          <p:nvSpPr>
            <p:cNvPr id="29" name="Rectangle 28">
              <a:extLst>
                <a:ext uri="{FF2B5EF4-FFF2-40B4-BE49-F238E27FC236}">
                  <a16:creationId xmlns:a16="http://schemas.microsoft.com/office/drawing/2014/main" id="{9D3FD645-A47C-4116-8E7B-E739CEAEE071}"/>
                </a:ext>
              </a:extLst>
            </p:cNvPr>
            <p:cNvSpPr/>
            <p:nvPr/>
          </p:nvSpPr>
          <p:spPr>
            <a:xfrm>
              <a:off x="2999" y="4015382"/>
              <a:ext cx="7809089" cy="362277"/>
            </a:xfrm>
            <a:prstGeom prst="rect">
              <a:avLst/>
            </a:prstGeom>
            <a:solidFill>
              <a:srgbClr val="262C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85673" rtl="0" eaLnBrk="1" fontAlgn="auto" latinLnBrk="0" hangingPunct="1">
                <a:lnSpc>
                  <a:spcPct val="100000"/>
                </a:lnSpc>
                <a:spcBef>
                  <a:spcPts val="0"/>
                </a:spcBef>
                <a:spcAft>
                  <a:spcPts val="0"/>
                </a:spcAft>
                <a:buClrTx/>
                <a:buSzTx/>
                <a:buFontTx/>
                <a:buNone/>
                <a:tabLst/>
                <a:defRPr/>
              </a:pPr>
              <a:endParaRPr kumimoji="0" lang="en-GB" sz="1153"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 name="Picture 29">
              <a:extLst>
                <a:ext uri="{FF2B5EF4-FFF2-40B4-BE49-F238E27FC236}">
                  <a16:creationId xmlns:a16="http://schemas.microsoft.com/office/drawing/2014/main" id="{FBA1B9A5-1587-4AF9-9D5A-9BE696DD038F}"/>
                </a:ext>
              </a:extLst>
            </p:cNvPr>
            <p:cNvPicPr>
              <a:picLocks noChangeAspect="1"/>
            </p:cNvPicPr>
            <p:nvPr/>
          </p:nvPicPr>
          <p:blipFill rotWithShape="1">
            <a:blip r:embed="rId6" cstate="print">
              <a:lum bright="70000" contrast="-70000"/>
              <a:extLst>
                <a:ext uri="{28A0092B-C50C-407E-A947-70E740481C1C}">
                  <a14:useLocalDpi xmlns:a14="http://schemas.microsoft.com/office/drawing/2010/main" val="0"/>
                </a:ext>
              </a:extLst>
            </a:blip>
            <a:srcRect b="13113"/>
            <a:stretch/>
          </p:blipFill>
          <p:spPr>
            <a:xfrm>
              <a:off x="383477" y="4073558"/>
              <a:ext cx="304246" cy="264351"/>
            </a:xfrm>
            <a:prstGeom prst="rect">
              <a:avLst/>
            </a:prstGeom>
          </p:spPr>
        </p:pic>
        <p:pic>
          <p:nvPicPr>
            <p:cNvPr id="31" name="Picture 30">
              <a:extLst>
                <a:ext uri="{FF2B5EF4-FFF2-40B4-BE49-F238E27FC236}">
                  <a16:creationId xmlns:a16="http://schemas.microsoft.com/office/drawing/2014/main" id="{0D10E32B-CAAB-4993-8B73-C4C48AD5E108}"/>
                </a:ext>
              </a:extLst>
            </p:cNvPr>
            <p:cNvPicPr>
              <a:picLocks noChangeAspect="1"/>
            </p:cNvPicPr>
            <p:nvPr/>
          </p:nvPicPr>
          <p:blipFill rotWithShape="1">
            <a:blip r:embed="rId7" cstate="print">
              <a:lum bright="70000" contrast="-70000"/>
              <a:extLst>
                <a:ext uri="{28A0092B-C50C-407E-A947-70E740481C1C}">
                  <a14:useLocalDpi xmlns:a14="http://schemas.microsoft.com/office/drawing/2010/main" val="0"/>
                </a:ext>
              </a:extLst>
            </a:blip>
            <a:srcRect b="13113"/>
            <a:stretch/>
          </p:blipFill>
          <p:spPr>
            <a:xfrm>
              <a:off x="2205966" y="4073559"/>
              <a:ext cx="304246" cy="264350"/>
            </a:xfrm>
            <a:prstGeom prst="rect">
              <a:avLst/>
            </a:prstGeom>
          </p:spPr>
        </p:pic>
        <p:pic>
          <p:nvPicPr>
            <p:cNvPr id="32" name="Picture 31">
              <a:extLst>
                <a:ext uri="{FF2B5EF4-FFF2-40B4-BE49-F238E27FC236}">
                  <a16:creationId xmlns:a16="http://schemas.microsoft.com/office/drawing/2014/main" id="{36572E7C-12B3-4E80-9D49-42B11E8785FD}"/>
                </a:ext>
              </a:extLst>
            </p:cNvPr>
            <p:cNvPicPr>
              <a:picLocks noChangeAspect="1"/>
            </p:cNvPicPr>
            <p:nvPr/>
          </p:nvPicPr>
          <p:blipFill rotWithShape="1">
            <a:blip r:embed="rId8" cstate="print">
              <a:lum bright="70000" contrast="-70000"/>
              <a:extLst>
                <a:ext uri="{28A0092B-C50C-407E-A947-70E740481C1C}">
                  <a14:useLocalDpi xmlns:a14="http://schemas.microsoft.com/office/drawing/2010/main" val="0"/>
                </a:ext>
              </a:extLst>
            </a:blip>
            <a:srcRect b="27153"/>
            <a:stretch/>
          </p:blipFill>
          <p:spPr>
            <a:xfrm>
              <a:off x="3166226" y="4034890"/>
              <a:ext cx="468425" cy="341232"/>
            </a:xfrm>
            <a:prstGeom prst="rect">
              <a:avLst/>
            </a:prstGeom>
          </p:spPr>
        </p:pic>
        <p:pic>
          <p:nvPicPr>
            <p:cNvPr id="33" name="Picture 32">
              <a:extLst>
                <a:ext uri="{FF2B5EF4-FFF2-40B4-BE49-F238E27FC236}">
                  <a16:creationId xmlns:a16="http://schemas.microsoft.com/office/drawing/2014/main" id="{3F5C77EE-6931-48C8-8FF8-10B837162676}"/>
                </a:ext>
              </a:extLst>
            </p:cNvPr>
            <p:cNvPicPr>
              <a:picLocks noChangeAspect="1"/>
            </p:cNvPicPr>
            <p:nvPr/>
          </p:nvPicPr>
          <p:blipFill rotWithShape="1">
            <a:blip r:embed="rId9" cstate="print">
              <a:lum bright="70000" contrast="-70000"/>
              <a:extLst>
                <a:ext uri="{28A0092B-C50C-407E-A947-70E740481C1C}">
                  <a14:useLocalDpi xmlns:a14="http://schemas.microsoft.com/office/drawing/2010/main" val="0"/>
                </a:ext>
              </a:extLst>
            </a:blip>
            <a:srcRect l="16304" t="5097" r="13599" b="27141"/>
            <a:stretch/>
          </p:blipFill>
          <p:spPr>
            <a:xfrm>
              <a:off x="4290666" y="4074408"/>
              <a:ext cx="275358" cy="266180"/>
            </a:xfrm>
            <a:prstGeom prst="rect">
              <a:avLst/>
            </a:prstGeom>
          </p:spPr>
        </p:pic>
        <p:pic>
          <p:nvPicPr>
            <p:cNvPr id="34" name="Picture 33">
              <a:extLst>
                <a:ext uri="{FF2B5EF4-FFF2-40B4-BE49-F238E27FC236}">
                  <a16:creationId xmlns:a16="http://schemas.microsoft.com/office/drawing/2014/main" id="{2465024A-0B6A-4105-8196-6429FCDB323D}"/>
                </a:ext>
              </a:extLst>
            </p:cNvPr>
            <p:cNvPicPr>
              <a:picLocks noChangeAspect="1"/>
            </p:cNvPicPr>
            <p:nvPr/>
          </p:nvPicPr>
          <p:blipFill rotWithShape="1">
            <a:blip r:embed="rId10" cstate="print">
              <a:lum bright="70000" contrast="-70000"/>
              <a:extLst>
                <a:ext uri="{28A0092B-C50C-407E-A947-70E740481C1C}">
                  <a14:useLocalDpi xmlns:a14="http://schemas.microsoft.com/office/drawing/2010/main" val="0"/>
                </a:ext>
              </a:extLst>
            </a:blip>
            <a:srcRect l="22053" t="18390" r="11650" b="18390"/>
            <a:stretch/>
          </p:blipFill>
          <p:spPr>
            <a:xfrm>
              <a:off x="5478203" y="4030335"/>
              <a:ext cx="342202" cy="326325"/>
            </a:xfrm>
            <a:prstGeom prst="rect">
              <a:avLst/>
            </a:prstGeom>
          </p:spPr>
        </p:pic>
        <p:pic>
          <p:nvPicPr>
            <p:cNvPr id="35" name="Picture 34">
              <a:extLst>
                <a:ext uri="{FF2B5EF4-FFF2-40B4-BE49-F238E27FC236}">
                  <a16:creationId xmlns:a16="http://schemas.microsoft.com/office/drawing/2014/main" id="{7A55D937-2F61-4383-8B78-2D2BFA543B96}"/>
                </a:ext>
              </a:extLst>
            </p:cNvPr>
            <p:cNvPicPr>
              <a:picLocks noChangeAspect="1"/>
            </p:cNvPicPr>
            <p:nvPr/>
          </p:nvPicPr>
          <p:blipFill rotWithShape="1">
            <a:blip r:embed="rId11" cstate="print">
              <a:lum bright="70000" contrast="-70000"/>
              <a:extLst>
                <a:ext uri="{28A0092B-C50C-407E-A947-70E740481C1C}">
                  <a14:useLocalDpi xmlns:a14="http://schemas.microsoft.com/office/drawing/2010/main" val="0"/>
                </a:ext>
              </a:extLst>
            </a:blip>
            <a:srcRect b="13504"/>
            <a:stretch/>
          </p:blipFill>
          <p:spPr>
            <a:xfrm>
              <a:off x="6608019" y="4071703"/>
              <a:ext cx="288828" cy="249825"/>
            </a:xfrm>
            <a:prstGeom prst="rect">
              <a:avLst/>
            </a:prstGeom>
          </p:spPr>
        </p:pic>
        <p:pic>
          <p:nvPicPr>
            <p:cNvPr id="36" name="Picture 35">
              <a:extLst>
                <a:ext uri="{FF2B5EF4-FFF2-40B4-BE49-F238E27FC236}">
                  <a16:creationId xmlns:a16="http://schemas.microsoft.com/office/drawing/2014/main" id="{8B3D3674-125A-4C69-86DF-E1504AC75065}"/>
                </a:ext>
              </a:extLst>
            </p:cNvPr>
            <p:cNvPicPr>
              <a:picLocks noChangeAspect="1"/>
            </p:cNvPicPr>
            <p:nvPr/>
          </p:nvPicPr>
          <p:blipFill rotWithShape="1">
            <a:blip r:embed="rId12" cstate="print">
              <a:lum bright="70000" contrast="-70000"/>
              <a:extLst>
                <a:ext uri="{28A0092B-C50C-407E-A947-70E740481C1C}">
                  <a14:useLocalDpi xmlns:a14="http://schemas.microsoft.com/office/drawing/2010/main" val="0"/>
                </a:ext>
              </a:extLst>
            </a:blip>
            <a:srcRect b="13451"/>
            <a:stretch/>
          </p:blipFill>
          <p:spPr>
            <a:xfrm>
              <a:off x="1183533" y="4074587"/>
              <a:ext cx="304246" cy="263322"/>
            </a:xfrm>
            <a:prstGeom prst="rect">
              <a:avLst/>
            </a:prstGeom>
          </p:spPr>
        </p:pic>
      </p:grpSp>
      <p:sp>
        <p:nvSpPr>
          <p:cNvPr id="37" name="Rectangle 36">
            <a:extLst>
              <a:ext uri="{FF2B5EF4-FFF2-40B4-BE49-F238E27FC236}">
                <a16:creationId xmlns:a16="http://schemas.microsoft.com/office/drawing/2014/main" id="{0932B35D-C19C-47E2-A2D1-964B90ABAFB0}"/>
              </a:ext>
            </a:extLst>
          </p:cNvPr>
          <p:cNvSpPr/>
          <p:nvPr/>
        </p:nvSpPr>
        <p:spPr>
          <a:xfrm>
            <a:off x="4317175" y="1106533"/>
            <a:ext cx="2967400" cy="12958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85676" rtl="0" eaLnBrk="1" fontAlgn="auto" latinLnBrk="0" hangingPunct="1">
              <a:lnSpc>
                <a:spcPct val="100000"/>
              </a:lnSpc>
              <a:spcBef>
                <a:spcPts val="0"/>
              </a:spcBef>
              <a:spcAft>
                <a:spcPts val="0"/>
              </a:spcAft>
              <a:buClrTx/>
              <a:buSzTx/>
              <a:buFontTx/>
              <a:buNone/>
              <a:tabLst/>
              <a:defRPr/>
            </a:pPr>
            <a:endParaRPr kumimoji="0" lang="en-GB" sz="115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11654BF-434D-4609-93FE-2429B09EB843}"/>
              </a:ext>
            </a:extLst>
          </p:cNvPr>
          <p:cNvSpPr/>
          <p:nvPr/>
        </p:nvSpPr>
        <p:spPr>
          <a:xfrm>
            <a:off x="456251" y="950657"/>
            <a:ext cx="721672" cy="269754"/>
          </a:xfrm>
          <a:prstGeom prst="rect">
            <a:avLst/>
          </a:prstGeom>
          <a:solidFill>
            <a:schemeClr val="accent1">
              <a:lumMod val="50000"/>
            </a:schemeClr>
          </a:solidFill>
        </p:spPr>
        <p:txBody>
          <a:bodyPr wrap="none">
            <a:spAutoFit/>
          </a:bodyPr>
          <a:lstStyle/>
          <a:p>
            <a:pPr marL="0" marR="0" lvl="0" indent="0" algn="l" defTabSz="585676" rtl="0" eaLnBrk="1" fontAlgn="auto" latinLnBrk="0" hangingPunct="1">
              <a:lnSpc>
                <a:spcPct val="100000"/>
              </a:lnSpc>
              <a:spcBef>
                <a:spcPts val="0"/>
              </a:spcBef>
              <a:spcAft>
                <a:spcPts val="0"/>
              </a:spcAft>
              <a:buClrTx/>
              <a:buSzTx/>
              <a:buFontTx/>
              <a:buNone/>
              <a:tabLst/>
              <a:defRPr/>
            </a:pPr>
            <a:r>
              <a:rPr kumimoji="0" lang="en-US" sz="1153" b="1" i="0" u="none" strike="noStrike" kern="1200" cap="none" spc="0" normalizeH="0" baseline="0" noProof="0" dirty="0">
                <a:ln>
                  <a:noFill/>
                </a:ln>
                <a:solidFill>
                  <a:prstClr val="white"/>
                </a:solidFill>
                <a:effectLst/>
                <a:uLnTx/>
                <a:uFillTx/>
                <a:latin typeface="Calibri" panose="020F0502020204030204"/>
                <a:ea typeface="+mn-ea"/>
                <a:cs typeface="+mn-cs"/>
              </a:rPr>
              <a:t>The Task</a:t>
            </a:r>
            <a:endParaRPr kumimoji="0" lang="en-GB" sz="1153"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55DF5E91-3745-4BAE-B5EA-0914D1217735}"/>
              </a:ext>
            </a:extLst>
          </p:cNvPr>
          <p:cNvSpPr/>
          <p:nvPr/>
        </p:nvSpPr>
        <p:spPr>
          <a:xfrm>
            <a:off x="4438336" y="950657"/>
            <a:ext cx="1034257" cy="269754"/>
          </a:xfrm>
          <a:prstGeom prst="rect">
            <a:avLst/>
          </a:prstGeom>
          <a:solidFill>
            <a:schemeClr val="accent1">
              <a:lumMod val="50000"/>
            </a:schemeClr>
          </a:solidFill>
        </p:spPr>
        <p:txBody>
          <a:bodyPr wrap="none">
            <a:spAutoFit/>
          </a:bodyPr>
          <a:lstStyle/>
          <a:p>
            <a:pPr marL="0" marR="0" lvl="0" indent="0" algn="l" defTabSz="585676" rtl="0" eaLnBrk="1" fontAlgn="auto" latinLnBrk="0" hangingPunct="1">
              <a:lnSpc>
                <a:spcPct val="100000"/>
              </a:lnSpc>
              <a:spcBef>
                <a:spcPts val="0"/>
              </a:spcBef>
              <a:spcAft>
                <a:spcPts val="0"/>
              </a:spcAft>
              <a:buClrTx/>
              <a:buSzTx/>
              <a:buFontTx/>
              <a:buNone/>
              <a:tabLst/>
              <a:defRPr/>
            </a:pPr>
            <a:r>
              <a:rPr kumimoji="0" lang="en-US" sz="1153" b="1" i="0" u="none" strike="noStrike" kern="1200" cap="none" spc="0" normalizeH="0" baseline="0" noProof="0" dirty="0">
                <a:ln>
                  <a:noFill/>
                </a:ln>
                <a:solidFill>
                  <a:prstClr val="white"/>
                </a:solidFill>
                <a:effectLst/>
                <a:uLnTx/>
                <a:uFillTx/>
                <a:latin typeface="Calibri" panose="020F0502020204030204"/>
                <a:ea typeface="+mn-ea"/>
                <a:cs typeface="+mn-cs"/>
              </a:rPr>
              <a:t>Ideal Solution</a:t>
            </a:r>
            <a:endParaRPr kumimoji="0" lang="en-GB" sz="1153"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1763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The Methodology</a:t>
            </a:r>
          </a:p>
        </p:txBody>
      </p:sp>
    </p:spTree>
    <p:extLst>
      <p:ext uri="{BB962C8B-B14F-4D97-AF65-F5344CB8AC3E}">
        <p14:creationId xmlns:p14="http://schemas.microsoft.com/office/powerpoint/2010/main" val="13278735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akrEsRM6TX6LeuL8tsMH2A"/>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59D51E11-9EA3-47E1-8A7A-59494DE4A0B3}" vid="{9C2C2112-C5FE-4D04-9E24-52DABF6B7399}"/>
    </a:ext>
  </a:extLst>
</a:theme>
</file>

<file path=ppt/theme/theme2.xml><?xml version="1.0" encoding="utf-8"?>
<a:theme xmlns:a="http://schemas.openxmlformats.org/drawingml/2006/main" name="1_Template PresentationGo">
  <a:themeElements>
    <a:clrScheme name="PGO5">
      <a:dk1>
        <a:sysClr val="windowText" lastClr="000000"/>
      </a:dk1>
      <a:lt1>
        <a:sysClr val="window" lastClr="FFFFFF"/>
      </a:lt1>
      <a:dk2>
        <a:srgbClr val="013D4D"/>
      </a:dk2>
      <a:lt2>
        <a:srgbClr val="D3D3D3"/>
      </a:lt2>
      <a:accent1>
        <a:srgbClr val="00A891"/>
      </a:accent1>
      <a:accent2>
        <a:srgbClr val="D9126B"/>
      </a:accent2>
      <a:accent3>
        <a:srgbClr val="FE7600"/>
      </a:accent3>
      <a:accent4>
        <a:srgbClr val="B1DB15"/>
      </a:accent4>
      <a:accent5>
        <a:srgbClr val="854D82"/>
      </a:accent5>
      <a:accent6>
        <a:srgbClr val="FFE200"/>
      </a:accent6>
      <a:hlink>
        <a:srgbClr val="00B0F0"/>
      </a:hlink>
      <a:folHlink>
        <a:srgbClr val="0070C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AXA">
      <a:dk1>
        <a:srgbClr val="103184"/>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harte PPT Axa">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lIns="0" tIns="0" rIns="0" bIns="0" anchor="b">
        <a:spAutoFit/>
      </a:bodyPr>
      <a:lstStyle>
        <a:defPPr algn="ctr" eaLnBrk="1" hangingPunct="1">
          <a:defRPr sz="800" dirty="0" err="1" smtClean="0">
            <a:solidFill>
              <a:srgbClr val="FF1721"/>
            </a:solidFill>
            <a:latin typeface="Source Sans Pro" pitchFamily="34" charset="0"/>
          </a:defRPr>
        </a:defPPr>
      </a:lstStyle>
    </a:txDef>
  </a:objectDefaults>
  <a:extraClrSchemeLst/>
  <a:extLst>
    <a:ext uri="{05A4C25C-085E-4340-85A3-A5531E510DB2}">
      <thm15:themeFamily xmlns:thm15="http://schemas.microsoft.com/office/thememl/2012/main" name="new_presentation_proposal_axa_30-05.potx [Lecture seule]" id="{B83B83C7-AA31-4488-A526-D060A197A4EB}" vid="{19348023-369E-4E44-95AC-557BA4D211D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DB84E91C8D2C14CB2B98A1BFF97EEC3" ma:contentTypeVersion="11" ma:contentTypeDescription="Create a new document." ma:contentTypeScope="" ma:versionID="5160c6d9938bfaa732b0f21f0d3d874e">
  <xsd:schema xmlns:xsd="http://www.w3.org/2001/XMLSchema" xmlns:xs="http://www.w3.org/2001/XMLSchema" xmlns:p="http://schemas.microsoft.com/office/2006/metadata/properties" xmlns:ns3="634e7d2f-daea-44ef-aa04-2c104eab5262" xmlns:ns4="8fbd825e-f3f1-43e6-b974-3bec31870997" targetNamespace="http://schemas.microsoft.com/office/2006/metadata/properties" ma:root="true" ma:fieldsID="52ce0a4058c7054d8c95d2f6cf5d4419" ns3:_="" ns4:_="">
    <xsd:import namespace="634e7d2f-daea-44ef-aa04-2c104eab5262"/>
    <xsd:import namespace="8fbd825e-f3f1-43e6-b974-3bec3187099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4e7d2f-daea-44ef-aa04-2c104eab52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bd825e-f3f1-43e6-b974-3bec3187099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6F992B-1E83-4B98-AB54-ABDCAD7C504D}">
  <ds:schemaRefs>
    <ds:schemaRef ds:uri="http://schemas.microsoft.com/sharepoint/v3/contenttype/forms"/>
  </ds:schemaRefs>
</ds:datastoreItem>
</file>

<file path=customXml/itemProps2.xml><?xml version="1.0" encoding="utf-8"?>
<ds:datastoreItem xmlns:ds="http://schemas.openxmlformats.org/officeDocument/2006/customXml" ds:itemID="{EF8EC542-C7BB-4B0B-8542-108E0EAD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4e7d2f-daea-44ef-aa04-2c104eab5262"/>
    <ds:schemaRef ds:uri="8fbd825e-f3f1-43e6-b974-3bec318709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B40F1CF-1C2A-470A-B584-D0BA8E94A01D}">
  <ds:schemaRefs>
    <ds:schemaRef ds:uri="http://purl.org/dc/elements/1.1/"/>
    <ds:schemaRef ds:uri="http://schemas.openxmlformats.org/package/2006/metadata/core-properties"/>
    <ds:schemaRef ds:uri="8fbd825e-f3f1-43e6-b974-3bec31870997"/>
    <ds:schemaRef ds:uri="http://purl.org/dc/dcmitype/"/>
    <ds:schemaRef ds:uri="http://purl.org/dc/terms/"/>
    <ds:schemaRef ds:uri="634e7d2f-daea-44ef-aa04-2c104eab5262"/>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AXA</Template>
  <TotalTime>13095</TotalTime>
  <Words>831</Words>
  <Application>Microsoft Office PowerPoint</Application>
  <PresentationFormat>Custom</PresentationFormat>
  <Paragraphs>84</Paragraphs>
  <Slides>12</Slides>
  <Notes>2</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12</vt:i4>
      </vt:variant>
    </vt:vector>
  </HeadingPairs>
  <TitlesOfParts>
    <vt:vector size="25" baseType="lpstr">
      <vt:lpstr>Arial</vt:lpstr>
      <vt:lpstr>Calibri</vt:lpstr>
      <vt:lpstr>Calibri Light</vt:lpstr>
      <vt:lpstr>Century Gothic</vt:lpstr>
      <vt:lpstr>fleche_rond</vt:lpstr>
      <vt:lpstr>Helvetica</vt:lpstr>
      <vt:lpstr>Source Sans Pro</vt:lpstr>
      <vt:lpstr>Source Sans Pro</vt:lpstr>
      <vt:lpstr>Times New Roman</vt:lpstr>
      <vt:lpstr>Office Theme</vt:lpstr>
      <vt:lpstr>1_Template PresentationGo</vt:lpstr>
      <vt:lpstr>Thème Office</vt:lpstr>
      <vt:lpstr>think-cell Slide</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Olanrewaju Oyinbooke</dc:creator>
  <cp:lastModifiedBy>Olanrewaju Oyinbooke</cp:lastModifiedBy>
  <cp:revision>223</cp:revision>
  <dcterms:created xsi:type="dcterms:W3CDTF">2019-07-31T12:04:45Z</dcterms:created>
  <dcterms:modified xsi:type="dcterms:W3CDTF">2019-10-29T12:14:24Z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0x010100EDB84E91C8D2C14CB2B98A1BFF97EEC3</vt:lpwstr>
  </property>
</Properties>
</file>

<file path=userCustomization/customUI.xml><?xml version="1.0" encoding="utf-8"?>
<mso:customUI xmlns:mso="http://schemas.microsoft.com/office/2006/01/customui">
  <mso:ribbon>
    <mso:qat>
      <mso:documentControls>
        <mso:control idQ="mso:SlideNewGallery" visible="true"/>
      </mso:documentControls>
    </mso:qat>
  </mso:ribbon>
</mso:customUI>
</file>