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59" r:id="rId8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C33"/>
    <a:srgbClr val="808080"/>
    <a:srgbClr val="12181C"/>
    <a:srgbClr val="06D29E"/>
    <a:srgbClr val="22705F"/>
    <a:srgbClr val="49A1C8"/>
    <a:srgbClr val="00A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32" d="100"/>
          <a:sy n="32" d="100"/>
        </p:scale>
        <p:origin x="26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8484-D94B-4FB5-9161-77D72A25093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A3FB-2DD0-47DC-8E54-10AF91BB7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0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8484-D94B-4FB5-9161-77D72A25093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A3FB-2DD0-47DC-8E54-10AF91BB7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99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8484-D94B-4FB5-9161-77D72A25093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A3FB-2DD0-47DC-8E54-10AF91BB7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84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8484-D94B-4FB5-9161-77D72A25093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A3FB-2DD0-47DC-8E54-10AF91BB7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93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8484-D94B-4FB5-9161-77D72A25093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A3FB-2DD0-47DC-8E54-10AF91BB7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6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8484-D94B-4FB5-9161-77D72A25093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A3FB-2DD0-47DC-8E54-10AF91BB7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96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8484-D94B-4FB5-9161-77D72A25093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A3FB-2DD0-47DC-8E54-10AF91BB7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42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8484-D94B-4FB5-9161-77D72A25093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A3FB-2DD0-47DC-8E54-10AF91BB7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12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8484-D94B-4FB5-9161-77D72A25093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A3FB-2DD0-47DC-8E54-10AF91BB7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50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8484-D94B-4FB5-9161-77D72A25093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A3FB-2DD0-47DC-8E54-10AF91BB7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81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8484-D94B-4FB5-9161-77D72A25093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A3FB-2DD0-47DC-8E54-10AF91BB7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0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C8484-D94B-4FB5-9161-77D72A25093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7A3FB-2DD0-47DC-8E54-10AF91BB7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08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DA3A2D-57BB-2970-834D-149D685BDDF9}"/>
              </a:ext>
            </a:extLst>
          </p:cNvPr>
          <p:cNvSpPr/>
          <p:nvPr/>
        </p:nvSpPr>
        <p:spPr>
          <a:xfrm>
            <a:off x="190500" y="4500564"/>
            <a:ext cx="1238250" cy="371475"/>
          </a:xfrm>
          <a:prstGeom prst="rect">
            <a:avLst/>
          </a:prstGeom>
          <a:solidFill>
            <a:srgbClr val="00A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75" dirty="0"/>
              <a:t>#00A884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0C31BA-B0D2-7973-D28B-D5BFB03B21F8}"/>
              </a:ext>
            </a:extLst>
          </p:cNvPr>
          <p:cNvSpPr/>
          <p:nvPr/>
        </p:nvSpPr>
        <p:spPr>
          <a:xfrm>
            <a:off x="190500" y="4976814"/>
            <a:ext cx="1238250" cy="371475"/>
          </a:xfrm>
          <a:prstGeom prst="rect">
            <a:avLst/>
          </a:prstGeom>
          <a:solidFill>
            <a:srgbClr val="20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75" dirty="0"/>
              <a:t>#202C33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8C3580-6A05-0CA9-2C72-7BEB21F20510}"/>
              </a:ext>
            </a:extLst>
          </p:cNvPr>
          <p:cNvSpPr/>
          <p:nvPr/>
        </p:nvSpPr>
        <p:spPr>
          <a:xfrm>
            <a:off x="190500" y="5538789"/>
            <a:ext cx="1238250" cy="371475"/>
          </a:xfrm>
          <a:prstGeom prst="rect">
            <a:avLst/>
          </a:prstGeom>
          <a:solidFill>
            <a:srgbClr val="49A1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75" dirty="0"/>
              <a:t>#49A1C8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454BF3-5012-F088-0E87-4619070F904E}"/>
              </a:ext>
            </a:extLst>
          </p:cNvPr>
          <p:cNvSpPr/>
          <p:nvPr/>
        </p:nvSpPr>
        <p:spPr>
          <a:xfrm>
            <a:off x="190500" y="6005513"/>
            <a:ext cx="1238250" cy="371475"/>
          </a:xfrm>
          <a:prstGeom prst="rect">
            <a:avLst/>
          </a:prstGeom>
          <a:solidFill>
            <a:srgbClr val="06D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75" dirty="0"/>
              <a:t>#06D29E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68636F-6B4A-E7B4-C8EB-FA6C0ABCD148}"/>
              </a:ext>
            </a:extLst>
          </p:cNvPr>
          <p:cNvSpPr/>
          <p:nvPr/>
        </p:nvSpPr>
        <p:spPr>
          <a:xfrm>
            <a:off x="190500" y="6510339"/>
            <a:ext cx="1238250" cy="371475"/>
          </a:xfrm>
          <a:prstGeom prst="rect">
            <a:avLst/>
          </a:prstGeom>
          <a:solidFill>
            <a:srgbClr val="227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75" dirty="0"/>
              <a:t>#22705F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D7C3FE-A72D-95BF-9E46-5D64B4EC994B}"/>
              </a:ext>
            </a:extLst>
          </p:cNvPr>
          <p:cNvSpPr txBox="1"/>
          <p:nvPr/>
        </p:nvSpPr>
        <p:spPr>
          <a:xfrm>
            <a:off x="914400" y="3338514"/>
            <a:ext cx="219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size: </a:t>
            </a:r>
          </a:p>
          <a:p>
            <a:r>
              <a:rPr lang="en-US" dirty="0"/>
              <a:t>1280px  x  720px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1CEB13-AC33-67A5-0142-827007E070B5}"/>
              </a:ext>
            </a:extLst>
          </p:cNvPr>
          <p:cNvSpPr/>
          <p:nvPr/>
        </p:nvSpPr>
        <p:spPr>
          <a:xfrm>
            <a:off x="190500" y="7015165"/>
            <a:ext cx="1238250" cy="371475"/>
          </a:xfrm>
          <a:prstGeom prst="rect">
            <a:avLst/>
          </a:prstGeom>
          <a:solidFill>
            <a:srgbClr val="121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75" dirty="0"/>
              <a:t>#12181C</a:t>
            </a:r>
          </a:p>
        </p:txBody>
      </p:sp>
    </p:spTree>
    <p:extLst>
      <p:ext uri="{BB962C8B-B14F-4D97-AF65-F5344CB8AC3E}">
        <p14:creationId xmlns:p14="http://schemas.microsoft.com/office/powerpoint/2010/main" val="45317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F4B10B-10D3-A496-B26B-891C2F5A4E51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oundRect">
            <a:avLst>
              <a:gd name="adj" fmla="val 4624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15D074-85F0-2B6E-FDC2-FFA4CFFD0E9F}"/>
              </a:ext>
            </a:extLst>
          </p:cNvPr>
          <p:cNvSpPr/>
          <p:nvPr/>
        </p:nvSpPr>
        <p:spPr>
          <a:xfrm>
            <a:off x="135501" y="181896"/>
            <a:ext cx="6586999" cy="11380839"/>
          </a:xfrm>
          <a:prstGeom prst="roundRect">
            <a:avLst>
              <a:gd name="adj" fmla="val 4624"/>
            </a:avLst>
          </a:prstGeom>
          <a:solidFill>
            <a:srgbClr val="20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E40C5-3375-5C38-5400-60C3492C6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49801" y="421615"/>
            <a:ext cx="1188720" cy="1188720"/>
          </a:xfrm>
          <a:custGeom>
            <a:avLst/>
            <a:gdLst>
              <a:gd name="connsiteX0" fmla="*/ 2971800 w 5943600"/>
              <a:gd name="connsiteY0" fmla="*/ 0 h 5943600"/>
              <a:gd name="connsiteX1" fmla="*/ 5943600 w 5943600"/>
              <a:gd name="connsiteY1" fmla="*/ 2971800 h 5943600"/>
              <a:gd name="connsiteX2" fmla="*/ 2971800 w 5943600"/>
              <a:gd name="connsiteY2" fmla="*/ 5943600 h 5943600"/>
              <a:gd name="connsiteX3" fmla="*/ 0 w 5943600"/>
              <a:gd name="connsiteY3" fmla="*/ 2971800 h 5943600"/>
              <a:gd name="connsiteX4" fmla="*/ 2971800 w 5943600"/>
              <a:gd name="connsiteY4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3600" h="5943600">
                <a:moveTo>
                  <a:pt x="2971800" y="0"/>
                </a:moveTo>
                <a:cubicBezTo>
                  <a:pt x="4613080" y="0"/>
                  <a:pt x="5943600" y="1330520"/>
                  <a:pt x="5943600" y="2971800"/>
                </a:cubicBezTo>
                <a:cubicBezTo>
                  <a:pt x="5943600" y="4613080"/>
                  <a:pt x="4613080" y="5943600"/>
                  <a:pt x="2971800" y="5943600"/>
                </a:cubicBezTo>
                <a:cubicBezTo>
                  <a:pt x="1330520" y="5943600"/>
                  <a:pt x="0" y="4613080"/>
                  <a:pt x="0" y="2971800"/>
                </a:cubicBezTo>
                <a:cubicBezTo>
                  <a:pt x="0" y="1330520"/>
                  <a:pt x="1330520" y="0"/>
                  <a:pt x="2971800" y="0"/>
                </a:cubicBez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CAD629-CBB7-DCFD-98D3-3A1BA3A3E5CB}"/>
              </a:ext>
            </a:extLst>
          </p:cNvPr>
          <p:cNvSpPr txBox="1"/>
          <p:nvPr/>
        </p:nvSpPr>
        <p:spPr>
          <a:xfrm>
            <a:off x="1438521" y="488367"/>
            <a:ext cx="3956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Group Chat Name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3CA4C5-5DC8-FAFE-04D7-B1A5E4A7A602}"/>
              </a:ext>
            </a:extLst>
          </p:cNvPr>
          <p:cNvSpPr txBox="1"/>
          <p:nvPr/>
        </p:nvSpPr>
        <p:spPr>
          <a:xfrm>
            <a:off x="1438521" y="1081919"/>
            <a:ext cx="2741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Some Text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2CE08E-7494-9DFB-059E-3DCC011399B1}"/>
              </a:ext>
            </a:extLst>
          </p:cNvPr>
          <p:cNvSpPr txBox="1"/>
          <p:nvPr/>
        </p:nvSpPr>
        <p:spPr>
          <a:xfrm>
            <a:off x="4657725" y="1182400"/>
            <a:ext cx="1950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06D29E"/>
                </a:solidFill>
              </a:rPr>
              <a:t>15</a:t>
            </a:r>
            <a:r>
              <a:rPr lang="en-US" sz="1600" baseline="30000" dirty="0">
                <a:solidFill>
                  <a:srgbClr val="06D29E"/>
                </a:solidFill>
              </a:rPr>
              <a:t>TH</a:t>
            </a:r>
            <a:r>
              <a:rPr lang="en-US" sz="1600" dirty="0">
                <a:solidFill>
                  <a:srgbClr val="06D29E"/>
                </a:solidFill>
              </a:rPr>
              <a:t> JAN – 16</a:t>
            </a:r>
            <a:r>
              <a:rPr lang="en-US" sz="1600" baseline="30000" dirty="0">
                <a:solidFill>
                  <a:srgbClr val="06D29E"/>
                </a:solidFill>
              </a:rPr>
              <a:t>TH</a:t>
            </a:r>
            <a:r>
              <a:rPr lang="en-US" sz="1600" dirty="0">
                <a:solidFill>
                  <a:srgbClr val="06D29E"/>
                </a:solidFill>
              </a:rPr>
              <a:t> MAY</a:t>
            </a:r>
            <a:endParaRPr lang="en-GB" sz="1600" dirty="0">
              <a:solidFill>
                <a:srgbClr val="06D29E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79BFD6D-527B-755C-9D4A-F35B20799EC5}"/>
              </a:ext>
            </a:extLst>
          </p:cNvPr>
          <p:cNvSpPr/>
          <p:nvPr/>
        </p:nvSpPr>
        <p:spPr>
          <a:xfrm>
            <a:off x="249802" y="2203887"/>
            <a:ext cx="2011680" cy="1188721"/>
          </a:xfrm>
          <a:prstGeom prst="roundRect">
            <a:avLst>
              <a:gd name="adj" fmla="val 4624"/>
            </a:avLst>
          </a:prstGeom>
          <a:solidFill>
            <a:srgbClr val="121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49936C1-4BD9-3A95-B53B-38981013B034}"/>
              </a:ext>
            </a:extLst>
          </p:cNvPr>
          <p:cNvSpPr/>
          <p:nvPr/>
        </p:nvSpPr>
        <p:spPr>
          <a:xfrm>
            <a:off x="2423160" y="2203887"/>
            <a:ext cx="2011680" cy="1188721"/>
          </a:xfrm>
          <a:prstGeom prst="roundRect">
            <a:avLst>
              <a:gd name="adj" fmla="val 4624"/>
            </a:avLst>
          </a:prstGeom>
          <a:solidFill>
            <a:srgbClr val="121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940805C-CD70-223B-9CA9-1B2F1360B589}"/>
              </a:ext>
            </a:extLst>
          </p:cNvPr>
          <p:cNvSpPr/>
          <p:nvPr/>
        </p:nvSpPr>
        <p:spPr>
          <a:xfrm>
            <a:off x="4596518" y="2203887"/>
            <a:ext cx="2011680" cy="1188721"/>
          </a:xfrm>
          <a:prstGeom prst="roundRect">
            <a:avLst>
              <a:gd name="adj" fmla="val 4624"/>
            </a:avLst>
          </a:prstGeom>
          <a:solidFill>
            <a:srgbClr val="121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68D620F-60B1-DDC3-E012-69720D7938B6}"/>
              </a:ext>
            </a:extLst>
          </p:cNvPr>
          <p:cNvSpPr/>
          <p:nvPr/>
        </p:nvSpPr>
        <p:spPr>
          <a:xfrm>
            <a:off x="249801" y="3518649"/>
            <a:ext cx="6358397" cy="2502654"/>
          </a:xfrm>
          <a:prstGeom prst="roundRect">
            <a:avLst>
              <a:gd name="adj" fmla="val 4624"/>
            </a:avLst>
          </a:prstGeom>
          <a:solidFill>
            <a:srgbClr val="121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5039F1D-C281-B123-9DF7-DE514437AD75}"/>
              </a:ext>
            </a:extLst>
          </p:cNvPr>
          <p:cNvSpPr/>
          <p:nvPr/>
        </p:nvSpPr>
        <p:spPr>
          <a:xfrm>
            <a:off x="249801" y="6170697"/>
            <a:ext cx="3108960" cy="5156064"/>
          </a:xfrm>
          <a:prstGeom prst="roundRect">
            <a:avLst>
              <a:gd name="adj" fmla="val 4624"/>
            </a:avLst>
          </a:prstGeom>
          <a:solidFill>
            <a:srgbClr val="121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D99287-0991-EB04-DD12-087F2B83E4DA}"/>
              </a:ext>
            </a:extLst>
          </p:cNvPr>
          <p:cNvSpPr/>
          <p:nvPr/>
        </p:nvSpPr>
        <p:spPr>
          <a:xfrm>
            <a:off x="3499238" y="6170697"/>
            <a:ext cx="3108960" cy="5156064"/>
          </a:xfrm>
          <a:prstGeom prst="roundRect">
            <a:avLst>
              <a:gd name="adj" fmla="val 4624"/>
            </a:avLst>
          </a:prstGeom>
          <a:solidFill>
            <a:srgbClr val="121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</p:spTree>
    <p:extLst>
      <p:ext uri="{BB962C8B-B14F-4D97-AF65-F5344CB8AC3E}">
        <p14:creationId xmlns:p14="http://schemas.microsoft.com/office/powerpoint/2010/main" val="229170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E4147CE-44ED-A854-A436-D78035D5CB22}"/>
              </a:ext>
            </a:extLst>
          </p:cNvPr>
          <p:cNvSpPr/>
          <p:nvPr/>
        </p:nvSpPr>
        <p:spPr>
          <a:xfrm>
            <a:off x="-33067" y="0"/>
            <a:ext cx="6891067" cy="12192000"/>
          </a:xfrm>
          <a:prstGeom prst="rect">
            <a:avLst/>
          </a:prstGeom>
          <a:solidFill>
            <a:srgbClr val="202C3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E0D82C-D7D0-A027-0F0C-1ACED99F2BE0}"/>
              </a:ext>
            </a:extLst>
          </p:cNvPr>
          <p:cNvSpPr/>
          <p:nvPr/>
        </p:nvSpPr>
        <p:spPr>
          <a:xfrm>
            <a:off x="-33067" y="0"/>
            <a:ext cx="6891067" cy="1219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F4B10B-10D3-A496-B26B-891C2F5A4E51}"/>
              </a:ext>
            </a:extLst>
          </p:cNvPr>
          <p:cNvSpPr/>
          <p:nvPr/>
        </p:nvSpPr>
        <p:spPr>
          <a:xfrm>
            <a:off x="85725" y="152400"/>
            <a:ext cx="6686550" cy="11887200"/>
          </a:xfrm>
          <a:prstGeom prst="roundRect">
            <a:avLst>
              <a:gd name="adj" fmla="val 4624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15D074-85F0-2B6E-FDC2-FFA4CFFD0E9F}"/>
              </a:ext>
            </a:extLst>
          </p:cNvPr>
          <p:cNvSpPr/>
          <p:nvPr/>
        </p:nvSpPr>
        <p:spPr>
          <a:xfrm>
            <a:off x="238970" y="318880"/>
            <a:ext cx="6380060" cy="11023295"/>
          </a:xfrm>
          <a:prstGeom prst="roundRect">
            <a:avLst>
              <a:gd name="adj" fmla="val 4624"/>
            </a:avLst>
          </a:prstGeom>
          <a:solidFill>
            <a:srgbClr val="20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58715F7-F443-09F8-ECDA-251D96786ECF}"/>
              </a:ext>
            </a:extLst>
          </p:cNvPr>
          <p:cNvGrpSpPr/>
          <p:nvPr/>
        </p:nvGrpSpPr>
        <p:grpSpPr>
          <a:xfrm>
            <a:off x="273864" y="421615"/>
            <a:ext cx="6310272" cy="1188720"/>
            <a:chOff x="249801" y="421615"/>
            <a:chExt cx="6310272" cy="118872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2EE40C5-3375-5C38-5400-60C3492C6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49801" y="421615"/>
              <a:ext cx="1188720" cy="1188720"/>
            </a:xfrm>
            <a:custGeom>
              <a:avLst/>
              <a:gdLst>
                <a:gd name="connsiteX0" fmla="*/ 2971800 w 5943600"/>
                <a:gd name="connsiteY0" fmla="*/ 0 h 5943600"/>
                <a:gd name="connsiteX1" fmla="*/ 5943600 w 5943600"/>
                <a:gd name="connsiteY1" fmla="*/ 2971800 h 5943600"/>
                <a:gd name="connsiteX2" fmla="*/ 2971800 w 5943600"/>
                <a:gd name="connsiteY2" fmla="*/ 5943600 h 5943600"/>
                <a:gd name="connsiteX3" fmla="*/ 0 w 5943600"/>
                <a:gd name="connsiteY3" fmla="*/ 2971800 h 5943600"/>
                <a:gd name="connsiteX4" fmla="*/ 2971800 w 5943600"/>
                <a:gd name="connsiteY4" fmla="*/ 0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3600" h="5943600">
                  <a:moveTo>
                    <a:pt x="2971800" y="0"/>
                  </a:moveTo>
                  <a:cubicBezTo>
                    <a:pt x="4613080" y="0"/>
                    <a:pt x="5943600" y="1330520"/>
                    <a:pt x="5943600" y="2971800"/>
                  </a:cubicBezTo>
                  <a:cubicBezTo>
                    <a:pt x="5943600" y="4613080"/>
                    <a:pt x="4613080" y="5943600"/>
                    <a:pt x="2971800" y="5943600"/>
                  </a:cubicBezTo>
                  <a:cubicBezTo>
                    <a:pt x="1330520" y="5943600"/>
                    <a:pt x="0" y="4613080"/>
                    <a:pt x="0" y="2971800"/>
                  </a:cubicBezTo>
                  <a:cubicBezTo>
                    <a:pt x="0" y="1330520"/>
                    <a:pt x="1330520" y="0"/>
                    <a:pt x="2971800" y="0"/>
                  </a:cubicBezTo>
                  <a:close/>
                </a:path>
              </a:pathLst>
            </a:cu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CAD629-CBB7-DCFD-98D3-3A1BA3A3E5CB}"/>
                </a:ext>
              </a:extLst>
            </p:cNvPr>
            <p:cNvSpPr txBox="1"/>
            <p:nvPr/>
          </p:nvSpPr>
          <p:spPr>
            <a:xfrm>
              <a:off x="1438521" y="488367"/>
              <a:ext cx="39569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Group Chat Name</a:t>
              </a:r>
              <a:endParaRPr lang="en-GB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3CA4C5-5DC8-FAFE-04D7-B1A5E4A7A602}"/>
                </a:ext>
              </a:extLst>
            </p:cNvPr>
            <p:cNvSpPr txBox="1"/>
            <p:nvPr/>
          </p:nvSpPr>
          <p:spPr>
            <a:xfrm>
              <a:off x="1438521" y="1081919"/>
              <a:ext cx="27415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Some Text</a:t>
              </a:r>
              <a:endParaRPr lang="en-GB" sz="24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2CE08E-7494-9DFB-059E-3DCC011399B1}"/>
                </a:ext>
              </a:extLst>
            </p:cNvPr>
            <p:cNvSpPr txBox="1"/>
            <p:nvPr/>
          </p:nvSpPr>
          <p:spPr>
            <a:xfrm>
              <a:off x="4609599" y="1182400"/>
              <a:ext cx="1950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06D29E"/>
                  </a:solidFill>
                </a:rPr>
                <a:t>15</a:t>
              </a:r>
              <a:r>
                <a:rPr lang="en-US" sz="1600" baseline="30000" dirty="0">
                  <a:solidFill>
                    <a:srgbClr val="06D29E"/>
                  </a:solidFill>
                </a:rPr>
                <a:t>TH</a:t>
              </a:r>
              <a:r>
                <a:rPr lang="en-US" sz="1600" dirty="0">
                  <a:solidFill>
                    <a:srgbClr val="06D29E"/>
                  </a:solidFill>
                </a:rPr>
                <a:t> JAN – 16</a:t>
              </a:r>
              <a:r>
                <a:rPr lang="en-US" sz="1600" baseline="30000" dirty="0">
                  <a:solidFill>
                    <a:srgbClr val="06D29E"/>
                  </a:solidFill>
                </a:rPr>
                <a:t>TH</a:t>
              </a:r>
              <a:r>
                <a:rPr lang="en-US" sz="1600" dirty="0">
                  <a:solidFill>
                    <a:srgbClr val="06D29E"/>
                  </a:solidFill>
                </a:rPr>
                <a:t> MAY</a:t>
              </a:r>
              <a:endParaRPr lang="en-GB" sz="1600" dirty="0">
                <a:solidFill>
                  <a:srgbClr val="06D29E"/>
                </a:solidFill>
              </a:endParaRP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79BFD6D-527B-755C-9D4A-F35B20799EC5}"/>
              </a:ext>
            </a:extLst>
          </p:cNvPr>
          <p:cNvSpPr/>
          <p:nvPr/>
        </p:nvSpPr>
        <p:spPr>
          <a:xfrm>
            <a:off x="297928" y="2203887"/>
            <a:ext cx="2011680" cy="1188721"/>
          </a:xfrm>
          <a:prstGeom prst="roundRect">
            <a:avLst>
              <a:gd name="adj" fmla="val 4624"/>
            </a:avLst>
          </a:prstGeom>
          <a:solidFill>
            <a:srgbClr val="121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49936C1-4BD9-3A95-B53B-38981013B034}"/>
              </a:ext>
            </a:extLst>
          </p:cNvPr>
          <p:cNvSpPr/>
          <p:nvPr/>
        </p:nvSpPr>
        <p:spPr>
          <a:xfrm>
            <a:off x="2399097" y="2203887"/>
            <a:ext cx="2011680" cy="1188721"/>
          </a:xfrm>
          <a:prstGeom prst="roundRect">
            <a:avLst>
              <a:gd name="adj" fmla="val 4624"/>
            </a:avLst>
          </a:prstGeom>
          <a:solidFill>
            <a:srgbClr val="121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940805C-CD70-223B-9CA9-1B2F1360B589}"/>
              </a:ext>
            </a:extLst>
          </p:cNvPr>
          <p:cNvSpPr/>
          <p:nvPr/>
        </p:nvSpPr>
        <p:spPr>
          <a:xfrm>
            <a:off x="4500266" y="2203887"/>
            <a:ext cx="2011680" cy="1188721"/>
          </a:xfrm>
          <a:prstGeom prst="roundRect">
            <a:avLst>
              <a:gd name="adj" fmla="val 4624"/>
            </a:avLst>
          </a:prstGeom>
          <a:solidFill>
            <a:srgbClr val="121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68D620F-60B1-DDC3-E012-69720D7938B6}"/>
              </a:ext>
            </a:extLst>
          </p:cNvPr>
          <p:cNvSpPr/>
          <p:nvPr/>
        </p:nvSpPr>
        <p:spPr>
          <a:xfrm>
            <a:off x="297928" y="3518649"/>
            <a:ext cx="6214018" cy="2502654"/>
          </a:xfrm>
          <a:prstGeom prst="roundRect">
            <a:avLst>
              <a:gd name="adj" fmla="val 4624"/>
            </a:avLst>
          </a:prstGeom>
          <a:solidFill>
            <a:srgbClr val="121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5039F1D-C281-B123-9DF7-DE514437AD75}"/>
              </a:ext>
            </a:extLst>
          </p:cNvPr>
          <p:cNvSpPr/>
          <p:nvPr/>
        </p:nvSpPr>
        <p:spPr>
          <a:xfrm>
            <a:off x="297927" y="6170697"/>
            <a:ext cx="3060833" cy="5029200"/>
          </a:xfrm>
          <a:prstGeom prst="roundRect">
            <a:avLst>
              <a:gd name="adj" fmla="val 4624"/>
            </a:avLst>
          </a:prstGeom>
          <a:solidFill>
            <a:srgbClr val="121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D99287-0991-EB04-DD12-087F2B83E4DA}"/>
              </a:ext>
            </a:extLst>
          </p:cNvPr>
          <p:cNvSpPr/>
          <p:nvPr/>
        </p:nvSpPr>
        <p:spPr>
          <a:xfrm>
            <a:off x="3499238" y="6170697"/>
            <a:ext cx="3012708" cy="5029200"/>
          </a:xfrm>
          <a:prstGeom prst="roundRect">
            <a:avLst>
              <a:gd name="adj" fmla="val 4624"/>
            </a:avLst>
          </a:prstGeom>
          <a:solidFill>
            <a:srgbClr val="121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</p:spTree>
    <p:extLst>
      <p:ext uri="{BB962C8B-B14F-4D97-AF65-F5344CB8AC3E}">
        <p14:creationId xmlns:p14="http://schemas.microsoft.com/office/powerpoint/2010/main" val="2372038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E4147CE-44ED-A854-A436-D78035D5CB22}"/>
              </a:ext>
            </a:extLst>
          </p:cNvPr>
          <p:cNvSpPr/>
          <p:nvPr/>
        </p:nvSpPr>
        <p:spPr>
          <a:xfrm>
            <a:off x="-33067" y="0"/>
            <a:ext cx="6891067" cy="12192000"/>
          </a:xfrm>
          <a:prstGeom prst="rect">
            <a:avLst/>
          </a:prstGeom>
          <a:solidFill>
            <a:srgbClr val="202C3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E0D82C-D7D0-A027-0F0C-1ACED99F2BE0}"/>
              </a:ext>
            </a:extLst>
          </p:cNvPr>
          <p:cNvSpPr/>
          <p:nvPr/>
        </p:nvSpPr>
        <p:spPr>
          <a:xfrm>
            <a:off x="-33067" y="0"/>
            <a:ext cx="6891067" cy="1219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F4B10B-10D3-A496-B26B-891C2F5A4E51}"/>
              </a:ext>
            </a:extLst>
          </p:cNvPr>
          <p:cNvSpPr/>
          <p:nvPr/>
        </p:nvSpPr>
        <p:spPr>
          <a:xfrm>
            <a:off x="85725" y="152400"/>
            <a:ext cx="6686550" cy="11887200"/>
          </a:xfrm>
          <a:prstGeom prst="roundRect">
            <a:avLst>
              <a:gd name="adj" fmla="val 4624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15D074-85F0-2B6E-FDC2-FFA4CFFD0E9F}"/>
              </a:ext>
            </a:extLst>
          </p:cNvPr>
          <p:cNvSpPr/>
          <p:nvPr/>
        </p:nvSpPr>
        <p:spPr>
          <a:xfrm>
            <a:off x="238970" y="318880"/>
            <a:ext cx="6380060" cy="11023295"/>
          </a:xfrm>
          <a:prstGeom prst="roundRect">
            <a:avLst>
              <a:gd name="adj" fmla="val 4624"/>
            </a:avLst>
          </a:prstGeom>
          <a:solidFill>
            <a:srgbClr val="20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E40C5-3375-5C38-5400-60C3492C6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73864" y="421615"/>
            <a:ext cx="1188720" cy="1188720"/>
          </a:xfrm>
          <a:custGeom>
            <a:avLst/>
            <a:gdLst>
              <a:gd name="connsiteX0" fmla="*/ 2971800 w 5943600"/>
              <a:gd name="connsiteY0" fmla="*/ 0 h 5943600"/>
              <a:gd name="connsiteX1" fmla="*/ 5943600 w 5943600"/>
              <a:gd name="connsiteY1" fmla="*/ 2971800 h 5943600"/>
              <a:gd name="connsiteX2" fmla="*/ 2971800 w 5943600"/>
              <a:gd name="connsiteY2" fmla="*/ 5943600 h 5943600"/>
              <a:gd name="connsiteX3" fmla="*/ 0 w 5943600"/>
              <a:gd name="connsiteY3" fmla="*/ 2971800 h 5943600"/>
              <a:gd name="connsiteX4" fmla="*/ 2971800 w 5943600"/>
              <a:gd name="connsiteY4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3600" h="5943600">
                <a:moveTo>
                  <a:pt x="2971800" y="0"/>
                </a:moveTo>
                <a:cubicBezTo>
                  <a:pt x="4613080" y="0"/>
                  <a:pt x="5943600" y="1330520"/>
                  <a:pt x="5943600" y="2971800"/>
                </a:cubicBezTo>
                <a:cubicBezTo>
                  <a:pt x="5943600" y="4613080"/>
                  <a:pt x="4613080" y="5943600"/>
                  <a:pt x="2971800" y="5943600"/>
                </a:cubicBezTo>
                <a:cubicBezTo>
                  <a:pt x="1330520" y="5943600"/>
                  <a:pt x="0" y="4613080"/>
                  <a:pt x="0" y="2971800"/>
                </a:cubicBezTo>
                <a:cubicBezTo>
                  <a:pt x="0" y="1330520"/>
                  <a:pt x="1330520" y="0"/>
                  <a:pt x="2971800" y="0"/>
                </a:cubicBez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CAD629-CBB7-DCFD-98D3-3A1BA3A3E5CB}"/>
              </a:ext>
            </a:extLst>
          </p:cNvPr>
          <p:cNvSpPr txBox="1"/>
          <p:nvPr/>
        </p:nvSpPr>
        <p:spPr>
          <a:xfrm>
            <a:off x="1462584" y="488367"/>
            <a:ext cx="4721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Kuala Lumpur Boys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3CA4C5-5DC8-FAFE-04D7-B1A5E4A7A602}"/>
              </a:ext>
            </a:extLst>
          </p:cNvPr>
          <p:cNvSpPr txBox="1"/>
          <p:nvPr/>
        </p:nvSpPr>
        <p:spPr>
          <a:xfrm>
            <a:off x="1462584" y="1081919"/>
            <a:ext cx="2741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Bolaji Olatunde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2CE08E-7494-9DFB-059E-3DCC011399B1}"/>
              </a:ext>
            </a:extLst>
          </p:cNvPr>
          <p:cNvSpPr txBox="1"/>
          <p:nvPr/>
        </p:nvSpPr>
        <p:spPr>
          <a:xfrm>
            <a:off x="4633662" y="1182400"/>
            <a:ext cx="1950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06D29E"/>
                </a:solidFill>
              </a:rPr>
              <a:t>15</a:t>
            </a:r>
            <a:r>
              <a:rPr lang="en-US" sz="1600" baseline="30000" dirty="0">
                <a:solidFill>
                  <a:srgbClr val="06D29E"/>
                </a:solidFill>
              </a:rPr>
              <a:t>TH</a:t>
            </a:r>
            <a:r>
              <a:rPr lang="en-US" sz="1600" dirty="0">
                <a:solidFill>
                  <a:srgbClr val="06D29E"/>
                </a:solidFill>
              </a:rPr>
              <a:t> JAN – 16</a:t>
            </a:r>
            <a:r>
              <a:rPr lang="en-US" sz="1600" baseline="30000" dirty="0">
                <a:solidFill>
                  <a:srgbClr val="06D29E"/>
                </a:solidFill>
              </a:rPr>
              <a:t>TH</a:t>
            </a:r>
            <a:r>
              <a:rPr lang="en-US" sz="1600" dirty="0">
                <a:solidFill>
                  <a:srgbClr val="06D29E"/>
                </a:solidFill>
              </a:rPr>
              <a:t> MAY</a:t>
            </a:r>
            <a:endParaRPr lang="en-GB" sz="1600" dirty="0">
              <a:solidFill>
                <a:srgbClr val="06D29E"/>
              </a:solidFill>
            </a:endParaRPr>
          </a:p>
        </p:txBody>
      </p:sp>
      <p:grpSp>
        <p:nvGrpSpPr>
          <p:cNvPr id="2" name="Group 1" hidden="1">
            <a:extLst>
              <a:ext uri="{FF2B5EF4-FFF2-40B4-BE49-F238E27FC236}">
                <a16:creationId xmlns:a16="http://schemas.microsoft.com/office/drawing/2014/main" id="{03C5AAF6-F72E-761E-FC89-5CBDFE68AEB7}"/>
              </a:ext>
            </a:extLst>
          </p:cNvPr>
          <p:cNvGrpSpPr/>
          <p:nvPr/>
        </p:nvGrpSpPr>
        <p:grpSpPr>
          <a:xfrm>
            <a:off x="297927" y="2203887"/>
            <a:ext cx="6214019" cy="8996010"/>
            <a:chOff x="297927" y="2203887"/>
            <a:chExt cx="6214019" cy="899601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79BFD6D-527B-755C-9D4A-F35B20799EC5}"/>
                </a:ext>
              </a:extLst>
            </p:cNvPr>
            <p:cNvSpPr/>
            <p:nvPr/>
          </p:nvSpPr>
          <p:spPr>
            <a:xfrm>
              <a:off x="297928" y="2203887"/>
              <a:ext cx="2011680" cy="1188721"/>
            </a:xfrm>
            <a:prstGeom prst="roundRect">
              <a:avLst>
                <a:gd name="adj" fmla="val 4624"/>
              </a:avLst>
            </a:prstGeom>
            <a:solidFill>
              <a:srgbClr val="121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49936C1-4BD9-3A95-B53B-38981013B034}"/>
                </a:ext>
              </a:extLst>
            </p:cNvPr>
            <p:cNvSpPr/>
            <p:nvPr/>
          </p:nvSpPr>
          <p:spPr>
            <a:xfrm>
              <a:off x="2399097" y="2203887"/>
              <a:ext cx="2011680" cy="1188721"/>
            </a:xfrm>
            <a:prstGeom prst="roundRect">
              <a:avLst>
                <a:gd name="adj" fmla="val 4624"/>
              </a:avLst>
            </a:prstGeom>
            <a:solidFill>
              <a:srgbClr val="121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940805C-CD70-223B-9CA9-1B2F1360B589}"/>
                </a:ext>
              </a:extLst>
            </p:cNvPr>
            <p:cNvSpPr/>
            <p:nvPr/>
          </p:nvSpPr>
          <p:spPr>
            <a:xfrm>
              <a:off x="4500266" y="2203887"/>
              <a:ext cx="2011680" cy="1188721"/>
            </a:xfrm>
            <a:prstGeom prst="roundRect">
              <a:avLst>
                <a:gd name="adj" fmla="val 4624"/>
              </a:avLst>
            </a:prstGeom>
            <a:solidFill>
              <a:srgbClr val="121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68D620F-60B1-DDC3-E012-69720D7938B6}"/>
                </a:ext>
              </a:extLst>
            </p:cNvPr>
            <p:cNvSpPr/>
            <p:nvPr/>
          </p:nvSpPr>
          <p:spPr>
            <a:xfrm>
              <a:off x="297928" y="3518649"/>
              <a:ext cx="6214018" cy="2502654"/>
            </a:xfrm>
            <a:prstGeom prst="roundRect">
              <a:avLst>
                <a:gd name="adj" fmla="val 4624"/>
              </a:avLst>
            </a:prstGeom>
            <a:solidFill>
              <a:srgbClr val="121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5039F1D-C281-B123-9DF7-DE514437AD75}"/>
                </a:ext>
              </a:extLst>
            </p:cNvPr>
            <p:cNvSpPr/>
            <p:nvPr/>
          </p:nvSpPr>
          <p:spPr>
            <a:xfrm>
              <a:off x="297927" y="6170697"/>
              <a:ext cx="3060833" cy="5029200"/>
            </a:xfrm>
            <a:prstGeom prst="roundRect">
              <a:avLst>
                <a:gd name="adj" fmla="val 4624"/>
              </a:avLst>
            </a:prstGeom>
            <a:solidFill>
              <a:srgbClr val="121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FD99287-0991-EB04-DD12-087F2B83E4DA}"/>
                </a:ext>
              </a:extLst>
            </p:cNvPr>
            <p:cNvSpPr/>
            <p:nvPr/>
          </p:nvSpPr>
          <p:spPr>
            <a:xfrm>
              <a:off x="3499238" y="6170697"/>
              <a:ext cx="3012708" cy="5029200"/>
            </a:xfrm>
            <a:prstGeom prst="roundRect">
              <a:avLst>
                <a:gd name="adj" fmla="val 4624"/>
              </a:avLst>
            </a:prstGeom>
            <a:solidFill>
              <a:srgbClr val="121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</p:grpSp>
    </p:spTree>
    <p:extLst>
      <p:ext uri="{BB962C8B-B14F-4D97-AF65-F5344CB8AC3E}">
        <p14:creationId xmlns:p14="http://schemas.microsoft.com/office/powerpoint/2010/main" val="238206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E4147CE-44ED-A854-A436-D78035D5CB22}"/>
              </a:ext>
            </a:extLst>
          </p:cNvPr>
          <p:cNvSpPr/>
          <p:nvPr/>
        </p:nvSpPr>
        <p:spPr>
          <a:xfrm>
            <a:off x="-33067" y="0"/>
            <a:ext cx="6891067" cy="12192000"/>
          </a:xfrm>
          <a:prstGeom prst="rect">
            <a:avLst/>
          </a:prstGeom>
          <a:solidFill>
            <a:srgbClr val="202C3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E0D82C-D7D0-A027-0F0C-1ACED99F2BE0}"/>
              </a:ext>
            </a:extLst>
          </p:cNvPr>
          <p:cNvSpPr/>
          <p:nvPr/>
        </p:nvSpPr>
        <p:spPr>
          <a:xfrm>
            <a:off x="-33067" y="0"/>
            <a:ext cx="6891067" cy="1219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F4B10B-10D3-A496-B26B-891C2F5A4E51}"/>
              </a:ext>
            </a:extLst>
          </p:cNvPr>
          <p:cNvSpPr/>
          <p:nvPr/>
        </p:nvSpPr>
        <p:spPr>
          <a:xfrm>
            <a:off x="85725" y="152400"/>
            <a:ext cx="6686550" cy="11887200"/>
          </a:xfrm>
          <a:prstGeom prst="roundRect">
            <a:avLst>
              <a:gd name="adj" fmla="val 4624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15D074-85F0-2B6E-FDC2-FFA4CFFD0E9F}"/>
              </a:ext>
            </a:extLst>
          </p:cNvPr>
          <p:cNvSpPr/>
          <p:nvPr/>
        </p:nvSpPr>
        <p:spPr>
          <a:xfrm>
            <a:off x="238970" y="318880"/>
            <a:ext cx="6380060" cy="11023295"/>
          </a:xfrm>
          <a:prstGeom prst="roundRect">
            <a:avLst>
              <a:gd name="adj" fmla="val 4624"/>
            </a:avLst>
          </a:prstGeom>
          <a:solidFill>
            <a:srgbClr val="20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E40C5-3375-5C38-5400-60C3492C6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73864" y="397552"/>
            <a:ext cx="1188720" cy="1188720"/>
          </a:xfrm>
          <a:custGeom>
            <a:avLst/>
            <a:gdLst>
              <a:gd name="connsiteX0" fmla="*/ 2971800 w 5943600"/>
              <a:gd name="connsiteY0" fmla="*/ 0 h 5943600"/>
              <a:gd name="connsiteX1" fmla="*/ 5943600 w 5943600"/>
              <a:gd name="connsiteY1" fmla="*/ 2971800 h 5943600"/>
              <a:gd name="connsiteX2" fmla="*/ 2971800 w 5943600"/>
              <a:gd name="connsiteY2" fmla="*/ 5943600 h 5943600"/>
              <a:gd name="connsiteX3" fmla="*/ 0 w 5943600"/>
              <a:gd name="connsiteY3" fmla="*/ 2971800 h 5943600"/>
              <a:gd name="connsiteX4" fmla="*/ 2971800 w 5943600"/>
              <a:gd name="connsiteY4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3600" h="5943600">
                <a:moveTo>
                  <a:pt x="2971800" y="0"/>
                </a:moveTo>
                <a:cubicBezTo>
                  <a:pt x="4613080" y="0"/>
                  <a:pt x="5943600" y="1330520"/>
                  <a:pt x="5943600" y="2971800"/>
                </a:cubicBezTo>
                <a:cubicBezTo>
                  <a:pt x="5943600" y="4613080"/>
                  <a:pt x="4613080" y="5943600"/>
                  <a:pt x="2971800" y="5943600"/>
                </a:cubicBezTo>
                <a:cubicBezTo>
                  <a:pt x="1330520" y="5943600"/>
                  <a:pt x="0" y="4613080"/>
                  <a:pt x="0" y="2971800"/>
                </a:cubicBezTo>
                <a:cubicBezTo>
                  <a:pt x="0" y="1330520"/>
                  <a:pt x="1330520" y="0"/>
                  <a:pt x="2971800" y="0"/>
                </a:cubicBezTo>
                <a:close/>
              </a:path>
            </a:pathLst>
          </a:custGeom>
        </p:spPr>
      </p:pic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A0EA569D-B8EE-BEC7-99F9-D938F1FF5B26}"/>
              </a:ext>
            </a:extLst>
          </p:cNvPr>
          <p:cNvGrpSpPr/>
          <p:nvPr/>
        </p:nvGrpSpPr>
        <p:grpSpPr>
          <a:xfrm>
            <a:off x="1462584" y="488367"/>
            <a:ext cx="5121552" cy="1055217"/>
            <a:chOff x="1462584" y="488367"/>
            <a:chExt cx="5121552" cy="105521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CAD629-CBB7-DCFD-98D3-3A1BA3A3E5CB}"/>
                </a:ext>
              </a:extLst>
            </p:cNvPr>
            <p:cNvSpPr txBox="1"/>
            <p:nvPr/>
          </p:nvSpPr>
          <p:spPr>
            <a:xfrm>
              <a:off x="1462584" y="488367"/>
              <a:ext cx="47216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Kuala Lumpur Boys</a:t>
              </a:r>
              <a:endParaRPr lang="en-GB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3CA4C5-5DC8-FAFE-04D7-B1A5E4A7A602}"/>
                </a:ext>
              </a:extLst>
            </p:cNvPr>
            <p:cNvSpPr txBox="1"/>
            <p:nvPr/>
          </p:nvSpPr>
          <p:spPr>
            <a:xfrm>
              <a:off x="1462584" y="1081919"/>
              <a:ext cx="27415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Bolaji Olatunde</a:t>
              </a:r>
              <a:endParaRPr lang="en-GB" sz="24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2CE08E-7494-9DFB-059E-3DCC011399B1}"/>
                </a:ext>
              </a:extLst>
            </p:cNvPr>
            <p:cNvSpPr txBox="1"/>
            <p:nvPr/>
          </p:nvSpPr>
          <p:spPr>
            <a:xfrm>
              <a:off x="4633662" y="1182400"/>
              <a:ext cx="1950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06D29E"/>
                  </a:solidFill>
                </a:rPr>
                <a:t>15</a:t>
              </a:r>
              <a:r>
                <a:rPr lang="en-US" sz="1600" baseline="30000" dirty="0">
                  <a:solidFill>
                    <a:srgbClr val="06D29E"/>
                  </a:solidFill>
                </a:rPr>
                <a:t>TH</a:t>
              </a:r>
              <a:r>
                <a:rPr lang="en-US" sz="1600" dirty="0">
                  <a:solidFill>
                    <a:srgbClr val="06D29E"/>
                  </a:solidFill>
                </a:rPr>
                <a:t> JAN – 16</a:t>
              </a:r>
              <a:r>
                <a:rPr lang="en-US" sz="1600" baseline="30000" dirty="0">
                  <a:solidFill>
                    <a:srgbClr val="06D29E"/>
                  </a:solidFill>
                </a:rPr>
                <a:t>TH</a:t>
              </a:r>
              <a:r>
                <a:rPr lang="en-US" sz="1600" dirty="0">
                  <a:solidFill>
                    <a:srgbClr val="06D29E"/>
                  </a:solidFill>
                </a:rPr>
                <a:t> MAY</a:t>
              </a:r>
              <a:endParaRPr lang="en-GB" sz="1600" dirty="0">
                <a:solidFill>
                  <a:srgbClr val="06D29E"/>
                </a:solidFill>
              </a:endParaRPr>
            </a:p>
          </p:txBody>
        </p:sp>
      </p:grpSp>
      <p:grpSp>
        <p:nvGrpSpPr>
          <p:cNvPr id="2" name="Group 1" hidden="1">
            <a:extLst>
              <a:ext uri="{FF2B5EF4-FFF2-40B4-BE49-F238E27FC236}">
                <a16:creationId xmlns:a16="http://schemas.microsoft.com/office/drawing/2014/main" id="{03C5AAF6-F72E-761E-FC89-5CBDFE68AEB7}"/>
              </a:ext>
            </a:extLst>
          </p:cNvPr>
          <p:cNvGrpSpPr/>
          <p:nvPr/>
        </p:nvGrpSpPr>
        <p:grpSpPr>
          <a:xfrm>
            <a:off x="297927" y="2203887"/>
            <a:ext cx="6214019" cy="8996010"/>
            <a:chOff x="297927" y="2203887"/>
            <a:chExt cx="6214019" cy="899601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79BFD6D-527B-755C-9D4A-F35B20799EC5}"/>
                </a:ext>
              </a:extLst>
            </p:cNvPr>
            <p:cNvSpPr/>
            <p:nvPr/>
          </p:nvSpPr>
          <p:spPr>
            <a:xfrm>
              <a:off x="297928" y="2203887"/>
              <a:ext cx="2011680" cy="1188721"/>
            </a:xfrm>
            <a:prstGeom prst="roundRect">
              <a:avLst>
                <a:gd name="adj" fmla="val 4624"/>
              </a:avLst>
            </a:prstGeom>
            <a:solidFill>
              <a:srgbClr val="121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49936C1-4BD9-3A95-B53B-38981013B034}"/>
                </a:ext>
              </a:extLst>
            </p:cNvPr>
            <p:cNvSpPr/>
            <p:nvPr/>
          </p:nvSpPr>
          <p:spPr>
            <a:xfrm>
              <a:off x="2399097" y="2203887"/>
              <a:ext cx="2011680" cy="1188721"/>
            </a:xfrm>
            <a:prstGeom prst="roundRect">
              <a:avLst>
                <a:gd name="adj" fmla="val 4624"/>
              </a:avLst>
            </a:prstGeom>
            <a:solidFill>
              <a:srgbClr val="121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940805C-CD70-223B-9CA9-1B2F1360B589}"/>
                </a:ext>
              </a:extLst>
            </p:cNvPr>
            <p:cNvSpPr/>
            <p:nvPr/>
          </p:nvSpPr>
          <p:spPr>
            <a:xfrm>
              <a:off x="4500266" y="2203887"/>
              <a:ext cx="2011680" cy="1188721"/>
            </a:xfrm>
            <a:prstGeom prst="roundRect">
              <a:avLst>
                <a:gd name="adj" fmla="val 4624"/>
              </a:avLst>
            </a:prstGeom>
            <a:solidFill>
              <a:srgbClr val="121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68D620F-60B1-DDC3-E012-69720D7938B6}"/>
                </a:ext>
              </a:extLst>
            </p:cNvPr>
            <p:cNvSpPr/>
            <p:nvPr/>
          </p:nvSpPr>
          <p:spPr>
            <a:xfrm>
              <a:off x="297928" y="3518649"/>
              <a:ext cx="6214018" cy="2502654"/>
            </a:xfrm>
            <a:prstGeom prst="roundRect">
              <a:avLst>
                <a:gd name="adj" fmla="val 4624"/>
              </a:avLst>
            </a:prstGeom>
            <a:solidFill>
              <a:srgbClr val="121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5039F1D-C281-B123-9DF7-DE514437AD75}"/>
                </a:ext>
              </a:extLst>
            </p:cNvPr>
            <p:cNvSpPr/>
            <p:nvPr/>
          </p:nvSpPr>
          <p:spPr>
            <a:xfrm>
              <a:off x="297927" y="6170697"/>
              <a:ext cx="3060833" cy="5029200"/>
            </a:xfrm>
            <a:prstGeom prst="roundRect">
              <a:avLst>
                <a:gd name="adj" fmla="val 4624"/>
              </a:avLst>
            </a:prstGeom>
            <a:solidFill>
              <a:srgbClr val="121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FD99287-0991-EB04-DD12-087F2B83E4DA}"/>
                </a:ext>
              </a:extLst>
            </p:cNvPr>
            <p:cNvSpPr/>
            <p:nvPr/>
          </p:nvSpPr>
          <p:spPr>
            <a:xfrm>
              <a:off x="3499238" y="6170697"/>
              <a:ext cx="3012708" cy="5029200"/>
            </a:xfrm>
            <a:prstGeom prst="roundRect">
              <a:avLst>
                <a:gd name="adj" fmla="val 4624"/>
              </a:avLst>
            </a:prstGeom>
            <a:solidFill>
              <a:srgbClr val="121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</p:grpSp>
    </p:spTree>
    <p:extLst>
      <p:ext uri="{BB962C8B-B14F-4D97-AF65-F5344CB8AC3E}">
        <p14:creationId xmlns:p14="http://schemas.microsoft.com/office/powerpoint/2010/main" val="86460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E4147CE-44ED-A854-A436-D78035D5CB22}"/>
              </a:ext>
            </a:extLst>
          </p:cNvPr>
          <p:cNvSpPr/>
          <p:nvPr/>
        </p:nvSpPr>
        <p:spPr>
          <a:xfrm>
            <a:off x="-33067" y="0"/>
            <a:ext cx="6891067" cy="12192000"/>
          </a:xfrm>
          <a:prstGeom prst="rect">
            <a:avLst/>
          </a:prstGeom>
          <a:solidFill>
            <a:srgbClr val="202C3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E0D82C-D7D0-A027-0F0C-1ACED99F2BE0}"/>
              </a:ext>
            </a:extLst>
          </p:cNvPr>
          <p:cNvSpPr/>
          <p:nvPr/>
        </p:nvSpPr>
        <p:spPr>
          <a:xfrm>
            <a:off x="-33067" y="0"/>
            <a:ext cx="6891067" cy="1219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70E9069-CF40-5464-389D-9BFD38B18A46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oundRect">
            <a:avLst>
              <a:gd name="adj" fmla="val 4624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CD2B0F6-25F4-C09B-7579-68E677AB036F}"/>
              </a:ext>
            </a:extLst>
          </p:cNvPr>
          <p:cNvSpPr/>
          <p:nvPr/>
        </p:nvSpPr>
        <p:spPr>
          <a:xfrm>
            <a:off x="135501" y="181896"/>
            <a:ext cx="6586999" cy="11380839"/>
          </a:xfrm>
          <a:prstGeom prst="roundRect">
            <a:avLst>
              <a:gd name="adj" fmla="val 4624"/>
            </a:avLst>
          </a:prstGeom>
          <a:solidFill>
            <a:srgbClr val="20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E40C5-3375-5C38-5400-60C3492C6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9089" y="250165"/>
            <a:ext cx="914400" cy="914400"/>
          </a:xfrm>
          <a:custGeom>
            <a:avLst/>
            <a:gdLst>
              <a:gd name="connsiteX0" fmla="*/ 2971800 w 5943600"/>
              <a:gd name="connsiteY0" fmla="*/ 0 h 5943600"/>
              <a:gd name="connsiteX1" fmla="*/ 5943600 w 5943600"/>
              <a:gd name="connsiteY1" fmla="*/ 2971800 h 5943600"/>
              <a:gd name="connsiteX2" fmla="*/ 2971800 w 5943600"/>
              <a:gd name="connsiteY2" fmla="*/ 5943600 h 5943600"/>
              <a:gd name="connsiteX3" fmla="*/ 0 w 5943600"/>
              <a:gd name="connsiteY3" fmla="*/ 2971800 h 5943600"/>
              <a:gd name="connsiteX4" fmla="*/ 2971800 w 5943600"/>
              <a:gd name="connsiteY4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3600" h="5943600">
                <a:moveTo>
                  <a:pt x="2971800" y="0"/>
                </a:moveTo>
                <a:cubicBezTo>
                  <a:pt x="4613080" y="0"/>
                  <a:pt x="5943600" y="1330520"/>
                  <a:pt x="5943600" y="2971800"/>
                </a:cubicBezTo>
                <a:cubicBezTo>
                  <a:pt x="5943600" y="4613080"/>
                  <a:pt x="4613080" y="5943600"/>
                  <a:pt x="2971800" y="5943600"/>
                </a:cubicBezTo>
                <a:cubicBezTo>
                  <a:pt x="1330520" y="5943600"/>
                  <a:pt x="0" y="4613080"/>
                  <a:pt x="0" y="2971800"/>
                </a:cubicBezTo>
                <a:cubicBezTo>
                  <a:pt x="0" y="1330520"/>
                  <a:pt x="1330520" y="0"/>
                  <a:pt x="2971800" y="0"/>
                </a:cubicBezTo>
                <a:close/>
              </a:path>
            </a:pathLst>
          </a:custGeom>
        </p:spPr>
      </p:pic>
      <p:grpSp>
        <p:nvGrpSpPr>
          <p:cNvPr id="3" name="Group 2" hidden="1">
            <a:extLst>
              <a:ext uri="{FF2B5EF4-FFF2-40B4-BE49-F238E27FC236}">
                <a16:creationId xmlns:a16="http://schemas.microsoft.com/office/drawing/2014/main" id="{67B5495A-BD43-609B-4680-57556BBFF07E}"/>
              </a:ext>
            </a:extLst>
          </p:cNvPr>
          <p:cNvGrpSpPr/>
          <p:nvPr/>
        </p:nvGrpSpPr>
        <p:grpSpPr>
          <a:xfrm>
            <a:off x="1462584" y="488367"/>
            <a:ext cx="5121552" cy="1055217"/>
            <a:chOff x="1462584" y="488367"/>
            <a:chExt cx="5121552" cy="105521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CAD629-CBB7-DCFD-98D3-3A1BA3A3E5CB}"/>
                </a:ext>
              </a:extLst>
            </p:cNvPr>
            <p:cNvSpPr txBox="1"/>
            <p:nvPr/>
          </p:nvSpPr>
          <p:spPr>
            <a:xfrm>
              <a:off x="1462584" y="488367"/>
              <a:ext cx="47216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Kuala Lumpur Boys</a:t>
              </a:r>
              <a:endParaRPr lang="en-GB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3CA4C5-5DC8-FAFE-04D7-B1A5E4A7A602}"/>
                </a:ext>
              </a:extLst>
            </p:cNvPr>
            <p:cNvSpPr txBox="1"/>
            <p:nvPr/>
          </p:nvSpPr>
          <p:spPr>
            <a:xfrm>
              <a:off x="1462584" y="1081919"/>
              <a:ext cx="27415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Bolaji Olatunde</a:t>
              </a:r>
              <a:endParaRPr lang="en-GB" sz="24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2CE08E-7494-9DFB-059E-3DCC011399B1}"/>
                </a:ext>
              </a:extLst>
            </p:cNvPr>
            <p:cNvSpPr txBox="1"/>
            <p:nvPr/>
          </p:nvSpPr>
          <p:spPr>
            <a:xfrm>
              <a:off x="4633662" y="1182400"/>
              <a:ext cx="1950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06D29E"/>
                  </a:solidFill>
                </a:rPr>
                <a:t>15</a:t>
              </a:r>
              <a:r>
                <a:rPr lang="en-US" sz="1600" baseline="30000" dirty="0">
                  <a:solidFill>
                    <a:srgbClr val="06D29E"/>
                  </a:solidFill>
                </a:rPr>
                <a:t>TH</a:t>
              </a:r>
              <a:r>
                <a:rPr lang="en-US" sz="1600" dirty="0">
                  <a:solidFill>
                    <a:srgbClr val="06D29E"/>
                  </a:solidFill>
                </a:rPr>
                <a:t> JAN – 16</a:t>
              </a:r>
              <a:r>
                <a:rPr lang="en-US" sz="1600" baseline="30000" dirty="0">
                  <a:solidFill>
                    <a:srgbClr val="06D29E"/>
                  </a:solidFill>
                </a:rPr>
                <a:t>TH</a:t>
              </a:r>
              <a:r>
                <a:rPr lang="en-US" sz="1600" dirty="0">
                  <a:solidFill>
                    <a:srgbClr val="06D29E"/>
                  </a:solidFill>
                </a:rPr>
                <a:t> MAY</a:t>
              </a:r>
              <a:endParaRPr lang="en-GB" sz="1600" dirty="0">
                <a:solidFill>
                  <a:srgbClr val="06D29E"/>
                </a:solidFill>
              </a:endParaRPr>
            </a:p>
          </p:txBody>
        </p:sp>
      </p:grpSp>
      <p:grpSp>
        <p:nvGrpSpPr>
          <p:cNvPr id="2" name="Group 1" hidden="1">
            <a:extLst>
              <a:ext uri="{FF2B5EF4-FFF2-40B4-BE49-F238E27FC236}">
                <a16:creationId xmlns:a16="http://schemas.microsoft.com/office/drawing/2014/main" id="{03C5AAF6-F72E-761E-FC89-5CBDFE68AEB7}"/>
              </a:ext>
            </a:extLst>
          </p:cNvPr>
          <p:cNvGrpSpPr/>
          <p:nvPr/>
        </p:nvGrpSpPr>
        <p:grpSpPr>
          <a:xfrm>
            <a:off x="297927" y="2203887"/>
            <a:ext cx="6214019" cy="8996010"/>
            <a:chOff x="297927" y="2203887"/>
            <a:chExt cx="6214019" cy="899601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79BFD6D-527B-755C-9D4A-F35B20799EC5}"/>
                </a:ext>
              </a:extLst>
            </p:cNvPr>
            <p:cNvSpPr/>
            <p:nvPr/>
          </p:nvSpPr>
          <p:spPr>
            <a:xfrm>
              <a:off x="297928" y="2203887"/>
              <a:ext cx="2011680" cy="1188721"/>
            </a:xfrm>
            <a:prstGeom prst="roundRect">
              <a:avLst>
                <a:gd name="adj" fmla="val 4624"/>
              </a:avLst>
            </a:prstGeom>
            <a:solidFill>
              <a:srgbClr val="121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49936C1-4BD9-3A95-B53B-38981013B034}"/>
                </a:ext>
              </a:extLst>
            </p:cNvPr>
            <p:cNvSpPr/>
            <p:nvPr/>
          </p:nvSpPr>
          <p:spPr>
            <a:xfrm>
              <a:off x="2399097" y="2203887"/>
              <a:ext cx="2011680" cy="1188721"/>
            </a:xfrm>
            <a:prstGeom prst="roundRect">
              <a:avLst>
                <a:gd name="adj" fmla="val 4624"/>
              </a:avLst>
            </a:prstGeom>
            <a:solidFill>
              <a:srgbClr val="121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940805C-CD70-223B-9CA9-1B2F1360B589}"/>
                </a:ext>
              </a:extLst>
            </p:cNvPr>
            <p:cNvSpPr/>
            <p:nvPr/>
          </p:nvSpPr>
          <p:spPr>
            <a:xfrm>
              <a:off x="4500266" y="2203887"/>
              <a:ext cx="2011680" cy="1188721"/>
            </a:xfrm>
            <a:prstGeom prst="roundRect">
              <a:avLst>
                <a:gd name="adj" fmla="val 4624"/>
              </a:avLst>
            </a:prstGeom>
            <a:solidFill>
              <a:srgbClr val="121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68D620F-60B1-DDC3-E012-69720D7938B6}"/>
                </a:ext>
              </a:extLst>
            </p:cNvPr>
            <p:cNvSpPr/>
            <p:nvPr/>
          </p:nvSpPr>
          <p:spPr>
            <a:xfrm>
              <a:off x="297928" y="3518649"/>
              <a:ext cx="6214018" cy="2502654"/>
            </a:xfrm>
            <a:prstGeom prst="roundRect">
              <a:avLst>
                <a:gd name="adj" fmla="val 4624"/>
              </a:avLst>
            </a:prstGeom>
            <a:solidFill>
              <a:srgbClr val="121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5039F1D-C281-B123-9DF7-DE514437AD75}"/>
                </a:ext>
              </a:extLst>
            </p:cNvPr>
            <p:cNvSpPr/>
            <p:nvPr/>
          </p:nvSpPr>
          <p:spPr>
            <a:xfrm>
              <a:off x="297927" y="6170697"/>
              <a:ext cx="3060833" cy="5029200"/>
            </a:xfrm>
            <a:prstGeom prst="roundRect">
              <a:avLst>
                <a:gd name="adj" fmla="val 4624"/>
              </a:avLst>
            </a:prstGeom>
            <a:solidFill>
              <a:srgbClr val="121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FD99287-0991-EB04-DD12-087F2B83E4DA}"/>
                </a:ext>
              </a:extLst>
            </p:cNvPr>
            <p:cNvSpPr/>
            <p:nvPr/>
          </p:nvSpPr>
          <p:spPr>
            <a:xfrm>
              <a:off x="3499238" y="6170697"/>
              <a:ext cx="3012708" cy="5029200"/>
            </a:xfrm>
            <a:prstGeom prst="roundRect">
              <a:avLst>
                <a:gd name="adj" fmla="val 4624"/>
              </a:avLst>
            </a:prstGeom>
            <a:solidFill>
              <a:srgbClr val="121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EDAA387D-E355-6862-BDA5-E51D7ED1A48F}"/>
              </a:ext>
            </a:extLst>
          </p:cNvPr>
          <p:cNvSpPr/>
          <p:nvPr/>
        </p:nvSpPr>
        <p:spPr>
          <a:xfrm>
            <a:off x="-6280485" y="488366"/>
            <a:ext cx="914400" cy="914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4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B634-CAEE-041D-F9B1-2A8CDB90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42DF3-4571-2EA3-34A4-07CDC248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183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494</TotalTime>
  <Words>68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Bolaji Olatunde</dc:creator>
  <cp:lastModifiedBy>Bolaji Olatunde</cp:lastModifiedBy>
  <cp:revision>2</cp:revision>
  <dcterms:created xsi:type="dcterms:W3CDTF">2022-07-08T22:44:01Z</dcterms:created>
  <dcterms:modified xsi:type="dcterms:W3CDTF">2022-07-11T13:11:06Z</dcterms:modified>
</cp:coreProperties>
</file>