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15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C7AF-5E8F-4550-A2D3-07D7EE6C1C08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4848-1A79-49E8-96AC-63F9DF9C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7148" y="2231460"/>
            <a:ext cx="66244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b="1" dirty="0" smtClean="0">
                <a:solidFill>
                  <a:srgbClr val="F15C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  <a:endParaRPr lang="en-US" sz="6000" b="1" dirty="0">
              <a:solidFill>
                <a:srgbClr val="F15C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9152" y="3367096"/>
            <a:ext cx="4316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Year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03917" y="3221388"/>
            <a:ext cx="10588083" cy="0"/>
          </a:xfrm>
          <a:prstGeom prst="line">
            <a:avLst/>
          </a:prstGeom>
          <a:ln w="19050">
            <a:solidFill>
              <a:schemeClr val="bg1">
                <a:lumMod val="50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362389" y="4459458"/>
            <a:ext cx="3829611" cy="2415475"/>
            <a:chOff x="8362389" y="4459458"/>
            <a:chExt cx="3829611" cy="2415475"/>
          </a:xfrm>
        </p:grpSpPr>
        <p:sp>
          <p:nvSpPr>
            <p:cNvPr id="21" name="Round Single Corner Rectangle 20"/>
            <p:cNvSpPr/>
            <p:nvPr/>
          </p:nvSpPr>
          <p:spPr>
            <a:xfrm flipH="1">
              <a:off x="8609475" y="6478331"/>
              <a:ext cx="1286935" cy="379669"/>
            </a:xfrm>
            <a:prstGeom prst="round1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 Single Corner Rectangle 19"/>
            <p:cNvSpPr/>
            <p:nvPr/>
          </p:nvSpPr>
          <p:spPr>
            <a:xfrm flipH="1">
              <a:off x="8839198" y="6183932"/>
              <a:ext cx="2017329" cy="674068"/>
            </a:xfrm>
            <a:prstGeom prst="round1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ingle Corner Rectangle 13"/>
            <p:cNvSpPr/>
            <p:nvPr/>
          </p:nvSpPr>
          <p:spPr>
            <a:xfrm flipH="1">
              <a:off x="10573709" y="4459458"/>
              <a:ext cx="1618291" cy="1310482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ingle Corner Rectangle 14"/>
            <p:cNvSpPr/>
            <p:nvPr/>
          </p:nvSpPr>
          <p:spPr>
            <a:xfrm flipH="1">
              <a:off x="9961217" y="4771667"/>
              <a:ext cx="2230781" cy="1310482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 Single Corner Rectangle 15"/>
            <p:cNvSpPr/>
            <p:nvPr/>
          </p:nvSpPr>
          <p:spPr>
            <a:xfrm flipH="1">
              <a:off x="9258658" y="5144628"/>
              <a:ext cx="2933340" cy="1310482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ingle Corner Rectangle 16"/>
            <p:cNvSpPr/>
            <p:nvPr/>
          </p:nvSpPr>
          <p:spPr>
            <a:xfrm flipH="1">
              <a:off x="9083040" y="5547517"/>
              <a:ext cx="3108960" cy="1280553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Single Corner Rectangle 17"/>
            <p:cNvSpPr/>
            <p:nvPr/>
          </p:nvSpPr>
          <p:spPr>
            <a:xfrm flipH="1">
              <a:off x="9100547" y="5547518"/>
              <a:ext cx="3091447" cy="1310482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9859" y="5871723"/>
              <a:ext cx="2028825" cy="657225"/>
            </a:xfrm>
            <a:prstGeom prst="rect">
              <a:avLst/>
            </a:prstGeom>
          </p:spPr>
        </p:pic>
        <p:sp>
          <p:nvSpPr>
            <p:cNvPr id="22" name="Round Diagonal Corner Rectangle 21"/>
            <p:cNvSpPr/>
            <p:nvPr/>
          </p:nvSpPr>
          <p:spPr>
            <a:xfrm>
              <a:off x="8362389" y="6671733"/>
              <a:ext cx="203200" cy="203200"/>
            </a:xfrm>
            <a:prstGeom prst="round2DiagRect">
              <a:avLst/>
            </a:prstGeom>
            <a:solidFill>
              <a:schemeClr val="accent2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2467317"/>
            <a:ext cx="1603917" cy="1209042"/>
            <a:chOff x="0" y="2467317"/>
            <a:chExt cx="1603917" cy="1209042"/>
          </a:xfrm>
        </p:grpSpPr>
        <p:sp>
          <p:nvSpPr>
            <p:cNvPr id="11" name="Rectangle 10"/>
            <p:cNvSpPr/>
            <p:nvPr/>
          </p:nvSpPr>
          <p:spPr>
            <a:xfrm>
              <a:off x="1558198" y="2467317"/>
              <a:ext cx="45719" cy="548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8198" y="3402039"/>
              <a:ext cx="45719" cy="274320"/>
            </a:xfrm>
            <a:prstGeom prst="rect">
              <a:avLst/>
            </a:prstGeom>
            <a:solidFill>
              <a:srgbClr val="F15C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2467320"/>
              <a:ext cx="1558198" cy="54864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3402039"/>
              <a:ext cx="1554480" cy="27432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4320" y="64150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Corporate Presentation Template | 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©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2016, Abzooba India Infotech Pvt. Ltd.   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5664200" cy="3124200"/>
            <a:chOff x="0" y="0"/>
            <a:chExt cx="5664200" cy="3124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664200" cy="3124200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0" y="202152"/>
              <a:ext cx="640080" cy="548640"/>
              <a:chOff x="0" y="202152"/>
              <a:chExt cx="640080" cy="54864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202152"/>
                <a:ext cx="548640" cy="5486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0" y="479988"/>
                <a:ext cx="54864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548640" y="434268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F15C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ound Diagonal Corner Rectangle 21"/>
          <p:cNvSpPr/>
          <p:nvPr/>
        </p:nvSpPr>
        <p:spPr>
          <a:xfrm>
            <a:off x="1401667" y="922914"/>
            <a:ext cx="6593305" cy="4805451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" y="122529"/>
            <a:ext cx="1523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F15C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4000" b="1" dirty="0">
              <a:solidFill>
                <a:srgbClr val="F15C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120712" y="1817505"/>
            <a:ext cx="53619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Lorem Ipsum Dolor Sit.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330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Fusce Non Sem Sit Amet Velit.</a:t>
            </a:r>
          </a:p>
          <a:p>
            <a:pPr>
              <a:buClr>
                <a:srgbClr val="FF3300"/>
              </a:buClr>
              <a:buFont typeface="Arial" pitchFamily="34" charset="0"/>
              <a:buChar char="•"/>
              <a:defRPr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330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Pellentesque Lacinia Augue Vitae.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330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Ut Non Dui Bibendum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330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Quisque Ullamcorper Est A Sagittis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330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Vestibulum Tempor Elit Nec Ante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Ornare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853838"/>
            <a:ext cx="12192000" cy="1004162"/>
            <a:chOff x="0" y="5853838"/>
            <a:chExt cx="12192000" cy="1004162"/>
          </a:xfrm>
        </p:grpSpPr>
        <p:sp>
          <p:nvSpPr>
            <p:cNvPr id="20" name="Round Single Corner Rectangle 19"/>
            <p:cNvSpPr/>
            <p:nvPr/>
          </p:nvSpPr>
          <p:spPr>
            <a:xfrm flipH="1">
              <a:off x="11318132" y="5853838"/>
              <a:ext cx="873868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Single Corner Rectangle 18"/>
            <p:cNvSpPr/>
            <p:nvPr/>
          </p:nvSpPr>
          <p:spPr>
            <a:xfrm flipH="1">
              <a:off x="10987390" y="5984546"/>
              <a:ext cx="1204609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Single Corner Rectangle 17"/>
            <p:cNvSpPr/>
            <p:nvPr/>
          </p:nvSpPr>
          <p:spPr>
            <a:xfrm flipH="1">
              <a:off x="10608012" y="6140688"/>
              <a:ext cx="1583987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6291072"/>
              <a:ext cx="12192000" cy="5669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ingle Corner Rectangle 16"/>
            <p:cNvSpPr/>
            <p:nvPr/>
          </p:nvSpPr>
          <p:spPr>
            <a:xfrm flipH="1">
              <a:off x="10492922" y="6296830"/>
              <a:ext cx="1699077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ingle Corner Rectangle 13"/>
            <p:cNvSpPr/>
            <p:nvPr/>
          </p:nvSpPr>
          <p:spPr>
            <a:xfrm flipH="1">
              <a:off x="10522633" y="6309360"/>
              <a:ext cx="1669364" cy="548640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8518" y="6376745"/>
              <a:ext cx="1251517" cy="405421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0" y="6295292"/>
              <a:ext cx="1219199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74320" y="6415008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IN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Corporate Presentation Template | </a:t>
              </a:r>
              <a:r>
                <a:rPr lang="en-IN" sz="1400" b="1" dirty="0">
                  <a:solidFill>
                    <a:schemeClr val="accent2">
                      <a:lumMod val="75000"/>
                    </a:schemeClr>
                  </a:solidFill>
                </a:rPr>
                <a:t>© </a:t>
              </a:r>
              <a:r>
                <a:rPr lang="en-IN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2016, Abzooba India Infotech </a:t>
              </a:r>
              <a:r>
                <a:rPr lang="en-IN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Pvt.</a:t>
              </a:r>
              <a:r>
                <a:rPr lang="en-IN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 Ltd.   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2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7148" y="2231460"/>
            <a:ext cx="40441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b="1" dirty="0" smtClean="0">
                <a:solidFill>
                  <a:srgbClr val="F15C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b="1" dirty="0">
              <a:solidFill>
                <a:srgbClr val="F15C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03917" y="3221388"/>
            <a:ext cx="10588083" cy="0"/>
          </a:xfrm>
          <a:prstGeom prst="line">
            <a:avLst/>
          </a:prstGeom>
          <a:ln w="19050">
            <a:solidFill>
              <a:schemeClr val="bg1">
                <a:lumMod val="50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8198" y="2467317"/>
            <a:ext cx="45719" cy="54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2467320"/>
            <a:ext cx="1558198" cy="548640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5853838"/>
            <a:ext cx="12192000" cy="1004162"/>
            <a:chOff x="0" y="5853838"/>
            <a:chExt cx="12192000" cy="1004162"/>
          </a:xfrm>
        </p:grpSpPr>
        <p:sp>
          <p:nvSpPr>
            <p:cNvPr id="28" name="Round Single Corner Rectangle 27"/>
            <p:cNvSpPr/>
            <p:nvPr/>
          </p:nvSpPr>
          <p:spPr>
            <a:xfrm flipH="1">
              <a:off x="11318132" y="5853838"/>
              <a:ext cx="873868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Single Corner Rectangle 28"/>
            <p:cNvSpPr/>
            <p:nvPr/>
          </p:nvSpPr>
          <p:spPr>
            <a:xfrm flipH="1">
              <a:off x="10987390" y="5984546"/>
              <a:ext cx="1204609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Single Corner Rectangle 29"/>
            <p:cNvSpPr/>
            <p:nvPr/>
          </p:nvSpPr>
          <p:spPr>
            <a:xfrm flipH="1">
              <a:off x="10608012" y="6140688"/>
              <a:ext cx="1583987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6291072"/>
              <a:ext cx="12192000" cy="5669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Single Corner Rectangle 31"/>
            <p:cNvSpPr/>
            <p:nvPr/>
          </p:nvSpPr>
          <p:spPr>
            <a:xfrm flipH="1">
              <a:off x="10492922" y="6296830"/>
              <a:ext cx="1699077" cy="548640"/>
            </a:xfrm>
            <a:prstGeom prst="round1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Single Corner Rectangle 32"/>
            <p:cNvSpPr/>
            <p:nvPr/>
          </p:nvSpPr>
          <p:spPr>
            <a:xfrm flipH="1">
              <a:off x="10522633" y="6309360"/>
              <a:ext cx="1669364" cy="548640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8518" y="6376745"/>
              <a:ext cx="1251517" cy="405421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0" y="6295292"/>
              <a:ext cx="1219199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863623" y="3295573"/>
            <a:ext cx="6065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www.aidemy.org  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| 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support@aidemy.org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4320" y="64150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Corporate Presentation Template | 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© </a:t>
            </a:r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2016, Abzooba India Infotech Pvt. Ltd.   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user4</dc:creator>
  <cp:lastModifiedBy>Anupama Paul</cp:lastModifiedBy>
  <cp:revision>64</cp:revision>
  <dcterms:created xsi:type="dcterms:W3CDTF">2016-02-29T06:21:14Z</dcterms:created>
  <dcterms:modified xsi:type="dcterms:W3CDTF">2016-08-26T06:19:37Z</dcterms:modified>
</cp:coreProperties>
</file>