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9" r:id="rId3"/>
    <p:sldId id="290" r:id="rId4"/>
    <p:sldId id="292" r:id="rId5"/>
    <p:sldId id="27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itya Agarwal" initials="" lastIdx="2" clrIdx="0"/>
  <p:cmAuthor id="1" name="SurendranathReddy Jillella" initials="" lastIdx="4" clrIdx="1"/>
  <p:cmAuthor id="2" name="Koustuv Saha" initials="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E6736-0C85-4713-AD24-94A15BDB27E8}">
  <a:tblStyle styleId="{3AEE6736-0C85-4713-AD24-94A15BDB27E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9" autoAdjust="0"/>
  </p:normalViewPr>
  <p:slideViewPr>
    <p:cSldViewPr snapToGrid="0">
      <p:cViewPr varScale="1">
        <p:scale>
          <a:sx n="63" d="100"/>
          <a:sy n="63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459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097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75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32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70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 Introductory 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28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Middle Slide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ulzh/tshir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599640" y="2634018"/>
            <a:ext cx="5444319" cy="9007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790" dirty="0">
                <a:solidFill>
                  <a:schemeClr val="lt1"/>
                </a:solidFill>
              </a:rPr>
              <a:t>Python Hands On training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3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20" dirty="0"/>
              <a:t>6</a:t>
            </a:r>
            <a:r>
              <a:rPr lang="en-US" sz="162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6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Data Dictionary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838200"/>
            <a:ext cx="10911841" cy="7559039"/>
          </a:xfrm>
        </p:spPr>
        <p:txBody>
          <a:bodyPr/>
          <a:lstStyle/>
          <a:p>
            <a:r>
              <a:rPr lang="en-US" sz="2400" dirty="0"/>
              <a:t>Source link - </a:t>
            </a:r>
            <a:r>
              <a:rPr lang="en-US" sz="2400" dirty="0">
                <a:hlinkClick r:id="rId3"/>
              </a:rPr>
              <a:t>https://www.kaggle.com/paulzh/tshirts</a:t>
            </a:r>
            <a:endParaRPr lang="en-US" sz="2400" dirty="0"/>
          </a:p>
          <a:p>
            <a:r>
              <a:rPr lang="en-US" sz="2400" dirty="0"/>
              <a:t>Description – This is shirt sales orders data over a period of one year from Nov 2013 to Nov 2014. It has in-store purchase details as hourly transactions. The features:</a:t>
            </a:r>
          </a:p>
          <a:p>
            <a:pPr lvl="1"/>
            <a:r>
              <a:rPr lang="en-IN" dirty="0" err="1"/>
              <a:t>user_id</a:t>
            </a:r>
            <a:r>
              <a:rPr lang="en-IN" dirty="0"/>
              <a:t> – the user id, not unique, one user has multiple orders</a:t>
            </a:r>
            <a:endParaRPr lang="en-IN" sz="2000" dirty="0"/>
          </a:p>
          <a:p>
            <a:pPr lvl="1"/>
            <a:r>
              <a:rPr lang="en-IN" dirty="0" err="1"/>
              <a:t>Departement</a:t>
            </a:r>
            <a:r>
              <a:rPr lang="en-IN" dirty="0"/>
              <a:t> – the department id, may represent the brand?</a:t>
            </a:r>
            <a:endParaRPr lang="en-IN" sz="2000" dirty="0"/>
          </a:p>
          <a:p>
            <a:pPr lvl="1"/>
            <a:r>
              <a:rPr lang="en-IN" dirty="0"/>
              <a:t>Birth – the birth date of user</a:t>
            </a:r>
          </a:p>
          <a:p>
            <a:pPr lvl="1"/>
            <a:r>
              <a:rPr lang="en-IN" dirty="0" err="1"/>
              <a:t>order_id</a:t>
            </a:r>
            <a:r>
              <a:rPr lang="en-IN" dirty="0"/>
              <a:t> – the order id, is unique i.e. primary key</a:t>
            </a:r>
            <a:endParaRPr lang="en-IN" sz="2000" dirty="0"/>
          </a:p>
          <a:p>
            <a:pPr lvl="1"/>
            <a:r>
              <a:rPr lang="en-IN" dirty="0" err="1"/>
              <a:t>order_date</a:t>
            </a:r>
            <a:r>
              <a:rPr lang="en-IN" dirty="0"/>
              <a:t> – the date on which the order was made</a:t>
            </a:r>
            <a:endParaRPr lang="en-IN" sz="2000" dirty="0"/>
          </a:p>
          <a:p>
            <a:pPr lvl="1"/>
            <a:r>
              <a:rPr lang="en-IN" dirty="0"/>
              <a:t>Total – the billed amount of the order</a:t>
            </a:r>
            <a:endParaRPr lang="en-IN" sz="2000" dirty="0"/>
          </a:p>
          <a:p>
            <a:pPr lvl="1"/>
            <a:r>
              <a:rPr lang="en-IN" dirty="0" err="1"/>
              <a:t>nb_tshirts</a:t>
            </a:r>
            <a:r>
              <a:rPr lang="en-IN" dirty="0"/>
              <a:t> – number of shirts purchased in order</a:t>
            </a:r>
            <a:endParaRPr lang="en-IN" sz="2000" dirty="0"/>
          </a:p>
          <a:p>
            <a:pPr lvl="1"/>
            <a:r>
              <a:rPr lang="en-IN" dirty="0" err="1"/>
              <a:t>tshirt_price</a:t>
            </a:r>
            <a:r>
              <a:rPr lang="en-IN" dirty="0"/>
              <a:t> – individual shirt price</a:t>
            </a:r>
            <a:endParaRPr lang="en-IN" sz="2000" dirty="0"/>
          </a:p>
          <a:p>
            <a:pPr lvl="1"/>
            <a:r>
              <a:rPr lang="en-IN" dirty="0"/>
              <a:t>Category – description about the shirt purchased e.g. White T-Shirt M, Hoodie</a:t>
            </a:r>
          </a:p>
          <a:p>
            <a:pPr marL="152400" indent="0">
              <a:buNone/>
            </a:pPr>
            <a:r>
              <a:rPr lang="en-US" sz="2400" dirty="0"/>
              <a:t>The data has missing values and outliers.</a:t>
            </a:r>
            <a:endParaRPr lang="en-IN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062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838200"/>
            <a:ext cx="10911841" cy="7559039"/>
          </a:xfrm>
        </p:spPr>
        <p:txBody>
          <a:bodyPr/>
          <a:lstStyle/>
          <a:p>
            <a:r>
              <a:rPr lang="en-US" sz="2400" dirty="0"/>
              <a:t>From Order Date:</a:t>
            </a:r>
            <a:endParaRPr lang="en-IN" sz="2400" dirty="0"/>
          </a:p>
          <a:p>
            <a:pPr lvl="1"/>
            <a:r>
              <a:rPr lang="en-IN" sz="2000" dirty="0" err="1"/>
              <a:t>order_year</a:t>
            </a:r>
            <a:r>
              <a:rPr lang="en-IN" sz="2000" dirty="0"/>
              <a:t> – year of order</a:t>
            </a:r>
          </a:p>
          <a:p>
            <a:pPr lvl="1"/>
            <a:r>
              <a:rPr lang="en-IN" sz="2000" dirty="0" err="1"/>
              <a:t>order_month</a:t>
            </a:r>
            <a:r>
              <a:rPr lang="en-IN" sz="2000" dirty="0"/>
              <a:t> – month of order, more sales in December before </a:t>
            </a:r>
            <a:r>
              <a:rPr lang="en-IN" sz="2000" dirty="0" err="1"/>
              <a:t>X’Mas</a:t>
            </a:r>
            <a:endParaRPr lang="en-IN" sz="2000" dirty="0"/>
          </a:p>
          <a:p>
            <a:pPr lvl="1"/>
            <a:r>
              <a:rPr lang="en-IN" sz="2000" dirty="0" err="1"/>
              <a:t>order_day</a:t>
            </a:r>
            <a:r>
              <a:rPr lang="en-IN" sz="2000" dirty="0"/>
              <a:t> – day of order</a:t>
            </a:r>
          </a:p>
          <a:p>
            <a:pPr lvl="1"/>
            <a:r>
              <a:rPr lang="en-IN" sz="2000" dirty="0" err="1"/>
              <a:t>order_hr</a:t>
            </a:r>
            <a:r>
              <a:rPr lang="en-IN" sz="2000" dirty="0"/>
              <a:t> – hour of order, hour of day matters differently for weekday/weekend</a:t>
            </a:r>
          </a:p>
          <a:p>
            <a:pPr lvl="1"/>
            <a:r>
              <a:rPr lang="en-IN" sz="2000" dirty="0" err="1"/>
              <a:t>order_dayofweek</a:t>
            </a:r>
            <a:r>
              <a:rPr lang="en-IN" sz="2000" dirty="0"/>
              <a:t> – the (order) day of the week</a:t>
            </a:r>
          </a:p>
          <a:p>
            <a:pPr lvl="1"/>
            <a:r>
              <a:rPr lang="en-US" sz="2000" dirty="0" err="1"/>
              <a:t>Is_weekend</a:t>
            </a:r>
            <a:r>
              <a:rPr lang="en-US" sz="2000" dirty="0"/>
              <a:t> – derived from </a:t>
            </a:r>
            <a:r>
              <a:rPr lang="en-IN" sz="2000" dirty="0" err="1"/>
              <a:t>order_dayofweek</a:t>
            </a:r>
            <a:r>
              <a:rPr lang="en-IN" sz="2000" dirty="0"/>
              <a:t> </a:t>
            </a:r>
            <a:r>
              <a:rPr lang="en-US" sz="2000" dirty="0"/>
              <a:t>to differentiate between working days and weekends</a:t>
            </a:r>
            <a:endParaRPr lang="en-IN" sz="2000" dirty="0"/>
          </a:p>
          <a:p>
            <a:pPr lvl="1"/>
            <a:r>
              <a:rPr lang="en-IN" sz="2000" dirty="0"/>
              <a:t>age – the age as on day of order</a:t>
            </a:r>
          </a:p>
          <a:p>
            <a:pPr lvl="1"/>
            <a:r>
              <a:rPr lang="en-US" sz="2000" dirty="0" err="1"/>
              <a:t>Is_birthday</a:t>
            </a:r>
            <a:r>
              <a:rPr lang="en-US" sz="2000" dirty="0"/>
              <a:t> – True if order day is birthday, may tend to buy more </a:t>
            </a:r>
            <a:r>
              <a:rPr lang="en-US" sz="2000" dirty="0" err="1"/>
              <a:t>tshirts</a:t>
            </a:r>
            <a:r>
              <a:rPr lang="en-US" sz="2000" dirty="0"/>
              <a:t>?</a:t>
            </a:r>
            <a:endParaRPr lang="en-IN" sz="2000" dirty="0"/>
          </a:p>
          <a:p>
            <a:r>
              <a:rPr lang="en-US" sz="2400" dirty="0"/>
              <a:t>From shirt description, split into:</a:t>
            </a:r>
            <a:endParaRPr lang="en-IN" sz="2400" dirty="0"/>
          </a:p>
          <a:p>
            <a:pPr lvl="1"/>
            <a:r>
              <a:rPr lang="en-IN" sz="2000" dirty="0" err="1"/>
              <a:t>shirt_type</a:t>
            </a:r>
            <a:r>
              <a:rPr lang="en-IN" sz="2000" dirty="0"/>
              <a:t> – T-Shirt, Tennis Shirt &amp; Hoodie</a:t>
            </a:r>
          </a:p>
          <a:p>
            <a:pPr lvl="1"/>
            <a:r>
              <a:rPr lang="en-IN" sz="2000" dirty="0"/>
              <a:t>gender – Male &amp; Female (only available for T-Shirts)</a:t>
            </a:r>
          </a:p>
          <a:p>
            <a:pPr lvl="1"/>
            <a:r>
              <a:rPr lang="en-IN" sz="2000" dirty="0" err="1"/>
              <a:t>color</a:t>
            </a:r>
            <a:r>
              <a:rPr lang="en-IN" sz="2000" dirty="0"/>
              <a:t> – Black &amp; White (only available for T-Shirts)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534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Predictive Modeling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838200"/>
            <a:ext cx="10911841" cy="7559039"/>
          </a:xfrm>
        </p:spPr>
        <p:txBody>
          <a:bodyPr/>
          <a:lstStyle/>
          <a:p>
            <a:pPr marL="177800" indent="0">
              <a:buNone/>
            </a:pPr>
            <a:r>
              <a:rPr lang="en-IN" sz="2400" dirty="0"/>
              <a:t>Possible metrics that I have identified:</a:t>
            </a:r>
          </a:p>
          <a:p>
            <a:pPr lvl="1"/>
            <a:r>
              <a:rPr lang="en-IN" b="1" dirty="0"/>
              <a:t>Predicting Shirt-type</a:t>
            </a:r>
            <a:r>
              <a:rPr lang="en-IN" dirty="0"/>
              <a:t> – need to identify influencers from exploratory plots, describe this as a classification problem using Logistic Regression</a:t>
            </a:r>
          </a:p>
          <a:p>
            <a:pPr lvl="1"/>
            <a:r>
              <a:rPr lang="en-IN" b="1" dirty="0"/>
              <a:t>Predict No of shirts</a:t>
            </a:r>
            <a:r>
              <a:rPr lang="en-IN" dirty="0"/>
              <a:t> – need to identify influencers from exploratory plots, present this as a regression problem using maybe Linear Regression</a:t>
            </a:r>
          </a:p>
          <a:p>
            <a:pPr marL="152400" indent="0">
              <a:buNone/>
            </a:pPr>
            <a:r>
              <a:rPr lang="en-US" sz="2400" dirty="0"/>
              <a:t>Are there any other prediction ideas possible? Please suggest if any.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sz="2400" dirty="0"/>
              <a:t>I will need to build models for each and evaluate whether the above cases are feasible.</a:t>
            </a:r>
          </a:p>
          <a:p>
            <a:pPr marL="152400" indent="0">
              <a:buNone/>
            </a:pPr>
            <a:r>
              <a:rPr lang="en-US" sz="2400" dirty="0"/>
              <a:t>We may not have enough time to cover both. In that case I will need to select one (whichever gives better results)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56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847" y="2514601"/>
            <a:ext cx="7886700" cy="685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77A0-5784-497B-855F-2E828AF599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5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426</Words>
  <Application>Microsoft Office PowerPoint</Application>
  <PresentationFormat>Widescreen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Python Hands On training c 6th Dec 2016</vt:lpstr>
      <vt:lpstr>Data Dictionary</vt:lpstr>
      <vt:lpstr>Feature Engineering</vt:lpstr>
      <vt:lpstr>Predictive Modeling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XPresso Review c 14th Sep 2016</dc:title>
  <dc:creator>Aditya Agarwal</dc:creator>
  <cp:lastModifiedBy>Bolaka Mukherjee</cp:lastModifiedBy>
  <cp:revision>276</cp:revision>
  <dcterms:modified xsi:type="dcterms:W3CDTF">2016-12-06T13:44:05Z</dcterms:modified>
</cp:coreProperties>
</file>