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FEE3D8-5F23-4BD1-85C2-0B4F085E959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92A9D9-5400-454B-910C-FC591879B492}"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0FEE3D8-5F23-4BD1-85C2-0B4F085E959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92A9D9-5400-454B-910C-FC591879B49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0FEE3D8-5F23-4BD1-85C2-0B4F085E959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92A9D9-5400-454B-910C-FC591879B492}"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0FEE3D8-5F23-4BD1-85C2-0B4F085E959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92A9D9-5400-454B-910C-FC591879B492}" type="slidenum">
              <a:rPr lang="en-IN" smtClean="0"/>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0FEE3D8-5F23-4BD1-85C2-0B4F085E959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92A9D9-5400-454B-910C-FC591879B492}"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E0FEE3D8-5F23-4BD1-85C2-0B4F085E959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92A9D9-5400-454B-910C-FC591879B492}"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E0FEE3D8-5F23-4BD1-85C2-0B4F085E959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92A9D9-5400-454B-910C-FC591879B492}"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0FEE3D8-5F23-4BD1-85C2-0B4F085E959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92A9D9-5400-454B-910C-FC591879B492}"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0FEE3D8-5F23-4BD1-85C2-0B4F085E959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92A9D9-5400-454B-910C-FC591879B49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0FEE3D8-5F23-4BD1-85C2-0B4F085E959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92A9D9-5400-454B-910C-FC591879B49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0FEE3D8-5F23-4BD1-85C2-0B4F085E959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92A9D9-5400-454B-910C-FC591879B49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0FEE3D8-5F23-4BD1-85C2-0B4F085E959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92A9D9-5400-454B-910C-FC591879B49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0FEE3D8-5F23-4BD1-85C2-0B4F085E959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92A9D9-5400-454B-910C-FC591879B49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FEE3D8-5F23-4BD1-85C2-0B4F085E959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92A9D9-5400-454B-910C-FC591879B49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FEE3D8-5F23-4BD1-85C2-0B4F085E959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92A9D9-5400-454B-910C-FC591879B49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0FEE3D8-5F23-4BD1-85C2-0B4F085E959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92A9D9-5400-454B-910C-FC591879B49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0FEE3D8-5F23-4BD1-85C2-0B4F085E959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92A9D9-5400-454B-910C-FC591879B49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0FEE3D8-5F23-4BD1-85C2-0B4F085E959F}" type="datetimeFigureOut">
              <a:rPr lang="en-IN" smtClean="0"/>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F92A9D9-5400-454B-910C-FC591879B492}"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 SURVEY ON SLUM AREA</a:t>
            </a:r>
            <a:endParaRPr lang="en-IN" dirty="0"/>
          </a:p>
        </p:txBody>
      </p:sp>
      <p:sp>
        <p:nvSpPr>
          <p:cNvPr id="3" name="Subtitle 2"/>
          <p:cNvSpPr>
            <a:spLocks noGrp="1"/>
          </p:cNvSpPr>
          <p:nvPr>
            <p:ph type="subTitle" idx="1"/>
          </p:nvPr>
        </p:nvSpPr>
        <p:spPr/>
        <p:txBody>
          <a:bodyPr/>
          <a:lstStyle/>
          <a:p>
            <a:endParaRPr lang="en-IN"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Slum dwellers in </a:t>
            </a:r>
            <a:r>
              <a:rPr lang="en-IN" dirty="0" err="1"/>
              <a:t>india</a:t>
            </a:r>
            <a:r>
              <a:rPr lang="en-IN" dirty="0"/>
              <a:t>-fulfilling daily need is a challenge</a:t>
            </a:r>
            <a:endParaRPr lang="en-IN" dirty="0"/>
          </a:p>
        </p:txBody>
      </p:sp>
      <p:sp>
        <p:nvSpPr>
          <p:cNvPr id="3" name="Content Placeholder 2"/>
          <p:cNvSpPr>
            <a:spLocks noGrp="1"/>
          </p:cNvSpPr>
          <p:nvPr>
            <p:ph idx="1"/>
          </p:nvPr>
        </p:nvSpPr>
        <p:spPr/>
        <p:txBody>
          <a:bodyPr/>
          <a:lstStyle/>
          <a:p>
            <a:r>
              <a:rPr lang="en-IN" dirty="0"/>
              <a:t>Slum area dwellers in </a:t>
            </a:r>
            <a:r>
              <a:rPr lang="en-IN" dirty="0" err="1"/>
              <a:t>india</a:t>
            </a:r>
            <a:r>
              <a:rPr lang="en-IN" dirty="0"/>
              <a:t> are regularly suffering with lack of cleaning water.</a:t>
            </a:r>
            <a:endParaRPr lang="en-IN" dirty="0"/>
          </a:p>
          <a:p>
            <a:r>
              <a:rPr lang="en-IN" dirty="0"/>
              <a:t>There is a unsanitary living conditions.</a:t>
            </a:r>
            <a:endParaRPr lang="en-IN" dirty="0"/>
          </a:p>
          <a:p>
            <a:r>
              <a:rPr lang="en-IN" dirty="0"/>
              <a:t>There is a high level of pollution.</a:t>
            </a:r>
            <a:endParaRPr lang="en-IN" dirty="0"/>
          </a:p>
          <a:p>
            <a:r>
              <a:rPr lang="en-IN" dirty="0"/>
              <a:t>There is lack of basic needs like </a:t>
            </a:r>
            <a:r>
              <a:rPr lang="en-IN" dirty="0" err="1"/>
              <a:t>cleaning,education,houses</a:t>
            </a:r>
            <a:r>
              <a:rPr lang="en-IN" dirty="0"/>
              <a:t> etc,.</a:t>
            </a:r>
            <a:endParaRPr lang="en-IN" dirty="0"/>
          </a:p>
          <a:p>
            <a:r>
              <a:rPr lang="en-IN" dirty="0"/>
              <a:t>The </a:t>
            </a:r>
            <a:r>
              <a:rPr lang="en-IN" dirty="0" err="1"/>
              <a:t>india</a:t>
            </a:r>
            <a:r>
              <a:rPr lang="en-IN" dirty="0"/>
              <a:t> is the Third-Largest country that which suffers from poverty.</a:t>
            </a:r>
            <a:endParaRPr lang="en-IN" dirty="0"/>
          </a:p>
          <a:p>
            <a:r>
              <a:rPr lang="en-IN" dirty="0"/>
              <a:t>Because of this lack of basic needs there is hundreds of thousands of </a:t>
            </a:r>
            <a:r>
              <a:rPr lang="en-IN" dirty="0" err="1"/>
              <a:t>mens,womens,childrens</a:t>
            </a:r>
            <a:r>
              <a:rPr lang="en-IN" dirty="0"/>
              <a:t> that means 25% of people causing death.</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Who are slum dwellers?</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 slum Dwellers manifest that transcends income poverty.</a:t>
            </a:r>
            <a:endParaRPr lang="en-IN" dirty="0"/>
          </a:p>
          <a:p>
            <a:r>
              <a:rPr lang="en-IN" dirty="0"/>
              <a:t>They are insanitary , unhealthy by their living conditions.</a:t>
            </a:r>
            <a:endParaRPr lang="en-IN" dirty="0"/>
          </a:p>
          <a:p>
            <a:r>
              <a:rPr lang="en-IN" dirty="0"/>
              <a:t>They are suffering from lack of safe drinking water, sanitation, storm drainage, streetlighting, education, health care etc…</a:t>
            </a:r>
            <a:endParaRPr lang="en-IN" dirty="0"/>
          </a:p>
          <a:p>
            <a:r>
              <a:rPr lang="en-IN" dirty="0"/>
              <a:t>Many of these habitations are located in environmentally fragile and dangerous prone to landslides , floods and other disasters that make the poor residents highly </a:t>
            </a:r>
            <a:endParaRPr lang="en-IN" dirty="0"/>
          </a:p>
          <a:p>
            <a:r>
              <a:rPr lang="en-IN" dirty="0"/>
              <a:t>.</a:t>
            </a:r>
            <a:endParaRPr lang="en-IN" dirty="0"/>
          </a:p>
          <a:p>
            <a:r>
              <a:rPr lang="en-IN" dirty="0"/>
              <a:t>Civic </a:t>
            </a:r>
            <a:r>
              <a:rPr lang="en-IN" dirty="0" err="1"/>
              <a:t>bodiesdo</a:t>
            </a:r>
            <a:r>
              <a:rPr lang="en-IN" dirty="0"/>
              <a:t> not provide the required municipal services in the slums on the plea that these are located on ‘illegal’ space.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Problems faced by the slum dwellers in </a:t>
            </a:r>
            <a:r>
              <a:rPr lang="en-IN" dirty="0" err="1"/>
              <a:t>india</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The problems faced by the people living as the slum dwellers in </a:t>
            </a:r>
            <a:r>
              <a:rPr lang="en-IN" dirty="0" err="1"/>
              <a:t>india</a:t>
            </a:r>
            <a:r>
              <a:rPr lang="en-IN" dirty="0"/>
              <a:t> have become significant concerns for the government.</a:t>
            </a:r>
            <a:endParaRPr lang="en-IN" dirty="0"/>
          </a:p>
          <a:p>
            <a:r>
              <a:rPr lang="en-US" dirty="0"/>
              <a:t>Slums are considered the major issue within many urban areas; particularly transportation, population, health, and safety.</a:t>
            </a:r>
            <a:endParaRPr lang="en-US" dirty="0"/>
          </a:p>
          <a:p>
            <a:r>
              <a:rPr lang="en-US" dirty="0"/>
              <a:t>The Government of India has not been able to solve the problems that are strangling the entire population of Indian slums.</a:t>
            </a:r>
            <a:endParaRPr lang="en-US" dirty="0"/>
          </a:p>
          <a:p>
            <a:r>
              <a:rPr lang="en-US" dirty="0"/>
              <a:t>Most families affected by urban development projects are located in slum areas under consideration for resettlement or rehabilitation.</a:t>
            </a:r>
            <a:endParaRPr lang="en-US" dirty="0"/>
          </a:p>
          <a:p>
            <a:r>
              <a:rPr lang="en-US" dirty="0"/>
              <a:t>There is a need to examine slum areas and their living conditions and determine the most critical and problematic zone of the slums.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Lack of basic necessities</a:t>
            </a:r>
            <a:endParaRPr lang="en-IN" dirty="0"/>
          </a:p>
        </p:txBody>
      </p:sp>
      <p:pic>
        <p:nvPicPr>
          <p:cNvPr id="5" name="Content Placeholder 4"/>
          <p:cNvPicPr>
            <a:picLocks noGrp="1" noChangeAspect="1"/>
          </p:cNvPicPr>
          <p:nvPr>
            <p:ph type="pic" idx="1"/>
          </p:nvPr>
        </p:nvPicPr>
        <p:blipFill rotWithShape="1">
          <a:blip r:embed="rId1">
            <a:extLst>
              <a:ext uri="{28A0092B-C50C-407E-A947-70E740481C1C}">
                <a14:useLocalDpi xmlns:a14="http://schemas.microsoft.com/office/drawing/2010/main" val="0"/>
              </a:ext>
            </a:extLst>
          </a:blip>
          <a:srcRect t="16500" b="16500"/>
          <a:stretch>
            <a:fillRect/>
          </a:stretch>
        </p:blipFill>
        <p:spPr/>
      </p:pic>
      <p:sp>
        <p:nvSpPr>
          <p:cNvPr id="6" name="Text Placeholder 5"/>
          <p:cNvSpPr>
            <a:spLocks noGrp="1"/>
          </p:cNvSpPr>
          <p:nvPr>
            <p:ph type="body" sz="half" idx="2"/>
          </p:nvPr>
        </p:nvSpPr>
        <p:spPr/>
        <p:txBody>
          <a:bodyPr/>
          <a:lstStyle/>
          <a:p>
            <a:endParaRPr lang="en-IN" dirty="0"/>
          </a:p>
        </p:txBody>
      </p:sp>
      <p:pic>
        <p:nvPicPr>
          <p:cNvPr id="8" name="Picture 7" descr="A picture containing building, outdoor, marketplace, frui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050" y="2971800"/>
            <a:ext cx="5936694" cy="28194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778440"/>
          </a:xfrm>
        </p:spPr>
        <p:txBody>
          <a:bodyPr/>
          <a:lstStyle/>
          <a:p>
            <a:r>
              <a:rPr lang="en-IN" dirty="0"/>
              <a:t>Overcrowding and high density</a:t>
            </a:r>
            <a:endParaRPr lang="en-IN" dirty="0"/>
          </a:p>
        </p:txBody>
      </p:sp>
      <p:sp>
        <p:nvSpPr>
          <p:cNvPr id="3" name="Content Placeholder 2"/>
          <p:cNvSpPr>
            <a:spLocks noGrp="1"/>
          </p:cNvSpPr>
          <p:nvPr>
            <p:ph idx="1"/>
          </p:nvPr>
        </p:nvSpPr>
        <p:spPr>
          <a:xfrm>
            <a:off x="825305" y="1388041"/>
            <a:ext cx="10353762" cy="2584192"/>
          </a:xfrm>
        </p:spPr>
        <p:txBody>
          <a:bodyPr>
            <a:normAutofit/>
          </a:bodyPr>
          <a:lstStyle/>
          <a:p>
            <a:r>
              <a:rPr lang="en-US" dirty="0"/>
              <a:t>Overcrowding has been associated with a low space per person living in an area, high occupancy rates, cohabitation by different families and a high number of single-room units.</a:t>
            </a:r>
            <a:endParaRPr lang="en-US" dirty="0"/>
          </a:p>
          <a:p>
            <a:r>
              <a:rPr lang="en-US" dirty="0"/>
              <a:t>Mostly slum-dwelling units are overcrowded, with five to six and more persons sharing a one-room unit used for cooking, sleeping and living.</a:t>
            </a:r>
            <a:endParaRPr lang="en-US" dirty="0"/>
          </a:p>
          <a:p>
            <a:r>
              <a:rPr lang="en-US" dirty="0"/>
              <a:t>Substandard Housing or Illegal and Inadequate Building Structures.</a:t>
            </a:r>
            <a:endParaRPr lang="en-US" dirty="0"/>
          </a:p>
          <a:p>
            <a:endParaRPr lang="en-IN" dirty="0"/>
          </a:p>
        </p:txBody>
      </p:sp>
      <p:pic>
        <p:nvPicPr>
          <p:cNvPr id="5" name="Picture 4" descr="A picture containing outdoor, tent, dirty&#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23800" y="4168980"/>
            <a:ext cx="3814302" cy="2584191"/>
          </a:xfrm>
          <a:prstGeom prst="rect">
            <a:avLst/>
          </a:prstGeom>
        </p:spPr>
      </p:pic>
      <p:pic>
        <p:nvPicPr>
          <p:cNvPr id="7" name="Picture 6" descr="A picture containing outdoo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557" y="3234813"/>
            <a:ext cx="2740965" cy="34003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Insecure tenure ,irregular or informal settlements</a:t>
            </a:r>
            <a:endParaRPr lang="en-IN" dirty="0"/>
          </a:p>
        </p:txBody>
      </p:sp>
      <p:sp>
        <p:nvSpPr>
          <p:cNvPr id="3" name="Content Placeholder 2"/>
          <p:cNvSpPr>
            <a:spLocks noGrp="1"/>
          </p:cNvSpPr>
          <p:nvPr>
            <p:ph idx="1"/>
          </p:nvPr>
        </p:nvSpPr>
        <p:spPr/>
        <p:txBody>
          <a:bodyPr/>
          <a:lstStyle/>
          <a:p>
            <a:r>
              <a:rPr lang="en-US" dirty="0"/>
              <a:t>Informal or unplanned settlements are often regarded as synonymous with slums.</a:t>
            </a:r>
            <a:endParaRPr lang="en-US" dirty="0"/>
          </a:p>
          <a:p>
            <a:r>
              <a:rPr lang="en-US" dirty="0"/>
              <a:t>Mostly </a:t>
            </a:r>
            <a:r>
              <a:rPr lang="en-US" dirty="0" err="1"/>
              <a:t>emphasise</a:t>
            </a:r>
            <a:r>
              <a:rPr lang="en-US" dirty="0"/>
              <a:t> both informality of occupation and the non-compliance of settlements with land-use plans.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55" y="609600"/>
            <a:ext cx="10854601" cy="1326321"/>
          </a:xfrm>
        </p:spPr>
        <p:txBody>
          <a:bodyPr/>
          <a:lstStyle/>
          <a:p>
            <a:r>
              <a:rPr lang="en-IN" dirty="0"/>
              <a:t>Minimum settlement size</a:t>
            </a:r>
            <a:endParaRPr lang="en-IN" dirty="0"/>
          </a:p>
        </p:txBody>
      </p:sp>
      <p:sp>
        <p:nvSpPr>
          <p:cNvPr id="3" name="Content Placeholder 2"/>
          <p:cNvSpPr>
            <a:spLocks noGrp="1"/>
          </p:cNvSpPr>
          <p:nvPr>
            <p:ph idx="1"/>
          </p:nvPr>
        </p:nvSpPr>
        <p:spPr>
          <a:xfrm>
            <a:off x="913795" y="1740310"/>
            <a:ext cx="10353762" cy="5117690"/>
          </a:xfrm>
        </p:spPr>
        <p:txBody>
          <a:bodyPr/>
          <a:lstStyle/>
          <a:p>
            <a:r>
              <a:rPr lang="en-US" dirty="0"/>
              <a:t>Many slums also require some minimum settlement size for an area to be considered a slum, so that the slum constitutes a distinct precinct and is not a single dwelling.</a:t>
            </a:r>
            <a:endParaRPr lang="en-US" dirty="0"/>
          </a:p>
          <a:p>
            <a:r>
              <a:rPr lang="en-US" dirty="0"/>
              <a:t>Examples are the municipal slum definition of Delhi that requires a minimum of 700 square meters to be occupied by huts, or the Indian census definition, which requires at least 300 population or 60 households living in a settlement cluster.</a:t>
            </a:r>
            <a:endParaRPr lang="en-US" dirty="0"/>
          </a:p>
          <a:p>
            <a:endParaRPr lang="en-IN" dirty="0"/>
          </a:p>
        </p:txBody>
      </p:sp>
      <p:pic>
        <p:nvPicPr>
          <p:cNvPr id="5" name="Picture 4" descr="A pile of trash on the side of a road&#10;&#10;Description automatically generated with low confidenc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34581" y="3775588"/>
            <a:ext cx="4267200" cy="31020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IN" dirty="0"/>
              <a:t>Recommendations for improving conditions of slum dwellers in </a:t>
            </a:r>
            <a:r>
              <a:rPr lang="en-IN" dirty="0" err="1"/>
              <a:t>india</a:t>
            </a:r>
            <a:endParaRPr lang="en-IN" dirty="0"/>
          </a:p>
        </p:txBody>
      </p:sp>
      <p:sp>
        <p:nvSpPr>
          <p:cNvPr id="3" name="Content Placeholder 2"/>
          <p:cNvSpPr>
            <a:spLocks noGrp="1"/>
          </p:cNvSpPr>
          <p:nvPr>
            <p:ph idx="1"/>
          </p:nvPr>
        </p:nvSpPr>
        <p:spPr>
          <a:xfrm>
            <a:off x="913795" y="2076399"/>
            <a:ext cx="10353762" cy="3695136"/>
          </a:xfrm>
        </p:spPr>
        <p:txBody>
          <a:bodyPr/>
          <a:lstStyle/>
          <a:p>
            <a:r>
              <a:rPr lang="en-US" dirty="0"/>
              <a:t>State governments have to develop strategies to prevent the formation of new slums. These should include access to affordable land, reasonably priced materials, employment opportunities, and basic infrastructure and social services.</a:t>
            </a:r>
            <a:endParaRPr lang="en-US" dirty="0"/>
          </a:p>
          <a:p>
            <a:endParaRPr lang="en-IN" dirty="0"/>
          </a:p>
        </p:txBody>
      </p:sp>
      <p:pic>
        <p:nvPicPr>
          <p:cNvPr id="5" name="Picture 4" descr="A group of people standing outside&#10;&#10;Description automatically generated with medium confidenc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4042" y="3353261"/>
            <a:ext cx="9773265" cy="350473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3133</Words>
  <Application>WPS Presentation</Application>
  <PresentationFormat>Widescreen</PresentationFormat>
  <Paragraphs>55</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Bookman Old Style</vt:lpstr>
      <vt:lpstr>Rockwell</vt:lpstr>
      <vt:lpstr>Microsoft YaHei</vt:lpstr>
      <vt:lpstr>Arial Unicode MS</vt:lpstr>
      <vt:lpstr>Calibri</vt:lpstr>
      <vt:lpstr>Damask</vt:lpstr>
      <vt:lpstr>A SURVEY ON SLUM AREA</vt:lpstr>
      <vt:lpstr>Slum dwellers in india-fulfilling daily need is a challenge</vt:lpstr>
      <vt:lpstr>Who are slum dwellers?</vt:lpstr>
      <vt:lpstr>Problems faced by the slum dwellers in india</vt:lpstr>
      <vt:lpstr>Lack of basic necessities</vt:lpstr>
      <vt:lpstr>Overcrowding and high density</vt:lpstr>
      <vt:lpstr>Insecure tenure ,irregular or informal settlements</vt:lpstr>
      <vt:lpstr>Minimum settlement size</vt:lpstr>
      <vt:lpstr>Recommendations for improving conditions of slum dwellers in india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ON SLUM AREA</dc:title>
  <dc:creator>ARAVAPALLI JAHNAVI</dc:creator>
  <cp:lastModifiedBy>Jahnavi</cp:lastModifiedBy>
  <cp:revision>2</cp:revision>
  <dcterms:created xsi:type="dcterms:W3CDTF">2022-12-12T07:25:00Z</dcterms:created>
  <dcterms:modified xsi:type="dcterms:W3CDTF">2022-12-12T09:28:36Z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E0929C407CB6435798477D771D29CFCF</vt:lpwstr>
  </property>
  <property fmtid="{D5CDD505-2E9C-101B-9397-08002B2CF9AE}" pid="3" name="KSOProductBuildVer">
    <vt:lpwstr>1033-11.2.0.11388</vt:lpwstr>
  </property>
</Properties>
</file>