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984d5282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984d528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984d5282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984d5282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984d5282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984d5282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984d5282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984d5282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survivability in Binance blockhain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Tishkambekov Bolat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1328475"/>
            <a:ext cx="4587000" cy="30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Many tokens created on the Binance blockchain do not survive in the face of competition. Companies that have created their own tokens spend a large amount of resources on marketing and promotion of their token and, accordingly, suffer large losses if it fails.</a:t>
            </a:r>
            <a:endParaRPr sz="1800"/>
          </a:p>
        </p:txBody>
      </p:sp>
      <p:sp>
        <p:nvSpPr>
          <p:cNvPr id="141" name="Google Shape;141;p14"/>
          <p:cNvSpPr txBox="1"/>
          <p:nvPr/>
        </p:nvSpPr>
        <p:spPr>
          <a:xfrm>
            <a:off x="823850" y="835875"/>
            <a:ext cx="45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4294967295" type="title"/>
          </p:nvPr>
        </p:nvSpPr>
        <p:spPr>
          <a:xfrm>
            <a:off x="823850" y="1866400"/>
            <a:ext cx="4587000" cy="30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project will allow companies to analyze the survival of tokens, avoid the mistakes of their predecessors and choose the right strategy for developing their token</a:t>
            </a:r>
            <a:endParaRPr sz="1800"/>
          </a:p>
        </p:txBody>
      </p:sp>
      <p:sp>
        <p:nvSpPr>
          <p:cNvPr id="147" name="Google Shape;147;p15"/>
          <p:cNvSpPr txBox="1"/>
          <p:nvPr/>
        </p:nvSpPr>
        <p:spPr>
          <a:xfrm>
            <a:off x="823850" y="835875"/>
            <a:ext cx="45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Relevance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175" y="1223250"/>
            <a:ext cx="2697001" cy="26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Hypothesis</a:t>
            </a:r>
            <a:endParaRPr b="1" sz="2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chance of survival of the token is less in a weak ecosystem (products built around this token)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greater the connection of the token with smart contracts (programs in the blockchain), the greater its survival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</a:t>
            </a:r>
            <a:endParaRPr b="1" sz="2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3564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Binance blockchain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https://www.bscscan.com/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5" y="35646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https://coinmarketcap.com/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575" y="1627225"/>
            <a:ext cx="1889050" cy="18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25" y="1627225"/>
            <a:ext cx="3403200" cy="18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