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7707" y="370267"/>
            <a:ext cx="6253317" cy="1814994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Big Data Technology ( CS523)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665308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PROFESSOR: MRUDULA MUKADAM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STUDENT: OYUNBOLD GANBOLD (612734)</a:t>
            </a: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URL: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Video URL: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6F24-3DA2-4168-C125-A49AEED1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1026" name="Picture 2" descr="CSV Format Svg Png Icon Free Download (#409133) - OnlineWebFonts.COM">
            <a:extLst>
              <a:ext uri="{FF2B5EF4-FFF2-40B4-BE49-F238E27FC236}">
                <a16:creationId xmlns:a16="http://schemas.microsoft.com/office/drawing/2014/main" id="{7D8E0FB2-D4FE-265C-9489-09FAE7E8E0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3110475"/>
            <a:ext cx="963536" cy="107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dex of /images">
            <a:extLst>
              <a:ext uri="{FF2B5EF4-FFF2-40B4-BE49-F238E27FC236}">
                <a16:creationId xmlns:a16="http://schemas.microsoft.com/office/drawing/2014/main" id="{6A23B239-EB31-4166-C4B0-DB2B4A34E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232" y="2545976"/>
            <a:ext cx="2150545" cy="215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, spark, logo Icon in Vector Logo">
            <a:extLst>
              <a:ext uri="{FF2B5EF4-FFF2-40B4-BE49-F238E27FC236}">
                <a16:creationId xmlns:a16="http://schemas.microsoft.com/office/drawing/2014/main" id="{7DE3B7E6-AFF7-C0D6-20A7-BA46C4DCC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527" y="2977980"/>
            <a:ext cx="2407611" cy="120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Base full logo transparent PNG - StickPNG">
            <a:extLst>
              <a:ext uri="{FF2B5EF4-FFF2-40B4-BE49-F238E27FC236}">
                <a16:creationId xmlns:a16="http://schemas.microsoft.com/office/drawing/2014/main" id="{6961AE01-10AB-96E3-2F99-95299D7C1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548" y="2848014"/>
            <a:ext cx="1995642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8EBAD69-4185-B394-8660-C350D0398E08}"/>
              </a:ext>
            </a:extLst>
          </p:cNvPr>
          <p:cNvSpPr/>
          <p:nvPr/>
        </p:nvSpPr>
        <p:spPr>
          <a:xfrm>
            <a:off x="2314915" y="3429000"/>
            <a:ext cx="856292" cy="538963"/>
          </a:xfrm>
          <a:prstGeom prst="rightArrow">
            <a:avLst>
              <a:gd name="adj1" fmla="val 50000"/>
              <a:gd name="adj2" fmla="val 65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AD7F60F-7592-3A76-E566-266B1B93DE9C}"/>
              </a:ext>
            </a:extLst>
          </p:cNvPr>
          <p:cNvSpPr/>
          <p:nvPr/>
        </p:nvSpPr>
        <p:spPr>
          <a:xfrm>
            <a:off x="5675828" y="3429000"/>
            <a:ext cx="856292" cy="538963"/>
          </a:xfrm>
          <a:prstGeom prst="rightArrow">
            <a:avLst>
              <a:gd name="adj1" fmla="val 50000"/>
              <a:gd name="adj2" fmla="val 65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020FBD6-F1FE-F719-CBF0-0AEC6AD8019D}"/>
              </a:ext>
            </a:extLst>
          </p:cNvPr>
          <p:cNvSpPr/>
          <p:nvPr/>
        </p:nvSpPr>
        <p:spPr>
          <a:xfrm>
            <a:off x="8717039" y="3390722"/>
            <a:ext cx="856292" cy="538963"/>
          </a:xfrm>
          <a:prstGeom prst="rightArrow">
            <a:avLst>
              <a:gd name="adj1" fmla="val 50000"/>
              <a:gd name="adj2" fmla="val 65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54D75-41B9-842C-FE3A-2FE30BBBE774}"/>
              </a:ext>
            </a:extLst>
          </p:cNvPr>
          <p:cNvSpPr txBox="1"/>
          <p:nvPr/>
        </p:nvSpPr>
        <p:spPr>
          <a:xfrm>
            <a:off x="617750" y="4298769"/>
            <a:ext cx="185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CSV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60D4C8-FB9A-B96F-B4B6-B128B25D6F2F}"/>
              </a:ext>
            </a:extLst>
          </p:cNvPr>
          <p:cNvSpPr txBox="1"/>
          <p:nvPr/>
        </p:nvSpPr>
        <p:spPr>
          <a:xfrm>
            <a:off x="3712604" y="4298770"/>
            <a:ext cx="15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Collect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6E08E1-6C29-69B3-E8CB-92B3DFE8DC61}"/>
              </a:ext>
            </a:extLst>
          </p:cNvPr>
          <p:cNvSpPr txBox="1"/>
          <p:nvPr/>
        </p:nvSpPr>
        <p:spPr>
          <a:xfrm>
            <a:off x="6497060" y="4298769"/>
            <a:ext cx="215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processing stream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C8E23-6C2C-8EF5-56D7-3A1A282DAB36}"/>
              </a:ext>
            </a:extLst>
          </p:cNvPr>
          <p:cNvSpPr txBox="1"/>
          <p:nvPr/>
        </p:nvSpPr>
        <p:spPr>
          <a:xfrm>
            <a:off x="9857640" y="4298769"/>
            <a:ext cx="160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 data</a:t>
            </a:r>
          </a:p>
        </p:txBody>
      </p:sp>
    </p:spTree>
    <p:extLst>
      <p:ext uri="{BB962C8B-B14F-4D97-AF65-F5344CB8AC3E}">
        <p14:creationId xmlns:p14="http://schemas.microsoft.com/office/powerpoint/2010/main" val="127315068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DDC90519049743BF085612240933DC" ma:contentTypeVersion="11" ma:contentTypeDescription="Create a new document." ma:contentTypeScope="" ma:versionID="f8cc90789fb76aae9ecdc901e44af093">
  <xsd:schema xmlns:xsd="http://www.w3.org/2001/XMLSchema" xmlns:xs="http://www.w3.org/2001/XMLSchema" xmlns:p="http://schemas.microsoft.com/office/2006/metadata/properties" xmlns:ns3="cd0c7bca-6920-4f2c-89f4-ba06be89b63d" xmlns:ns4="3ff4b517-5f71-4822-95e1-b16d5c19491d" targetNamespace="http://schemas.microsoft.com/office/2006/metadata/properties" ma:root="true" ma:fieldsID="388a20eb580e27b3190736ac78bca3f6" ns3:_="" ns4:_="">
    <xsd:import namespace="cd0c7bca-6920-4f2c-89f4-ba06be89b63d"/>
    <xsd:import namespace="3ff4b517-5f71-4822-95e1-b16d5c19491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c7bca-6920-4f2c-89f4-ba06be89b6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4b517-5f71-4822-95e1-b16d5c1949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7B435E-6403-49F7-ABD5-C0630E8A3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5DAB18-7183-4BE1-8B69-A643E1B516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0c7bca-6920-4f2c-89f4-ba06be89b63d"/>
    <ds:schemaRef ds:uri="3ff4b517-5f71-4822-95e1-b16d5c1949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181212-39EA-45F5-B60D-0288E65C7974}">
  <ds:schemaRefs>
    <ds:schemaRef ds:uri="cd0c7bca-6920-4f2c-89f4-ba06be89b63d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3ff4b517-5f71-4822-95e1-b16d5c19491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{0A7912AE-1D44-48E5-B805-B98F6B750C37}tf56160789_win32</Template>
  <TotalTime>630</TotalTime>
  <Words>37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Big Data Technology ( CS523) Project</vt:lpstr>
      <vt:lpstr>Data 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Technology ( CS523) Project</dc:title>
  <dc:creator>Oyunbold Ganbold</dc:creator>
  <cp:lastModifiedBy>Oyunbold Ganbold</cp:lastModifiedBy>
  <cp:revision>2</cp:revision>
  <dcterms:created xsi:type="dcterms:W3CDTF">2022-09-27T19:48:37Z</dcterms:created>
  <dcterms:modified xsi:type="dcterms:W3CDTF">2022-09-28T06:23:44Z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0x010100EFDDC90519049743BF085612240933DC</vt:lpwstr>
  </property>
</Properties>
</file>