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1716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322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0" tIns="0" rIns="162719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 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Task description</a:t>
          </a: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10/15/2025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10/15/2025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10/15/2025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9" name="Content Placeholder 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816718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12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19095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8" name="Content Placeholder 2" descr="Trapezoi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88379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4</TotalTime>
  <Words>139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Wingdings</vt:lpstr>
      <vt:lpstr>Educational subjects 16x9</vt:lpstr>
      <vt:lpstr>Title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West</dc:creator>
  <cp:lastModifiedBy>Joshua West</cp:lastModifiedBy>
  <cp:revision>1</cp:revision>
  <dcterms:created xsi:type="dcterms:W3CDTF">2025-10-15T05:39:50Z</dcterms:created>
  <dcterms:modified xsi:type="dcterms:W3CDTF">2025-10-15T05:46:59Z</dcterms:modified>
</cp:coreProperties>
</file>