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1954" r:id="rId6"/>
    <p:sldId id="2020" r:id="rId7"/>
    <p:sldId id="1959" r:id="rId8"/>
    <p:sldId id="2022" r:id="rId9"/>
    <p:sldId id="2004" r:id="rId10"/>
    <p:sldId id="2009" r:id="rId11"/>
    <p:sldId id="2011" r:id="rId12"/>
    <p:sldId id="2012" r:id="rId13"/>
    <p:sldId id="2010" r:id="rId14"/>
    <p:sldId id="2005" r:id="rId15"/>
    <p:sldId id="2021" r:id="rId16"/>
    <p:sldId id="2014" r:id="rId17"/>
    <p:sldId id="2015" r:id="rId18"/>
    <p:sldId id="2016" r:id="rId19"/>
    <p:sldId id="2019" r:id="rId20"/>
    <p:sldId id="2006" r:id="rId21"/>
    <p:sldId id="2007" r:id="rId22"/>
    <p:sldId id="2017" r:id="rId23"/>
    <p:sldId id="2018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61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523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055043"/>
            <a:ext cx="3035431" cy="26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802877" y="1070816"/>
            <a:ext cx="7746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git clone https://github.com/Bolderain/T1S_Autoconf</a:t>
            </a:r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dirty="0"/>
              <a:t>git_clone_t1s_h3.bat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772997" y="249996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36" y="3990044"/>
            <a:ext cx="5794689" cy="14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1062</Words>
  <Application>Microsoft Office PowerPoint</Application>
  <PresentationFormat>Custom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T1S auto config test assembly </vt:lpstr>
      <vt:lpstr>Conditional Compilation through Predefined Symbols</vt:lpstr>
      <vt:lpstr>Github Project</vt:lpstr>
      <vt:lpstr>git_clone_t1s_h3.bat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236</cp:revision>
  <dcterms:created xsi:type="dcterms:W3CDTF">2019-09-10T21:33:18Z</dcterms:created>
  <dcterms:modified xsi:type="dcterms:W3CDTF">2023-10-12T10:54:03Z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