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1954" r:id="rId6"/>
    <p:sldId id="1990" r:id="rId7"/>
    <p:sldId id="2020" r:id="rId8"/>
    <p:sldId id="1959" r:id="rId9"/>
    <p:sldId id="2004" r:id="rId10"/>
    <p:sldId id="2023" r:id="rId11"/>
    <p:sldId id="2009" r:id="rId12"/>
    <p:sldId id="2022" r:id="rId13"/>
    <p:sldId id="2011" r:id="rId14"/>
    <p:sldId id="2012" r:id="rId15"/>
    <p:sldId id="2010" r:id="rId16"/>
    <p:sldId id="2005" r:id="rId17"/>
    <p:sldId id="2021" r:id="rId18"/>
    <p:sldId id="2014" r:id="rId19"/>
    <p:sldId id="2015" r:id="rId20"/>
    <p:sldId id="2016" r:id="rId21"/>
    <p:sldId id="2019" r:id="rId22"/>
    <p:sldId id="2006" r:id="rId23"/>
    <p:sldId id="2007" r:id="rId24"/>
    <p:sldId id="2017" r:id="rId25"/>
    <p:sldId id="2018" r:id="rId26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4830"/>
  </p:normalViewPr>
  <p:slideViewPr>
    <p:cSldViewPr snapToGrid="0" snapToObjects="1">
      <p:cViewPr varScale="1">
        <p:scale>
          <a:sx n="75" d="100"/>
          <a:sy n="75" d="100"/>
        </p:scale>
        <p:origin x="48" y="192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7949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-MPLAB-Harmony/net_10base_t1s.git" TargetMode="External"/><Relationship Id="rId2" Type="http://schemas.openxmlformats.org/officeDocument/2006/relationships/hyperlink" Target="https://github.com/Bolderain/T1S_Autocon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chipTe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36" y="3990044"/>
            <a:ext cx="5794689" cy="14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055043"/>
            <a:ext cx="3035431" cy="26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25046-D7B5-5DA7-082B-4C4B8493525B}"/>
              </a:ext>
            </a:extLst>
          </p:cNvPr>
          <p:cNvSpPr/>
          <p:nvPr/>
        </p:nvSpPr>
        <p:spPr>
          <a:xfrm>
            <a:off x="6274308" y="183246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50734-24AE-A1E1-F83D-020F2FB277FA}"/>
              </a:ext>
            </a:extLst>
          </p:cNvPr>
          <p:cNvSpPr/>
          <p:nvPr/>
        </p:nvSpPr>
        <p:spPr>
          <a:xfrm>
            <a:off x="6274308" y="3069850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50C4-DAB6-EBA4-9502-6D60ED6026EB}"/>
              </a:ext>
            </a:extLst>
          </p:cNvPr>
          <p:cNvSpPr/>
          <p:nvPr/>
        </p:nvSpPr>
        <p:spPr>
          <a:xfrm>
            <a:off x="6298692" y="431343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DF563-8F5B-F29D-FF58-D81E33F564BC}"/>
              </a:ext>
            </a:extLst>
          </p:cNvPr>
          <p:cNvSpPr/>
          <p:nvPr/>
        </p:nvSpPr>
        <p:spPr>
          <a:xfrm>
            <a:off x="6298692" y="5566676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492-FF9E-12C9-233D-FC871B6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DCE-05C4-D14D-09D8-5C700B0FB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To give us ESE a learning curve in</a:t>
            </a:r>
          </a:p>
          <a:p>
            <a:pPr lvl="1"/>
            <a:r>
              <a:rPr lang="de-DE" dirty="0"/>
              <a:t>T1S Technology</a:t>
            </a:r>
          </a:p>
          <a:p>
            <a:pPr lvl="1"/>
            <a:r>
              <a:rPr lang="de-DE" dirty="0"/>
              <a:t>C and Pyhton Coding</a:t>
            </a:r>
          </a:p>
          <a:p>
            <a:pPr lvl="1"/>
            <a:r>
              <a:rPr lang="de-DE" dirty="0"/>
              <a:t>Project Working</a:t>
            </a:r>
          </a:p>
          <a:p>
            <a:pPr lvl="1"/>
            <a:r>
              <a:rPr lang="de-DE" dirty="0"/>
              <a:t>git and Github</a:t>
            </a:r>
          </a:p>
          <a:p>
            <a:pPr lvl="1"/>
            <a:r>
              <a:rPr lang="de-DE" dirty="0"/>
              <a:t>MDB Core</a:t>
            </a:r>
          </a:p>
          <a:p>
            <a:pPr lvl="1"/>
            <a:r>
              <a:rPr lang="de-DE" dirty="0"/>
              <a:t>Soft- and Hardware Testing</a:t>
            </a:r>
          </a:p>
          <a:p>
            <a:pPr lvl="1"/>
            <a:endParaRPr lang="de-DE" dirty="0"/>
          </a:p>
          <a:p>
            <a:r>
              <a:rPr lang="en-US" dirty="0"/>
              <a:t>This project is not about to create a Software Engineering Company within the Microchip Sales Organization. It is about to learn the processes, structures and vocabulary that our customer are dealing with</a:t>
            </a:r>
            <a:br>
              <a:rPr lang="en-US" dirty="0"/>
            </a:br>
            <a:endParaRPr lang="en-US" dirty="0"/>
          </a:p>
          <a:p>
            <a:r>
              <a:rPr lang="de-DE" dirty="0"/>
              <a:t>All items in the list above could be used in total different customer support processes</a:t>
            </a:r>
            <a:br>
              <a:rPr lang="de-DE" dirty="0"/>
            </a:br>
            <a:endParaRPr lang="de-DE" dirty="0"/>
          </a:p>
          <a:p>
            <a:r>
              <a:rPr lang="de-DE"/>
              <a:t>And maybe another result could be a </a:t>
            </a:r>
            <a:r>
              <a:rPr lang="de-DE" dirty="0"/>
              <a:t>proof of concept </a:t>
            </a:r>
            <a:r>
              <a:rPr lang="de-DE"/>
              <a:t>for customers </a:t>
            </a:r>
            <a:r>
              <a:rPr lang="de-DE" dirty="0"/>
              <a:t>in the </a:t>
            </a:r>
            <a:r>
              <a:rPr lang="de-DE"/>
              <a:t>industrial area for an T1S autoconfiguration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0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060811" y="1578562"/>
            <a:ext cx="10581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The whole project inclusive all Pyhton Codes and the Presentation is hosted on github at</a:t>
            </a:r>
          </a:p>
          <a:p>
            <a:r>
              <a:rPr lang="de-DE" dirty="0">
                <a:hlinkClick r:id="rId2"/>
              </a:rPr>
              <a:t>https://github.com/Bolderain/T1S_Autoconf</a:t>
            </a:r>
            <a:endParaRPr lang="de-DE" dirty="0"/>
          </a:p>
          <a:p>
            <a:endParaRPr lang="de-DE" dirty="0"/>
          </a:p>
          <a:p>
            <a:r>
              <a:rPr lang="de-DE" dirty="0"/>
              <a:t>It is a Fork of </a:t>
            </a:r>
          </a:p>
          <a:p>
            <a:r>
              <a:rPr lang="de-DE" dirty="0">
                <a:hlinkClick r:id="rId3"/>
              </a:rPr>
              <a:t>https://github.com/Microchip-MPLAB-Harmony/net_10base_t1s.git</a:t>
            </a:r>
            <a:r>
              <a:rPr lang="de-DE" dirty="0"/>
              <a:t> </a:t>
            </a:r>
          </a:p>
          <a:p>
            <a:r>
              <a:rPr lang="de-DE" dirty="0"/>
              <a:t>from version v1.3.0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target is to make it official available at </a:t>
            </a:r>
            <a:r>
              <a:rPr lang="de-DE" dirty="0">
                <a:hlinkClick r:id="rId4"/>
              </a:rPr>
              <a:t>https://github.com/MicrochipTech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/>
              <a:t>Cloning</a:t>
            </a:r>
            <a:r>
              <a:rPr lang="fr-FR" sz="4400" dirty="0"/>
              <a:t> the Framework </a:t>
            </a:r>
            <a:r>
              <a:rPr lang="fr-FR" sz="4400" dirty="0" err="1"/>
              <a:t>with</a:t>
            </a:r>
            <a:r>
              <a:rPr lang="fr-FR" sz="4400" dirty="0"/>
              <a:t> «one click»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</p:spTree>
    <p:extLst>
      <p:ext uri="{BB962C8B-B14F-4D97-AF65-F5344CB8AC3E}">
        <p14:creationId xmlns:p14="http://schemas.microsoft.com/office/powerpoint/2010/main" val="41601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sz="3600" dirty="0" err="1"/>
              <a:t>Cloning</a:t>
            </a:r>
            <a:r>
              <a:rPr lang="fr-FR" sz="3600" dirty="0"/>
              <a:t> the Framework </a:t>
            </a:r>
            <a:r>
              <a:rPr lang="fr-FR" sz="3600" dirty="0" err="1"/>
              <a:t>with</a:t>
            </a:r>
            <a:r>
              <a:rPr lang="fr-FR" sz="3600" dirty="0"/>
              <a:t> «one click»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versions. The neccessary Repositories and versions are derived from the projecta Manifest File „harmony-manifest-success.yml“</a:t>
            </a: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649567" y="267268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1D7A-8C61-F2BE-CE90-1FB1DB95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3143545"/>
            <a:ext cx="5332489" cy="26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CD761-2EF6-BE89-0D97-ABB4A7A770FB}"/>
              </a:ext>
            </a:extLst>
          </p:cNvPr>
          <p:cNvSpPr/>
          <p:nvPr/>
        </p:nvSpPr>
        <p:spPr>
          <a:xfrm>
            <a:off x="9320785" y="5596128"/>
            <a:ext cx="2377440" cy="1660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8477E-E393-F6B3-BD90-4D0B87149C77}"/>
              </a:ext>
            </a:extLst>
          </p:cNvPr>
          <p:cNvSpPr/>
          <p:nvPr/>
        </p:nvSpPr>
        <p:spPr>
          <a:xfrm>
            <a:off x="9320785" y="3864865"/>
            <a:ext cx="2377440" cy="16093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1237</Words>
  <Application>Microsoft Office PowerPoint</Application>
  <PresentationFormat>Custom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Motivation</vt:lpstr>
      <vt:lpstr>T1S auto config test assembly </vt:lpstr>
      <vt:lpstr>Github Project</vt:lpstr>
      <vt:lpstr>Cloning the Framework with «one click» </vt:lpstr>
      <vt:lpstr>Cloning the Framework with «one click» </vt:lpstr>
      <vt:lpstr>Conditional Compilation through Predefined Symbols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239</cp:revision>
  <dcterms:created xsi:type="dcterms:W3CDTF">2019-09-10T21:33:18Z</dcterms:created>
  <dcterms:modified xsi:type="dcterms:W3CDTF">2023-10-12T11:29:58Z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