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5"/>
  </p:sldMasterIdLst>
  <p:notesMasterIdLst>
    <p:notesMasterId r:id="rId23"/>
  </p:notesMasterIdLst>
  <p:handoutMasterIdLst>
    <p:handoutMasterId r:id="rId24"/>
  </p:handoutMasterIdLst>
  <p:sldIdLst>
    <p:sldId id="1954" r:id="rId6"/>
    <p:sldId id="2020" r:id="rId7"/>
    <p:sldId id="2004" r:id="rId8"/>
    <p:sldId id="2009" r:id="rId9"/>
    <p:sldId id="2011" r:id="rId10"/>
    <p:sldId id="2012" r:id="rId11"/>
    <p:sldId id="2010" r:id="rId12"/>
    <p:sldId id="2005" r:id="rId13"/>
    <p:sldId id="2021" r:id="rId14"/>
    <p:sldId id="2014" r:id="rId15"/>
    <p:sldId id="2015" r:id="rId16"/>
    <p:sldId id="2016" r:id="rId17"/>
    <p:sldId id="2019" r:id="rId18"/>
    <p:sldId id="2006" r:id="rId19"/>
    <p:sldId id="2007" r:id="rId20"/>
    <p:sldId id="2017" r:id="rId21"/>
    <p:sldId id="2018" r:id="rId22"/>
  </p:sldIdLst>
  <p:sldSz cx="12188825" cy="6858000"/>
  <p:notesSz cx="6858000" cy="9144000"/>
  <p:defaultTextStyle>
    <a:defPPr>
      <a:defRPr lang="en-US"/>
    </a:defPPr>
    <a:lvl1pPr marL="0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43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885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328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771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213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656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097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541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0" userDrawn="1">
          <p15:clr>
            <a:srgbClr val="A4A3A4"/>
          </p15:clr>
        </p15:guide>
        <p15:guide id="2" pos="24" userDrawn="1">
          <p15:clr>
            <a:srgbClr val="A4A3A4"/>
          </p15:clr>
        </p15:guide>
        <p15:guide id="3" orient="horz" pos="80">
          <p15:clr>
            <a:srgbClr val="A4A3A4"/>
          </p15:clr>
        </p15:guide>
        <p15:guide id="4" pos="3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777777"/>
    <a:srgbClr val="070707"/>
    <a:srgbClr val="0E3689"/>
    <a:srgbClr val="1D9CE4"/>
    <a:srgbClr val="FFD53A"/>
    <a:srgbClr val="702076"/>
    <a:srgbClr val="5EBF33"/>
    <a:srgbClr val="FD7F20"/>
    <a:srgbClr val="0E1454"/>
    <a:srgbClr val="CE16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23DEFC-0073-4929-B035-0E84275F2DB5}" v="1852" dt="2023-10-09T15:49:58.4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1" autoAdjust="0"/>
    <p:restoredTop sz="94830"/>
  </p:normalViewPr>
  <p:slideViewPr>
    <p:cSldViewPr snapToGrid="0" snapToObjects="1">
      <p:cViewPr varScale="1">
        <p:scale>
          <a:sx n="77" d="100"/>
          <a:sy n="77" d="100"/>
        </p:scale>
        <p:origin x="62" y="158"/>
      </p:cViewPr>
      <p:guideLst>
        <p:guide orient="horz" pos="60"/>
        <p:guide pos="24"/>
        <p:guide orient="horz" pos="80"/>
        <p:guide pos="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7459"/>
    </p:cViewPr>
  </p:sorterViewPr>
  <p:notesViewPr>
    <p:cSldViewPr snapToGrid="0" snapToObjects="1">
      <p:cViewPr varScale="1">
        <p:scale>
          <a:sx n="111" d="100"/>
          <a:sy n="111" d="100"/>
        </p:scale>
        <p:origin x="3832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n Ruppert - M91221" userId="7fe7afe2-cb92-4781-8254-d27073042507" providerId="ADAL" clId="{0823DEFC-0073-4929-B035-0E84275F2DB5}"/>
    <pc:docChg chg="undo custSel addSld delSld modSld sldOrd">
      <pc:chgData name="Martin Ruppert - M91221" userId="7fe7afe2-cb92-4781-8254-d27073042507" providerId="ADAL" clId="{0823DEFC-0073-4929-B035-0E84275F2DB5}" dt="2023-10-09T15:49:58.464" v="2839" actId="20577"/>
      <pc:docMkLst>
        <pc:docMk/>
      </pc:docMkLst>
      <pc:sldChg chg="del">
        <pc:chgData name="Martin Ruppert - M91221" userId="7fe7afe2-cb92-4781-8254-d27073042507" providerId="ADAL" clId="{0823DEFC-0073-4929-B035-0E84275F2DB5}" dt="2023-10-09T14:51:03.196" v="0" actId="47"/>
        <pc:sldMkLst>
          <pc:docMk/>
          <pc:sldMk cId="2865931360" sldId="281"/>
        </pc:sldMkLst>
      </pc:sldChg>
      <pc:sldChg chg="modSp mod">
        <pc:chgData name="Martin Ruppert - M91221" userId="7fe7afe2-cb92-4781-8254-d27073042507" providerId="ADAL" clId="{0823DEFC-0073-4929-B035-0E84275F2DB5}" dt="2023-10-09T14:51:08.875" v="8" actId="20577"/>
        <pc:sldMkLst>
          <pc:docMk/>
          <pc:sldMk cId="2176522384" sldId="1954"/>
        </pc:sldMkLst>
        <pc:spChg chg="mod">
          <ac:chgData name="Martin Ruppert - M91221" userId="7fe7afe2-cb92-4781-8254-d27073042507" providerId="ADAL" clId="{0823DEFC-0073-4929-B035-0E84275F2DB5}" dt="2023-10-09T14:51:08.875" v="8" actId="20577"/>
          <ac:spMkLst>
            <pc:docMk/>
            <pc:sldMk cId="2176522384" sldId="1954"/>
            <ac:spMk id="2" creationId="{5E8D854E-F0FA-DA43-9468-0509537A29BE}"/>
          </ac:spMkLst>
        </pc:spChg>
      </pc:sldChg>
      <pc:sldChg chg="del">
        <pc:chgData name="Martin Ruppert - M91221" userId="7fe7afe2-cb92-4781-8254-d27073042507" providerId="ADAL" clId="{0823DEFC-0073-4929-B035-0E84275F2DB5}" dt="2023-10-09T14:51:03.196" v="0" actId="47"/>
        <pc:sldMkLst>
          <pc:docMk/>
          <pc:sldMk cId="3705613229" sldId="1958"/>
        </pc:sldMkLst>
      </pc:sldChg>
      <pc:sldChg chg="del">
        <pc:chgData name="Martin Ruppert - M91221" userId="7fe7afe2-cb92-4781-8254-d27073042507" providerId="ADAL" clId="{0823DEFC-0073-4929-B035-0E84275F2DB5}" dt="2023-10-09T14:51:03.196" v="0" actId="47"/>
        <pc:sldMkLst>
          <pc:docMk/>
          <pc:sldMk cId="2967256940" sldId="1959"/>
        </pc:sldMkLst>
      </pc:sldChg>
      <pc:sldChg chg="del">
        <pc:chgData name="Martin Ruppert - M91221" userId="7fe7afe2-cb92-4781-8254-d27073042507" providerId="ADAL" clId="{0823DEFC-0073-4929-B035-0E84275F2DB5}" dt="2023-10-09T14:51:03.196" v="0" actId="47"/>
        <pc:sldMkLst>
          <pc:docMk/>
          <pc:sldMk cId="222945752" sldId="1962"/>
        </pc:sldMkLst>
      </pc:sldChg>
      <pc:sldChg chg="del">
        <pc:chgData name="Martin Ruppert - M91221" userId="7fe7afe2-cb92-4781-8254-d27073042507" providerId="ADAL" clId="{0823DEFC-0073-4929-B035-0E84275F2DB5}" dt="2023-10-09T14:51:03.196" v="0" actId="47"/>
        <pc:sldMkLst>
          <pc:docMk/>
          <pc:sldMk cId="1236161991" sldId="1963"/>
        </pc:sldMkLst>
      </pc:sldChg>
      <pc:sldChg chg="del">
        <pc:chgData name="Martin Ruppert - M91221" userId="7fe7afe2-cb92-4781-8254-d27073042507" providerId="ADAL" clId="{0823DEFC-0073-4929-B035-0E84275F2DB5}" dt="2023-10-09T14:51:03.196" v="0" actId="47"/>
        <pc:sldMkLst>
          <pc:docMk/>
          <pc:sldMk cId="2649734539" sldId="1964"/>
        </pc:sldMkLst>
      </pc:sldChg>
      <pc:sldChg chg="del">
        <pc:chgData name="Martin Ruppert - M91221" userId="7fe7afe2-cb92-4781-8254-d27073042507" providerId="ADAL" clId="{0823DEFC-0073-4929-B035-0E84275F2DB5}" dt="2023-10-09T14:51:03.196" v="0" actId="47"/>
        <pc:sldMkLst>
          <pc:docMk/>
          <pc:sldMk cId="3065485817" sldId="1966"/>
        </pc:sldMkLst>
      </pc:sldChg>
      <pc:sldChg chg="del">
        <pc:chgData name="Martin Ruppert - M91221" userId="7fe7afe2-cb92-4781-8254-d27073042507" providerId="ADAL" clId="{0823DEFC-0073-4929-B035-0E84275F2DB5}" dt="2023-10-09T14:51:03.196" v="0" actId="47"/>
        <pc:sldMkLst>
          <pc:docMk/>
          <pc:sldMk cId="334727508" sldId="1969"/>
        </pc:sldMkLst>
      </pc:sldChg>
      <pc:sldChg chg="del">
        <pc:chgData name="Martin Ruppert - M91221" userId="7fe7afe2-cb92-4781-8254-d27073042507" providerId="ADAL" clId="{0823DEFC-0073-4929-B035-0E84275F2DB5}" dt="2023-10-09T14:51:03.196" v="0" actId="47"/>
        <pc:sldMkLst>
          <pc:docMk/>
          <pc:sldMk cId="3561065694" sldId="1975"/>
        </pc:sldMkLst>
      </pc:sldChg>
      <pc:sldChg chg="del">
        <pc:chgData name="Martin Ruppert - M91221" userId="7fe7afe2-cb92-4781-8254-d27073042507" providerId="ADAL" clId="{0823DEFC-0073-4929-B035-0E84275F2DB5}" dt="2023-10-09T14:51:03.196" v="0" actId="47"/>
        <pc:sldMkLst>
          <pc:docMk/>
          <pc:sldMk cId="1168500271" sldId="1982"/>
        </pc:sldMkLst>
      </pc:sldChg>
      <pc:sldChg chg="del">
        <pc:chgData name="Martin Ruppert - M91221" userId="7fe7afe2-cb92-4781-8254-d27073042507" providerId="ADAL" clId="{0823DEFC-0073-4929-B035-0E84275F2DB5}" dt="2023-10-09T14:51:03.196" v="0" actId="47"/>
        <pc:sldMkLst>
          <pc:docMk/>
          <pc:sldMk cId="3078266295" sldId="1985"/>
        </pc:sldMkLst>
      </pc:sldChg>
      <pc:sldChg chg="del">
        <pc:chgData name="Martin Ruppert - M91221" userId="7fe7afe2-cb92-4781-8254-d27073042507" providerId="ADAL" clId="{0823DEFC-0073-4929-B035-0E84275F2DB5}" dt="2023-10-09T14:51:03.196" v="0" actId="47"/>
        <pc:sldMkLst>
          <pc:docMk/>
          <pc:sldMk cId="2333713770" sldId="1986"/>
        </pc:sldMkLst>
      </pc:sldChg>
      <pc:sldChg chg="del">
        <pc:chgData name="Martin Ruppert - M91221" userId="7fe7afe2-cb92-4781-8254-d27073042507" providerId="ADAL" clId="{0823DEFC-0073-4929-B035-0E84275F2DB5}" dt="2023-10-09T14:51:03.196" v="0" actId="47"/>
        <pc:sldMkLst>
          <pc:docMk/>
          <pc:sldMk cId="2636613386" sldId="1987"/>
        </pc:sldMkLst>
      </pc:sldChg>
      <pc:sldChg chg="del">
        <pc:chgData name="Martin Ruppert - M91221" userId="7fe7afe2-cb92-4781-8254-d27073042507" providerId="ADAL" clId="{0823DEFC-0073-4929-B035-0E84275F2DB5}" dt="2023-10-09T14:51:03.196" v="0" actId="47"/>
        <pc:sldMkLst>
          <pc:docMk/>
          <pc:sldMk cId="680941953" sldId="1988"/>
        </pc:sldMkLst>
      </pc:sldChg>
      <pc:sldChg chg="del">
        <pc:chgData name="Martin Ruppert - M91221" userId="7fe7afe2-cb92-4781-8254-d27073042507" providerId="ADAL" clId="{0823DEFC-0073-4929-B035-0E84275F2DB5}" dt="2023-10-09T14:51:03.196" v="0" actId="47"/>
        <pc:sldMkLst>
          <pc:docMk/>
          <pc:sldMk cId="1857169392" sldId="1989"/>
        </pc:sldMkLst>
      </pc:sldChg>
      <pc:sldChg chg="del">
        <pc:chgData name="Martin Ruppert - M91221" userId="7fe7afe2-cb92-4781-8254-d27073042507" providerId="ADAL" clId="{0823DEFC-0073-4929-B035-0E84275F2DB5}" dt="2023-10-09T14:51:03.196" v="0" actId="47"/>
        <pc:sldMkLst>
          <pc:docMk/>
          <pc:sldMk cId="3323473449" sldId="1990"/>
        </pc:sldMkLst>
      </pc:sldChg>
      <pc:sldChg chg="del">
        <pc:chgData name="Martin Ruppert - M91221" userId="7fe7afe2-cb92-4781-8254-d27073042507" providerId="ADAL" clId="{0823DEFC-0073-4929-B035-0E84275F2DB5}" dt="2023-10-09T14:51:03.196" v="0" actId="47"/>
        <pc:sldMkLst>
          <pc:docMk/>
          <pc:sldMk cId="2907443244" sldId="1991"/>
        </pc:sldMkLst>
      </pc:sldChg>
      <pc:sldChg chg="del">
        <pc:chgData name="Martin Ruppert - M91221" userId="7fe7afe2-cb92-4781-8254-d27073042507" providerId="ADAL" clId="{0823DEFC-0073-4929-B035-0E84275F2DB5}" dt="2023-10-09T14:51:03.196" v="0" actId="47"/>
        <pc:sldMkLst>
          <pc:docMk/>
          <pc:sldMk cId="4294031806" sldId="1992"/>
        </pc:sldMkLst>
      </pc:sldChg>
      <pc:sldChg chg="del">
        <pc:chgData name="Martin Ruppert - M91221" userId="7fe7afe2-cb92-4781-8254-d27073042507" providerId="ADAL" clId="{0823DEFC-0073-4929-B035-0E84275F2DB5}" dt="2023-10-09T14:51:03.196" v="0" actId="47"/>
        <pc:sldMkLst>
          <pc:docMk/>
          <pc:sldMk cId="2991558241" sldId="1993"/>
        </pc:sldMkLst>
      </pc:sldChg>
      <pc:sldChg chg="del">
        <pc:chgData name="Martin Ruppert - M91221" userId="7fe7afe2-cb92-4781-8254-d27073042507" providerId="ADAL" clId="{0823DEFC-0073-4929-B035-0E84275F2DB5}" dt="2023-10-09T14:51:03.196" v="0" actId="47"/>
        <pc:sldMkLst>
          <pc:docMk/>
          <pc:sldMk cId="323168063" sldId="1994"/>
        </pc:sldMkLst>
      </pc:sldChg>
      <pc:sldChg chg="del">
        <pc:chgData name="Martin Ruppert - M91221" userId="7fe7afe2-cb92-4781-8254-d27073042507" providerId="ADAL" clId="{0823DEFC-0073-4929-B035-0E84275F2DB5}" dt="2023-10-09T14:51:03.196" v="0" actId="47"/>
        <pc:sldMkLst>
          <pc:docMk/>
          <pc:sldMk cId="1530768247" sldId="1995"/>
        </pc:sldMkLst>
      </pc:sldChg>
      <pc:sldChg chg="del">
        <pc:chgData name="Martin Ruppert - M91221" userId="7fe7afe2-cb92-4781-8254-d27073042507" providerId="ADAL" clId="{0823DEFC-0073-4929-B035-0E84275F2DB5}" dt="2023-10-09T14:51:03.196" v="0" actId="47"/>
        <pc:sldMkLst>
          <pc:docMk/>
          <pc:sldMk cId="3804296227" sldId="1996"/>
        </pc:sldMkLst>
      </pc:sldChg>
      <pc:sldChg chg="del">
        <pc:chgData name="Martin Ruppert - M91221" userId="7fe7afe2-cb92-4781-8254-d27073042507" providerId="ADAL" clId="{0823DEFC-0073-4929-B035-0E84275F2DB5}" dt="2023-10-09T14:51:03.196" v="0" actId="47"/>
        <pc:sldMkLst>
          <pc:docMk/>
          <pc:sldMk cId="3533816120" sldId="1997"/>
        </pc:sldMkLst>
      </pc:sldChg>
      <pc:sldChg chg="del">
        <pc:chgData name="Martin Ruppert - M91221" userId="7fe7afe2-cb92-4781-8254-d27073042507" providerId="ADAL" clId="{0823DEFC-0073-4929-B035-0E84275F2DB5}" dt="2023-10-09T14:51:03.196" v="0" actId="47"/>
        <pc:sldMkLst>
          <pc:docMk/>
          <pc:sldMk cId="2708258868" sldId="1998"/>
        </pc:sldMkLst>
      </pc:sldChg>
      <pc:sldChg chg="del">
        <pc:chgData name="Martin Ruppert - M91221" userId="7fe7afe2-cb92-4781-8254-d27073042507" providerId="ADAL" clId="{0823DEFC-0073-4929-B035-0E84275F2DB5}" dt="2023-10-09T14:51:03.196" v="0" actId="47"/>
        <pc:sldMkLst>
          <pc:docMk/>
          <pc:sldMk cId="3356420490" sldId="1999"/>
        </pc:sldMkLst>
      </pc:sldChg>
      <pc:sldChg chg="del">
        <pc:chgData name="Martin Ruppert - M91221" userId="7fe7afe2-cb92-4781-8254-d27073042507" providerId="ADAL" clId="{0823DEFC-0073-4929-B035-0E84275F2DB5}" dt="2023-10-09T14:51:03.196" v="0" actId="47"/>
        <pc:sldMkLst>
          <pc:docMk/>
          <pc:sldMk cId="3941850948" sldId="2000"/>
        </pc:sldMkLst>
      </pc:sldChg>
      <pc:sldChg chg="del">
        <pc:chgData name="Martin Ruppert - M91221" userId="7fe7afe2-cb92-4781-8254-d27073042507" providerId="ADAL" clId="{0823DEFC-0073-4929-B035-0E84275F2DB5}" dt="2023-10-09T14:51:03.196" v="0" actId="47"/>
        <pc:sldMkLst>
          <pc:docMk/>
          <pc:sldMk cId="1132584735" sldId="2001"/>
        </pc:sldMkLst>
      </pc:sldChg>
      <pc:sldChg chg="del">
        <pc:chgData name="Martin Ruppert - M91221" userId="7fe7afe2-cb92-4781-8254-d27073042507" providerId="ADAL" clId="{0823DEFC-0073-4929-B035-0E84275F2DB5}" dt="2023-10-09T14:51:03.196" v="0" actId="47"/>
        <pc:sldMkLst>
          <pc:docMk/>
          <pc:sldMk cId="701221679" sldId="2002"/>
        </pc:sldMkLst>
      </pc:sldChg>
      <pc:sldChg chg="del">
        <pc:chgData name="Martin Ruppert - M91221" userId="7fe7afe2-cb92-4781-8254-d27073042507" providerId="ADAL" clId="{0823DEFC-0073-4929-B035-0E84275F2DB5}" dt="2023-10-09T14:51:03.196" v="0" actId="47"/>
        <pc:sldMkLst>
          <pc:docMk/>
          <pc:sldMk cId="63871404" sldId="2003"/>
        </pc:sldMkLst>
      </pc:sldChg>
      <pc:sldChg chg="addSp delSp modSp mod modAnim">
        <pc:chgData name="Martin Ruppert - M91221" userId="7fe7afe2-cb92-4781-8254-d27073042507" providerId="ADAL" clId="{0823DEFC-0073-4929-B035-0E84275F2DB5}" dt="2023-10-09T15:11:17.549" v="801" actId="14861"/>
        <pc:sldMkLst>
          <pc:docMk/>
          <pc:sldMk cId="3340314853" sldId="2005"/>
        </pc:sldMkLst>
        <pc:picChg chg="add del">
          <ac:chgData name="Martin Ruppert - M91221" userId="7fe7afe2-cb92-4781-8254-d27073042507" providerId="ADAL" clId="{0823DEFC-0073-4929-B035-0E84275F2DB5}" dt="2023-10-09T15:10:44.507" v="798" actId="22"/>
          <ac:picMkLst>
            <pc:docMk/>
            <pc:sldMk cId="3340314853" sldId="2005"/>
            <ac:picMk id="9" creationId="{AC378BA6-C24F-6CCF-CC97-EE673EA5E3A8}"/>
          </ac:picMkLst>
        </pc:picChg>
        <pc:picChg chg="add mod">
          <ac:chgData name="Martin Ruppert - M91221" userId="7fe7afe2-cb92-4781-8254-d27073042507" providerId="ADAL" clId="{0823DEFC-0073-4929-B035-0E84275F2DB5}" dt="2023-10-09T15:11:17.549" v="801" actId="14861"/>
          <ac:picMkLst>
            <pc:docMk/>
            <pc:sldMk cId="3340314853" sldId="2005"/>
            <ac:picMk id="12" creationId="{C0555B2C-198E-0120-B25C-EFF5BEEE8408}"/>
          </ac:picMkLst>
        </pc:picChg>
      </pc:sldChg>
      <pc:sldChg chg="addSp modSp modAnim">
        <pc:chgData name="Martin Ruppert - M91221" userId="7fe7afe2-cb92-4781-8254-d27073042507" providerId="ADAL" clId="{0823DEFC-0073-4929-B035-0E84275F2DB5}" dt="2023-10-09T15:30:37.586" v="1634" actId="20577"/>
        <pc:sldMkLst>
          <pc:docMk/>
          <pc:sldMk cId="3020322963" sldId="2006"/>
        </pc:sldMkLst>
        <pc:spChg chg="add mod">
          <ac:chgData name="Martin Ruppert - M91221" userId="7fe7afe2-cb92-4781-8254-d27073042507" providerId="ADAL" clId="{0823DEFC-0073-4929-B035-0E84275F2DB5}" dt="2023-10-09T15:30:37.586" v="1634" actId="20577"/>
          <ac:spMkLst>
            <pc:docMk/>
            <pc:sldMk cId="3020322963" sldId="2006"/>
            <ac:spMk id="12" creationId="{64C2C41D-C4F0-E646-ADB7-99586A9DE0E0}"/>
          </ac:spMkLst>
        </pc:spChg>
      </pc:sldChg>
      <pc:sldChg chg="addSp modSp modAnim">
        <pc:chgData name="Martin Ruppert - M91221" userId="7fe7afe2-cb92-4781-8254-d27073042507" providerId="ADAL" clId="{0823DEFC-0073-4929-B035-0E84275F2DB5}" dt="2023-10-09T15:30:45.484" v="1646" actId="20577"/>
        <pc:sldMkLst>
          <pc:docMk/>
          <pc:sldMk cId="857813360" sldId="2007"/>
        </pc:sldMkLst>
        <pc:spChg chg="add mod">
          <ac:chgData name="Martin Ruppert - M91221" userId="7fe7afe2-cb92-4781-8254-d27073042507" providerId="ADAL" clId="{0823DEFC-0073-4929-B035-0E84275F2DB5}" dt="2023-10-09T15:30:45.484" v="1646" actId="20577"/>
          <ac:spMkLst>
            <pc:docMk/>
            <pc:sldMk cId="857813360" sldId="2007"/>
            <ac:spMk id="8" creationId="{7AA512CB-DD5C-D7DE-1BC2-B6AF6E895E64}"/>
          </ac:spMkLst>
        </pc:spChg>
      </pc:sldChg>
      <pc:sldChg chg="modSp mod">
        <pc:chgData name="Martin Ruppert - M91221" userId="7fe7afe2-cb92-4781-8254-d27073042507" providerId="ADAL" clId="{0823DEFC-0073-4929-B035-0E84275F2DB5}" dt="2023-10-09T15:04:49.125" v="591" actId="20577"/>
        <pc:sldMkLst>
          <pc:docMk/>
          <pc:sldMk cId="1766328611" sldId="2010"/>
        </pc:sldMkLst>
        <pc:spChg chg="mod">
          <ac:chgData name="Martin Ruppert - M91221" userId="7fe7afe2-cb92-4781-8254-d27073042507" providerId="ADAL" clId="{0823DEFC-0073-4929-B035-0E84275F2DB5}" dt="2023-10-09T15:04:49.125" v="591" actId="20577"/>
          <ac:spMkLst>
            <pc:docMk/>
            <pc:sldMk cId="1766328611" sldId="2010"/>
            <ac:spMk id="17" creationId="{B535091C-88EB-9173-F05B-9F0627A2F16B}"/>
          </ac:spMkLst>
        </pc:spChg>
      </pc:sldChg>
      <pc:sldChg chg="modSp mod">
        <pc:chgData name="Martin Ruppert - M91221" userId="7fe7afe2-cb92-4781-8254-d27073042507" providerId="ADAL" clId="{0823DEFC-0073-4929-B035-0E84275F2DB5}" dt="2023-10-09T15:03:29.535" v="544" actId="313"/>
        <pc:sldMkLst>
          <pc:docMk/>
          <pc:sldMk cId="2483439385" sldId="2011"/>
        </pc:sldMkLst>
        <pc:spChg chg="mod">
          <ac:chgData name="Martin Ruppert - M91221" userId="7fe7afe2-cb92-4781-8254-d27073042507" providerId="ADAL" clId="{0823DEFC-0073-4929-B035-0E84275F2DB5}" dt="2023-10-09T15:03:29.535" v="544" actId="313"/>
          <ac:spMkLst>
            <pc:docMk/>
            <pc:sldMk cId="2483439385" sldId="2011"/>
            <ac:spMk id="17" creationId="{B535091C-88EB-9173-F05B-9F0627A2F16B}"/>
          </ac:spMkLst>
        </pc:spChg>
      </pc:sldChg>
      <pc:sldChg chg="modSp mod">
        <pc:chgData name="Martin Ruppert - M91221" userId="7fe7afe2-cb92-4781-8254-d27073042507" providerId="ADAL" clId="{0823DEFC-0073-4929-B035-0E84275F2DB5}" dt="2023-10-09T15:03:51.945" v="548" actId="313"/>
        <pc:sldMkLst>
          <pc:docMk/>
          <pc:sldMk cId="4271646428" sldId="2012"/>
        </pc:sldMkLst>
        <pc:spChg chg="mod">
          <ac:chgData name="Martin Ruppert - M91221" userId="7fe7afe2-cb92-4781-8254-d27073042507" providerId="ADAL" clId="{0823DEFC-0073-4929-B035-0E84275F2DB5}" dt="2023-10-09T15:03:51.945" v="548" actId="313"/>
          <ac:spMkLst>
            <pc:docMk/>
            <pc:sldMk cId="4271646428" sldId="2012"/>
            <ac:spMk id="17" creationId="{B535091C-88EB-9173-F05B-9F0627A2F16B}"/>
          </ac:spMkLst>
        </pc:spChg>
      </pc:sldChg>
      <pc:sldChg chg="addSp delSp modSp del mod delAnim modAnim">
        <pc:chgData name="Martin Ruppert - M91221" userId="7fe7afe2-cb92-4781-8254-d27073042507" providerId="ADAL" clId="{0823DEFC-0073-4929-B035-0E84275F2DB5}" dt="2023-10-09T15:39:03.748" v="1987" actId="2696"/>
        <pc:sldMkLst>
          <pc:docMk/>
          <pc:sldMk cId="4271635160" sldId="2013"/>
        </pc:sldMkLst>
        <pc:spChg chg="add del mod">
          <ac:chgData name="Martin Ruppert - M91221" userId="7fe7afe2-cb92-4781-8254-d27073042507" providerId="ADAL" clId="{0823DEFC-0073-4929-B035-0E84275F2DB5}" dt="2023-10-09T15:38:33.762" v="1985" actId="478"/>
          <ac:spMkLst>
            <pc:docMk/>
            <pc:sldMk cId="4271635160" sldId="2013"/>
            <ac:spMk id="15" creationId="{9ABF7A36-C2D8-D1F6-99F6-FC7A934C0BFE}"/>
          </ac:spMkLst>
        </pc:spChg>
        <pc:spChg chg="add del mod">
          <ac:chgData name="Martin Ruppert - M91221" userId="7fe7afe2-cb92-4781-8254-d27073042507" providerId="ADAL" clId="{0823DEFC-0073-4929-B035-0E84275F2DB5}" dt="2023-10-09T15:38:59.542" v="1986" actId="21"/>
          <ac:spMkLst>
            <pc:docMk/>
            <pc:sldMk cId="4271635160" sldId="2013"/>
            <ac:spMk id="16" creationId="{B995EAD1-3F2A-35BE-5D54-6ADDA64D368B}"/>
          </ac:spMkLst>
        </pc:spChg>
      </pc:sldChg>
      <pc:sldChg chg="addSp modSp modAnim">
        <pc:chgData name="Martin Ruppert - M91221" userId="7fe7afe2-cb92-4781-8254-d27073042507" providerId="ADAL" clId="{0823DEFC-0073-4929-B035-0E84275F2DB5}" dt="2023-10-09T15:41:50.401" v="2231" actId="20577"/>
        <pc:sldMkLst>
          <pc:docMk/>
          <pc:sldMk cId="3822166423" sldId="2014"/>
        </pc:sldMkLst>
        <pc:spChg chg="add mod">
          <ac:chgData name="Martin Ruppert - M91221" userId="7fe7afe2-cb92-4781-8254-d27073042507" providerId="ADAL" clId="{0823DEFC-0073-4929-B035-0E84275F2DB5}" dt="2023-10-09T15:41:50.401" v="2231" actId="20577"/>
          <ac:spMkLst>
            <pc:docMk/>
            <pc:sldMk cId="3822166423" sldId="2014"/>
            <ac:spMk id="8" creationId="{B9027933-08EE-F096-0A65-805BBB653868}"/>
          </ac:spMkLst>
        </pc:spChg>
      </pc:sldChg>
      <pc:sldChg chg="addSp modSp mod modAnim">
        <pc:chgData name="Martin Ruppert - M91221" userId="7fe7afe2-cb92-4781-8254-d27073042507" providerId="ADAL" clId="{0823DEFC-0073-4929-B035-0E84275F2DB5}" dt="2023-10-09T15:43:12.079" v="2318" actId="20577"/>
        <pc:sldMkLst>
          <pc:docMk/>
          <pc:sldMk cId="3990659911" sldId="2015"/>
        </pc:sldMkLst>
        <pc:spChg chg="add mod">
          <ac:chgData name="Martin Ruppert - M91221" userId="7fe7afe2-cb92-4781-8254-d27073042507" providerId="ADAL" clId="{0823DEFC-0073-4929-B035-0E84275F2DB5}" dt="2023-10-09T15:43:12.079" v="2318" actId="20577"/>
          <ac:spMkLst>
            <pc:docMk/>
            <pc:sldMk cId="3990659911" sldId="2015"/>
            <ac:spMk id="8" creationId="{78E90D26-1C2C-4317-FE17-20CE2E4C754D}"/>
          </ac:spMkLst>
        </pc:spChg>
      </pc:sldChg>
      <pc:sldChg chg="addSp modSp mod modAnim">
        <pc:chgData name="Martin Ruppert - M91221" userId="7fe7afe2-cb92-4781-8254-d27073042507" providerId="ADAL" clId="{0823DEFC-0073-4929-B035-0E84275F2DB5}" dt="2023-10-09T15:20:11.149" v="1220" actId="20577"/>
        <pc:sldMkLst>
          <pc:docMk/>
          <pc:sldMk cId="3977446541" sldId="2016"/>
        </pc:sldMkLst>
        <pc:spChg chg="add mod">
          <ac:chgData name="Martin Ruppert - M91221" userId="7fe7afe2-cb92-4781-8254-d27073042507" providerId="ADAL" clId="{0823DEFC-0073-4929-B035-0E84275F2DB5}" dt="2023-10-09T15:20:11.149" v="1220" actId="20577"/>
          <ac:spMkLst>
            <pc:docMk/>
            <pc:sldMk cId="3977446541" sldId="2016"/>
            <ac:spMk id="7" creationId="{7F90E18D-FDCE-9954-4773-7B9815C95A5B}"/>
          </ac:spMkLst>
        </pc:spChg>
      </pc:sldChg>
      <pc:sldChg chg="addSp modSp mod modAnim">
        <pc:chgData name="Martin Ruppert - M91221" userId="7fe7afe2-cb92-4781-8254-d27073042507" providerId="ADAL" clId="{0823DEFC-0073-4929-B035-0E84275F2DB5}" dt="2023-10-09T15:32:22.798" v="1767" actId="20577"/>
        <pc:sldMkLst>
          <pc:docMk/>
          <pc:sldMk cId="659782395" sldId="2017"/>
        </pc:sldMkLst>
        <pc:spChg chg="add mod">
          <ac:chgData name="Martin Ruppert - M91221" userId="7fe7afe2-cb92-4781-8254-d27073042507" providerId="ADAL" clId="{0823DEFC-0073-4929-B035-0E84275F2DB5}" dt="2023-10-09T15:32:22.798" v="1767" actId="20577"/>
          <ac:spMkLst>
            <pc:docMk/>
            <pc:sldMk cId="659782395" sldId="2017"/>
            <ac:spMk id="8" creationId="{3DEEC22B-1423-6EDF-F853-B781F1992F7F}"/>
          </ac:spMkLst>
        </pc:spChg>
        <pc:spChg chg="mod">
          <ac:chgData name="Martin Ruppert - M91221" userId="7fe7afe2-cb92-4781-8254-d27073042507" providerId="ADAL" clId="{0823DEFC-0073-4929-B035-0E84275F2DB5}" dt="2023-10-09T15:31:05.804" v="1650" actId="313"/>
          <ac:spMkLst>
            <pc:docMk/>
            <pc:sldMk cId="659782395" sldId="2017"/>
            <ac:spMk id="10" creationId="{AB54A4C1-C5B1-8DA6-0D64-8DD58BF59815}"/>
          </ac:spMkLst>
        </pc:spChg>
      </pc:sldChg>
      <pc:sldChg chg="addSp modSp mod modAnim">
        <pc:chgData name="Martin Ruppert - M91221" userId="7fe7afe2-cb92-4781-8254-d27073042507" providerId="ADAL" clId="{0823DEFC-0073-4929-B035-0E84275F2DB5}" dt="2023-10-09T15:49:58.464" v="2839" actId="20577"/>
        <pc:sldMkLst>
          <pc:docMk/>
          <pc:sldMk cId="1993150837" sldId="2018"/>
        </pc:sldMkLst>
        <pc:spChg chg="add mod">
          <ac:chgData name="Martin Ruppert - M91221" userId="7fe7afe2-cb92-4781-8254-d27073042507" providerId="ADAL" clId="{0823DEFC-0073-4929-B035-0E84275F2DB5}" dt="2023-10-09T15:48:11.605" v="2690" actId="1036"/>
          <ac:spMkLst>
            <pc:docMk/>
            <pc:sldMk cId="1993150837" sldId="2018"/>
            <ac:spMk id="7" creationId="{9AA04C16-FAE8-BA67-5D5A-66785B7F49BD}"/>
          </ac:spMkLst>
        </pc:spChg>
        <pc:spChg chg="add mod">
          <ac:chgData name="Martin Ruppert - M91221" userId="7fe7afe2-cb92-4781-8254-d27073042507" providerId="ADAL" clId="{0823DEFC-0073-4929-B035-0E84275F2DB5}" dt="2023-10-09T15:49:58.464" v="2839" actId="20577"/>
          <ac:spMkLst>
            <pc:docMk/>
            <pc:sldMk cId="1993150837" sldId="2018"/>
            <ac:spMk id="8" creationId="{4DFAB6FC-BAD5-30CC-DABC-512303D4A2DE}"/>
          </ac:spMkLst>
        </pc:spChg>
      </pc:sldChg>
      <pc:sldChg chg="addSp modSp mod modAnim">
        <pc:chgData name="Martin Ruppert - M91221" userId="7fe7afe2-cb92-4781-8254-d27073042507" providerId="ADAL" clId="{0823DEFC-0073-4929-B035-0E84275F2DB5}" dt="2023-10-09T15:27:16.915" v="1369"/>
        <pc:sldMkLst>
          <pc:docMk/>
          <pc:sldMk cId="1072808432" sldId="2019"/>
        </pc:sldMkLst>
        <pc:spChg chg="add mod">
          <ac:chgData name="Martin Ruppert - M91221" userId="7fe7afe2-cb92-4781-8254-d27073042507" providerId="ADAL" clId="{0823DEFC-0073-4929-B035-0E84275F2DB5}" dt="2023-10-09T15:21:25.648" v="1231" actId="14100"/>
          <ac:spMkLst>
            <pc:docMk/>
            <pc:sldMk cId="1072808432" sldId="2019"/>
            <ac:spMk id="4" creationId="{60FD5CD1-E746-1ED7-B197-AF554FAE80AC}"/>
          </ac:spMkLst>
        </pc:spChg>
        <pc:spChg chg="add mod">
          <ac:chgData name="Martin Ruppert - M91221" userId="7fe7afe2-cb92-4781-8254-d27073042507" providerId="ADAL" clId="{0823DEFC-0073-4929-B035-0E84275F2DB5}" dt="2023-10-09T15:20:56.204" v="1226" actId="14100"/>
          <ac:spMkLst>
            <pc:docMk/>
            <pc:sldMk cId="1072808432" sldId="2019"/>
            <ac:spMk id="7" creationId="{19977088-3074-7578-B848-B7F1E7400736}"/>
          </ac:spMkLst>
        </pc:spChg>
        <pc:spChg chg="add mod">
          <ac:chgData name="Martin Ruppert - M91221" userId="7fe7afe2-cb92-4781-8254-d27073042507" providerId="ADAL" clId="{0823DEFC-0073-4929-B035-0E84275F2DB5}" dt="2023-10-09T15:21:56.091" v="1295" actId="1036"/>
          <ac:spMkLst>
            <pc:docMk/>
            <pc:sldMk cId="1072808432" sldId="2019"/>
            <ac:spMk id="8" creationId="{5FAEC048-FD82-654D-FAE0-219CC3D4E862}"/>
          </ac:spMkLst>
        </pc:spChg>
        <pc:spChg chg="add mod">
          <ac:chgData name="Martin Ruppert - M91221" userId="7fe7afe2-cb92-4781-8254-d27073042507" providerId="ADAL" clId="{0823DEFC-0073-4929-B035-0E84275F2DB5}" dt="2023-10-09T15:22:21.404" v="1300" actId="1036"/>
          <ac:spMkLst>
            <pc:docMk/>
            <pc:sldMk cId="1072808432" sldId="2019"/>
            <ac:spMk id="9" creationId="{157BF92E-2541-D6D1-C56A-A530BA9A1240}"/>
          </ac:spMkLst>
        </pc:spChg>
        <pc:spChg chg="add mod">
          <ac:chgData name="Martin Ruppert - M91221" userId="7fe7afe2-cb92-4781-8254-d27073042507" providerId="ADAL" clId="{0823DEFC-0073-4929-B035-0E84275F2DB5}" dt="2023-10-09T15:24:16.837" v="1339" actId="1076"/>
          <ac:spMkLst>
            <pc:docMk/>
            <pc:sldMk cId="1072808432" sldId="2019"/>
            <ac:spMk id="11" creationId="{2A9B0156-0B08-206C-A43C-4E963F0277C5}"/>
          </ac:spMkLst>
        </pc:spChg>
        <pc:spChg chg="add mod">
          <ac:chgData name="Martin Ruppert - M91221" userId="7fe7afe2-cb92-4781-8254-d27073042507" providerId="ADAL" clId="{0823DEFC-0073-4929-B035-0E84275F2DB5}" dt="2023-10-09T15:23:16.178" v="1332" actId="1036"/>
          <ac:spMkLst>
            <pc:docMk/>
            <pc:sldMk cId="1072808432" sldId="2019"/>
            <ac:spMk id="12" creationId="{81C8E90F-B333-BAAF-B6F7-5B86A4276641}"/>
          </ac:spMkLst>
        </pc:spChg>
        <pc:spChg chg="add mod">
          <ac:chgData name="Martin Ruppert - M91221" userId="7fe7afe2-cb92-4781-8254-d27073042507" providerId="ADAL" clId="{0823DEFC-0073-4929-B035-0E84275F2DB5}" dt="2023-10-09T15:23:20.561" v="1333" actId="1036"/>
          <ac:spMkLst>
            <pc:docMk/>
            <pc:sldMk cId="1072808432" sldId="2019"/>
            <ac:spMk id="13" creationId="{E528C3A6-D603-AB74-8BD6-8D3DB55CDC42}"/>
          </ac:spMkLst>
        </pc:spChg>
        <pc:spChg chg="add mod">
          <ac:chgData name="Martin Ruppert - M91221" userId="7fe7afe2-cb92-4781-8254-d27073042507" providerId="ADAL" clId="{0823DEFC-0073-4929-B035-0E84275F2DB5}" dt="2023-10-09T15:23:11.707" v="1330" actId="1036"/>
          <ac:spMkLst>
            <pc:docMk/>
            <pc:sldMk cId="1072808432" sldId="2019"/>
            <ac:spMk id="14" creationId="{92807F74-5389-6D4F-1F87-55CBC23D7A15}"/>
          </ac:spMkLst>
        </pc:spChg>
        <pc:spChg chg="add mod">
          <ac:chgData name="Martin Ruppert - M91221" userId="7fe7afe2-cb92-4781-8254-d27073042507" providerId="ADAL" clId="{0823DEFC-0073-4929-B035-0E84275F2DB5}" dt="2023-10-09T15:25:03.641" v="1344" actId="14100"/>
          <ac:spMkLst>
            <pc:docMk/>
            <pc:sldMk cId="1072808432" sldId="2019"/>
            <ac:spMk id="15" creationId="{37CDE255-E18F-AB49-6DDD-CE5BB8965133}"/>
          </ac:spMkLst>
        </pc:spChg>
        <pc:spChg chg="add mod">
          <ac:chgData name="Martin Ruppert - M91221" userId="7fe7afe2-cb92-4781-8254-d27073042507" providerId="ADAL" clId="{0823DEFC-0073-4929-B035-0E84275F2DB5}" dt="2023-10-09T15:25:38.866" v="1352" actId="20577"/>
          <ac:spMkLst>
            <pc:docMk/>
            <pc:sldMk cId="1072808432" sldId="2019"/>
            <ac:spMk id="16" creationId="{73450673-B5E2-7473-42B2-741F6C73DFCA}"/>
          </ac:spMkLst>
        </pc:spChg>
        <pc:spChg chg="add mod">
          <ac:chgData name="Martin Ruppert - M91221" userId="7fe7afe2-cb92-4781-8254-d27073042507" providerId="ADAL" clId="{0823DEFC-0073-4929-B035-0E84275F2DB5}" dt="2023-10-09T15:25:43.324" v="1354" actId="20577"/>
          <ac:spMkLst>
            <pc:docMk/>
            <pc:sldMk cId="1072808432" sldId="2019"/>
            <ac:spMk id="17" creationId="{3983A686-4570-93BE-37AE-B1D5B812A7EB}"/>
          </ac:spMkLst>
        </pc:spChg>
        <pc:spChg chg="add mod">
          <ac:chgData name="Martin Ruppert - M91221" userId="7fe7afe2-cb92-4781-8254-d27073042507" providerId="ADAL" clId="{0823DEFC-0073-4929-B035-0E84275F2DB5}" dt="2023-10-09T15:25:47.820" v="1356" actId="20577"/>
          <ac:spMkLst>
            <pc:docMk/>
            <pc:sldMk cId="1072808432" sldId="2019"/>
            <ac:spMk id="18" creationId="{4C40395D-A831-25E4-B8B2-F1A666301999}"/>
          </ac:spMkLst>
        </pc:spChg>
        <pc:picChg chg="mod">
          <ac:chgData name="Martin Ruppert - M91221" userId="7fe7afe2-cb92-4781-8254-d27073042507" providerId="ADAL" clId="{0823DEFC-0073-4929-B035-0E84275F2DB5}" dt="2023-10-09T15:24:16.837" v="1339" actId="1076"/>
          <ac:picMkLst>
            <pc:docMk/>
            <pc:sldMk cId="1072808432" sldId="2019"/>
            <ac:picMk id="3" creationId="{05C87241-BB7F-2E9F-9CB8-A0A5DC22A765}"/>
          </ac:picMkLst>
        </pc:picChg>
      </pc:sldChg>
      <pc:sldChg chg="addSp delSp modSp new mod ord">
        <pc:chgData name="Martin Ruppert - M91221" userId="7fe7afe2-cb92-4781-8254-d27073042507" providerId="ADAL" clId="{0823DEFC-0073-4929-B035-0E84275F2DB5}" dt="2023-10-09T15:02:01.184" v="471" actId="20577"/>
        <pc:sldMkLst>
          <pc:docMk/>
          <pc:sldMk cId="310571861" sldId="2020"/>
        </pc:sldMkLst>
        <pc:spChg chg="mod">
          <ac:chgData name="Martin Ruppert - M91221" userId="7fe7afe2-cb92-4781-8254-d27073042507" providerId="ADAL" clId="{0823DEFC-0073-4929-B035-0E84275F2DB5}" dt="2023-10-09T14:51:26.536" v="23" actId="20577"/>
          <ac:spMkLst>
            <pc:docMk/>
            <pc:sldMk cId="310571861" sldId="2020"/>
            <ac:spMk id="2" creationId="{4AA33942-852B-E475-399A-829A3998827B}"/>
          </ac:spMkLst>
        </pc:spChg>
        <pc:spChg chg="del mod">
          <ac:chgData name="Martin Ruppert - M91221" userId="7fe7afe2-cb92-4781-8254-d27073042507" providerId="ADAL" clId="{0823DEFC-0073-4929-B035-0E84275F2DB5}" dt="2023-10-09T14:51:30.255" v="25" actId="22"/>
          <ac:spMkLst>
            <pc:docMk/>
            <pc:sldMk cId="310571861" sldId="2020"/>
            <ac:spMk id="3" creationId="{90ED12E2-214B-737A-0379-C9BA62759886}"/>
          </ac:spMkLst>
        </pc:spChg>
        <pc:spChg chg="add mod">
          <ac:chgData name="Martin Ruppert - M91221" userId="7fe7afe2-cb92-4781-8254-d27073042507" providerId="ADAL" clId="{0823DEFC-0073-4929-B035-0E84275F2DB5}" dt="2023-10-09T14:59:35.824" v="298" actId="1076"/>
          <ac:spMkLst>
            <pc:docMk/>
            <pc:sldMk cId="310571861" sldId="2020"/>
            <ac:spMk id="8" creationId="{CA150BCA-6874-AD39-D378-3519A98F1789}"/>
          </ac:spMkLst>
        </pc:spChg>
        <pc:spChg chg="add mod">
          <ac:chgData name="Martin Ruppert - M91221" userId="7fe7afe2-cb92-4781-8254-d27073042507" providerId="ADAL" clId="{0823DEFC-0073-4929-B035-0E84275F2DB5}" dt="2023-10-09T15:02:01.184" v="471" actId="20577"/>
          <ac:spMkLst>
            <pc:docMk/>
            <pc:sldMk cId="310571861" sldId="2020"/>
            <ac:spMk id="9" creationId="{BE9617CA-5228-D180-8F8F-9A8C1706CB9B}"/>
          </ac:spMkLst>
        </pc:spChg>
        <pc:picChg chg="add mod ord">
          <ac:chgData name="Martin Ruppert - M91221" userId="7fe7afe2-cb92-4781-8254-d27073042507" providerId="ADAL" clId="{0823DEFC-0073-4929-B035-0E84275F2DB5}" dt="2023-10-09T14:51:55.888" v="31" actId="1076"/>
          <ac:picMkLst>
            <pc:docMk/>
            <pc:sldMk cId="310571861" sldId="2020"/>
            <ac:picMk id="5" creationId="{59D046A2-4A2E-09EE-6D4C-DEF9A18027BF}"/>
          </ac:picMkLst>
        </pc:picChg>
        <pc:picChg chg="add mod">
          <ac:chgData name="Martin Ruppert - M91221" userId="7fe7afe2-cb92-4781-8254-d27073042507" providerId="ADAL" clId="{0823DEFC-0073-4929-B035-0E84275F2DB5}" dt="2023-10-09T14:59:39.894" v="299" actId="1076"/>
          <ac:picMkLst>
            <pc:docMk/>
            <pc:sldMk cId="310571861" sldId="2020"/>
            <ac:picMk id="7" creationId="{1F0A7CD4-ACEE-CD56-DD26-4CB16A037011}"/>
          </ac:picMkLst>
        </pc:picChg>
      </pc:sldChg>
      <pc:sldChg chg="new del">
        <pc:chgData name="Martin Ruppert - M91221" userId="7fe7afe2-cb92-4781-8254-d27073042507" providerId="ADAL" clId="{0823DEFC-0073-4929-B035-0E84275F2DB5}" dt="2023-10-09T14:51:17.812" v="10" actId="680"/>
        <pc:sldMkLst>
          <pc:docMk/>
          <pc:sldMk cId="664682362" sldId="2020"/>
        </pc:sldMkLst>
      </pc:sldChg>
      <pc:sldChg chg="addSp delSp modSp add mod modAnim">
        <pc:chgData name="Martin Ruppert - M91221" userId="7fe7afe2-cb92-4781-8254-d27073042507" providerId="ADAL" clId="{0823DEFC-0073-4929-B035-0E84275F2DB5}" dt="2023-10-09T15:39:45.595" v="2007" actId="20577"/>
        <pc:sldMkLst>
          <pc:docMk/>
          <pc:sldMk cId="974011422" sldId="2021"/>
        </pc:sldMkLst>
        <pc:spChg chg="add mod">
          <ac:chgData name="Martin Ruppert - M91221" userId="7fe7afe2-cb92-4781-8254-d27073042507" providerId="ADAL" clId="{0823DEFC-0073-4929-B035-0E84275F2DB5}" dt="2023-10-09T15:39:45.595" v="2007" actId="20577"/>
          <ac:spMkLst>
            <pc:docMk/>
            <pc:sldMk cId="974011422" sldId="2021"/>
            <ac:spMk id="2" creationId="{AA913258-4663-03B0-B841-524F65A13357}"/>
          </ac:spMkLst>
        </pc:spChg>
        <pc:spChg chg="add mod">
          <ac:chgData name="Martin Ruppert - M91221" userId="7fe7afe2-cb92-4781-8254-d27073042507" providerId="ADAL" clId="{0823DEFC-0073-4929-B035-0E84275F2DB5}" dt="2023-10-09T15:39:05.731" v="1988"/>
          <ac:spMkLst>
            <pc:docMk/>
            <pc:sldMk cId="974011422" sldId="2021"/>
            <ac:spMk id="3" creationId="{14046023-2BA3-8D9B-CD82-9D270594386D}"/>
          </ac:spMkLst>
        </pc:spChg>
        <pc:spChg chg="del">
          <ac:chgData name="Martin Ruppert - M91221" userId="7fe7afe2-cb92-4781-8254-d27073042507" providerId="ADAL" clId="{0823DEFC-0073-4929-B035-0E84275F2DB5}" dt="2023-10-09T15:37:49.816" v="1982" actId="478"/>
          <ac:spMkLst>
            <pc:docMk/>
            <pc:sldMk cId="974011422" sldId="2021"/>
            <ac:spMk id="15" creationId="{9ABF7A36-C2D8-D1F6-99F6-FC7A934C0BFE}"/>
          </ac:spMkLst>
        </pc:spChg>
        <pc:picChg chg="ord">
          <ac:chgData name="Martin Ruppert - M91221" userId="7fe7afe2-cb92-4781-8254-d27073042507" providerId="ADAL" clId="{0823DEFC-0073-4929-B035-0E84275F2DB5}" dt="2023-10-09T15:12:20.436" v="803" actId="167"/>
          <ac:picMkLst>
            <pc:docMk/>
            <pc:sldMk cId="974011422" sldId="2021"/>
            <ac:picMk id="5" creationId="{F3CD5EC5-A04F-CAB2-8310-C53E869BA826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439C997-21E5-5348-AFE6-AB6F9226485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27AC1D-5903-004B-A07D-BA6E3EE3727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15C2D-FB91-8740-95C2-23C11A10F2F2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179EA0-CF08-6C46-9B0C-7A703F62F2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1E23A1-2359-A341-AFD4-DCB4B7D0035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9837C5-E66E-4749-8D3A-655388B1E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22731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4E49F-5C3A-ED4E-A68A-CCB3AA3B5D59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F8CB49-A7FB-5E4A-B599-DE2118135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2414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68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36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04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872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340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808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275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744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80165" y="2474260"/>
            <a:ext cx="6437455" cy="996522"/>
          </a:xfrm>
          <a:ln>
            <a:noFill/>
          </a:ln>
        </p:spPr>
        <p:txBody>
          <a:bodyPr anchor="b" anchorCtr="0"/>
          <a:lstStyle>
            <a:lvl1pPr algn="r">
              <a:defRPr sz="3800">
                <a:solidFill>
                  <a:srgbClr val="0E36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1D45AC-B80D-4805-BA4C-8776489E8022}"/>
              </a:ext>
            </a:extLst>
          </p:cNvPr>
          <p:cNvSpPr/>
          <p:nvPr userDrawn="1"/>
        </p:nvSpPr>
        <p:spPr>
          <a:xfrm>
            <a:off x="9411530" y="6331942"/>
            <a:ext cx="2777297" cy="5260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CBDA27-1F54-4C50-8D76-28815B58BDC3}"/>
              </a:ext>
            </a:extLst>
          </p:cNvPr>
          <p:cNvCxnSpPr/>
          <p:nvPr userDrawn="1"/>
        </p:nvCxnSpPr>
        <p:spPr>
          <a:xfrm>
            <a:off x="7552849" y="2666723"/>
            <a:ext cx="0" cy="835152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EB7A8E4-4917-4A3E-8E2F-D070BB4D10DE}"/>
              </a:ext>
            </a:extLst>
          </p:cNvPr>
          <p:cNvSpPr txBox="1"/>
          <p:nvPr userDrawn="1"/>
        </p:nvSpPr>
        <p:spPr>
          <a:xfrm>
            <a:off x="4067363" y="3799832"/>
            <a:ext cx="7411397" cy="387772"/>
          </a:xfrm>
          <a:prstGeom prst="rect">
            <a:avLst/>
          </a:prstGeom>
          <a:noFill/>
        </p:spPr>
        <p:txBody>
          <a:bodyPr wrap="none" lIns="121893" tIns="60947" rIns="121893" bIns="60947" rtlCol="0">
            <a:spAutoFit/>
          </a:bodyPr>
          <a:lstStyle/>
          <a:p>
            <a:pPr algn="r"/>
            <a:r>
              <a:rPr lang="en-US" sz="1720" dirty="0">
                <a:solidFill>
                  <a:srgbClr val="1D9CE4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 Leading Provider of Smart, Connected and Secure Embedded Control Solutions 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ACBDA27-1F54-4C50-8D76-28815B58BDC3}"/>
              </a:ext>
            </a:extLst>
          </p:cNvPr>
          <p:cNvCxnSpPr/>
          <p:nvPr userDrawn="1"/>
        </p:nvCxnSpPr>
        <p:spPr>
          <a:xfrm flipH="1">
            <a:off x="3410606" y="3724987"/>
            <a:ext cx="7909168" cy="0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599BB76E-0E67-7C41-9AEC-8C75006E444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935143" y="6123667"/>
            <a:ext cx="6419850" cy="252110"/>
          </a:xfrm>
          <a:prstGeom prst="rect">
            <a:avLst/>
          </a:prstGeom>
        </p:spPr>
        <p:txBody>
          <a:bodyPr lIns="182880" tIns="0" rIns="0" anchor="t" anchorCtr="0">
            <a:noAutofit/>
          </a:bodyPr>
          <a:lstStyle>
            <a:lvl1pPr marL="0" indent="0" algn="r">
              <a:buNone/>
              <a:defRPr sz="2200" b="0">
                <a:solidFill>
                  <a:srgbClr val="1D9CE4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B2D92EAD-7B52-0549-B90C-8F01DFF1E68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35142" y="5763412"/>
            <a:ext cx="6420245" cy="314325"/>
          </a:xfrm>
          <a:prstGeom prst="rect">
            <a:avLst/>
          </a:prstGeom>
        </p:spPr>
        <p:txBody>
          <a:bodyPr rIns="0" bIns="0" anchor="b" anchorCtr="0">
            <a:noAutofit/>
          </a:bodyPr>
          <a:lstStyle>
            <a:lvl1pPr marL="0" indent="0" algn="r">
              <a:lnSpc>
                <a:spcPts val="2340"/>
              </a:lnSpc>
              <a:buNone/>
              <a:defRPr sz="2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Presented by</a:t>
            </a:r>
          </a:p>
        </p:txBody>
      </p:sp>
      <p:pic>
        <p:nvPicPr>
          <p:cNvPr id="10" name="Picture 9" descr="SCS-015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55" y="5139766"/>
            <a:ext cx="1630420" cy="1630420"/>
          </a:xfrm>
          <a:prstGeom prst="rect">
            <a:avLst/>
          </a:prstGeom>
        </p:spPr>
      </p:pic>
      <p:pic>
        <p:nvPicPr>
          <p:cNvPr id="12" name="Picture 11" descr="MCHP-logo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1621" y="2635935"/>
            <a:ext cx="3584711" cy="902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375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B3394856-2C64-DE43-BBDF-953266084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1600406"/>
          </a:xfrm>
          <a:prstGeom prst="rect">
            <a:avLst/>
          </a:prstGeom>
        </p:spPr>
        <p:txBody>
          <a:bodyPr vert="horz" lIns="121888" tIns="60944" rIns="121888" bIns="60944" rtlCol="0" anchor="t" anchorCtr="0"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E56F0-37A2-F74C-BB25-DF51CEB5FA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802120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E966262-8B36-DB45-BCFF-E847EDF91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5"/>
            <a:ext cx="11400661" cy="777240"/>
          </a:xfrm>
        </p:spPr>
        <p:txBody>
          <a:bodyPr/>
          <a:lstStyle>
            <a:lvl1pPr>
              <a:defRPr>
                <a:solidFill>
                  <a:srgbClr val="0E3689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8F614E39-BA14-7D4B-8328-2FB5286D32B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03" y="829115"/>
            <a:ext cx="11400661" cy="4286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 b="1" kern="0" dirty="0">
                <a:solidFill>
                  <a:srgbClr val="45A8C4"/>
                </a:solidFill>
                <a:latin typeface="+mn-lt"/>
                <a:cs typeface="Calibri"/>
              </a:rPr>
              <a:t>Subtitle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06521-0BA2-7C48-8CAD-8B9AFEEF68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4943277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EDE752C-4DF4-1741-BE5B-60F47530E2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7789313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panose="05000000000000000000" pitchFamily="2" charset="2"/>
              <a:buChar char="l"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228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10606" y="2034289"/>
            <a:ext cx="7909168" cy="1591386"/>
          </a:xfrm>
        </p:spPr>
        <p:txBody>
          <a:bodyPr anchor="b" anchorCtr="0"/>
          <a:lstStyle>
            <a:lvl1pPr algn="r">
              <a:defRPr sz="5300" b="1" cap="none" baseline="0">
                <a:solidFill>
                  <a:srgbClr val="0E3689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410606" y="3824300"/>
            <a:ext cx="7909168" cy="101862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r">
              <a:buNone/>
              <a:defRPr sz="2700" b="0">
                <a:solidFill>
                  <a:srgbClr val="1D9CE4"/>
                </a:solidFill>
              </a:defRPr>
            </a:lvl1pPr>
            <a:lvl2pPr marL="60944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88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32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7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21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65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09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54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Subtitle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1D51101-8690-2A4A-89F5-D13814AF99A1}"/>
              </a:ext>
            </a:extLst>
          </p:cNvPr>
          <p:cNvCxnSpPr/>
          <p:nvPr userDrawn="1"/>
        </p:nvCxnSpPr>
        <p:spPr>
          <a:xfrm flipH="1">
            <a:off x="3410606" y="3724987"/>
            <a:ext cx="7909168" cy="0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3882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CAEC6540-64C7-9747-877E-6D8504F5D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777240"/>
          </a:xfrm>
          <a:prstGeom prst="rect">
            <a:avLst/>
          </a:prstGeom>
        </p:spPr>
        <p:txBody>
          <a:bodyPr vert="horz" lIns="121888" tIns="60944" rIns="121888" bIns="60944" rtlCol="0" anchor="t" anchorCtr="0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986DAD2F-D448-354C-9ACF-03ED78E9AF9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4778" y="923073"/>
            <a:ext cx="11400660" cy="5385963"/>
          </a:xfrm>
          <a:prstGeom prst="rect">
            <a:avLst/>
          </a:prstGeom>
        </p:spPr>
        <p:txBody>
          <a:bodyPr/>
          <a:lstStyle>
            <a:lvl1pPr marL="274201" indent="-274201">
              <a:defRPr sz="3200"/>
            </a:lvl1pPr>
            <a:lvl2pPr marL="576072" indent="-274320">
              <a:defRPr sz="2800"/>
            </a:lvl2pPr>
            <a:lvl3pPr marL="868680" indent="-274320">
              <a:defRPr sz="2400"/>
            </a:lvl3pPr>
            <a:lvl4pPr marL="1143000" indent="-274320">
              <a:defRPr sz="2000"/>
            </a:lvl4pPr>
            <a:lvl5pPr marL="1435608" indent="-274320"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8344651-9BC3-804A-ABEF-ABD80FF3CE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3068303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B9BB9-8088-1B4E-AA38-17BC94EF1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5"/>
            <a:ext cx="11400661" cy="777240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5F3DB77-FEA1-E44C-9C5F-88B2D4B5D2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03" y="831986"/>
            <a:ext cx="11400661" cy="4286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>
                <a:solidFill>
                  <a:srgbClr val="1D9CE4"/>
                </a:solidFill>
              </a:defRPr>
            </a:lvl1pPr>
          </a:lstStyle>
          <a:p>
            <a:pPr lvl="0"/>
            <a:r>
              <a:rPr lang="en-US" b="1" kern="0" dirty="0">
                <a:solidFill>
                  <a:srgbClr val="45A8C4"/>
                </a:solidFill>
                <a:latin typeface="+mn-lt"/>
                <a:cs typeface="Calibri"/>
              </a:rPr>
              <a:t>Subtitle</a:t>
            </a:r>
            <a:endParaRPr lang="en-US" dirty="0"/>
          </a:p>
        </p:txBody>
      </p:sp>
      <p:sp>
        <p:nvSpPr>
          <p:cNvPr id="6" name="Content Placeholder 12">
            <a:extLst>
              <a:ext uri="{FF2B5EF4-FFF2-40B4-BE49-F238E27FC236}">
                <a16:creationId xmlns:a16="http://schemas.microsoft.com/office/drawing/2014/main" id="{955162B4-304F-5841-8C1A-37D23DCFC92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5509" y="1403852"/>
            <a:ext cx="11400660" cy="4905184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C4207E9-C13E-1647-9F09-C187007808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3440774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ne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2">
            <a:extLst>
              <a:ext uri="{FF2B5EF4-FFF2-40B4-BE49-F238E27FC236}">
                <a16:creationId xmlns:a16="http://schemas.microsoft.com/office/drawing/2014/main" id="{955162B4-304F-5841-8C1A-37D23DCFC92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5509" y="1626375"/>
            <a:ext cx="11400660" cy="4664076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098AAA9D-2041-3B4F-8508-758963B79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1489280"/>
          </a:xfrm>
          <a:prstGeom prst="rect">
            <a:avLst/>
          </a:prstGeom>
        </p:spPr>
        <p:txBody>
          <a:bodyPr vert="horz" lIns="121888" tIns="60944" rIns="121888" bIns="60944" rtlCol="0" anchor="t" anchorCtr="0"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A6C8C-5670-1242-B987-55F42BAD97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829715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114ABC63-0F02-3D4C-B5A8-224D9EF04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7"/>
            <a:ext cx="11400661" cy="777240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7" name="Content Placeholder 12">
            <a:extLst>
              <a:ext uri="{FF2B5EF4-FFF2-40B4-BE49-F238E27FC236}">
                <a16:creationId xmlns:a16="http://schemas.microsoft.com/office/drawing/2014/main" id="{2EFF8C43-59A6-4644-B04E-6AE187BD55D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5509" y="929269"/>
            <a:ext cx="5505846" cy="5374679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2">
            <a:extLst>
              <a:ext uri="{FF2B5EF4-FFF2-40B4-BE49-F238E27FC236}">
                <a16:creationId xmlns:a16="http://schemas.microsoft.com/office/drawing/2014/main" id="{69F5C3FF-72D2-604B-A6AF-63E081CA68F8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250324" y="929270"/>
            <a:ext cx="5505846" cy="5374678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872A14E-E83F-9541-B766-352B85366E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154026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114ABC63-0F02-3D4C-B5A8-224D9EF04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7"/>
            <a:ext cx="11400661" cy="777240"/>
          </a:xfrm>
        </p:spPr>
        <p:txBody>
          <a:bodyPr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EF0C5114-81F0-6D40-9DA2-1EA66CC7C6B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03" y="831986"/>
            <a:ext cx="11400661" cy="4286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>
                <a:solidFill>
                  <a:srgbClr val="1D9CE4"/>
                </a:solidFill>
              </a:defRPr>
            </a:lvl1pPr>
          </a:lstStyle>
          <a:p>
            <a:pPr lvl="0"/>
            <a:r>
              <a:rPr lang="en-US" b="1" kern="0" dirty="0">
                <a:solidFill>
                  <a:srgbClr val="45A8C4"/>
                </a:solidFill>
                <a:latin typeface="+mn-lt"/>
                <a:cs typeface="Calibri"/>
              </a:rPr>
              <a:t>Subtitle</a:t>
            </a:r>
            <a:endParaRPr lang="en-US" dirty="0"/>
          </a:p>
        </p:txBody>
      </p:sp>
      <p:sp>
        <p:nvSpPr>
          <p:cNvPr id="10" name="Content Placeholder 12">
            <a:extLst>
              <a:ext uri="{FF2B5EF4-FFF2-40B4-BE49-F238E27FC236}">
                <a16:creationId xmlns:a16="http://schemas.microsoft.com/office/drawing/2014/main" id="{4354C555-752C-5946-99B7-1752C8A6C9F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2454" y="1408545"/>
            <a:ext cx="5505846" cy="4907794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2">
            <a:extLst>
              <a:ext uri="{FF2B5EF4-FFF2-40B4-BE49-F238E27FC236}">
                <a16:creationId xmlns:a16="http://schemas.microsoft.com/office/drawing/2014/main" id="{B1B5C683-E8CE-5447-B10F-1FA96B9838C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250324" y="1408546"/>
            <a:ext cx="5505846" cy="4907794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9F735E5-BB03-E141-8FE5-6E137A04C7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340959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507" y="923075"/>
            <a:ext cx="5474569" cy="56771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i="0" u="sng">
                <a:solidFill>
                  <a:schemeClr val="accent1"/>
                </a:solidFill>
              </a:defRPr>
            </a:lvl1pPr>
            <a:lvl2pPr marL="609443" indent="0">
              <a:buNone/>
              <a:defRPr sz="2700" b="1"/>
            </a:lvl2pPr>
            <a:lvl3pPr marL="1218885" indent="0">
              <a:buNone/>
              <a:defRPr sz="2400" b="1"/>
            </a:lvl3pPr>
            <a:lvl4pPr marL="1828328" indent="0">
              <a:buNone/>
              <a:defRPr sz="2100" b="1"/>
            </a:lvl4pPr>
            <a:lvl5pPr marL="2437771" indent="0">
              <a:buNone/>
              <a:defRPr sz="2100" b="1"/>
            </a:lvl5pPr>
            <a:lvl6pPr marL="3047213" indent="0">
              <a:buNone/>
              <a:defRPr sz="2100" b="1"/>
            </a:lvl6pPr>
            <a:lvl7pPr marL="3656656" indent="0">
              <a:buNone/>
              <a:defRPr sz="2100" b="1"/>
            </a:lvl7pPr>
            <a:lvl8pPr marL="4266097" indent="0">
              <a:buNone/>
              <a:defRPr sz="2100" b="1"/>
            </a:lvl8pPr>
            <a:lvl9pPr marL="4875541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385192" y="941660"/>
            <a:ext cx="5387630" cy="56771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u="sng">
                <a:solidFill>
                  <a:schemeClr val="accent1"/>
                </a:solidFill>
              </a:defRPr>
            </a:lvl1pPr>
            <a:lvl2pPr marL="609443" indent="0">
              <a:buNone/>
              <a:defRPr sz="2700" b="1"/>
            </a:lvl2pPr>
            <a:lvl3pPr marL="1218885" indent="0">
              <a:buNone/>
              <a:defRPr sz="2400" b="1"/>
            </a:lvl3pPr>
            <a:lvl4pPr marL="1828328" indent="0">
              <a:buNone/>
              <a:defRPr sz="2100" b="1"/>
            </a:lvl4pPr>
            <a:lvl5pPr marL="2437771" indent="0">
              <a:buNone/>
              <a:defRPr sz="2100" b="1"/>
            </a:lvl5pPr>
            <a:lvl6pPr marL="3047213" indent="0">
              <a:buNone/>
              <a:defRPr sz="2100" b="1"/>
            </a:lvl6pPr>
            <a:lvl7pPr marL="3656656" indent="0">
              <a:buNone/>
              <a:defRPr sz="2100" b="1"/>
            </a:lvl7pPr>
            <a:lvl8pPr marL="4266097" indent="0">
              <a:buNone/>
              <a:defRPr sz="2100" b="1"/>
            </a:lvl8pPr>
            <a:lvl9pPr marL="4875541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898E04-A14A-8140-993E-87174E0C2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7"/>
            <a:ext cx="11400661" cy="777240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8" name="Content Placeholder 12">
            <a:extLst>
              <a:ext uri="{FF2B5EF4-FFF2-40B4-BE49-F238E27FC236}">
                <a16:creationId xmlns:a16="http://schemas.microsoft.com/office/drawing/2014/main" id="{5170BFA0-6B7E-2944-A49D-35B39ABC44C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5509" y="1561175"/>
            <a:ext cx="5474567" cy="4795020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C883CD4E-1B81-AF4E-B076-F6C9C7DA1692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385193" y="1561175"/>
            <a:ext cx="5387630" cy="4795019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2902E3F-7B87-844B-A375-55F0B513465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073102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509" y="1381004"/>
            <a:ext cx="5474569" cy="58060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u="sng">
                <a:solidFill>
                  <a:schemeClr val="accent1"/>
                </a:solidFill>
              </a:defRPr>
            </a:lvl1pPr>
            <a:lvl2pPr marL="609443" indent="0">
              <a:buNone/>
              <a:defRPr sz="2700" b="1"/>
            </a:lvl2pPr>
            <a:lvl3pPr marL="1218885" indent="0">
              <a:buNone/>
              <a:defRPr sz="2400" b="1"/>
            </a:lvl3pPr>
            <a:lvl4pPr marL="1828328" indent="0">
              <a:buNone/>
              <a:defRPr sz="2100" b="1"/>
            </a:lvl4pPr>
            <a:lvl5pPr marL="2437771" indent="0">
              <a:buNone/>
              <a:defRPr sz="2100" b="1"/>
            </a:lvl5pPr>
            <a:lvl6pPr marL="3047213" indent="0">
              <a:buNone/>
              <a:defRPr sz="2100" b="1"/>
            </a:lvl6pPr>
            <a:lvl7pPr marL="3656656" indent="0">
              <a:buNone/>
              <a:defRPr sz="2100" b="1"/>
            </a:lvl7pPr>
            <a:lvl8pPr marL="4266097" indent="0">
              <a:buNone/>
              <a:defRPr sz="2100" b="1"/>
            </a:lvl8pPr>
            <a:lvl9pPr marL="4875541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85192" y="1381003"/>
            <a:ext cx="5387630" cy="580606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u="sng">
                <a:solidFill>
                  <a:schemeClr val="accent1"/>
                </a:solidFill>
              </a:defRPr>
            </a:lvl1pPr>
            <a:lvl2pPr marL="609443" indent="0">
              <a:buNone/>
              <a:defRPr sz="2700" b="1"/>
            </a:lvl2pPr>
            <a:lvl3pPr marL="1218885" indent="0">
              <a:buNone/>
              <a:defRPr sz="2400" b="1"/>
            </a:lvl3pPr>
            <a:lvl4pPr marL="1828328" indent="0">
              <a:buNone/>
              <a:defRPr sz="2100" b="1"/>
            </a:lvl4pPr>
            <a:lvl5pPr marL="2437771" indent="0">
              <a:buNone/>
              <a:defRPr sz="2100" b="1"/>
            </a:lvl5pPr>
            <a:lvl6pPr marL="3047213" indent="0">
              <a:buNone/>
              <a:defRPr sz="2100" b="1"/>
            </a:lvl6pPr>
            <a:lvl7pPr marL="3656656" indent="0">
              <a:buNone/>
              <a:defRPr sz="2100" b="1"/>
            </a:lvl7pPr>
            <a:lvl8pPr marL="4266097" indent="0">
              <a:buNone/>
              <a:defRPr sz="2100" b="1"/>
            </a:lvl8pPr>
            <a:lvl9pPr marL="4875541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22C09BD-60A2-D244-8F4B-695A12274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7"/>
            <a:ext cx="11400661" cy="777240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E1D56C46-C13D-6843-8D78-E9DE559D36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03" y="831986"/>
            <a:ext cx="11400661" cy="42862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 b="1" kern="0" dirty="0">
                <a:solidFill>
                  <a:srgbClr val="45A8C4"/>
                </a:solidFill>
                <a:latin typeface="+mn-lt"/>
                <a:cs typeface="Calibri"/>
              </a:rPr>
              <a:t>Subtitle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88E56A8-D17E-8848-8C5B-EC8D2FC7921A}"/>
              </a:ext>
            </a:extLst>
          </p:cNvPr>
          <p:cNvSpPr/>
          <p:nvPr userDrawn="1"/>
        </p:nvSpPr>
        <p:spPr>
          <a:xfrm>
            <a:off x="10436087" y="6490880"/>
            <a:ext cx="129209" cy="1981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Content Placeholder 12">
            <a:extLst>
              <a:ext uri="{FF2B5EF4-FFF2-40B4-BE49-F238E27FC236}">
                <a16:creationId xmlns:a16="http://schemas.microsoft.com/office/drawing/2014/main" id="{61902A9B-4EBD-9042-9417-398D31C80DB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5509" y="1988634"/>
            <a:ext cx="5474567" cy="4327704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2">
            <a:extLst>
              <a:ext uri="{FF2B5EF4-FFF2-40B4-BE49-F238E27FC236}">
                <a16:creationId xmlns:a16="http://schemas.microsoft.com/office/drawing/2014/main" id="{326E65A8-182F-624C-B231-E6CD084CC09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385193" y="1988634"/>
            <a:ext cx="5387630" cy="4327704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4985913B-9067-5E4F-BEB8-B40B0526CDDE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167312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CHP-logo.jp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436" y="6396138"/>
            <a:ext cx="1447127" cy="36444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942795"/>
          </a:xfrm>
          <a:prstGeom prst="rect">
            <a:avLst/>
          </a:prstGeom>
        </p:spPr>
        <p:txBody>
          <a:bodyPr vert="horz" lIns="121888" tIns="60944" rIns="121888" bIns="60944" rtlCol="0" anchor="t" anchorCtr="0"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509" y="1039091"/>
            <a:ext cx="11400661" cy="5412311"/>
          </a:xfrm>
          <a:prstGeom prst="rect">
            <a:avLst/>
          </a:prstGeom>
        </p:spPr>
        <p:txBody>
          <a:bodyPr vert="horz" lIns="121888" tIns="60944" rIns="121888" bIns="60944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2589C74-EF87-2646-A562-5428C2FBE5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67033" y="6495408"/>
            <a:ext cx="539496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fld id="{3A89BA97-E076-0C46-96C3-2C5079BFCB08}" type="slidenum">
              <a:rPr lang="en-US" sz="1300" smtClean="0">
                <a:solidFill>
                  <a:schemeClr val="bg1">
                    <a:lumMod val="50000"/>
                  </a:schemeClr>
                </a:solidFill>
              </a:rPr>
              <a:pPr algn="l"/>
              <a:t>‹#›</a:t>
            </a:fld>
            <a:endParaRPr lang="en-US" sz="13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6979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6" r:id="rId4"/>
    <p:sldLayoutId id="2147483660" r:id="rId5"/>
    <p:sldLayoutId id="2147483652" r:id="rId6"/>
    <p:sldLayoutId id="2147483657" r:id="rId7"/>
    <p:sldLayoutId id="2147483653" r:id="rId8"/>
    <p:sldLayoutId id="2147483658" r:id="rId9"/>
    <p:sldLayoutId id="2147483654" r:id="rId10"/>
    <p:sldLayoutId id="2147483659" r:id="rId11"/>
    <p:sldLayoutId id="2147483655" r:id="rId12"/>
    <p:sldLayoutId id="2147483661" r:id="rId13"/>
  </p:sldLayoutIdLst>
  <p:hf hdr="0" ftr="0" dt="0"/>
  <p:txStyles>
    <p:titleStyle>
      <a:lvl1pPr algn="l" defTabSz="609443" rtl="0" eaLnBrk="1" latinLnBrk="0" hangingPunct="1">
        <a:lnSpc>
          <a:spcPct val="100000"/>
        </a:lnSpc>
        <a:spcBef>
          <a:spcPct val="0"/>
        </a:spcBef>
        <a:buNone/>
        <a:defRPr sz="4400" b="1" kern="1200" normalizeH="0" baseline="0">
          <a:solidFill>
            <a:srgbClr val="0E3689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609443" rtl="0" eaLnBrk="1" latinLnBrk="0" hangingPunct="1">
        <a:spcBef>
          <a:spcPts val="300"/>
        </a:spcBef>
        <a:buClr>
          <a:srgbClr val="0E3689"/>
        </a:buClr>
        <a:buFont typeface="Arial"/>
        <a:buChar char="•"/>
        <a:defRPr sz="3200" b="1" kern="1200">
          <a:solidFill>
            <a:srgbClr val="070707"/>
          </a:solidFill>
          <a:latin typeface="+mn-lt"/>
          <a:ea typeface="+mn-ea"/>
          <a:cs typeface="+mn-cs"/>
        </a:defRPr>
      </a:lvl1pPr>
      <a:lvl2pPr marL="576072" indent="-274320" algn="l" defTabSz="609443" rtl="0" eaLnBrk="1" latinLnBrk="0" hangingPunct="1">
        <a:spcBef>
          <a:spcPts val="300"/>
        </a:spcBef>
        <a:buClr>
          <a:srgbClr val="1D9CE4"/>
        </a:buClr>
        <a:buFont typeface="Arial" panose="020B0604020202020204" pitchFamily="34" charset="0"/>
        <a:buChar char="•"/>
        <a:defRPr sz="2800" kern="1200">
          <a:solidFill>
            <a:srgbClr val="070707"/>
          </a:solidFill>
          <a:latin typeface="+mn-lt"/>
          <a:ea typeface="+mn-ea"/>
          <a:cs typeface="+mn-cs"/>
        </a:defRPr>
      </a:lvl2pPr>
      <a:lvl3pPr marL="868680" indent="-274320" algn="l" defTabSz="609443" rtl="0" eaLnBrk="1" latinLnBrk="0" hangingPunct="1">
        <a:spcBef>
          <a:spcPts val="300"/>
        </a:spcBef>
        <a:buClr>
          <a:srgbClr val="1D9CE4"/>
        </a:buClr>
        <a:buFont typeface="Arial"/>
        <a:buChar char="•"/>
        <a:defRPr sz="2400" kern="1200">
          <a:solidFill>
            <a:srgbClr val="070707"/>
          </a:solidFill>
          <a:latin typeface="+mn-lt"/>
          <a:ea typeface="+mn-ea"/>
          <a:cs typeface="+mn-cs"/>
        </a:defRPr>
      </a:lvl3pPr>
      <a:lvl4pPr marL="1143000" indent="-274320" algn="l" defTabSz="609443" rtl="0" eaLnBrk="1" latinLnBrk="0" hangingPunct="1">
        <a:spcBef>
          <a:spcPts val="300"/>
        </a:spcBef>
        <a:buClr>
          <a:srgbClr val="1D9CE4"/>
        </a:buClr>
        <a:buFont typeface="Arial" panose="020B0604020202020204" pitchFamily="34" charset="0"/>
        <a:buChar char="•"/>
        <a:defRPr sz="2000" kern="1200">
          <a:solidFill>
            <a:srgbClr val="070707"/>
          </a:solidFill>
          <a:latin typeface="+mn-lt"/>
          <a:ea typeface="+mn-ea"/>
          <a:cs typeface="+mn-cs"/>
        </a:defRPr>
      </a:lvl4pPr>
      <a:lvl5pPr marL="1435608" indent="-274320" algn="l" defTabSz="609443" rtl="0" eaLnBrk="1" latinLnBrk="0" hangingPunct="1">
        <a:spcBef>
          <a:spcPts val="300"/>
        </a:spcBef>
        <a:buClr>
          <a:srgbClr val="1D9CE4"/>
        </a:buClr>
        <a:buFont typeface="Arial" panose="020B0604020202020204" pitchFamily="34" charset="0"/>
        <a:buChar char="•"/>
        <a:defRPr sz="2000" kern="1200">
          <a:solidFill>
            <a:srgbClr val="070707"/>
          </a:solidFill>
          <a:latin typeface="+mn-lt"/>
          <a:ea typeface="+mn-ea"/>
          <a:cs typeface="+mn-cs"/>
        </a:defRPr>
      </a:lvl5pPr>
      <a:lvl6pPr marL="3351933" indent="-304723" algn="l" defTabSz="60944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376" indent="-304723" algn="l" defTabSz="60944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0819" indent="-304723" algn="l" defTabSz="60944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261" indent="-304723" algn="l" defTabSz="60944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43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885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328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71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213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656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097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541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59" userDrawn="1">
          <p15:clr>
            <a:srgbClr val="F26B43"/>
          </p15:clr>
        </p15:guide>
        <p15:guide id="2" pos="16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D854E-F0FA-DA43-9468-0509537A29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T1S Autoconfiguration</a:t>
            </a:r>
            <a:br>
              <a:rPr lang="en-US" dirty="0"/>
            </a:br>
            <a:r>
              <a:rPr lang="en-US" dirty="0"/>
              <a:t>Tooling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73D081-4997-FF4D-B75C-F6275A20E91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Martin Ruppert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8F16D4-E23A-8B42-AEFF-22E5AFC9F8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anchor="b" anchorCtr="0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522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A502E1D-115B-11A9-B819-E448E21C4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778" y="1050906"/>
            <a:ext cx="11400660" cy="5130297"/>
          </a:xfrm>
          <a:prstGeom prst="rect">
            <a:avLst/>
          </a:prstGeom>
          <a:noFill/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98C32A5-EF7B-1987-B5BB-EB59B41F8CDB}"/>
              </a:ext>
            </a:extLst>
          </p:cNvPr>
          <p:cNvCxnSpPr>
            <a:cxnSpLocks/>
          </p:cNvCxnSpPr>
          <p:nvPr/>
        </p:nvCxnSpPr>
        <p:spPr>
          <a:xfrm flipV="1">
            <a:off x="5099901" y="2413262"/>
            <a:ext cx="414779" cy="6410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3E29B74F-3D90-2926-E81A-4FACC7241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777240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Python GUI for parallel Programming with MDB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027933-08EE-F096-0A65-805BBB653868}"/>
              </a:ext>
            </a:extLst>
          </p:cNvPr>
          <p:cNvSpPr/>
          <p:nvPr/>
        </p:nvSpPr>
        <p:spPr>
          <a:xfrm>
            <a:off x="2875280" y="3429000"/>
            <a:ext cx="6438265" cy="180848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/>
              <a:t>With clicking on „Connect MDB“, all setup is done for EDGB, Speed 6Mbit, SWD Interface and selecting the debuggers. This takes some time until it‘s connected</a:t>
            </a:r>
          </a:p>
        </p:txBody>
      </p:sp>
    </p:spTree>
    <p:extLst>
      <p:ext uri="{BB962C8B-B14F-4D97-AF65-F5344CB8AC3E}">
        <p14:creationId xmlns:p14="http://schemas.microsoft.com/office/powerpoint/2010/main" val="3822166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2290778-A6FC-3C52-5DEE-D814C46A5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778" y="1050906"/>
            <a:ext cx="11400660" cy="5130297"/>
          </a:xfrm>
          <a:prstGeom prst="rect">
            <a:avLst/>
          </a:prstGeom>
          <a:noFill/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7DEB760-77CF-95A2-8DBB-5A00BE7EFA53}"/>
              </a:ext>
            </a:extLst>
          </p:cNvPr>
          <p:cNvCxnSpPr>
            <a:cxnSpLocks/>
          </p:cNvCxnSpPr>
          <p:nvPr/>
        </p:nvCxnSpPr>
        <p:spPr>
          <a:xfrm flipV="1">
            <a:off x="5640329" y="2413262"/>
            <a:ext cx="414779" cy="6410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8891EB51-3ABA-D67E-9067-141C8F720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777240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Python GUI for parallel Programming with MDB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8E90D26-1C2C-4317-FE17-20CE2E4C754D}"/>
              </a:ext>
            </a:extLst>
          </p:cNvPr>
          <p:cNvSpPr/>
          <p:nvPr/>
        </p:nvSpPr>
        <p:spPr>
          <a:xfrm>
            <a:off x="2875280" y="3429000"/>
            <a:ext cx="6438265" cy="180848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“Prog Boards” programs all Hex files.</a:t>
            </a:r>
            <a:br>
              <a:rPr lang="en-US" dirty="0"/>
            </a:br>
            <a:r>
              <a:rPr lang="en-US" dirty="0"/>
              <a:t>The connection to the debugger is maintained so it is not necessary to re-establish the connection again. This allows the programming process to start more quickly.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90659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FCB2197E-F45F-E0BF-8769-AF28A057B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777240"/>
          </a:xfrm>
        </p:spPr>
        <p:txBody>
          <a:bodyPr/>
          <a:lstStyle/>
          <a:p>
            <a:r>
              <a:rPr lang="en-US" dirty="0"/>
              <a:t>Python GUI for testing 4 Boards in parallel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DD5448-A4B2-2984-B74A-6B0EC787B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910" y="923073"/>
            <a:ext cx="10020395" cy="5385963"/>
          </a:xfrm>
          <a:prstGeom prst="rect">
            <a:avLst/>
          </a:prstGeom>
          <a:noFill/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F90E18D-FDCE-9954-4773-7B9815C95A5B}"/>
              </a:ext>
            </a:extLst>
          </p:cNvPr>
          <p:cNvSpPr/>
          <p:nvPr/>
        </p:nvSpPr>
        <p:spPr>
          <a:xfrm>
            <a:off x="2835974" y="2910839"/>
            <a:ext cx="6438265" cy="2505927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This tool is basically a 4-way Comport Terminal.</a:t>
            </a:r>
          </a:p>
          <a:p>
            <a:pPr algn="ctr"/>
            <a:r>
              <a:rPr lang="en-US" dirty="0"/>
              <a:t>There are 4 default COM ports in the upper left, which must be changed to the ones on your machine. </a:t>
            </a:r>
          </a:p>
          <a:p>
            <a:pPr algn="ctr"/>
            <a:r>
              <a:rPr lang="en-US" dirty="0"/>
              <a:t>If a COM Port entry is left free, this COM port is not used, so that this tool can be used with less than 4 boards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77446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FCB2197E-F45F-E0BF-8769-AF28A057B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777240"/>
          </a:xfrm>
        </p:spPr>
        <p:txBody>
          <a:bodyPr/>
          <a:lstStyle/>
          <a:p>
            <a:r>
              <a:rPr lang="en-US" dirty="0"/>
              <a:t>Python GUI for testing 4 Boards in parallel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DD5448-A4B2-2984-B74A-6B0EC787B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910" y="923073"/>
            <a:ext cx="10020395" cy="5385963"/>
          </a:xfrm>
          <a:prstGeom prst="rect">
            <a:avLst/>
          </a:prstGeom>
          <a:noFill/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FCE2FC5-5FB0-EA71-392D-2164AA3BB1B1}"/>
              </a:ext>
            </a:extLst>
          </p:cNvPr>
          <p:cNvSpPr/>
          <p:nvPr/>
        </p:nvSpPr>
        <p:spPr>
          <a:xfrm>
            <a:off x="9521072" y="1067973"/>
            <a:ext cx="659878" cy="214074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C87241-BB7F-2E9F-9CB8-A0A5DC22A7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7877" y="795193"/>
            <a:ext cx="3872540" cy="564172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0FD5CD1-E746-1ED7-B197-AF554FAE80AC}"/>
              </a:ext>
            </a:extLst>
          </p:cNvPr>
          <p:cNvSpPr/>
          <p:nvPr/>
        </p:nvSpPr>
        <p:spPr>
          <a:xfrm>
            <a:off x="5890260" y="1059699"/>
            <a:ext cx="571500" cy="174741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977088-3074-7578-B848-B7F1E7400736}"/>
              </a:ext>
            </a:extLst>
          </p:cNvPr>
          <p:cNvSpPr/>
          <p:nvPr/>
        </p:nvSpPr>
        <p:spPr>
          <a:xfrm>
            <a:off x="1828800" y="1059699"/>
            <a:ext cx="822010" cy="222348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AEC048-FD82-654D-FAE0-219CC3D4E862}"/>
              </a:ext>
            </a:extLst>
          </p:cNvPr>
          <p:cNvSpPr/>
          <p:nvPr/>
        </p:nvSpPr>
        <p:spPr>
          <a:xfrm>
            <a:off x="2674620" y="1059699"/>
            <a:ext cx="822010" cy="222348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7BF92E-2541-D6D1-C56A-A530BA9A1240}"/>
              </a:ext>
            </a:extLst>
          </p:cNvPr>
          <p:cNvSpPr/>
          <p:nvPr/>
        </p:nvSpPr>
        <p:spPr>
          <a:xfrm>
            <a:off x="3496630" y="1062240"/>
            <a:ext cx="822010" cy="222348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A9B0156-0B08-206C-A43C-4E963F0277C5}"/>
              </a:ext>
            </a:extLst>
          </p:cNvPr>
          <p:cNvSpPr/>
          <p:nvPr/>
        </p:nvSpPr>
        <p:spPr>
          <a:xfrm>
            <a:off x="4316700" y="1060353"/>
            <a:ext cx="822010" cy="222348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C8E90F-B333-BAAF-B6F7-5B86A4276641}"/>
              </a:ext>
            </a:extLst>
          </p:cNvPr>
          <p:cNvSpPr/>
          <p:nvPr/>
        </p:nvSpPr>
        <p:spPr>
          <a:xfrm>
            <a:off x="5881646" y="2295464"/>
            <a:ext cx="571500" cy="174741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528C3A6-D603-AB74-8BD6-8D3DB55CDC42}"/>
              </a:ext>
            </a:extLst>
          </p:cNvPr>
          <p:cNvSpPr/>
          <p:nvPr/>
        </p:nvSpPr>
        <p:spPr>
          <a:xfrm>
            <a:off x="5908052" y="3538621"/>
            <a:ext cx="571500" cy="174741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807F74-5389-6D4F-1F87-55CBC23D7A15}"/>
              </a:ext>
            </a:extLst>
          </p:cNvPr>
          <p:cNvSpPr/>
          <p:nvPr/>
        </p:nvSpPr>
        <p:spPr>
          <a:xfrm>
            <a:off x="5908052" y="4781793"/>
            <a:ext cx="571500" cy="174741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CDE255-E18F-AB49-6DDD-CE5BB8965133}"/>
              </a:ext>
            </a:extLst>
          </p:cNvPr>
          <p:cNvSpPr txBox="1"/>
          <p:nvPr/>
        </p:nvSpPr>
        <p:spPr>
          <a:xfrm>
            <a:off x="2988409" y="2239372"/>
            <a:ext cx="508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450673-B5E2-7473-42B2-741F6C73DFCA}"/>
              </a:ext>
            </a:extLst>
          </p:cNvPr>
          <p:cNvSpPr txBox="1"/>
          <p:nvPr/>
        </p:nvSpPr>
        <p:spPr>
          <a:xfrm>
            <a:off x="9596900" y="2239371"/>
            <a:ext cx="508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83A686-4570-93BE-37AE-B1D5B812A7EB}"/>
              </a:ext>
            </a:extLst>
          </p:cNvPr>
          <p:cNvSpPr txBox="1"/>
          <p:nvPr/>
        </p:nvSpPr>
        <p:spPr>
          <a:xfrm>
            <a:off x="2988409" y="4880009"/>
            <a:ext cx="508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C40395D-A831-25E4-B8B2-F1A666301999}"/>
              </a:ext>
            </a:extLst>
          </p:cNvPr>
          <p:cNvSpPr txBox="1"/>
          <p:nvPr/>
        </p:nvSpPr>
        <p:spPr>
          <a:xfrm>
            <a:off x="9526481" y="4880009"/>
            <a:ext cx="508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072808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/>
      <p:bldP spid="16" grpId="0"/>
      <p:bldP spid="17" grpId="0"/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96851B53-2DC1-FCD5-4AA7-552CCD979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910" y="923073"/>
            <a:ext cx="10020395" cy="5385963"/>
          </a:xfrm>
          <a:prstGeom prst="rect">
            <a:avLst/>
          </a:prstGeom>
          <a:noFill/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D3CA1D83-549C-F3DD-CD4D-BDAF1AD9C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GUI for testing 4 Boards in parallel </a:t>
            </a:r>
            <a:endParaRPr lang="de-D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5EBE0B-B530-90D3-C0E6-E4F04D40A023}"/>
              </a:ext>
            </a:extLst>
          </p:cNvPr>
          <p:cNvSpPr/>
          <p:nvPr/>
        </p:nvSpPr>
        <p:spPr>
          <a:xfrm>
            <a:off x="5669538" y="1067973"/>
            <a:ext cx="1098907" cy="214074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C2C41D-C4F0-E646-ADB7-99586A9DE0E0}"/>
              </a:ext>
            </a:extLst>
          </p:cNvPr>
          <p:cNvSpPr/>
          <p:nvPr/>
        </p:nvSpPr>
        <p:spPr>
          <a:xfrm>
            <a:off x="2835974" y="2910839"/>
            <a:ext cx="6438265" cy="2505927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 Bandwidth of approx. 9.4 Mbit/sec UDP traffic is achieved between two boards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20322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2C3BC488-83D0-7A57-66B3-2E8E04778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777240"/>
          </a:xfrm>
        </p:spPr>
        <p:txBody>
          <a:bodyPr/>
          <a:lstStyle/>
          <a:p>
            <a:r>
              <a:rPr lang="en-US" dirty="0"/>
              <a:t>3 iperf client’s at the same time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BB4484-3571-A7A7-66BF-58C18FAEA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910" y="923073"/>
            <a:ext cx="10020395" cy="5385963"/>
          </a:xfrm>
          <a:prstGeom prst="rect">
            <a:avLst/>
          </a:prstGeom>
          <a:noFill/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B5BCE91-8FE3-5D94-F466-D148E70C36CA}"/>
              </a:ext>
            </a:extLst>
          </p:cNvPr>
          <p:cNvSpPr/>
          <p:nvPr/>
        </p:nvSpPr>
        <p:spPr>
          <a:xfrm>
            <a:off x="5669538" y="1067973"/>
            <a:ext cx="2126430" cy="214074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A512CB-DD5C-D7DE-1BC2-B6AF6E895E64}"/>
              </a:ext>
            </a:extLst>
          </p:cNvPr>
          <p:cNvSpPr/>
          <p:nvPr/>
        </p:nvSpPr>
        <p:spPr>
          <a:xfrm>
            <a:off x="2835974" y="2910839"/>
            <a:ext cx="6438265" cy="2505927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 Bandwidth of approx. 3.1 </a:t>
            </a:r>
            <a:r>
              <a:rPr lang="en-US" dirty="0" err="1"/>
              <a:t>Mbits</a:t>
            </a:r>
            <a:r>
              <a:rPr lang="en-US" dirty="0"/>
              <a:t>/sec UDP Traffic is achieved when 3 iperf clients are running simultaneously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7813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AB54A4C1-C5B1-8DA6-0D64-8DD58BF59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777240"/>
          </a:xfrm>
        </p:spPr>
        <p:txBody>
          <a:bodyPr/>
          <a:lstStyle/>
          <a:p>
            <a:r>
              <a:rPr lang="en-US" dirty="0"/>
              <a:t>Sending the command “</a:t>
            </a:r>
            <a:r>
              <a:rPr lang="en-US" dirty="0" err="1"/>
              <a:t>netinfo</a:t>
            </a:r>
            <a:r>
              <a:rPr lang="en-US" dirty="0"/>
              <a:t>” to all boards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F49FF4-1218-A392-0053-D48535104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910" y="923073"/>
            <a:ext cx="10020395" cy="5385963"/>
          </a:xfrm>
          <a:prstGeom prst="rect">
            <a:avLst/>
          </a:prstGeom>
          <a:noFill/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D5FBFEF-22EF-DBE8-BF0D-E9721C57B01D}"/>
              </a:ext>
            </a:extLst>
          </p:cNvPr>
          <p:cNvSpPr/>
          <p:nvPr/>
        </p:nvSpPr>
        <p:spPr>
          <a:xfrm>
            <a:off x="7805394" y="1067973"/>
            <a:ext cx="311088" cy="214074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EEC22B-1423-6EDF-F853-B781F1992F7F}"/>
              </a:ext>
            </a:extLst>
          </p:cNvPr>
          <p:cNvSpPr/>
          <p:nvPr/>
        </p:nvSpPr>
        <p:spPr>
          <a:xfrm>
            <a:off x="2835974" y="2910839"/>
            <a:ext cx="6438265" cy="2505927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Pre defined commands can be send to one or more boards at the same time when a button is clicked.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9782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51E6B3F8-6782-EAC2-623F-1280F1914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777240"/>
          </a:xfrm>
        </p:spPr>
        <p:txBody>
          <a:bodyPr/>
          <a:lstStyle/>
          <a:p>
            <a:r>
              <a:rPr lang="en-US" dirty="0"/>
              <a:t>Testing UDP </a:t>
            </a:r>
            <a:r>
              <a:rPr lang="en-US" dirty="0" err="1"/>
              <a:t>commucation</a:t>
            </a:r>
            <a:r>
              <a:rPr lang="en-US" dirty="0"/>
              <a:t> between boards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C3CFD0-50BA-C7BB-A4DE-037362AC6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910" y="923073"/>
            <a:ext cx="10020395" cy="5385963"/>
          </a:xfrm>
          <a:prstGeom prst="rect">
            <a:avLst/>
          </a:prstGeom>
          <a:noFill/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237BC97-577F-5891-EFD3-008445C22F9E}"/>
              </a:ext>
            </a:extLst>
          </p:cNvPr>
          <p:cNvSpPr/>
          <p:nvPr/>
        </p:nvSpPr>
        <p:spPr>
          <a:xfrm>
            <a:off x="8107052" y="1067973"/>
            <a:ext cx="1046378" cy="214074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A04C16-FAE8-BA67-5D5A-66785B7F49BD}"/>
              </a:ext>
            </a:extLst>
          </p:cNvPr>
          <p:cNvSpPr/>
          <p:nvPr/>
        </p:nvSpPr>
        <p:spPr>
          <a:xfrm>
            <a:off x="2835974" y="2930717"/>
            <a:ext cx="6438265" cy="2505927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When it comes to test communication protocols, the 4 terminals make it much more convenient to debug the firmware by locking into the output of the </a:t>
            </a:r>
            <a:r>
              <a:rPr lang="en-US" dirty="0" err="1"/>
              <a:t>boardsboa</a:t>
            </a:r>
            <a:endParaRPr lang="de-D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FAB6FC-BAD5-30CC-DABC-512303D4A2DE}"/>
              </a:ext>
            </a:extLst>
          </p:cNvPr>
          <p:cNvSpPr/>
          <p:nvPr/>
        </p:nvSpPr>
        <p:spPr>
          <a:xfrm>
            <a:off x="2988374" y="3063239"/>
            <a:ext cx="6438265" cy="2505927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This firmware starts with “run” the sending of an UDP Broadcast packet. If until 5 secs there was no </a:t>
            </a:r>
            <a:r>
              <a:rPr lang="en-US" dirty="0" err="1"/>
              <a:t>answere</a:t>
            </a:r>
            <a:r>
              <a:rPr lang="en-US" dirty="0"/>
              <a:t>, the </a:t>
            </a:r>
            <a:r>
              <a:rPr lang="en-US" dirty="0" err="1"/>
              <a:t>fm</a:t>
            </a:r>
            <a:r>
              <a:rPr lang="en-US" dirty="0"/>
              <a:t> decides to be the “COORDINATOR” which answers to such packets. </a:t>
            </a:r>
            <a:br>
              <a:rPr lang="en-US" dirty="0"/>
            </a:br>
            <a:r>
              <a:rPr lang="en-US" dirty="0"/>
              <a:t>Inside this UDP packets, a timestamp is also exchanged so that </a:t>
            </a:r>
            <a:r>
              <a:rPr lang="en-US"/>
              <a:t>all Boards </a:t>
            </a:r>
            <a:r>
              <a:rPr lang="en-US" dirty="0"/>
              <a:t>LED’s can blink </a:t>
            </a:r>
            <a:r>
              <a:rPr lang="en-US"/>
              <a:t>synchronously every 2 secs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93150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33942-852B-E475-399A-829A39988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D046A2-4A2E-09EE-6D4C-DEF9A18027B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5802181" y="1265057"/>
            <a:ext cx="5311600" cy="377984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0A7CD4-ACEE-CD56-DD26-4CB16A0370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8614" y="3493849"/>
            <a:ext cx="2105005" cy="15510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A150BCA-6874-AD39-D378-3519A98F1789}"/>
              </a:ext>
            </a:extLst>
          </p:cNvPr>
          <p:cNvSpPr txBox="1"/>
          <p:nvPr/>
        </p:nvSpPr>
        <p:spPr>
          <a:xfrm>
            <a:off x="480767" y="1082817"/>
            <a:ext cx="467569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When you have four T1S Nodes, you need 4 Evalkits and 4 different HEX files. </a:t>
            </a:r>
          </a:p>
          <a:p>
            <a:endParaRPr lang="de-DE" dirty="0"/>
          </a:p>
          <a:p>
            <a:r>
              <a:rPr lang="de-DE" dirty="0"/>
              <a:t>With conditional compiling you can have one project with four configuration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9617CA-5228-D180-8F8F-9A8C1706CB9B}"/>
              </a:ext>
            </a:extLst>
          </p:cNvPr>
          <p:cNvSpPr txBox="1"/>
          <p:nvPr/>
        </p:nvSpPr>
        <p:spPr>
          <a:xfrm>
            <a:off x="916355" y="5592943"/>
            <a:ext cx="102789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But allways compile four times a project and programming afterwards four board</a:t>
            </a:r>
          </a:p>
          <a:p>
            <a:r>
              <a:rPr lang="de-DE" dirty="0"/>
              <a:t>Can be confusing and time consuming. How can this be done easier? </a:t>
            </a:r>
          </a:p>
        </p:txBody>
      </p:sp>
    </p:spTree>
    <p:extLst>
      <p:ext uri="{BB962C8B-B14F-4D97-AF65-F5344CB8AC3E}">
        <p14:creationId xmlns:p14="http://schemas.microsoft.com/office/powerpoint/2010/main" val="310571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BA2BC6F4-F6E3-C42C-1164-6CC22556C5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5549" y="1926106"/>
            <a:ext cx="3035477" cy="40103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FA33AF-EF16-A9A1-1FDA-0BA58D176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Github Project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513042-A54B-3A27-E0C4-D3E93BE6A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437" y="2623055"/>
            <a:ext cx="1896230" cy="20797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9D2AAEB-550E-CD78-4D50-EB22BB93B423}"/>
              </a:ext>
            </a:extLst>
          </p:cNvPr>
          <p:cNvSpPr/>
          <p:nvPr/>
        </p:nvSpPr>
        <p:spPr>
          <a:xfrm>
            <a:off x="3067737" y="1900232"/>
            <a:ext cx="3271101" cy="239654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ECA2A8C-7DC4-7BAC-78B8-9F758566B913}"/>
              </a:ext>
            </a:extLst>
          </p:cNvPr>
          <p:cNvCxnSpPr>
            <a:cxnSpLocks/>
          </p:cNvCxnSpPr>
          <p:nvPr/>
        </p:nvCxnSpPr>
        <p:spPr>
          <a:xfrm flipH="1">
            <a:off x="1712552" y="2070704"/>
            <a:ext cx="1355185" cy="68192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535091C-88EB-9173-F05B-9F0627A2F16B}"/>
              </a:ext>
            </a:extLst>
          </p:cNvPr>
          <p:cNvSpPr txBox="1"/>
          <p:nvPr/>
        </p:nvSpPr>
        <p:spPr>
          <a:xfrm>
            <a:off x="7032395" y="2070704"/>
            <a:ext cx="411951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The script clones all neccessary Harmony repositories in the directory H3 (one directory level higher). </a:t>
            </a:r>
          </a:p>
          <a:p>
            <a:endParaRPr lang="de-DE" dirty="0"/>
          </a:p>
          <a:p>
            <a:r>
              <a:rPr lang="de-DE" dirty="0"/>
              <a:t>For beeing able to generate and and modify the T1S applications of version v1.3.0 with the MCC.</a:t>
            </a:r>
          </a:p>
          <a:p>
            <a:endParaRPr lang="de-DE" dirty="0"/>
          </a:p>
          <a:p>
            <a:r>
              <a:rPr lang="de-DE" dirty="0"/>
              <a:t>Call it from /tools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C9B0678-6CDF-9ED5-9AAD-5DE1B7D098E5}"/>
              </a:ext>
            </a:extLst>
          </p:cNvPr>
          <p:cNvSpPr txBox="1"/>
          <p:nvPr/>
        </p:nvSpPr>
        <p:spPr>
          <a:xfrm>
            <a:off x="1105293" y="1060482"/>
            <a:ext cx="77464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git clone https://github.com/Bolderain/T1S_Autoconf</a:t>
            </a:r>
          </a:p>
        </p:txBody>
      </p:sp>
    </p:spTree>
    <p:extLst>
      <p:ext uri="{BB962C8B-B14F-4D97-AF65-F5344CB8AC3E}">
        <p14:creationId xmlns:p14="http://schemas.microsoft.com/office/powerpoint/2010/main" val="2760098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68A8912-4709-A296-D1B8-A5E4AFF8D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942795"/>
          </a:xfrm>
        </p:spPr>
        <p:txBody>
          <a:bodyPr/>
          <a:lstStyle/>
          <a:p>
            <a:r>
              <a:rPr lang="fr-FR" dirty="0"/>
              <a:t>git_clone_t1s_h3.bat</a:t>
            </a:r>
            <a:endParaRPr lang="en-US" dirty="0"/>
          </a:p>
        </p:txBody>
      </p:sp>
      <p:pic>
        <p:nvPicPr>
          <p:cNvPr id="5" name="Picture 4" descr="A close up of a computer screen&#10;&#10;Description automatically generated">
            <a:extLst>
              <a:ext uri="{FF2B5EF4-FFF2-40B4-BE49-F238E27FC236}">
                <a16:creationId xmlns:a16="http://schemas.microsoft.com/office/drawing/2014/main" id="{60FCBBA1-49E8-B544-32AB-6ADC41B5F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509" y="2434170"/>
            <a:ext cx="11400661" cy="2622153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71F904-3432-7A23-BC8A-FA2B124E12E3}"/>
              </a:ext>
            </a:extLst>
          </p:cNvPr>
          <p:cNvSpPr txBox="1"/>
          <p:nvPr/>
        </p:nvSpPr>
        <p:spPr>
          <a:xfrm flipH="1">
            <a:off x="688155" y="1387155"/>
            <a:ext cx="10982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This script clones several Harmony Repositories and checkout the needed versions  </a:t>
            </a:r>
          </a:p>
        </p:txBody>
      </p:sp>
    </p:spTree>
    <p:extLst>
      <p:ext uri="{BB962C8B-B14F-4D97-AF65-F5344CB8AC3E}">
        <p14:creationId xmlns:p14="http://schemas.microsoft.com/office/powerpoint/2010/main" val="22303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2953FD-C4A6-945C-CFBE-23CE8BD23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5549" y="1926106"/>
            <a:ext cx="3035477" cy="40103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FA33AF-EF16-A9A1-1FDA-0BA58D176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Github Project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513042-A54B-3A27-E0C4-D3E93BE6A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437" y="2623055"/>
            <a:ext cx="1896230" cy="20797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9D2AAEB-550E-CD78-4D50-EB22BB93B423}"/>
              </a:ext>
            </a:extLst>
          </p:cNvPr>
          <p:cNvSpPr/>
          <p:nvPr/>
        </p:nvSpPr>
        <p:spPr>
          <a:xfrm>
            <a:off x="3067736" y="3047600"/>
            <a:ext cx="3271101" cy="312663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35091C-88EB-9173-F05B-9F0627A2F16B}"/>
              </a:ext>
            </a:extLst>
          </p:cNvPr>
          <p:cNvSpPr txBox="1"/>
          <p:nvPr/>
        </p:nvSpPr>
        <p:spPr>
          <a:xfrm>
            <a:off x="6745907" y="348792"/>
            <a:ext cx="440600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The script setup.bat calls the „prjMakefilesGenerator.bat“</a:t>
            </a:r>
          </a:p>
          <a:p>
            <a:endParaRPr lang="de-DE" dirty="0"/>
          </a:p>
          <a:p>
            <a:r>
              <a:rPr lang="de-DE" dirty="0"/>
              <a:t>i.e. It creates all Makefiles. This is normally done by MPLABX when the project is opened. And allows to build the projects without using MPLABX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A6A497-C67D-DFCD-5F92-FEAED324A8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7416" y="3725599"/>
            <a:ext cx="5118754" cy="2210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439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2953FD-C4A6-945C-CFBE-23CE8BD23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5549" y="1926106"/>
            <a:ext cx="3035477" cy="40103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FA33AF-EF16-A9A1-1FDA-0BA58D176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Github Project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513042-A54B-3A27-E0C4-D3E93BE6A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437" y="2623055"/>
            <a:ext cx="1896230" cy="20797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9D2AAEB-550E-CD78-4D50-EB22BB93B423}"/>
              </a:ext>
            </a:extLst>
          </p:cNvPr>
          <p:cNvSpPr/>
          <p:nvPr/>
        </p:nvSpPr>
        <p:spPr>
          <a:xfrm>
            <a:off x="3067736" y="2340590"/>
            <a:ext cx="3271101" cy="312663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35091C-88EB-9173-F05B-9F0627A2F16B}"/>
              </a:ext>
            </a:extLst>
          </p:cNvPr>
          <p:cNvSpPr txBox="1"/>
          <p:nvPr/>
        </p:nvSpPr>
        <p:spPr>
          <a:xfrm>
            <a:off x="7032395" y="2070704"/>
            <a:ext cx="41195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The script „makeit.bat“ call the make utility to build all configuration on the command line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C84C692-3815-6F16-1944-C7B3D5D41A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4136" y="3990044"/>
            <a:ext cx="5794689" cy="142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646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2953FD-C4A6-945C-CFBE-23CE8BD23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5549" y="1926106"/>
            <a:ext cx="3035477" cy="40103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FA33AF-EF16-A9A1-1FDA-0BA58D176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Github Project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513042-A54B-3A27-E0C4-D3E93BE6A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437" y="2623055"/>
            <a:ext cx="1896230" cy="20797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9D2AAEB-550E-CD78-4D50-EB22BB93B423}"/>
              </a:ext>
            </a:extLst>
          </p:cNvPr>
          <p:cNvSpPr/>
          <p:nvPr/>
        </p:nvSpPr>
        <p:spPr>
          <a:xfrm>
            <a:off x="3143153" y="4678437"/>
            <a:ext cx="3271101" cy="312663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35091C-88EB-9173-F05B-9F0627A2F16B}"/>
              </a:ext>
            </a:extLst>
          </p:cNvPr>
          <p:cNvSpPr txBox="1"/>
          <p:nvPr/>
        </p:nvSpPr>
        <p:spPr>
          <a:xfrm>
            <a:off x="7032395" y="2070704"/>
            <a:ext cx="411951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The Tool „multi_progger.pyw“ is a Python Tkinter GUI that controlls 4 instances of the MDB Core simultary. </a:t>
            </a:r>
          </a:p>
          <a:p>
            <a:endParaRPr lang="de-DE" dirty="0"/>
          </a:p>
          <a:p>
            <a:r>
              <a:rPr lang="de-DE" dirty="0"/>
              <a:t>This allows to keep the connection to four MDB‘s instances and programming four controller at the same time. </a:t>
            </a:r>
          </a:p>
        </p:txBody>
      </p:sp>
    </p:spTree>
    <p:extLst>
      <p:ext uri="{BB962C8B-B14F-4D97-AF65-F5344CB8AC3E}">
        <p14:creationId xmlns:p14="http://schemas.microsoft.com/office/powerpoint/2010/main" val="1766328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B683DAE-43AE-C3E0-1BAA-37E74A9E1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777240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Python GUI for parallel Programming with MDB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C61F2B99-B43E-B0AA-F16D-AF62391FD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778" y="1050906"/>
            <a:ext cx="11400660" cy="5130297"/>
          </a:xfrm>
          <a:prstGeom prst="rect">
            <a:avLst/>
          </a:prstGeom>
          <a:noFill/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0555B2C-198E-0120-B25C-EFF5BEEE84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3117" y="876079"/>
            <a:ext cx="7742591" cy="510584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40314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F3CD5EC5-A04F-CAB2-8310-C53E869BA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778" y="1050906"/>
            <a:ext cx="11400660" cy="5130297"/>
          </a:xfrm>
          <a:prstGeom prst="rect">
            <a:avLst/>
          </a:prstGeom>
          <a:noFill/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83F948A-AB04-0FDE-F4F2-5B8553B6383F}"/>
              </a:ext>
            </a:extLst>
          </p:cNvPr>
          <p:cNvCxnSpPr>
            <a:cxnSpLocks/>
          </p:cNvCxnSpPr>
          <p:nvPr/>
        </p:nvCxnSpPr>
        <p:spPr>
          <a:xfrm flipV="1">
            <a:off x="6325386" y="2413262"/>
            <a:ext cx="414779" cy="6410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79E6A6F-AF21-F853-9D5C-03AABDDF8A87}"/>
              </a:ext>
            </a:extLst>
          </p:cNvPr>
          <p:cNvCxnSpPr>
            <a:cxnSpLocks/>
          </p:cNvCxnSpPr>
          <p:nvPr/>
        </p:nvCxnSpPr>
        <p:spPr>
          <a:xfrm flipV="1">
            <a:off x="6975835" y="2055043"/>
            <a:ext cx="3035431" cy="2656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1AB9B658-86CB-4ECA-B766-B2515BC3B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777240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Python GUI for parallel Programming with MDB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A913258-4663-03B0-B841-524F65A13357}"/>
              </a:ext>
            </a:extLst>
          </p:cNvPr>
          <p:cNvSpPr/>
          <p:nvPr/>
        </p:nvSpPr>
        <p:spPr>
          <a:xfrm>
            <a:off x="2875280" y="3429000"/>
            <a:ext cx="6438265" cy="180848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/>
              <a:t>„hwtool“ is a MDB command that lists all available debuggers and assigns them an index number. This index number is used to select the debugger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4046023-2BA3-8D9B-CD82-9D270594386D}"/>
              </a:ext>
            </a:extLst>
          </p:cNvPr>
          <p:cNvSpPr/>
          <p:nvPr/>
        </p:nvSpPr>
        <p:spPr>
          <a:xfrm>
            <a:off x="405579" y="2644857"/>
            <a:ext cx="590102" cy="214074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4011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03122020a">
      <a:dk1>
        <a:srgbClr val="0A0B0F"/>
      </a:dk1>
      <a:lt1>
        <a:srgbClr val="FFFFFF"/>
      </a:lt1>
      <a:dk2>
        <a:srgbClr val="FFFFFF"/>
      </a:dk2>
      <a:lt2>
        <a:srgbClr val="1D9CE5"/>
      </a:lt2>
      <a:accent1>
        <a:srgbClr val="0E3689"/>
      </a:accent1>
      <a:accent2>
        <a:srgbClr val="FD7F20"/>
      </a:accent2>
      <a:accent3>
        <a:srgbClr val="1D9CE4"/>
      </a:accent3>
      <a:accent4>
        <a:srgbClr val="5EBF33"/>
      </a:accent4>
      <a:accent5>
        <a:srgbClr val="702076"/>
      </a:accent5>
      <a:accent6>
        <a:srgbClr val="FFD53A"/>
      </a:accent6>
      <a:hlink>
        <a:srgbClr val="45A8C4"/>
      </a:hlink>
      <a:folHlink>
        <a:srgbClr val="45A8C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60000"/>
            <a:lumOff val="40000"/>
          </a:schemeClr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ntent_x0020_Archived xmlns="df7acb31-37ac-40e2-81bb-c44e3630f613">false</Content_x0020_Archived>
    <_dlc_DocId xmlns="38ef598d-997c-498b-b737-2f6b2c50ccab">SV5CHKDEWJXD-84-133</_dlc_DocId>
    <_dlc_DocIdUrl xmlns="38ef598d-997c-498b-b737-2f6b2c50ccab">
      <Url>http://mchpweb-2010/marcom/home/Resources/_layouts/DocIdRedir.aspx?ID=SV5CHKDEWJXD-84-133</Url>
      <Description>SV5CHKDEWJXD-84-133</Description>
    </_dlc_DocIdUrl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EF9829FE6FB94D84D3D1D5B1820991" ma:contentTypeVersion="2" ma:contentTypeDescription="Create a new document." ma:contentTypeScope="" ma:versionID="84d427fd2fb92a215479da5b0fe5e4ad">
  <xsd:schema xmlns:xsd="http://www.w3.org/2001/XMLSchema" xmlns:xs="http://www.w3.org/2001/XMLSchema" xmlns:p="http://schemas.microsoft.com/office/2006/metadata/properties" xmlns:ns2="38ef598d-997c-498b-b737-2f6b2c50ccab" xmlns:ns3="df7acb31-37ac-40e2-81bb-c44e3630f613" targetNamespace="http://schemas.microsoft.com/office/2006/metadata/properties" ma:root="true" ma:fieldsID="156788901a84a305ff90b9b24ba2d9fb" ns2:_="" ns3:_="">
    <xsd:import namespace="38ef598d-997c-498b-b737-2f6b2c50ccab"/>
    <xsd:import namespace="df7acb31-37ac-40e2-81bb-c44e3630f613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Content_x0020_Archive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ef598d-997c-498b-b737-2f6b2c50ccab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7acb31-37ac-40e2-81bb-c44e3630f613" elementFormDefault="qualified">
    <xsd:import namespace="http://schemas.microsoft.com/office/2006/documentManagement/types"/>
    <xsd:import namespace="http://schemas.microsoft.com/office/infopath/2007/PartnerControls"/>
    <xsd:element name="Content_x0020_Archived" ma:index="11" nillable="true" ma:displayName="Content Archived" ma:internalName="Content_x0020_Archived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0CE24DD7-9317-4AD8-82D4-5A6998DA79C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5774815-801A-4D0C-AAC8-304A8EA5EAE0}">
  <ds:schemaRefs>
    <ds:schemaRef ds:uri="38ef598d-997c-498b-b737-2f6b2c50ccab"/>
    <ds:schemaRef ds:uri="df7acb31-37ac-40e2-81bb-c44e3630f613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F9647E8-EA5A-4469-8198-396AF1DA17E0}">
  <ds:schemaRefs>
    <ds:schemaRef ds:uri="38ef598d-997c-498b-b737-2f6b2c50ccab"/>
    <ds:schemaRef ds:uri="df7acb31-37ac-40e2-81bb-c44e3630f61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4.xml><?xml version="1.0" encoding="utf-8"?>
<ds:datastoreItem xmlns:ds="http://schemas.openxmlformats.org/officeDocument/2006/customXml" ds:itemID="{36ECED7C-7E24-4B80-B6AD-5BF0A508FB7B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629</Words>
  <Application>Microsoft Office PowerPoint</Application>
  <PresentationFormat>Custom</PresentationFormat>
  <Paragraphs>52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Wingdings</vt:lpstr>
      <vt:lpstr>Office Theme</vt:lpstr>
      <vt:lpstr>T1S Autoconfiguration Tooling </vt:lpstr>
      <vt:lpstr>Motivation</vt:lpstr>
      <vt:lpstr>Github Project</vt:lpstr>
      <vt:lpstr>git_clone_t1s_h3.bat</vt:lpstr>
      <vt:lpstr>Github Project</vt:lpstr>
      <vt:lpstr>Github Project</vt:lpstr>
      <vt:lpstr>Github Project</vt:lpstr>
      <vt:lpstr>Python GUI for parallel Programming with MDB</vt:lpstr>
      <vt:lpstr>Python GUI for parallel Programming with MDB</vt:lpstr>
      <vt:lpstr>Python GUI for parallel Programming with MDB</vt:lpstr>
      <vt:lpstr>Python GUI for parallel Programming with MDB</vt:lpstr>
      <vt:lpstr>Python GUI for testing 4 Boards in parallel </vt:lpstr>
      <vt:lpstr>Python GUI for testing 4 Boards in parallel </vt:lpstr>
      <vt:lpstr>Python GUI for testing 4 Boards in parallel </vt:lpstr>
      <vt:lpstr>3 iperf client’s at the same time</vt:lpstr>
      <vt:lpstr>Sending the command “netinfo” to all boards</vt:lpstr>
      <vt:lpstr>Testing UDP commucation between boards</vt:lpstr>
    </vt:vector>
  </TitlesOfParts>
  <Company>SMSC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Template 2020</dc:title>
  <dc:creator>Michael Wikan</dc:creator>
  <cp:lastModifiedBy>Martin Ruppert - M91221</cp:lastModifiedBy>
  <cp:revision>232</cp:revision>
  <dcterms:created xsi:type="dcterms:W3CDTF">2019-09-10T21:33:18Z</dcterms:created>
  <dcterms:modified xsi:type="dcterms:W3CDTF">2023-10-09T15:49:59Z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6b1d4785-8f50-4d6b-8c29-4627085ae703</vt:lpwstr>
  </property>
  <property fmtid="{D5CDD505-2E9C-101B-9397-08002B2CF9AE}" pid="3" name="ContentTypeId">
    <vt:lpwstr>0x01010006EF9829FE6FB94D84D3D1D5B1820991</vt:lpwstr>
  </property>
</Properties>
</file>